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3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5" r:id="rId2"/>
    <p:sldMasterId id="2147483693" r:id="rId3"/>
  </p:sldMasterIdLst>
  <p:notesMasterIdLst>
    <p:notesMasterId r:id="rId26"/>
  </p:notesMasterIdLst>
  <p:sldIdLst>
    <p:sldId id="346" r:id="rId4"/>
    <p:sldId id="310" r:id="rId5"/>
    <p:sldId id="313" r:id="rId6"/>
    <p:sldId id="321" r:id="rId7"/>
    <p:sldId id="316" r:id="rId8"/>
    <p:sldId id="317" r:id="rId9"/>
    <p:sldId id="319" r:id="rId10"/>
    <p:sldId id="320" r:id="rId11"/>
    <p:sldId id="318" r:id="rId12"/>
    <p:sldId id="325" r:id="rId13"/>
    <p:sldId id="323" r:id="rId14"/>
    <p:sldId id="330" r:id="rId15"/>
    <p:sldId id="327" r:id="rId16"/>
    <p:sldId id="333" r:id="rId17"/>
    <p:sldId id="332" r:id="rId18"/>
    <p:sldId id="336" r:id="rId19"/>
    <p:sldId id="334" r:id="rId20"/>
    <p:sldId id="338" r:id="rId21"/>
    <p:sldId id="342" r:id="rId22"/>
    <p:sldId id="340" r:id="rId23"/>
    <p:sldId id="341" r:id="rId24"/>
    <p:sldId id="347" r:id="rId25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27"/>
    </p:embeddedFont>
    <p:embeddedFont>
      <p:font typeface="Bradley Hand ITC" panose="03070402050302030203" pitchFamily="66" charset="0"/>
      <p:regular r:id="rId28"/>
    </p:embeddedFont>
    <p:embeddedFont>
      <p:font typeface="Catamaran" panose="020B0604020202020204" charset="0"/>
      <p:regular r:id="rId29"/>
      <p:bold r:id="rId30"/>
    </p:embeddedFont>
    <p:embeddedFont>
      <p:font typeface="Changa One" panose="020B0604020202020204" charset="0"/>
      <p:regular r:id="rId31"/>
      <p:italic r:id="rId32"/>
    </p:embeddedFont>
    <p:embeddedFont>
      <p:font typeface="Comic Sans MS" panose="030F0702030302020204" pitchFamily="66" charset="0"/>
      <p:regular r:id="rId33"/>
      <p:bold r:id="rId34"/>
      <p:italic r:id="rId35"/>
      <p:boldItalic r:id="rId36"/>
    </p:embeddedFont>
    <p:embeddedFont>
      <p:font typeface="Montserrat" panose="00000500000000000000" pitchFamily="2" charset="0"/>
      <p:regular r:id="rId37"/>
      <p:bold r:id="rId38"/>
      <p:italic r:id="rId39"/>
      <p:boldItalic r:id="rId40"/>
    </p:embeddedFont>
    <p:embeddedFont>
      <p:font typeface="Nunito" pitchFamily="2" charset="0"/>
      <p:regular r:id="rId41"/>
      <p:bold r:id="rId42"/>
      <p:italic r:id="rId43"/>
      <p:boldItalic r:id="rId44"/>
    </p:embeddedFont>
    <p:embeddedFont>
      <p:font typeface="PT Sans" panose="020B0503020203020204" pitchFamily="34" charset="0"/>
      <p:regular r:id="rId45"/>
      <p:bold r:id="rId46"/>
      <p:italic r:id="rId47"/>
      <p:boldItalic r:id="rId48"/>
    </p:embeddedFont>
    <p:embeddedFont>
      <p:font typeface="Quicksand"/>
      <p:regular r:id="rId49"/>
      <p:bold r:id="rId50"/>
    </p:embeddedFont>
    <p:embeddedFont>
      <p:font typeface="Roboto" panose="02000000000000000000" pitchFamily="2" charset="0"/>
      <p:regular r:id="rId51"/>
      <p:bold r:id="rId52"/>
      <p:italic r:id="rId53"/>
      <p:boldItalic r:id="rId54"/>
    </p:embeddedFont>
  </p:embeddedFontLst>
  <p:custDataLst>
    <p:tags r:id="rId5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F0A7707-5260-418D-8732-686F5DF8055C}">
  <a:tblStyle styleId="{6F0A7707-5260-418D-8732-686F5DF8055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17"/>
    <p:restoredTop sz="94640"/>
  </p:normalViewPr>
  <p:slideViewPr>
    <p:cSldViewPr snapToGrid="0">
      <p:cViewPr varScale="1">
        <p:scale>
          <a:sx n="73" d="100"/>
          <a:sy n="73" d="100"/>
        </p:scale>
        <p:origin x="72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tags" Target="tags/tag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3.fntdata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font" Target="fonts/font27.fntdata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font" Target="fonts/font2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59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font" Target="fonts/font15.fntdata"/><Relationship Id="rId54" Type="http://schemas.openxmlformats.org/officeDocument/2006/relationships/font" Target="fonts/font2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9582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Để</a:t>
            </a:r>
            <a:r>
              <a:rPr lang="vi-VN" baseline="0" dirty="0"/>
              <a:t> nguyên trang bìa như này, chỉ thay đổi tên bài trong quá trình làm. Logo của sách Wonderful World 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932489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83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835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044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THIẾT</a:t>
            </a:r>
            <a:r>
              <a:rPr lang="en-US" baseline="0" dirty="0"/>
              <a:t> KẾ HOẠT ĐỘNG TƯƠNG TÁC KÈM FILE NGHE:</a:t>
            </a:r>
          </a:p>
          <a:p>
            <a:pPr marL="158750" indent="0">
              <a:buNone/>
            </a:pPr>
            <a:r>
              <a:rPr lang="en-US" baseline="0" dirty="0"/>
              <a:t>CÂU HỎI: </a:t>
            </a:r>
          </a:p>
          <a:p>
            <a:pPr marL="158750" indent="0">
              <a:buNone/>
            </a:pPr>
            <a:r>
              <a:rPr lang="en-US" baseline="0" dirty="0"/>
              <a:t>Look. It’s a ____. It’s ____.</a:t>
            </a:r>
          </a:p>
          <a:p>
            <a:pPr marL="387350" indent="-228600">
              <a:buAutoNum type="alphaLcPeriod"/>
            </a:pPr>
            <a:r>
              <a:rPr lang="en-US" dirty="0"/>
              <a:t>cat/ funny</a:t>
            </a:r>
          </a:p>
          <a:p>
            <a:pPr marL="387350" indent="-228600">
              <a:buAutoNum type="alphaLcPeriod"/>
            </a:pPr>
            <a:r>
              <a:rPr lang="en-US" dirty="0"/>
              <a:t>dog/ cool</a:t>
            </a:r>
          </a:p>
        </p:txBody>
      </p:sp>
    </p:spTree>
    <p:extLst>
      <p:ext uri="{BB962C8B-B14F-4D97-AF65-F5344CB8AC3E}">
        <p14:creationId xmlns:p14="http://schemas.microsoft.com/office/powerpoint/2010/main" val="17162960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&amp;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:</a:t>
            </a:r>
          </a:p>
          <a:p>
            <a:pPr marL="387350" indent="-228600">
              <a:buAutoNum type="arabicPeriod"/>
            </a:pPr>
            <a:r>
              <a:rPr lang="en-US" baseline="0" dirty="0"/>
              <a:t>What is it?  It’s a………</a:t>
            </a:r>
          </a:p>
          <a:p>
            <a:pPr marL="387350" indent="-228600">
              <a:buAutoNum type="arabicPeriod"/>
            </a:pPr>
            <a:r>
              <a:rPr lang="en-US" baseline="0" dirty="0"/>
              <a:t>What color is the…….? It’s …… and ……</a:t>
            </a:r>
          </a:p>
          <a:p>
            <a:pPr marL="387350" indent="-228600">
              <a:buAutoNum type="arabicPeriod"/>
            </a:pPr>
            <a:r>
              <a:rPr lang="en-US" baseline="0" dirty="0"/>
              <a:t>How is the …….? It’s cute / nice.</a:t>
            </a:r>
          </a:p>
          <a:p>
            <a:pPr marL="158750" indent="0">
              <a:buNone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7901916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&amp;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:</a:t>
            </a:r>
          </a:p>
          <a:p>
            <a:pPr marL="387350" indent="-228600">
              <a:buAutoNum type="arabicPeriod"/>
            </a:pPr>
            <a:r>
              <a:rPr lang="en-US" baseline="0" dirty="0"/>
              <a:t>What is it?  It’s a………</a:t>
            </a:r>
          </a:p>
          <a:p>
            <a:pPr marL="387350" indent="-228600">
              <a:buAutoNum type="arabicPeriod"/>
            </a:pPr>
            <a:r>
              <a:rPr lang="en-US" baseline="0" dirty="0"/>
              <a:t>What color is the…….? It’s …… and ……</a:t>
            </a:r>
          </a:p>
          <a:p>
            <a:pPr marL="387350" indent="-228600">
              <a:buAutoNum type="arabicPeriod"/>
            </a:pPr>
            <a:r>
              <a:rPr lang="en-US" baseline="0" dirty="0"/>
              <a:t>How is the …….? </a:t>
            </a:r>
            <a:r>
              <a:rPr lang="en-US" baseline="0"/>
              <a:t>It’s cute / nice.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5425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8864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4624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af72e47015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af72e47015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59383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945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368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5493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THIẾT</a:t>
            </a:r>
            <a:r>
              <a:rPr lang="en-US" baseline="0" dirty="0"/>
              <a:t> KẾ HOẠT ĐỘNG TƯƠNG TÁC CHO 5 CÂU.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74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9868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" name="Google Shape;1739;gad73ba199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0" name="Google Shape;1740;gad73ba199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8930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071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sound </a:t>
            </a:r>
            <a:r>
              <a:rPr lang="en-US" baseline="0" dirty="0" err="1"/>
              <a:t>trước</a:t>
            </a:r>
            <a:r>
              <a:rPr lang="en-US" baseline="0" dirty="0"/>
              <a:t>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“ What animal is it?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362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sound </a:t>
            </a:r>
            <a:r>
              <a:rPr lang="en-US" baseline="0" dirty="0" err="1"/>
              <a:t>trước</a:t>
            </a:r>
            <a:r>
              <a:rPr lang="en-US" baseline="0" dirty="0"/>
              <a:t>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“ What animal is it?</a:t>
            </a:r>
          </a:p>
          <a:p>
            <a:pPr marL="15875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339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937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03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894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2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8539453" y="4949812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8561226" y="4977288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8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584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7" y="4343703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7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6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2" y="2390688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3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759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60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6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927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7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6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2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876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11/7/2025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109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997099" y="651475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719999" y="1657400"/>
            <a:ext cx="7704000" cy="2011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2663603" y="3502824"/>
            <a:ext cx="4114525" cy="456967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489278" y="4039784"/>
            <a:ext cx="1336727" cy="630937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7255776" y="4013065"/>
            <a:ext cx="1368724" cy="684373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595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720001" y="1749271"/>
            <a:ext cx="7704001" cy="137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3840429" y="545872"/>
            <a:ext cx="1463147" cy="1463157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2514675" y="2920677"/>
            <a:ext cx="4114655" cy="4572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391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281382" y="2571796"/>
            <a:ext cx="2926344" cy="45696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4936232" y="2546371"/>
            <a:ext cx="2926344" cy="456967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281450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4936325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254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365617" y="1657255"/>
            <a:ext cx="8412684" cy="18290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3903587" y="3913389"/>
            <a:ext cx="1336727" cy="69012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336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718159" y="1513542"/>
            <a:ext cx="7707582" cy="1897487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057458" y="3174959"/>
            <a:ext cx="5029068" cy="731514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7314774" y="3972559"/>
            <a:ext cx="1336727" cy="630937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639253" y="560816"/>
            <a:ext cx="1097285" cy="548651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067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457200" y="1604463"/>
            <a:ext cx="8229600" cy="1691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057474" y="2934023"/>
            <a:ext cx="5029068" cy="71351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171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102952" y="1481219"/>
            <a:ext cx="2011872" cy="1382608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5029165" y="3035820"/>
            <a:ext cx="2011872" cy="1382608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4126638" y="166687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091150" y="3221473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714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1801762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490428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1858947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7413337" y="3853064"/>
            <a:ext cx="1336727" cy="69012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621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479113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7188553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2527554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402101" y="3895509"/>
            <a:ext cx="1336727" cy="69012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258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7200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1522634" y="1222936"/>
            <a:ext cx="731555" cy="731555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7200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34038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4206289" y="1223089"/>
            <a:ext cx="731545" cy="731545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34038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60876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6890089" y="1223089"/>
            <a:ext cx="731545" cy="731545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60876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7200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1522489" y="3010014"/>
            <a:ext cx="731545" cy="731545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7200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34038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4206289" y="3010014"/>
            <a:ext cx="731545" cy="731545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34038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60876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6890089" y="3010014"/>
            <a:ext cx="731545" cy="731545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60876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218309" y="446488"/>
            <a:ext cx="470747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505633" y="368901"/>
            <a:ext cx="1336727" cy="554737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14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2290057" y="3379514"/>
            <a:ext cx="4563992" cy="53168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457200" y="1435387"/>
            <a:ext cx="8229600" cy="21945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0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011650" y="4237800"/>
            <a:ext cx="5120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1965951" y="446744"/>
            <a:ext cx="521209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280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720000" y="1998275"/>
            <a:ext cx="26325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707330" y="463361"/>
            <a:ext cx="38458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333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5957575" y="2000175"/>
            <a:ext cx="24663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4569131" y="429530"/>
            <a:ext cx="38419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556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6252700" y="1654825"/>
            <a:ext cx="2171400" cy="233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722314" y="426688"/>
            <a:ext cx="4501972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74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65450" y="4543325"/>
            <a:ext cx="9236161" cy="639168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7872526" y="3402828"/>
            <a:ext cx="1335311" cy="1680813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165825" y="2913383"/>
            <a:ext cx="932262" cy="2042404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875150" y="1318578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9" name="Google Shape;2959;p30"/>
          <p:cNvSpPr/>
          <p:nvPr/>
        </p:nvSpPr>
        <p:spPr>
          <a:xfrm flipH="1">
            <a:off x="6280610" y="1109101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0" name="Google Shape;2960;p30"/>
          <p:cNvSpPr/>
          <p:nvPr/>
        </p:nvSpPr>
        <p:spPr>
          <a:xfrm>
            <a:off x="6894809" y="2913364"/>
            <a:ext cx="1027984" cy="318292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719940" y="3314863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7200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3403656" y="3314950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34038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6087646" y="3314838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60876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54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1666465" y="1659327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4008300" y="1663123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5141073" y="2552369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1661093" y="2556165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1666471" y="3445407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4008454" y="3449356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68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809458" y="2573306"/>
            <a:ext cx="1646052" cy="46207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718084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4726241" y="2573307"/>
            <a:ext cx="1646052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4634867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2767849" y="2573307"/>
            <a:ext cx="1646052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2676475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6686554" y="2574803"/>
            <a:ext cx="1646052" cy="45728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6595180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418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152036" y="1951721"/>
            <a:ext cx="2962340" cy="46219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988228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5002114" y="1951728"/>
            <a:ext cx="2961740" cy="45738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4838355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152141" y="3487824"/>
            <a:ext cx="2962340" cy="45739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988213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5001898" y="3489320"/>
            <a:ext cx="2961740" cy="45739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4838378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70726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920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720060" y="2024722"/>
            <a:ext cx="2286048" cy="457272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720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3429060" y="2024722"/>
            <a:ext cx="2286048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3429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720060" y="3682774"/>
            <a:ext cx="2286048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720000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3429060" y="3682774"/>
            <a:ext cx="2286048" cy="457272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3428998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6138056" y="2024722"/>
            <a:ext cx="2286048" cy="45727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6137995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6138056" y="3682774"/>
            <a:ext cx="2286048" cy="45727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6137995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1920198" y="446536"/>
            <a:ext cx="5303604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955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194580" y="540000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194516" y="1368532"/>
            <a:ext cx="4755126" cy="27424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194580" y="20204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194516" y="2848786"/>
            <a:ext cx="4755126" cy="27424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194580" y="35009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194516" y="4329069"/>
            <a:ext cx="4755126" cy="27424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180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948600" y="1797332"/>
            <a:ext cx="2194500" cy="12801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131524" y="2925091"/>
            <a:ext cx="1828777" cy="10057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3474750" y="1797313"/>
            <a:ext cx="2194500" cy="12801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365761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6000900" y="1797313"/>
            <a:ext cx="2194500" cy="12801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618376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370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2376688" y="540000"/>
            <a:ext cx="4389000" cy="1645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445515" y="2077066"/>
            <a:ext cx="6400868" cy="73151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211200" y="3779850"/>
            <a:ext cx="47217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7580849" y="4295709"/>
            <a:ext cx="1336727" cy="630937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192003" y="265679"/>
            <a:ext cx="1097285" cy="548651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225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39175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11/7/2025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374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_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31332" y="834127"/>
            <a:ext cx="9175031" cy="4538153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65450" y="3592910"/>
            <a:ext cx="9236161" cy="1590441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6869298" y="3288564"/>
            <a:ext cx="402839" cy="477041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6623664" y="3366512"/>
            <a:ext cx="337015" cy="399092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8121966" y="718350"/>
            <a:ext cx="664025" cy="297950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6785264" y="3454808"/>
            <a:ext cx="337015" cy="399092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7537582" y="3674004"/>
            <a:ext cx="1567300" cy="141396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2_1_1"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9" name="Google Shape;3179;p32"/>
          <p:cNvGrpSpPr/>
          <p:nvPr/>
        </p:nvGrpSpPr>
        <p:grpSpPr>
          <a:xfrm>
            <a:off x="-45875" y="3375911"/>
            <a:ext cx="9236161" cy="1806684"/>
            <a:chOff x="-45875" y="3375911"/>
            <a:chExt cx="9236161" cy="1806684"/>
          </a:xfrm>
        </p:grpSpPr>
        <p:grpSp>
          <p:nvGrpSpPr>
            <p:cNvPr id="3180" name="Google Shape;3180;p32"/>
            <p:cNvGrpSpPr/>
            <p:nvPr/>
          </p:nvGrpSpPr>
          <p:grpSpPr>
            <a:xfrm>
              <a:off x="7237925" y="3375911"/>
              <a:ext cx="1255925" cy="715550"/>
              <a:chOff x="7237925" y="3375911"/>
              <a:chExt cx="1255925" cy="715550"/>
            </a:xfrm>
          </p:grpSpPr>
          <p:sp>
            <p:nvSpPr>
              <p:cNvPr id="3181" name="Google Shape;3181;p32"/>
              <p:cNvSpPr/>
              <p:nvPr/>
            </p:nvSpPr>
            <p:spPr>
              <a:xfrm>
                <a:off x="7308800" y="3447286"/>
                <a:ext cx="1128325" cy="635850"/>
              </a:xfrm>
              <a:custGeom>
                <a:avLst/>
                <a:gdLst/>
                <a:ahLst/>
                <a:cxnLst/>
                <a:rect l="l" t="t" r="r" b="b"/>
                <a:pathLst>
                  <a:path w="45133" h="25434" extrusionOk="0">
                    <a:moveTo>
                      <a:pt x="23837" y="0"/>
                    </a:moveTo>
                    <a:cubicBezTo>
                      <a:pt x="23288" y="0"/>
                      <a:pt x="22726" y="27"/>
                      <a:pt x="22150" y="82"/>
                    </a:cubicBezTo>
                    <a:cubicBezTo>
                      <a:pt x="6272" y="1650"/>
                      <a:pt x="1168" y="19629"/>
                      <a:pt x="1" y="25033"/>
                    </a:cubicBezTo>
                    <a:lnTo>
                      <a:pt x="3637" y="25200"/>
                    </a:lnTo>
                    <a:cubicBezTo>
                      <a:pt x="4504" y="21297"/>
                      <a:pt x="8840" y="5819"/>
                      <a:pt x="22517" y="4218"/>
                    </a:cubicBezTo>
                    <a:cubicBezTo>
                      <a:pt x="23082" y="4153"/>
                      <a:pt x="23632" y="4122"/>
                      <a:pt x="24167" y="4122"/>
                    </a:cubicBezTo>
                    <a:cubicBezTo>
                      <a:pt x="36559" y="4122"/>
                      <a:pt x="41106" y="20893"/>
                      <a:pt x="42098" y="25433"/>
                    </a:cubicBezTo>
                    <a:lnTo>
                      <a:pt x="45133" y="25333"/>
                    </a:lnTo>
                    <a:cubicBezTo>
                      <a:pt x="44039" y="20119"/>
                      <a:pt x="38908" y="0"/>
                      <a:pt x="238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2" name="Google Shape;3182;p32"/>
              <p:cNvSpPr/>
              <p:nvPr/>
            </p:nvSpPr>
            <p:spPr>
              <a:xfrm>
                <a:off x="7237925" y="3375911"/>
                <a:ext cx="1255925" cy="704725"/>
              </a:xfrm>
              <a:custGeom>
                <a:avLst/>
                <a:gdLst/>
                <a:ahLst/>
                <a:cxnLst/>
                <a:rect l="l" t="t" r="r" b="b"/>
                <a:pathLst>
                  <a:path w="50237" h="28189" extrusionOk="0">
                    <a:moveTo>
                      <a:pt x="25663" y="1"/>
                    </a:moveTo>
                    <a:cubicBezTo>
                      <a:pt x="25212" y="1"/>
                      <a:pt x="24752" y="12"/>
                      <a:pt x="24284" y="35"/>
                    </a:cubicBezTo>
                    <a:cubicBezTo>
                      <a:pt x="5104" y="935"/>
                      <a:pt x="0" y="27788"/>
                      <a:pt x="0" y="27788"/>
                    </a:cubicBezTo>
                    <a:lnTo>
                      <a:pt x="2836" y="27888"/>
                    </a:lnTo>
                    <a:cubicBezTo>
                      <a:pt x="4003" y="22484"/>
                      <a:pt x="9107" y="4505"/>
                      <a:pt x="24985" y="2937"/>
                    </a:cubicBezTo>
                    <a:cubicBezTo>
                      <a:pt x="25561" y="2882"/>
                      <a:pt x="26123" y="2855"/>
                      <a:pt x="26672" y="2855"/>
                    </a:cubicBezTo>
                    <a:cubicBezTo>
                      <a:pt x="41743" y="2855"/>
                      <a:pt x="46874" y="22974"/>
                      <a:pt x="47968" y="28188"/>
                    </a:cubicBezTo>
                    <a:lnTo>
                      <a:pt x="50236" y="28122"/>
                    </a:lnTo>
                    <a:cubicBezTo>
                      <a:pt x="50236" y="28122"/>
                      <a:pt x="48280" y="1"/>
                      <a:pt x="256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3" name="Google Shape;3183;p32"/>
              <p:cNvSpPr/>
              <p:nvPr/>
            </p:nvSpPr>
            <p:spPr>
              <a:xfrm>
                <a:off x="7476425" y="3646911"/>
                <a:ext cx="809775" cy="441225"/>
              </a:xfrm>
              <a:custGeom>
                <a:avLst/>
                <a:gdLst/>
                <a:ahLst/>
                <a:cxnLst/>
                <a:rect l="l" t="t" r="r" b="b"/>
                <a:pathLst>
                  <a:path w="32391" h="17649" extrusionOk="0">
                    <a:moveTo>
                      <a:pt x="16309" y="0"/>
                    </a:moveTo>
                    <a:cubicBezTo>
                      <a:pt x="5835" y="0"/>
                      <a:pt x="1192" y="13177"/>
                      <a:pt x="1" y="17348"/>
                    </a:cubicBezTo>
                    <a:lnTo>
                      <a:pt x="2336" y="17448"/>
                    </a:lnTo>
                    <a:cubicBezTo>
                      <a:pt x="2336" y="17448"/>
                      <a:pt x="5771" y="2698"/>
                      <a:pt x="15657" y="2698"/>
                    </a:cubicBezTo>
                    <a:cubicBezTo>
                      <a:pt x="16262" y="2698"/>
                      <a:pt x="16892" y="2754"/>
                      <a:pt x="17546" y="2871"/>
                    </a:cubicBezTo>
                    <a:cubicBezTo>
                      <a:pt x="26853" y="4539"/>
                      <a:pt x="30022" y="17648"/>
                      <a:pt x="30022" y="17648"/>
                    </a:cubicBezTo>
                    <a:lnTo>
                      <a:pt x="32390" y="17548"/>
                    </a:lnTo>
                    <a:cubicBezTo>
                      <a:pt x="30989" y="12311"/>
                      <a:pt x="26653" y="203"/>
                      <a:pt x="16546" y="3"/>
                    </a:cubicBezTo>
                    <a:cubicBezTo>
                      <a:pt x="16467" y="1"/>
                      <a:pt x="16388" y="0"/>
                      <a:pt x="16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4" name="Google Shape;3184;p32"/>
              <p:cNvSpPr/>
              <p:nvPr/>
            </p:nvSpPr>
            <p:spPr>
              <a:xfrm>
                <a:off x="7399700" y="3550311"/>
                <a:ext cx="961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462" h="21413" extrusionOk="0">
                    <a:moveTo>
                      <a:pt x="20531" y="1"/>
                    </a:moveTo>
                    <a:cubicBezTo>
                      <a:pt x="19996" y="1"/>
                      <a:pt x="19446" y="32"/>
                      <a:pt x="18881" y="97"/>
                    </a:cubicBezTo>
                    <a:cubicBezTo>
                      <a:pt x="5204" y="1698"/>
                      <a:pt x="868" y="17176"/>
                      <a:pt x="1" y="21079"/>
                    </a:cubicBezTo>
                    <a:lnTo>
                      <a:pt x="3070" y="21212"/>
                    </a:lnTo>
                    <a:cubicBezTo>
                      <a:pt x="4261" y="17041"/>
                      <a:pt x="8904" y="3864"/>
                      <a:pt x="19378" y="3864"/>
                    </a:cubicBezTo>
                    <a:cubicBezTo>
                      <a:pt x="19457" y="3864"/>
                      <a:pt x="19536" y="3865"/>
                      <a:pt x="19615" y="3867"/>
                    </a:cubicBezTo>
                    <a:cubicBezTo>
                      <a:pt x="29722" y="4067"/>
                      <a:pt x="34058" y="16175"/>
                      <a:pt x="35459" y="21412"/>
                    </a:cubicBezTo>
                    <a:lnTo>
                      <a:pt x="38462" y="21312"/>
                    </a:lnTo>
                    <a:cubicBezTo>
                      <a:pt x="37470" y="16772"/>
                      <a:pt x="32923" y="1"/>
                      <a:pt x="205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5" name="Google Shape;3185;p32"/>
              <p:cNvSpPr/>
              <p:nvPr/>
            </p:nvSpPr>
            <p:spPr>
              <a:xfrm>
                <a:off x="7302975" y="3439786"/>
                <a:ext cx="1140000" cy="646675"/>
              </a:xfrm>
              <a:custGeom>
                <a:avLst/>
                <a:gdLst/>
                <a:ahLst/>
                <a:cxnLst/>
                <a:rect l="l" t="t" r="r" b="b"/>
                <a:pathLst>
                  <a:path w="45600" h="25867" extrusionOk="0">
                    <a:moveTo>
                      <a:pt x="24594" y="0"/>
                    </a:moveTo>
                    <a:cubicBezTo>
                      <a:pt x="24370" y="0"/>
                      <a:pt x="24144" y="5"/>
                      <a:pt x="23917" y="15"/>
                    </a:cubicBezTo>
                    <a:cubicBezTo>
                      <a:pt x="7172" y="682"/>
                      <a:pt x="1868" y="18895"/>
                      <a:pt x="134" y="24899"/>
                    </a:cubicBezTo>
                    <a:lnTo>
                      <a:pt x="34" y="25300"/>
                    </a:lnTo>
                    <a:cubicBezTo>
                      <a:pt x="0" y="25400"/>
                      <a:pt x="67" y="25500"/>
                      <a:pt x="167" y="25533"/>
                    </a:cubicBezTo>
                    <a:cubicBezTo>
                      <a:pt x="185" y="25539"/>
                      <a:pt x="204" y="25542"/>
                      <a:pt x="223" y="25542"/>
                    </a:cubicBezTo>
                    <a:cubicBezTo>
                      <a:pt x="311" y="25542"/>
                      <a:pt x="406" y="25482"/>
                      <a:pt x="434" y="25400"/>
                    </a:cubicBezTo>
                    <a:lnTo>
                      <a:pt x="534" y="24999"/>
                    </a:lnTo>
                    <a:cubicBezTo>
                      <a:pt x="2269" y="19095"/>
                      <a:pt x="7506" y="1082"/>
                      <a:pt x="23917" y="415"/>
                    </a:cubicBezTo>
                    <a:cubicBezTo>
                      <a:pt x="24130" y="407"/>
                      <a:pt x="24341" y="402"/>
                      <a:pt x="24550" y="402"/>
                    </a:cubicBezTo>
                    <a:cubicBezTo>
                      <a:pt x="40646" y="402"/>
                      <a:pt x="45100" y="25436"/>
                      <a:pt x="45166" y="25667"/>
                    </a:cubicBezTo>
                    <a:cubicBezTo>
                      <a:pt x="45166" y="25767"/>
                      <a:pt x="45266" y="25867"/>
                      <a:pt x="45366" y="25867"/>
                    </a:cubicBezTo>
                    <a:lnTo>
                      <a:pt x="45399" y="25867"/>
                    </a:lnTo>
                    <a:cubicBezTo>
                      <a:pt x="45499" y="25833"/>
                      <a:pt x="45600" y="25733"/>
                      <a:pt x="45566" y="25600"/>
                    </a:cubicBezTo>
                    <a:cubicBezTo>
                      <a:pt x="45566" y="25533"/>
                      <a:pt x="44399" y="18995"/>
                      <a:pt x="41196" y="12591"/>
                    </a:cubicBezTo>
                    <a:cubicBezTo>
                      <a:pt x="37064" y="4358"/>
                      <a:pt x="31338" y="0"/>
                      <a:pt x="2459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6" name="Google Shape;3186;p32"/>
              <p:cNvSpPr/>
              <p:nvPr/>
            </p:nvSpPr>
            <p:spPr>
              <a:xfrm>
                <a:off x="7393875" y="3544361"/>
                <a:ext cx="97320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8928" h="21784" extrusionOk="0">
                    <a:moveTo>
                      <a:pt x="21199" y="1"/>
                    </a:moveTo>
                    <a:cubicBezTo>
                      <a:pt x="21160" y="1"/>
                      <a:pt x="21121" y="1"/>
                      <a:pt x="21082" y="2"/>
                    </a:cubicBezTo>
                    <a:cubicBezTo>
                      <a:pt x="7072" y="168"/>
                      <a:pt x="1701" y="14912"/>
                      <a:pt x="34" y="21250"/>
                    </a:cubicBezTo>
                    <a:cubicBezTo>
                      <a:pt x="0" y="21384"/>
                      <a:pt x="67" y="21484"/>
                      <a:pt x="200" y="21517"/>
                    </a:cubicBezTo>
                    <a:cubicBezTo>
                      <a:pt x="218" y="21523"/>
                      <a:pt x="235" y="21525"/>
                      <a:pt x="252" y="21525"/>
                    </a:cubicBezTo>
                    <a:cubicBezTo>
                      <a:pt x="333" y="21525"/>
                      <a:pt x="406" y="21461"/>
                      <a:pt x="434" y="21350"/>
                    </a:cubicBezTo>
                    <a:cubicBezTo>
                      <a:pt x="2068" y="15112"/>
                      <a:pt x="7339" y="569"/>
                      <a:pt x="21082" y="435"/>
                    </a:cubicBezTo>
                    <a:lnTo>
                      <a:pt x="21215" y="435"/>
                    </a:lnTo>
                    <a:cubicBezTo>
                      <a:pt x="33357" y="435"/>
                      <a:pt x="38428" y="21384"/>
                      <a:pt x="38494" y="21617"/>
                    </a:cubicBezTo>
                    <a:cubicBezTo>
                      <a:pt x="38528" y="21717"/>
                      <a:pt x="38594" y="21784"/>
                      <a:pt x="38695" y="21784"/>
                    </a:cubicBezTo>
                    <a:cubicBezTo>
                      <a:pt x="38695" y="21784"/>
                      <a:pt x="38728" y="21784"/>
                      <a:pt x="38728" y="21750"/>
                    </a:cubicBezTo>
                    <a:cubicBezTo>
                      <a:pt x="38861" y="21750"/>
                      <a:pt x="38928" y="21617"/>
                      <a:pt x="38895" y="21517"/>
                    </a:cubicBezTo>
                    <a:cubicBezTo>
                      <a:pt x="38861" y="21284"/>
                      <a:pt x="33690" y="1"/>
                      <a:pt x="2119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7" name="Google Shape;3187;p32"/>
              <p:cNvSpPr/>
              <p:nvPr/>
            </p:nvSpPr>
            <p:spPr>
              <a:xfrm>
                <a:off x="7470600" y="3640561"/>
                <a:ext cx="821425" cy="450900"/>
              </a:xfrm>
              <a:custGeom>
                <a:avLst/>
                <a:gdLst/>
                <a:ahLst/>
                <a:cxnLst/>
                <a:rect l="l" t="t" r="r" b="b"/>
                <a:pathLst>
                  <a:path w="32857" h="18036" extrusionOk="0">
                    <a:moveTo>
                      <a:pt x="15783" y="0"/>
                    </a:moveTo>
                    <a:cubicBezTo>
                      <a:pt x="5388" y="0"/>
                      <a:pt x="98" y="17342"/>
                      <a:pt x="33" y="17536"/>
                    </a:cubicBezTo>
                    <a:cubicBezTo>
                      <a:pt x="0" y="17636"/>
                      <a:pt x="67" y="17769"/>
                      <a:pt x="167" y="17802"/>
                    </a:cubicBezTo>
                    <a:cubicBezTo>
                      <a:pt x="184" y="17808"/>
                      <a:pt x="202" y="17811"/>
                      <a:pt x="221" y="17811"/>
                    </a:cubicBezTo>
                    <a:cubicBezTo>
                      <a:pt x="310" y="17811"/>
                      <a:pt x="406" y="17746"/>
                      <a:pt x="434" y="17636"/>
                    </a:cubicBezTo>
                    <a:cubicBezTo>
                      <a:pt x="498" y="17474"/>
                      <a:pt x="5699" y="403"/>
                      <a:pt x="15761" y="403"/>
                    </a:cubicBezTo>
                    <a:cubicBezTo>
                      <a:pt x="16084" y="403"/>
                      <a:pt x="16412" y="420"/>
                      <a:pt x="16745" y="457"/>
                    </a:cubicBezTo>
                    <a:cubicBezTo>
                      <a:pt x="29621" y="1858"/>
                      <a:pt x="32390" y="17702"/>
                      <a:pt x="32423" y="17836"/>
                    </a:cubicBezTo>
                    <a:cubicBezTo>
                      <a:pt x="32423" y="17936"/>
                      <a:pt x="32523" y="18036"/>
                      <a:pt x="32623" y="18036"/>
                    </a:cubicBezTo>
                    <a:cubicBezTo>
                      <a:pt x="32623" y="18036"/>
                      <a:pt x="32657" y="18036"/>
                      <a:pt x="32657" y="18003"/>
                    </a:cubicBezTo>
                    <a:cubicBezTo>
                      <a:pt x="32790" y="18003"/>
                      <a:pt x="32857" y="17902"/>
                      <a:pt x="32823" y="17769"/>
                    </a:cubicBezTo>
                    <a:cubicBezTo>
                      <a:pt x="32790" y="17602"/>
                      <a:pt x="29988" y="1491"/>
                      <a:pt x="16812" y="56"/>
                    </a:cubicBezTo>
                    <a:cubicBezTo>
                      <a:pt x="16464" y="19"/>
                      <a:pt x="16121" y="0"/>
                      <a:pt x="1578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88" name="Google Shape;3188;p32"/>
            <p:cNvGrpSpPr/>
            <p:nvPr/>
          </p:nvGrpSpPr>
          <p:grpSpPr>
            <a:xfrm>
              <a:off x="-45875" y="3877415"/>
              <a:ext cx="9236161" cy="1305180"/>
              <a:chOff x="-65450" y="4543325"/>
              <a:chExt cx="9236161" cy="639168"/>
            </a:xfrm>
          </p:grpSpPr>
          <p:sp>
            <p:nvSpPr>
              <p:cNvPr id="3189" name="Google Shape;3189;p32"/>
              <p:cNvSpPr/>
              <p:nvPr/>
            </p:nvSpPr>
            <p:spPr>
              <a:xfrm>
                <a:off x="-38725" y="4543325"/>
                <a:ext cx="9209436" cy="639168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0" name="Google Shape;3190;p32"/>
              <p:cNvSpPr/>
              <p:nvPr/>
            </p:nvSpPr>
            <p:spPr>
              <a:xfrm>
                <a:off x="-65450" y="4641360"/>
                <a:ext cx="9209483" cy="540903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91" name="Google Shape;3191;p32"/>
            <p:cNvSpPr/>
            <p:nvPr/>
          </p:nvSpPr>
          <p:spPr>
            <a:xfrm>
              <a:off x="8555113" y="3590566"/>
              <a:ext cx="124275" cy="125100"/>
            </a:xfrm>
            <a:custGeom>
              <a:avLst/>
              <a:gdLst/>
              <a:ahLst/>
              <a:cxnLst/>
              <a:rect l="l" t="t" r="r" b="b"/>
              <a:pathLst>
                <a:path w="4971" h="5004" extrusionOk="0">
                  <a:moveTo>
                    <a:pt x="2669" y="600"/>
                  </a:moveTo>
                  <a:cubicBezTo>
                    <a:pt x="2735" y="801"/>
                    <a:pt x="2802" y="1134"/>
                    <a:pt x="2836" y="1301"/>
                  </a:cubicBezTo>
                  <a:cubicBezTo>
                    <a:pt x="2969" y="1801"/>
                    <a:pt x="3002" y="1935"/>
                    <a:pt x="3069" y="2001"/>
                  </a:cubicBezTo>
                  <a:cubicBezTo>
                    <a:pt x="3102" y="2102"/>
                    <a:pt x="3202" y="2135"/>
                    <a:pt x="3703" y="2302"/>
                  </a:cubicBezTo>
                  <a:cubicBezTo>
                    <a:pt x="3870" y="2368"/>
                    <a:pt x="4170" y="2468"/>
                    <a:pt x="4370" y="2569"/>
                  </a:cubicBezTo>
                  <a:cubicBezTo>
                    <a:pt x="4103" y="2669"/>
                    <a:pt x="3636" y="2869"/>
                    <a:pt x="3202" y="3002"/>
                  </a:cubicBezTo>
                  <a:cubicBezTo>
                    <a:pt x="3136" y="3036"/>
                    <a:pt x="3102" y="3069"/>
                    <a:pt x="3069" y="3102"/>
                  </a:cubicBezTo>
                  <a:cubicBezTo>
                    <a:pt x="2869" y="3603"/>
                    <a:pt x="2635" y="4136"/>
                    <a:pt x="2469" y="4403"/>
                  </a:cubicBezTo>
                  <a:cubicBezTo>
                    <a:pt x="2335" y="4103"/>
                    <a:pt x="2202" y="3536"/>
                    <a:pt x="2068" y="3036"/>
                  </a:cubicBezTo>
                  <a:cubicBezTo>
                    <a:pt x="2035" y="2969"/>
                    <a:pt x="1968" y="2902"/>
                    <a:pt x="1902" y="2869"/>
                  </a:cubicBezTo>
                  <a:cubicBezTo>
                    <a:pt x="1401" y="2802"/>
                    <a:pt x="867" y="2669"/>
                    <a:pt x="567" y="2569"/>
                  </a:cubicBezTo>
                  <a:cubicBezTo>
                    <a:pt x="867" y="2402"/>
                    <a:pt x="1468" y="2135"/>
                    <a:pt x="2002" y="1935"/>
                  </a:cubicBezTo>
                  <a:cubicBezTo>
                    <a:pt x="2068" y="1901"/>
                    <a:pt x="2102" y="1868"/>
                    <a:pt x="2135" y="1801"/>
                  </a:cubicBezTo>
                  <a:cubicBezTo>
                    <a:pt x="2302" y="1368"/>
                    <a:pt x="2502" y="867"/>
                    <a:pt x="2669" y="600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68"/>
                    <a:pt x="0" y="2535"/>
                  </a:cubicBezTo>
                  <a:cubicBezTo>
                    <a:pt x="0" y="2602"/>
                    <a:pt x="0" y="2702"/>
                    <a:pt x="67" y="2769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5004"/>
                    <a:pt x="2268" y="5004"/>
                    <a:pt x="2435" y="5004"/>
                  </a:cubicBezTo>
                  <a:cubicBezTo>
                    <a:pt x="2569" y="4970"/>
                    <a:pt x="2735" y="4970"/>
                    <a:pt x="3436" y="3369"/>
                  </a:cubicBezTo>
                  <a:cubicBezTo>
                    <a:pt x="3870" y="3202"/>
                    <a:pt x="4704" y="2902"/>
                    <a:pt x="4870" y="2735"/>
                  </a:cubicBezTo>
                  <a:cubicBezTo>
                    <a:pt x="4937" y="2702"/>
                    <a:pt x="4970" y="2602"/>
                    <a:pt x="4937" y="2502"/>
                  </a:cubicBezTo>
                  <a:cubicBezTo>
                    <a:pt x="4904" y="2335"/>
                    <a:pt x="4670" y="2202"/>
                    <a:pt x="3836" y="1901"/>
                  </a:cubicBezTo>
                  <a:cubicBezTo>
                    <a:pt x="3669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36" y="1201"/>
                  </a:cubicBezTo>
                  <a:cubicBezTo>
                    <a:pt x="3102" y="634"/>
                    <a:pt x="3002" y="234"/>
                    <a:pt x="2902" y="100"/>
                  </a:cubicBezTo>
                  <a:cubicBezTo>
                    <a:pt x="2869" y="33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2"/>
            <p:cNvSpPr/>
            <p:nvPr/>
          </p:nvSpPr>
          <p:spPr>
            <a:xfrm>
              <a:off x="7506450" y="4169541"/>
              <a:ext cx="77575" cy="77575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401"/>
                  </a:moveTo>
                  <a:cubicBezTo>
                    <a:pt x="1868" y="401"/>
                    <a:pt x="2169" y="534"/>
                    <a:pt x="2369" y="735"/>
                  </a:cubicBezTo>
                  <a:cubicBezTo>
                    <a:pt x="2569" y="968"/>
                    <a:pt x="2702" y="1235"/>
                    <a:pt x="2702" y="1535"/>
                  </a:cubicBezTo>
                  <a:cubicBezTo>
                    <a:pt x="2702" y="2169"/>
                    <a:pt x="2202" y="2669"/>
                    <a:pt x="1568" y="2669"/>
                  </a:cubicBezTo>
                  <a:cubicBezTo>
                    <a:pt x="1268" y="2669"/>
                    <a:pt x="968" y="2536"/>
                    <a:pt x="768" y="2336"/>
                  </a:cubicBezTo>
                  <a:cubicBezTo>
                    <a:pt x="534" y="2136"/>
                    <a:pt x="434" y="1835"/>
                    <a:pt x="434" y="1535"/>
                  </a:cubicBezTo>
                  <a:cubicBezTo>
                    <a:pt x="434" y="901"/>
                    <a:pt x="934" y="401"/>
                    <a:pt x="1568" y="401"/>
                  </a:cubicBezTo>
                  <a:close/>
                  <a:moveTo>
                    <a:pt x="1568" y="1"/>
                  </a:moveTo>
                  <a:cubicBezTo>
                    <a:pt x="701" y="1"/>
                    <a:pt x="0" y="668"/>
                    <a:pt x="0" y="1535"/>
                  </a:cubicBezTo>
                  <a:cubicBezTo>
                    <a:pt x="0" y="2369"/>
                    <a:pt x="701" y="3070"/>
                    <a:pt x="1568" y="3103"/>
                  </a:cubicBezTo>
                  <a:cubicBezTo>
                    <a:pt x="2402" y="3103"/>
                    <a:pt x="3103" y="2402"/>
                    <a:pt x="3103" y="1535"/>
                  </a:cubicBezTo>
                  <a:cubicBezTo>
                    <a:pt x="3103" y="1135"/>
                    <a:pt x="2969" y="735"/>
                    <a:pt x="2669" y="434"/>
                  </a:cubicBezTo>
                  <a:cubicBezTo>
                    <a:pt x="2369" y="134"/>
                    <a:pt x="1968" y="1"/>
                    <a:pt x="15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2"/>
            <p:cNvSpPr/>
            <p:nvPr/>
          </p:nvSpPr>
          <p:spPr>
            <a:xfrm>
              <a:off x="8825725" y="4538991"/>
              <a:ext cx="78400" cy="77575"/>
            </a:xfrm>
            <a:custGeom>
              <a:avLst/>
              <a:gdLst/>
              <a:ahLst/>
              <a:cxnLst/>
              <a:rect l="l" t="t" r="r" b="b"/>
              <a:pathLst>
                <a:path w="3136" h="3103" extrusionOk="0">
                  <a:moveTo>
                    <a:pt x="1568" y="434"/>
                  </a:moveTo>
                  <a:cubicBezTo>
                    <a:pt x="2202" y="434"/>
                    <a:pt x="2702" y="934"/>
                    <a:pt x="2702" y="1568"/>
                  </a:cubicBezTo>
                  <a:cubicBezTo>
                    <a:pt x="2702" y="2202"/>
                    <a:pt x="2202" y="2702"/>
                    <a:pt x="1568" y="2702"/>
                  </a:cubicBezTo>
                  <a:cubicBezTo>
                    <a:pt x="1268" y="2702"/>
                    <a:pt x="968" y="2569"/>
                    <a:pt x="768" y="2368"/>
                  </a:cubicBezTo>
                  <a:cubicBezTo>
                    <a:pt x="534" y="2135"/>
                    <a:pt x="434" y="1868"/>
                    <a:pt x="434" y="1568"/>
                  </a:cubicBezTo>
                  <a:cubicBezTo>
                    <a:pt x="434" y="934"/>
                    <a:pt x="934" y="434"/>
                    <a:pt x="1568" y="434"/>
                  </a:cubicBezTo>
                  <a:close/>
                  <a:moveTo>
                    <a:pt x="1568" y="0"/>
                  </a:moveTo>
                  <a:cubicBezTo>
                    <a:pt x="701" y="0"/>
                    <a:pt x="34" y="701"/>
                    <a:pt x="0" y="1568"/>
                  </a:cubicBezTo>
                  <a:cubicBezTo>
                    <a:pt x="0" y="1968"/>
                    <a:pt x="167" y="2368"/>
                    <a:pt x="467" y="2669"/>
                  </a:cubicBezTo>
                  <a:cubicBezTo>
                    <a:pt x="768" y="2935"/>
                    <a:pt x="1135" y="3102"/>
                    <a:pt x="1568" y="3102"/>
                  </a:cubicBezTo>
                  <a:cubicBezTo>
                    <a:pt x="2436" y="3102"/>
                    <a:pt x="3103" y="2435"/>
                    <a:pt x="3103" y="1568"/>
                  </a:cubicBezTo>
                  <a:cubicBezTo>
                    <a:pt x="3136" y="701"/>
                    <a:pt x="2436" y="0"/>
                    <a:pt x="15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2"/>
            <p:cNvSpPr/>
            <p:nvPr/>
          </p:nvSpPr>
          <p:spPr>
            <a:xfrm>
              <a:off x="7888375" y="4179391"/>
              <a:ext cx="96775" cy="586450"/>
            </a:xfrm>
            <a:custGeom>
              <a:avLst/>
              <a:gdLst/>
              <a:ahLst/>
              <a:cxnLst/>
              <a:rect l="l" t="t" r="r" b="b"/>
              <a:pathLst>
                <a:path w="3871" h="23458" extrusionOk="0">
                  <a:moveTo>
                    <a:pt x="241" y="1"/>
                  </a:moveTo>
                  <a:cubicBezTo>
                    <a:pt x="228" y="1"/>
                    <a:pt x="215" y="3"/>
                    <a:pt x="201" y="7"/>
                  </a:cubicBezTo>
                  <a:cubicBezTo>
                    <a:pt x="68" y="40"/>
                    <a:pt x="1" y="140"/>
                    <a:pt x="34" y="241"/>
                  </a:cubicBezTo>
                  <a:cubicBezTo>
                    <a:pt x="68" y="407"/>
                    <a:pt x="3437" y="17286"/>
                    <a:pt x="1902" y="23190"/>
                  </a:cubicBezTo>
                  <a:cubicBezTo>
                    <a:pt x="1869" y="23290"/>
                    <a:pt x="1936" y="23424"/>
                    <a:pt x="2036" y="23457"/>
                  </a:cubicBezTo>
                  <a:lnTo>
                    <a:pt x="2102" y="23457"/>
                  </a:lnTo>
                  <a:cubicBezTo>
                    <a:pt x="2169" y="23457"/>
                    <a:pt x="2269" y="23390"/>
                    <a:pt x="2303" y="23290"/>
                  </a:cubicBezTo>
                  <a:cubicBezTo>
                    <a:pt x="3870" y="17319"/>
                    <a:pt x="568" y="874"/>
                    <a:pt x="435" y="174"/>
                  </a:cubicBezTo>
                  <a:cubicBezTo>
                    <a:pt x="406" y="87"/>
                    <a:pt x="327" y="1"/>
                    <a:pt x="2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2"/>
            <p:cNvSpPr/>
            <p:nvPr/>
          </p:nvSpPr>
          <p:spPr>
            <a:xfrm>
              <a:off x="7489775" y="4544241"/>
              <a:ext cx="785875" cy="371175"/>
            </a:xfrm>
            <a:custGeom>
              <a:avLst/>
              <a:gdLst/>
              <a:ahLst/>
              <a:cxnLst/>
              <a:rect l="l" t="t" r="r" b="b"/>
              <a:pathLst>
                <a:path w="31435" h="14847" extrusionOk="0">
                  <a:moveTo>
                    <a:pt x="22711" y="0"/>
                  </a:moveTo>
                  <a:cubicBezTo>
                    <a:pt x="22565" y="0"/>
                    <a:pt x="22411" y="50"/>
                    <a:pt x="22249" y="157"/>
                  </a:cubicBezTo>
                  <a:cubicBezTo>
                    <a:pt x="19881" y="1758"/>
                    <a:pt x="15745" y="9397"/>
                    <a:pt x="15745" y="9397"/>
                  </a:cubicBezTo>
                  <a:cubicBezTo>
                    <a:pt x="15745" y="9397"/>
                    <a:pt x="16319" y="1746"/>
                    <a:pt x="13695" y="1746"/>
                  </a:cubicBezTo>
                  <a:cubicBezTo>
                    <a:pt x="13635" y="1746"/>
                    <a:pt x="13573" y="1750"/>
                    <a:pt x="13510" y="1758"/>
                  </a:cubicBezTo>
                  <a:cubicBezTo>
                    <a:pt x="10675" y="2125"/>
                    <a:pt x="8606" y="9364"/>
                    <a:pt x="8606" y="9364"/>
                  </a:cubicBezTo>
                  <a:cubicBezTo>
                    <a:pt x="8606" y="9364"/>
                    <a:pt x="4787" y="1656"/>
                    <a:pt x="3057" y="1656"/>
                  </a:cubicBezTo>
                  <a:cubicBezTo>
                    <a:pt x="2697" y="1656"/>
                    <a:pt x="2428" y="1989"/>
                    <a:pt x="2302" y="2792"/>
                  </a:cubicBezTo>
                  <a:cubicBezTo>
                    <a:pt x="1768" y="6195"/>
                    <a:pt x="0" y="13933"/>
                    <a:pt x="3736" y="14167"/>
                  </a:cubicBezTo>
                  <a:cubicBezTo>
                    <a:pt x="3736" y="14167"/>
                    <a:pt x="13512" y="14846"/>
                    <a:pt x="21039" y="14846"/>
                  </a:cubicBezTo>
                  <a:cubicBezTo>
                    <a:pt x="25186" y="14846"/>
                    <a:pt x="28651" y="14640"/>
                    <a:pt x="29421" y="14000"/>
                  </a:cubicBezTo>
                  <a:cubicBezTo>
                    <a:pt x="31434" y="12359"/>
                    <a:pt x="31233" y="2984"/>
                    <a:pt x="29913" y="2984"/>
                  </a:cubicBezTo>
                  <a:cubicBezTo>
                    <a:pt x="29811" y="2984"/>
                    <a:pt x="29703" y="3040"/>
                    <a:pt x="29588" y="3159"/>
                  </a:cubicBezTo>
                  <a:cubicBezTo>
                    <a:pt x="28020" y="4827"/>
                    <a:pt x="25285" y="9297"/>
                    <a:pt x="25285" y="9297"/>
                  </a:cubicBezTo>
                  <a:cubicBezTo>
                    <a:pt x="25285" y="9297"/>
                    <a:pt x="24706" y="0"/>
                    <a:pt x="22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2"/>
            <p:cNvSpPr/>
            <p:nvPr/>
          </p:nvSpPr>
          <p:spPr>
            <a:xfrm>
              <a:off x="7780800" y="4676566"/>
              <a:ext cx="54250" cy="200175"/>
            </a:xfrm>
            <a:custGeom>
              <a:avLst/>
              <a:gdLst/>
              <a:ahLst/>
              <a:cxnLst/>
              <a:rect l="l" t="t" r="r" b="b"/>
              <a:pathLst>
                <a:path w="2170" h="8007" extrusionOk="0">
                  <a:moveTo>
                    <a:pt x="1235" y="1"/>
                  </a:moveTo>
                  <a:cubicBezTo>
                    <a:pt x="1102" y="1"/>
                    <a:pt x="1035" y="101"/>
                    <a:pt x="1035" y="234"/>
                  </a:cubicBezTo>
                  <a:cubicBezTo>
                    <a:pt x="1035" y="301"/>
                    <a:pt x="1735" y="6272"/>
                    <a:pt x="101" y="7640"/>
                  </a:cubicBezTo>
                  <a:cubicBezTo>
                    <a:pt x="34" y="7706"/>
                    <a:pt x="1" y="7840"/>
                    <a:pt x="68" y="7907"/>
                  </a:cubicBezTo>
                  <a:cubicBezTo>
                    <a:pt x="134" y="7973"/>
                    <a:pt x="168" y="8007"/>
                    <a:pt x="234" y="8007"/>
                  </a:cubicBezTo>
                  <a:cubicBezTo>
                    <a:pt x="301" y="8007"/>
                    <a:pt x="334" y="7973"/>
                    <a:pt x="368" y="7940"/>
                  </a:cubicBezTo>
                  <a:cubicBezTo>
                    <a:pt x="2169" y="6472"/>
                    <a:pt x="1469" y="435"/>
                    <a:pt x="1435" y="168"/>
                  </a:cubicBezTo>
                  <a:cubicBezTo>
                    <a:pt x="1435" y="68"/>
                    <a:pt x="1335" y="1"/>
                    <a:pt x="1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2"/>
            <p:cNvSpPr/>
            <p:nvPr/>
          </p:nvSpPr>
          <p:spPr>
            <a:xfrm>
              <a:off x="7935075" y="4669066"/>
              <a:ext cx="104275" cy="196850"/>
            </a:xfrm>
            <a:custGeom>
              <a:avLst/>
              <a:gdLst/>
              <a:ahLst/>
              <a:cxnLst/>
              <a:rect l="l" t="t" r="r" b="b"/>
              <a:pathLst>
                <a:path w="4171" h="7874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8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8" y="7873"/>
                    <a:pt x="234" y="7873"/>
                  </a:cubicBezTo>
                  <a:cubicBezTo>
                    <a:pt x="268" y="7873"/>
                    <a:pt x="335" y="7840"/>
                    <a:pt x="368" y="7773"/>
                  </a:cubicBezTo>
                  <a:cubicBezTo>
                    <a:pt x="501" y="7640"/>
                    <a:pt x="3570" y="3837"/>
                    <a:pt x="4137" y="268"/>
                  </a:cubicBezTo>
                  <a:cubicBezTo>
                    <a:pt x="4171" y="134"/>
                    <a:pt x="4104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32"/>
            <p:cNvSpPr/>
            <p:nvPr/>
          </p:nvSpPr>
          <p:spPr>
            <a:xfrm>
              <a:off x="8124400" y="4704941"/>
              <a:ext cx="96750" cy="175150"/>
            </a:xfrm>
            <a:custGeom>
              <a:avLst/>
              <a:gdLst/>
              <a:ahLst/>
              <a:cxnLst/>
              <a:rect l="l" t="t" r="r" b="b"/>
              <a:pathLst>
                <a:path w="3870" h="7006" extrusionOk="0">
                  <a:moveTo>
                    <a:pt x="3669" y="0"/>
                  </a:moveTo>
                  <a:cubicBezTo>
                    <a:pt x="3536" y="0"/>
                    <a:pt x="3469" y="100"/>
                    <a:pt x="3469" y="200"/>
                  </a:cubicBezTo>
                  <a:cubicBezTo>
                    <a:pt x="3469" y="2969"/>
                    <a:pt x="100" y="6605"/>
                    <a:pt x="67" y="6638"/>
                  </a:cubicBezTo>
                  <a:cubicBezTo>
                    <a:pt x="0" y="6738"/>
                    <a:pt x="0" y="6872"/>
                    <a:pt x="100" y="6938"/>
                  </a:cubicBezTo>
                  <a:cubicBezTo>
                    <a:pt x="133" y="6972"/>
                    <a:pt x="167" y="7005"/>
                    <a:pt x="234" y="7005"/>
                  </a:cubicBezTo>
                  <a:cubicBezTo>
                    <a:pt x="300" y="7005"/>
                    <a:pt x="334" y="6972"/>
                    <a:pt x="367" y="6938"/>
                  </a:cubicBezTo>
                  <a:cubicBezTo>
                    <a:pt x="534" y="6772"/>
                    <a:pt x="3869" y="3136"/>
                    <a:pt x="3869" y="200"/>
                  </a:cubicBezTo>
                  <a:cubicBezTo>
                    <a:pt x="3869" y="100"/>
                    <a:pt x="3769" y="0"/>
                    <a:pt x="36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32"/>
            <p:cNvSpPr/>
            <p:nvPr/>
          </p:nvSpPr>
          <p:spPr>
            <a:xfrm>
              <a:off x="7710325" y="4263941"/>
              <a:ext cx="223125" cy="142950"/>
            </a:xfrm>
            <a:custGeom>
              <a:avLst/>
              <a:gdLst/>
              <a:ahLst/>
              <a:cxnLst/>
              <a:rect l="l" t="t" r="r" b="b"/>
              <a:pathLst>
                <a:path w="8925" h="5718" extrusionOk="0">
                  <a:moveTo>
                    <a:pt x="3460" y="0"/>
                  </a:moveTo>
                  <a:cubicBezTo>
                    <a:pt x="3102" y="0"/>
                    <a:pt x="2753" y="110"/>
                    <a:pt x="2420" y="361"/>
                  </a:cubicBezTo>
                  <a:cubicBezTo>
                    <a:pt x="0" y="2183"/>
                    <a:pt x="6408" y="5717"/>
                    <a:pt x="8420" y="5717"/>
                  </a:cubicBezTo>
                  <a:cubicBezTo>
                    <a:pt x="8655" y="5717"/>
                    <a:pt x="8830" y="5669"/>
                    <a:pt x="8924" y="5565"/>
                  </a:cubicBezTo>
                  <a:cubicBezTo>
                    <a:pt x="8924" y="5565"/>
                    <a:pt x="6001" y="0"/>
                    <a:pt x="3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32"/>
            <p:cNvSpPr/>
            <p:nvPr/>
          </p:nvSpPr>
          <p:spPr>
            <a:xfrm>
              <a:off x="7800825" y="4308741"/>
              <a:ext cx="138450" cy="99325"/>
            </a:xfrm>
            <a:custGeom>
              <a:avLst/>
              <a:gdLst/>
              <a:ahLst/>
              <a:cxnLst/>
              <a:rect l="l" t="t" r="r" b="b"/>
              <a:pathLst>
                <a:path w="5538" h="3973" extrusionOk="0">
                  <a:moveTo>
                    <a:pt x="244" y="0"/>
                  </a:moveTo>
                  <a:cubicBezTo>
                    <a:pt x="175" y="0"/>
                    <a:pt x="108" y="29"/>
                    <a:pt x="67" y="70"/>
                  </a:cubicBezTo>
                  <a:cubicBezTo>
                    <a:pt x="0" y="170"/>
                    <a:pt x="0" y="304"/>
                    <a:pt x="101" y="370"/>
                  </a:cubicBezTo>
                  <a:cubicBezTo>
                    <a:pt x="267" y="504"/>
                    <a:pt x="4237" y="3673"/>
                    <a:pt x="5238" y="3973"/>
                  </a:cubicBezTo>
                  <a:lnTo>
                    <a:pt x="5304" y="3973"/>
                  </a:lnTo>
                  <a:cubicBezTo>
                    <a:pt x="5371" y="3973"/>
                    <a:pt x="5471" y="3906"/>
                    <a:pt x="5504" y="3839"/>
                  </a:cubicBezTo>
                  <a:cubicBezTo>
                    <a:pt x="5538" y="3706"/>
                    <a:pt x="5471" y="3606"/>
                    <a:pt x="5338" y="3573"/>
                  </a:cubicBezTo>
                  <a:cubicBezTo>
                    <a:pt x="4570" y="3339"/>
                    <a:pt x="1502" y="971"/>
                    <a:pt x="367" y="37"/>
                  </a:cubicBezTo>
                  <a:cubicBezTo>
                    <a:pt x="329" y="11"/>
                    <a:pt x="286" y="0"/>
                    <a:pt x="24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32"/>
            <p:cNvSpPr/>
            <p:nvPr/>
          </p:nvSpPr>
          <p:spPr>
            <a:xfrm>
              <a:off x="7945925" y="4422141"/>
              <a:ext cx="172675" cy="101150"/>
            </a:xfrm>
            <a:custGeom>
              <a:avLst/>
              <a:gdLst/>
              <a:ahLst/>
              <a:cxnLst/>
              <a:rect l="l" t="t" r="r" b="b"/>
              <a:pathLst>
                <a:path w="6907" h="4046" extrusionOk="0">
                  <a:moveTo>
                    <a:pt x="4830" y="1"/>
                  </a:moveTo>
                  <a:cubicBezTo>
                    <a:pt x="2822" y="1"/>
                    <a:pt x="1" y="3306"/>
                    <a:pt x="1" y="3306"/>
                  </a:cubicBezTo>
                  <a:cubicBezTo>
                    <a:pt x="1012" y="3832"/>
                    <a:pt x="1911" y="4046"/>
                    <a:pt x="2686" y="4046"/>
                  </a:cubicBezTo>
                  <a:cubicBezTo>
                    <a:pt x="5794" y="4046"/>
                    <a:pt x="6907" y="605"/>
                    <a:pt x="5304" y="71"/>
                  </a:cubicBezTo>
                  <a:cubicBezTo>
                    <a:pt x="5153" y="23"/>
                    <a:pt x="4994" y="1"/>
                    <a:pt x="48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32"/>
            <p:cNvSpPr/>
            <p:nvPr/>
          </p:nvSpPr>
          <p:spPr>
            <a:xfrm>
              <a:off x="7940100" y="4469016"/>
              <a:ext cx="106750" cy="42475"/>
            </a:xfrm>
            <a:custGeom>
              <a:avLst/>
              <a:gdLst/>
              <a:ahLst/>
              <a:cxnLst/>
              <a:rect l="l" t="t" r="r" b="b"/>
              <a:pathLst>
                <a:path w="4270" h="1699" extrusionOk="0">
                  <a:moveTo>
                    <a:pt x="4022" y="1"/>
                  </a:moveTo>
                  <a:cubicBezTo>
                    <a:pt x="3977" y="1"/>
                    <a:pt x="3933" y="19"/>
                    <a:pt x="3903" y="64"/>
                  </a:cubicBezTo>
                  <a:cubicBezTo>
                    <a:pt x="3873" y="64"/>
                    <a:pt x="2349" y="1297"/>
                    <a:pt x="864" y="1297"/>
                  </a:cubicBezTo>
                  <a:cubicBezTo>
                    <a:pt x="674" y="1297"/>
                    <a:pt x="485" y="1277"/>
                    <a:pt x="300" y="1231"/>
                  </a:cubicBezTo>
                  <a:cubicBezTo>
                    <a:pt x="277" y="1225"/>
                    <a:pt x="254" y="1223"/>
                    <a:pt x="233" y="1223"/>
                  </a:cubicBezTo>
                  <a:cubicBezTo>
                    <a:pt x="134" y="1223"/>
                    <a:pt x="61" y="1282"/>
                    <a:pt x="33" y="1365"/>
                  </a:cubicBezTo>
                  <a:cubicBezTo>
                    <a:pt x="0" y="1498"/>
                    <a:pt x="67" y="1598"/>
                    <a:pt x="200" y="1632"/>
                  </a:cubicBezTo>
                  <a:cubicBezTo>
                    <a:pt x="400" y="1698"/>
                    <a:pt x="634" y="1698"/>
                    <a:pt x="867" y="1698"/>
                  </a:cubicBezTo>
                  <a:cubicBezTo>
                    <a:pt x="2502" y="1698"/>
                    <a:pt x="4070" y="431"/>
                    <a:pt x="4170" y="364"/>
                  </a:cubicBezTo>
                  <a:cubicBezTo>
                    <a:pt x="4236" y="297"/>
                    <a:pt x="4270" y="164"/>
                    <a:pt x="4170" y="64"/>
                  </a:cubicBezTo>
                  <a:cubicBezTo>
                    <a:pt x="4133" y="27"/>
                    <a:pt x="4077" y="1"/>
                    <a:pt x="40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32"/>
            <p:cNvSpPr/>
            <p:nvPr/>
          </p:nvSpPr>
          <p:spPr>
            <a:xfrm>
              <a:off x="7706300" y="3962041"/>
              <a:ext cx="421525" cy="295975"/>
            </a:xfrm>
            <a:custGeom>
              <a:avLst/>
              <a:gdLst/>
              <a:ahLst/>
              <a:cxnLst/>
              <a:rect l="l" t="t" r="r" b="b"/>
              <a:pathLst>
                <a:path w="16861" h="11839" extrusionOk="0">
                  <a:moveTo>
                    <a:pt x="8801" y="0"/>
                  </a:moveTo>
                  <a:cubicBezTo>
                    <a:pt x="8677" y="0"/>
                    <a:pt x="8560" y="50"/>
                    <a:pt x="8451" y="162"/>
                  </a:cubicBezTo>
                  <a:cubicBezTo>
                    <a:pt x="8018" y="595"/>
                    <a:pt x="7084" y="3964"/>
                    <a:pt x="7084" y="3964"/>
                  </a:cubicBezTo>
                  <a:cubicBezTo>
                    <a:pt x="7084" y="3964"/>
                    <a:pt x="5259" y="938"/>
                    <a:pt x="4522" y="938"/>
                  </a:cubicBezTo>
                  <a:cubicBezTo>
                    <a:pt x="4391" y="938"/>
                    <a:pt x="4294" y="1035"/>
                    <a:pt x="4248" y="1262"/>
                  </a:cubicBezTo>
                  <a:cubicBezTo>
                    <a:pt x="4048" y="2263"/>
                    <a:pt x="3314" y="5132"/>
                    <a:pt x="3314" y="5132"/>
                  </a:cubicBezTo>
                  <a:cubicBezTo>
                    <a:pt x="3314" y="5132"/>
                    <a:pt x="1022" y="2567"/>
                    <a:pt x="257" y="2567"/>
                  </a:cubicBezTo>
                  <a:cubicBezTo>
                    <a:pt x="94" y="2567"/>
                    <a:pt x="0" y="2683"/>
                    <a:pt x="12" y="2964"/>
                  </a:cubicBezTo>
                  <a:cubicBezTo>
                    <a:pt x="12" y="2964"/>
                    <a:pt x="1075" y="11839"/>
                    <a:pt x="7651" y="11839"/>
                  </a:cubicBezTo>
                  <a:cubicBezTo>
                    <a:pt x="8162" y="11839"/>
                    <a:pt x="8706" y="11785"/>
                    <a:pt x="9285" y="11670"/>
                  </a:cubicBezTo>
                  <a:cubicBezTo>
                    <a:pt x="16861" y="10186"/>
                    <a:pt x="14371" y="161"/>
                    <a:pt x="13092" y="161"/>
                  </a:cubicBezTo>
                  <a:cubicBezTo>
                    <a:pt x="13020" y="161"/>
                    <a:pt x="12951" y="194"/>
                    <a:pt x="12888" y="262"/>
                  </a:cubicBezTo>
                  <a:cubicBezTo>
                    <a:pt x="12221" y="962"/>
                    <a:pt x="11387" y="3664"/>
                    <a:pt x="11387" y="3664"/>
                  </a:cubicBezTo>
                  <a:cubicBezTo>
                    <a:pt x="11387" y="3664"/>
                    <a:pt x="9862" y="0"/>
                    <a:pt x="8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32"/>
            <p:cNvSpPr/>
            <p:nvPr/>
          </p:nvSpPr>
          <p:spPr>
            <a:xfrm>
              <a:off x="7767475" y="4088016"/>
              <a:ext cx="307725" cy="131600"/>
            </a:xfrm>
            <a:custGeom>
              <a:avLst/>
              <a:gdLst/>
              <a:ahLst/>
              <a:cxnLst/>
              <a:rect l="l" t="t" r="r" b="b"/>
              <a:pathLst>
                <a:path w="12309" h="5264" extrusionOk="0">
                  <a:moveTo>
                    <a:pt x="9941" y="426"/>
                  </a:moveTo>
                  <a:lnTo>
                    <a:pt x="9941" y="426"/>
                  </a:lnTo>
                  <a:cubicBezTo>
                    <a:pt x="10041" y="426"/>
                    <a:pt x="10374" y="693"/>
                    <a:pt x="10474" y="1227"/>
                  </a:cubicBezTo>
                  <a:cubicBezTo>
                    <a:pt x="10508" y="1394"/>
                    <a:pt x="10508" y="1627"/>
                    <a:pt x="10441" y="1894"/>
                  </a:cubicBezTo>
                  <a:lnTo>
                    <a:pt x="10408" y="1894"/>
                  </a:lnTo>
                  <a:cubicBezTo>
                    <a:pt x="9941" y="1494"/>
                    <a:pt x="9807" y="627"/>
                    <a:pt x="9941" y="426"/>
                  </a:cubicBezTo>
                  <a:close/>
                  <a:moveTo>
                    <a:pt x="6505" y="1460"/>
                  </a:moveTo>
                  <a:cubicBezTo>
                    <a:pt x="6538" y="1460"/>
                    <a:pt x="6672" y="1460"/>
                    <a:pt x="6705" y="1761"/>
                  </a:cubicBezTo>
                  <a:cubicBezTo>
                    <a:pt x="6772" y="2028"/>
                    <a:pt x="6705" y="2394"/>
                    <a:pt x="6572" y="2795"/>
                  </a:cubicBezTo>
                  <a:cubicBezTo>
                    <a:pt x="6271" y="2361"/>
                    <a:pt x="6238" y="1827"/>
                    <a:pt x="6371" y="1594"/>
                  </a:cubicBezTo>
                  <a:cubicBezTo>
                    <a:pt x="6405" y="1460"/>
                    <a:pt x="6471" y="1460"/>
                    <a:pt x="6505" y="1460"/>
                  </a:cubicBezTo>
                  <a:close/>
                  <a:moveTo>
                    <a:pt x="2939" y="2024"/>
                  </a:moveTo>
                  <a:cubicBezTo>
                    <a:pt x="2958" y="2024"/>
                    <a:pt x="2969" y="2028"/>
                    <a:pt x="2969" y="2028"/>
                  </a:cubicBezTo>
                  <a:cubicBezTo>
                    <a:pt x="3136" y="2061"/>
                    <a:pt x="3303" y="2294"/>
                    <a:pt x="3369" y="2628"/>
                  </a:cubicBezTo>
                  <a:cubicBezTo>
                    <a:pt x="3403" y="2761"/>
                    <a:pt x="3436" y="2962"/>
                    <a:pt x="3403" y="3228"/>
                  </a:cubicBezTo>
                  <a:cubicBezTo>
                    <a:pt x="3036" y="2761"/>
                    <a:pt x="2802" y="2261"/>
                    <a:pt x="2769" y="2128"/>
                  </a:cubicBezTo>
                  <a:cubicBezTo>
                    <a:pt x="2836" y="2039"/>
                    <a:pt x="2902" y="2024"/>
                    <a:pt x="2939" y="2024"/>
                  </a:cubicBezTo>
                  <a:close/>
                  <a:moveTo>
                    <a:pt x="9926" y="1"/>
                  </a:moveTo>
                  <a:cubicBezTo>
                    <a:pt x="9792" y="1"/>
                    <a:pt x="9681" y="69"/>
                    <a:pt x="9607" y="193"/>
                  </a:cubicBezTo>
                  <a:cubicBezTo>
                    <a:pt x="9340" y="627"/>
                    <a:pt x="9540" y="1727"/>
                    <a:pt x="10141" y="2194"/>
                  </a:cubicBezTo>
                  <a:cubicBezTo>
                    <a:pt x="10174" y="2228"/>
                    <a:pt x="10207" y="2261"/>
                    <a:pt x="10241" y="2261"/>
                  </a:cubicBezTo>
                  <a:cubicBezTo>
                    <a:pt x="10007" y="2595"/>
                    <a:pt x="9607" y="2895"/>
                    <a:pt x="8907" y="3162"/>
                  </a:cubicBezTo>
                  <a:cubicBezTo>
                    <a:pt x="8479" y="3313"/>
                    <a:pt x="8121" y="3374"/>
                    <a:pt x="7821" y="3374"/>
                  </a:cubicBezTo>
                  <a:cubicBezTo>
                    <a:pt x="7394" y="3374"/>
                    <a:pt x="7087" y="3252"/>
                    <a:pt x="6872" y="3095"/>
                  </a:cubicBezTo>
                  <a:cubicBezTo>
                    <a:pt x="7105" y="2595"/>
                    <a:pt x="7205" y="2061"/>
                    <a:pt x="7139" y="1661"/>
                  </a:cubicBezTo>
                  <a:cubicBezTo>
                    <a:pt x="7072" y="1294"/>
                    <a:pt x="6838" y="1060"/>
                    <a:pt x="6538" y="1060"/>
                  </a:cubicBezTo>
                  <a:cubicBezTo>
                    <a:pt x="6514" y="1057"/>
                    <a:pt x="6491" y="1055"/>
                    <a:pt x="6468" y="1055"/>
                  </a:cubicBezTo>
                  <a:cubicBezTo>
                    <a:pt x="6265" y="1055"/>
                    <a:pt x="6094" y="1184"/>
                    <a:pt x="6004" y="1394"/>
                  </a:cubicBezTo>
                  <a:cubicBezTo>
                    <a:pt x="5771" y="1827"/>
                    <a:pt x="5871" y="2661"/>
                    <a:pt x="6371" y="3195"/>
                  </a:cubicBezTo>
                  <a:cubicBezTo>
                    <a:pt x="6138" y="3629"/>
                    <a:pt x="5804" y="3996"/>
                    <a:pt x="5371" y="4162"/>
                  </a:cubicBezTo>
                  <a:cubicBezTo>
                    <a:pt x="5243" y="4221"/>
                    <a:pt x="5107" y="4250"/>
                    <a:pt x="4964" y="4250"/>
                  </a:cubicBezTo>
                  <a:cubicBezTo>
                    <a:pt x="4698" y="4250"/>
                    <a:pt x="4407" y="4146"/>
                    <a:pt x="4103" y="3929"/>
                  </a:cubicBezTo>
                  <a:cubicBezTo>
                    <a:pt x="3970" y="3829"/>
                    <a:pt x="3836" y="3729"/>
                    <a:pt x="3736" y="3595"/>
                  </a:cubicBezTo>
                  <a:cubicBezTo>
                    <a:pt x="3836" y="3228"/>
                    <a:pt x="3870" y="2861"/>
                    <a:pt x="3803" y="2561"/>
                  </a:cubicBezTo>
                  <a:cubicBezTo>
                    <a:pt x="3669" y="2061"/>
                    <a:pt x="3403" y="1694"/>
                    <a:pt x="3069" y="1627"/>
                  </a:cubicBezTo>
                  <a:cubicBezTo>
                    <a:pt x="3034" y="1619"/>
                    <a:pt x="2990" y="1612"/>
                    <a:pt x="2940" y="1612"/>
                  </a:cubicBezTo>
                  <a:cubicBezTo>
                    <a:pt x="2799" y="1612"/>
                    <a:pt x="2608" y="1664"/>
                    <a:pt x="2435" y="1861"/>
                  </a:cubicBezTo>
                  <a:cubicBezTo>
                    <a:pt x="2135" y="2261"/>
                    <a:pt x="2969" y="3362"/>
                    <a:pt x="3002" y="3395"/>
                  </a:cubicBezTo>
                  <a:cubicBezTo>
                    <a:pt x="3102" y="3529"/>
                    <a:pt x="3169" y="3629"/>
                    <a:pt x="3269" y="3695"/>
                  </a:cubicBezTo>
                  <a:cubicBezTo>
                    <a:pt x="3136" y="3962"/>
                    <a:pt x="2936" y="4229"/>
                    <a:pt x="2635" y="4463"/>
                  </a:cubicBezTo>
                  <a:cubicBezTo>
                    <a:pt x="2296" y="4724"/>
                    <a:pt x="1977" y="4862"/>
                    <a:pt x="1679" y="4862"/>
                  </a:cubicBezTo>
                  <a:cubicBezTo>
                    <a:pt x="1596" y="4862"/>
                    <a:pt x="1514" y="4851"/>
                    <a:pt x="1435" y="4830"/>
                  </a:cubicBezTo>
                  <a:cubicBezTo>
                    <a:pt x="801" y="4663"/>
                    <a:pt x="434" y="3862"/>
                    <a:pt x="434" y="3862"/>
                  </a:cubicBezTo>
                  <a:cubicBezTo>
                    <a:pt x="410" y="3790"/>
                    <a:pt x="334" y="3735"/>
                    <a:pt x="256" y="3735"/>
                  </a:cubicBezTo>
                  <a:cubicBezTo>
                    <a:pt x="225" y="3735"/>
                    <a:pt x="195" y="3743"/>
                    <a:pt x="167" y="3762"/>
                  </a:cubicBezTo>
                  <a:cubicBezTo>
                    <a:pt x="67" y="3795"/>
                    <a:pt x="0" y="3929"/>
                    <a:pt x="34" y="4029"/>
                  </a:cubicBezTo>
                  <a:cubicBezTo>
                    <a:pt x="67" y="4062"/>
                    <a:pt x="501" y="5030"/>
                    <a:pt x="1334" y="5230"/>
                  </a:cubicBezTo>
                  <a:cubicBezTo>
                    <a:pt x="1468" y="5263"/>
                    <a:pt x="1568" y="5263"/>
                    <a:pt x="1701" y="5263"/>
                  </a:cubicBezTo>
                  <a:cubicBezTo>
                    <a:pt x="2068" y="5263"/>
                    <a:pt x="2469" y="5130"/>
                    <a:pt x="2902" y="4796"/>
                  </a:cubicBezTo>
                  <a:cubicBezTo>
                    <a:pt x="3202" y="4563"/>
                    <a:pt x="3403" y="4296"/>
                    <a:pt x="3569" y="4029"/>
                  </a:cubicBezTo>
                  <a:cubicBezTo>
                    <a:pt x="4042" y="4454"/>
                    <a:pt x="4531" y="4679"/>
                    <a:pt x="4990" y="4679"/>
                  </a:cubicBezTo>
                  <a:cubicBezTo>
                    <a:pt x="5179" y="4679"/>
                    <a:pt x="5362" y="4641"/>
                    <a:pt x="5537" y="4563"/>
                  </a:cubicBezTo>
                  <a:cubicBezTo>
                    <a:pt x="6038" y="4329"/>
                    <a:pt x="6405" y="3929"/>
                    <a:pt x="6672" y="3462"/>
                  </a:cubicBezTo>
                  <a:cubicBezTo>
                    <a:pt x="6948" y="3639"/>
                    <a:pt x="7317" y="3793"/>
                    <a:pt x="7814" y="3793"/>
                  </a:cubicBezTo>
                  <a:cubicBezTo>
                    <a:pt x="8157" y="3793"/>
                    <a:pt x="8562" y="3720"/>
                    <a:pt x="9040" y="3529"/>
                  </a:cubicBezTo>
                  <a:cubicBezTo>
                    <a:pt x="9907" y="3228"/>
                    <a:pt x="10374" y="2828"/>
                    <a:pt x="10608" y="2428"/>
                  </a:cubicBezTo>
                  <a:cubicBezTo>
                    <a:pt x="10691" y="2449"/>
                    <a:pt x="10779" y="2461"/>
                    <a:pt x="10874" y="2461"/>
                  </a:cubicBezTo>
                  <a:cubicBezTo>
                    <a:pt x="11236" y="2461"/>
                    <a:pt x="11687" y="2283"/>
                    <a:pt x="12242" y="1727"/>
                  </a:cubicBezTo>
                  <a:cubicBezTo>
                    <a:pt x="12309" y="1661"/>
                    <a:pt x="12309" y="1527"/>
                    <a:pt x="12242" y="1427"/>
                  </a:cubicBezTo>
                  <a:cubicBezTo>
                    <a:pt x="12209" y="1394"/>
                    <a:pt x="12159" y="1377"/>
                    <a:pt x="12105" y="1377"/>
                  </a:cubicBezTo>
                  <a:cubicBezTo>
                    <a:pt x="12050" y="1377"/>
                    <a:pt x="11992" y="1394"/>
                    <a:pt x="11942" y="1427"/>
                  </a:cubicBezTo>
                  <a:cubicBezTo>
                    <a:pt x="11657" y="1744"/>
                    <a:pt x="11252" y="2030"/>
                    <a:pt x="10870" y="2030"/>
                  </a:cubicBezTo>
                  <a:cubicBezTo>
                    <a:pt x="10849" y="2030"/>
                    <a:pt x="10828" y="2029"/>
                    <a:pt x="10808" y="2028"/>
                  </a:cubicBezTo>
                  <a:cubicBezTo>
                    <a:pt x="10908" y="1794"/>
                    <a:pt x="10908" y="1561"/>
                    <a:pt x="10908" y="1394"/>
                  </a:cubicBezTo>
                  <a:cubicBezTo>
                    <a:pt x="10875" y="693"/>
                    <a:pt x="10441" y="126"/>
                    <a:pt x="10074" y="26"/>
                  </a:cubicBezTo>
                  <a:cubicBezTo>
                    <a:pt x="10022" y="9"/>
                    <a:pt x="9973" y="1"/>
                    <a:pt x="992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32"/>
            <p:cNvSpPr/>
            <p:nvPr/>
          </p:nvSpPr>
          <p:spPr>
            <a:xfrm>
              <a:off x="7668725" y="4426391"/>
              <a:ext cx="282225" cy="156775"/>
            </a:xfrm>
            <a:custGeom>
              <a:avLst/>
              <a:gdLst/>
              <a:ahLst/>
              <a:cxnLst/>
              <a:rect l="l" t="t" r="r" b="b"/>
              <a:pathLst>
                <a:path w="11289" h="6271" extrusionOk="0">
                  <a:moveTo>
                    <a:pt x="3240" y="1"/>
                  </a:moveTo>
                  <a:cubicBezTo>
                    <a:pt x="0" y="1"/>
                    <a:pt x="3961" y="6271"/>
                    <a:pt x="9033" y="6271"/>
                  </a:cubicBezTo>
                  <a:cubicBezTo>
                    <a:pt x="9768" y="6271"/>
                    <a:pt x="10526" y="6139"/>
                    <a:pt x="11289" y="5838"/>
                  </a:cubicBezTo>
                  <a:cubicBezTo>
                    <a:pt x="11289" y="5838"/>
                    <a:pt x="8787" y="1002"/>
                    <a:pt x="3883" y="68"/>
                  </a:cubicBezTo>
                  <a:cubicBezTo>
                    <a:pt x="3644" y="22"/>
                    <a:pt x="3429" y="1"/>
                    <a:pt x="3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32"/>
            <p:cNvSpPr/>
            <p:nvPr/>
          </p:nvSpPr>
          <p:spPr>
            <a:xfrm>
              <a:off x="7815000" y="4492441"/>
              <a:ext cx="141800" cy="85750"/>
            </a:xfrm>
            <a:custGeom>
              <a:avLst/>
              <a:gdLst/>
              <a:ahLst/>
              <a:cxnLst/>
              <a:rect l="l" t="t" r="r" b="b"/>
              <a:pathLst>
                <a:path w="5672" h="3430" extrusionOk="0">
                  <a:moveTo>
                    <a:pt x="230" y="1"/>
                  </a:moveTo>
                  <a:cubicBezTo>
                    <a:pt x="147" y="1"/>
                    <a:pt x="82" y="55"/>
                    <a:pt x="34" y="127"/>
                  </a:cubicBezTo>
                  <a:cubicBezTo>
                    <a:pt x="1" y="228"/>
                    <a:pt x="34" y="361"/>
                    <a:pt x="134" y="394"/>
                  </a:cubicBezTo>
                  <a:cubicBezTo>
                    <a:pt x="201" y="428"/>
                    <a:pt x="4470" y="2396"/>
                    <a:pt x="5304" y="3330"/>
                  </a:cubicBezTo>
                  <a:cubicBezTo>
                    <a:pt x="5338" y="3396"/>
                    <a:pt x="5404" y="3430"/>
                    <a:pt x="5438" y="3430"/>
                  </a:cubicBezTo>
                  <a:cubicBezTo>
                    <a:pt x="5504" y="3430"/>
                    <a:pt x="5538" y="3396"/>
                    <a:pt x="5605" y="3363"/>
                  </a:cubicBezTo>
                  <a:cubicBezTo>
                    <a:pt x="5671" y="3296"/>
                    <a:pt x="5671" y="3163"/>
                    <a:pt x="5605" y="3063"/>
                  </a:cubicBezTo>
                  <a:cubicBezTo>
                    <a:pt x="4737" y="2062"/>
                    <a:pt x="501" y="94"/>
                    <a:pt x="334" y="27"/>
                  </a:cubicBezTo>
                  <a:cubicBezTo>
                    <a:pt x="297" y="9"/>
                    <a:pt x="262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32"/>
            <p:cNvSpPr/>
            <p:nvPr/>
          </p:nvSpPr>
          <p:spPr>
            <a:xfrm>
              <a:off x="8416275" y="4415366"/>
              <a:ext cx="175525" cy="165900"/>
            </a:xfrm>
            <a:custGeom>
              <a:avLst/>
              <a:gdLst/>
              <a:ahLst/>
              <a:cxnLst/>
              <a:rect l="l" t="t" r="r" b="b"/>
              <a:pathLst>
                <a:path w="7021" h="6636" extrusionOk="0">
                  <a:moveTo>
                    <a:pt x="3248" y="0"/>
                  </a:moveTo>
                  <a:cubicBezTo>
                    <a:pt x="1282" y="0"/>
                    <a:pt x="0" y="6279"/>
                    <a:pt x="0" y="6279"/>
                  </a:cubicBezTo>
                  <a:cubicBezTo>
                    <a:pt x="192" y="6526"/>
                    <a:pt x="442" y="6635"/>
                    <a:pt x="727" y="6635"/>
                  </a:cubicBezTo>
                  <a:cubicBezTo>
                    <a:pt x="2874" y="6635"/>
                    <a:pt x="7020" y="450"/>
                    <a:pt x="3369" y="8"/>
                  </a:cubicBezTo>
                  <a:cubicBezTo>
                    <a:pt x="3328" y="3"/>
                    <a:pt x="3288" y="0"/>
                    <a:pt x="3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2"/>
            <p:cNvSpPr/>
            <p:nvPr/>
          </p:nvSpPr>
          <p:spPr>
            <a:xfrm>
              <a:off x="8410425" y="4481416"/>
              <a:ext cx="85075" cy="103450"/>
            </a:xfrm>
            <a:custGeom>
              <a:avLst/>
              <a:gdLst/>
              <a:ahLst/>
              <a:cxnLst/>
              <a:rect l="l" t="t" r="r" b="b"/>
              <a:pathLst>
                <a:path w="3403" h="4138" extrusionOk="0">
                  <a:moveTo>
                    <a:pt x="3155" y="0"/>
                  </a:moveTo>
                  <a:cubicBezTo>
                    <a:pt x="3083" y="0"/>
                    <a:pt x="3012" y="37"/>
                    <a:pt x="2969" y="101"/>
                  </a:cubicBezTo>
                  <a:cubicBezTo>
                    <a:pt x="2469" y="1002"/>
                    <a:pt x="968" y="3370"/>
                    <a:pt x="134" y="3737"/>
                  </a:cubicBezTo>
                  <a:cubicBezTo>
                    <a:pt x="34" y="3804"/>
                    <a:pt x="1" y="3904"/>
                    <a:pt x="34" y="4038"/>
                  </a:cubicBezTo>
                  <a:cubicBezTo>
                    <a:pt x="67" y="4104"/>
                    <a:pt x="167" y="4138"/>
                    <a:pt x="234" y="4138"/>
                  </a:cubicBezTo>
                  <a:lnTo>
                    <a:pt x="334" y="4138"/>
                  </a:lnTo>
                  <a:cubicBezTo>
                    <a:pt x="1435" y="3604"/>
                    <a:pt x="3270" y="468"/>
                    <a:pt x="3336" y="335"/>
                  </a:cubicBezTo>
                  <a:cubicBezTo>
                    <a:pt x="3403" y="235"/>
                    <a:pt x="3370" y="101"/>
                    <a:pt x="3270" y="35"/>
                  </a:cubicBezTo>
                  <a:cubicBezTo>
                    <a:pt x="3234" y="11"/>
                    <a:pt x="3194" y="0"/>
                    <a:pt x="315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2"/>
            <p:cNvSpPr/>
            <p:nvPr/>
          </p:nvSpPr>
          <p:spPr>
            <a:xfrm>
              <a:off x="8568875" y="4598066"/>
              <a:ext cx="209575" cy="136375"/>
            </a:xfrm>
            <a:custGeom>
              <a:avLst/>
              <a:gdLst/>
              <a:ahLst/>
              <a:cxnLst/>
              <a:rect l="l" t="t" r="r" b="b"/>
              <a:pathLst>
                <a:path w="8383" h="5455" extrusionOk="0">
                  <a:moveTo>
                    <a:pt x="4959" y="0"/>
                  </a:moveTo>
                  <a:cubicBezTo>
                    <a:pt x="3070" y="0"/>
                    <a:pt x="0" y="4775"/>
                    <a:pt x="0" y="4775"/>
                  </a:cubicBezTo>
                  <a:cubicBezTo>
                    <a:pt x="145" y="5253"/>
                    <a:pt x="557" y="5455"/>
                    <a:pt x="1105" y="5455"/>
                  </a:cubicBezTo>
                  <a:cubicBezTo>
                    <a:pt x="3471" y="5455"/>
                    <a:pt x="8383" y="1703"/>
                    <a:pt x="5404" y="105"/>
                  </a:cubicBezTo>
                  <a:cubicBezTo>
                    <a:pt x="5266" y="34"/>
                    <a:pt x="5117" y="0"/>
                    <a:pt x="49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2"/>
            <p:cNvSpPr/>
            <p:nvPr/>
          </p:nvSpPr>
          <p:spPr>
            <a:xfrm>
              <a:off x="8560525" y="4658741"/>
              <a:ext cx="113450" cy="71225"/>
            </a:xfrm>
            <a:custGeom>
              <a:avLst/>
              <a:gdLst/>
              <a:ahLst/>
              <a:cxnLst/>
              <a:rect l="l" t="t" r="r" b="b"/>
              <a:pathLst>
                <a:path w="4538" h="2849" extrusionOk="0">
                  <a:moveTo>
                    <a:pt x="4305" y="0"/>
                  </a:moveTo>
                  <a:cubicBezTo>
                    <a:pt x="4260" y="0"/>
                    <a:pt x="4215" y="17"/>
                    <a:pt x="4171" y="47"/>
                  </a:cubicBezTo>
                  <a:cubicBezTo>
                    <a:pt x="3370" y="681"/>
                    <a:pt x="1135" y="2348"/>
                    <a:pt x="201" y="2415"/>
                  </a:cubicBezTo>
                  <a:cubicBezTo>
                    <a:pt x="101" y="2415"/>
                    <a:pt x="1" y="2515"/>
                    <a:pt x="1" y="2649"/>
                  </a:cubicBezTo>
                  <a:cubicBezTo>
                    <a:pt x="34" y="2749"/>
                    <a:pt x="101" y="2849"/>
                    <a:pt x="234" y="2849"/>
                  </a:cubicBezTo>
                  <a:cubicBezTo>
                    <a:pt x="234" y="2849"/>
                    <a:pt x="234" y="2815"/>
                    <a:pt x="234" y="2815"/>
                  </a:cubicBezTo>
                  <a:cubicBezTo>
                    <a:pt x="1469" y="2749"/>
                    <a:pt x="4304" y="480"/>
                    <a:pt x="4437" y="380"/>
                  </a:cubicBezTo>
                  <a:cubicBezTo>
                    <a:pt x="4504" y="280"/>
                    <a:pt x="4537" y="180"/>
                    <a:pt x="4471" y="80"/>
                  </a:cubicBezTo>
                  <a:cubicBezTo>
                    <a:pt x="4416" y="25"/>
                    <a:pt x="4361" y="0"/>
                    <a:pt x="430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32"/>
            <p:cNvSpPr/>
            <p:nvPr/>
          </p:nvSpPr>
          <p:spPr>
            <a:xfrm>
              <a:off x="8628925" y="4451141"/>
              <a:ext cx="172600" cy="100850"/>
            </a:xfrm>
            <a:custGeom>
              <a:avLst/>
              <a:gdLst/>
              <a:ahLst/>
              <a:cxnLst/>
              <a:rect l="l" t="t" r="r" b="b"/>
              <a:pathLst>
                <a:path w="6904" h="4034" extrusionOk="0">
                  <a:moveTo>
                    <a:pt x="4805" y="1"/>
                  </a:moveTo>
                  <a:cubicBezTo>
                    <a:pt x="2799" y="1"/>
                    <a:pt x="0" y="3281"/>
                    <a:pt x="0" y="3281"/>
                  </a:cubicBezTo>
                  <a:cubicBezTo>
                    <a:pt x="1017" y="3816"/>
                    <a:pt x="1920" y="4033"/>
                    <a:pt x="2698" y="4033"/>
                  </a:cubicBezTo>
                  <a:cubicBezTo>
                    <a:pt x="5797" y="4033"/>
                    <a:pt x="6904" y="585"/>
                    <a:pt x="5304" y="78"/>
                  </a:cubicBezTo>
                  <a:cubicBezTo>
                    <a:pt x="5145" y="25"/>
                    <a:pt x="4978" y="1"/>
                    <a:pt x="4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32"/>
            <p:cNvSpPr/>
            <p:nvPr/>
          </p:nvSpPr>
          <p:spPr>
            <a:xfrm>
              <a:off x="8623075" y="4497791"/>
              <a:ext cx="106775" cy="42875"/>
            </a:xfrm>
            <a:custGeom>
              <a:avLst/>
              <a:gdLst/>
              <a:ahLst/>
              <a:cxnLst/>
              <a:rect l="l" t="t" r="r" b="b"/>
              <a:pathLst>
                <a:path w="4271" h="1715" extrusionOk="0">
                  <a:moveTo>
                    <a:pt x="4022" y="0"/>
                  </a:moveTo>
                  <a:cubicBezTo>
                    <a:pt x="3977" y="0"/>
                    <a:pt x="3933" y="17"/>
                    <a:pt x="3903" y="47"/>
                  </a:cubicBezTo>
                  <a:cubicBezTo>
                    <a:pt x="3874" y="47"/>
                    <a:pt x="2349" y="1280"/>
                    <a:pt x="841" y="1280"/>
                  </a:cubicBezTo>
                  <a:cubicBezTo>
                    <a:pt x="649" y="1280"/>
                    <a:pt x="456" y="1260"/>
                    <a:pt x="268" y="1214"/>
                  </a:cubicBezTo>
                  <a:cubicBezTo>
                    <a:pt x="250" y="1209"/>
                    <a:pt x="233" y="1206"/>
                    <a:pt x="216" y="1206"/>
                  </a:cubicBezTo>
                  <a:cubicBezTo>
                    <a:pt x="135" y="1206"/>
                    <a:pt x="62" y="1271"/>
                    <a:pt x="34" y="1381"/>
                  </a:cubicBezTo>
                  <a:cubicBezTo>
                    <a:pt x="1" y="1481"/>
                    <a:pt x="67" y="1581"/>
                    <a:pt x="201" y="1615"/>
                  </a:cubicBezTo>
                  <a:cubicBezTo>
                    <a:pt x="401" y="1681"/>
                    <a:pt x="634" y="1715"/>
                    <a:pt x="868" y="1715"/>
                  </a:cubicBezTo>
                  <a:cubicBezTo>
                    <a:pt x="2502" y="1715"/>
                    <a:pt x="4070" y="414"/>
                    <a:pt x="4170" y="380"/>
                  </a:cubicBezTo>
                  <a:cubicBezTo>
                    <a:pt x="4237" y="280"/>
                    <a:pt x="4270" y="147"/>
                    <a:pt x="4170" y="80"/>
                  </a:cubicBezTo>
                  <a:cubicBezTo>
                    <a:pt x="4134" y="25"/>
                    <a:pt x="4077" y="0"/>
                    <a:pt x="40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32"/>
            <p:cNvSpPr/>
            <p:nvPr/>
          </p:nvSpPr>
          <p:spPr>
            <a:xfrm>
              <a:off x="8147400" y="4476441"/>
              <a:ext cx="283075" cy="156775"/>
            </a:xfrm>
            <a:custGeom>
              <a:avLst/>
              <a:gdLst/>
              <a:ahLst/>
              <a:cxnLst/>
              <a:rect l="l" t="t" r="r" b="b"/>
              <a:pathLst>
                <a:path w="11323" h="6271" extrusionOk="0">
                  <a:moveTo>
                    <a:pt x="3240" y="0"/>
                  </a:moveTo>
                  <a:cubicBezTo>
                    <a:pt x="0" y="0"/>
                    <a:pt x="3962" y="6270"/>
                    <a:pt x="9056" y="6270"/>
                  </a:cubicBezTo>
                  <a:cubicBezTo>
                    <a:pt x="9794" y="6270"/>
                    <a:pt x="10555" y="6139"/>
                    <a:pt x="11322" y="5838"/>
                  </a:cubicBezTo>
                  <a:cubicBezTo>
                    <a:pt x="11322" y="5838"/>
                    <a:pt x="8820" y="1001"/>
                    <a:pt x="3883" y="67"/>
                  </a:cubicBezTo>
                  <a:cubicBezTo>
                    <a:pt x="3644" y="22"/>
                    <a:pt x="3430" y="0"/>
                    <a:pt x="3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2"/>
            <p:cNvSpPr/>
            <p:nvPr/>
          </p:nvSpPr>
          <p:spPr>
            <a:xfrm>
              <a:off x="8293675" y="4542466"/>
              <a:ext cx="142625" cy="85775"/>
            </a:xfrm>
            <a:custGeom>
              <a:avLst/>
              <a:gdLst/>
              <a:ahLst/>
              <a:cxnLst/>
              <a:rect l="l" t="t" r="r" b="b"/>
              <a:pathLst>
                <a:path w="5705" h="3431" extrusionOk="0">
                  <a:moveTo>
                    <a:pt x="245" y="1"/>
                  </a:moveTo>
                  <a:cubicBezTo>
                    <a:pt x="167" y="1"/>
                    <a:pt x="91" y="56"/>
                    <a:pt x="67" y="128"/>
                  </a:cubicBezTo>
                  <a:cubicBezTo>
                    <a:pt x="1" y="228"/>
                    <a:pt x="67" y="361"/>
                    <a:pt x="167" y="395"/>
                  </a:cubicBezTo>
                  <a:cubicBezTo>
                    <a:pt x="201" y="428"/>
                    <a:pt x="4504" y="2396"/>
                    <a:pt x="5304" y="3330"/>
                  </a:cubicBezTo>
                  <a:cubicBezTo>
                    <a:pt x="5371" y="3397"/>
                    <a:pt x="5404" y="3430"/>
                    <a:pt x="5471" y="3430"/>
                  </a:cubicBezTo>
                  <a:cubicBezTo>
                    <a:pt x="5505" y="3430"/>
                    <a:pt x="5571" y="3397"/>
                    <a:pt x="5605" y="3364"/>
                  </a:cubicBezTo>
                  <a:cubicBezTo>
                    <a:pt x="5705" y="3297"/>
                    <a:pt x="5705" y="3163"/>
                    <a:pt x="5638" y="3063"/>
                  </a:cubicBezTo>
                  <a:cubicBezTo>
                    <a:pt x="4737" y="2063"/>
                    <a:pt x="534" y="95"/>
                    <a:pt x="334" y="28"/>
                  </a:cubicBezTo>
                  <a:cubicBezTo>
                    <a:pt x="306" y="9"/>
                    <a:pt x="276" y="1"/>
                    <a:pt x="24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2"/>
            <p:cNvSpPr/>
            <p:nvPr/>
          </p:nvSpPr>
          <p:spPr>
            <a:xfrm>
              <a:off x="8360400" y="4397741"/>
              <a:ext cx="128450" cy="557400"/>
            </a:xfrm>
            <a:custGeom>
              <a:avLst/>
              <a:gdLst/>
              <a:ahLst/>
              <a:cxnLst/>
              <a:rect l="l" t="t" r="r" b="b"/>
              <a:pathLst>
                <a:path w="5138" h="22296" extrusionOk="0">
                  <a:moveTo>
                    <a:pt x="227" y="0"/>
                  </a:moveTo>
                  <a:cubicBezTo>
                    <a:pt x="198" y="0"/>
                    <a:pt x="167" y="4"/>
                    <a:pt x="134" y="13"/>
                  </a:cubicBezTo>
                  <a:cubicBezTo>
                    <a:pt x="34" y="46"/>
                    <a:pt x="0" y="179"/>
                    <a:pt x="34" y="279"/>
                  </a:cubicBezTo>
                  <a:cubicBezTo>
                    <a:pt x="100" y="380"/>
                    <a:pt x="4704" y="11221"/>
                    <a:pt x="2602" y="22062"/>
                  </a:cubicBezTo>
                  <a:cubicBezTo>
                    <a:pt x="2569" y="22162"/>
                    <a:pt x="2635" y="22262"/>
                    <a:pt x="2769" y="22295"/>
                  </a:cubicBezTo>
                  <a:lnTo>
                    <a:pt x="2802" y="22295"/>
                  </a:lnTo>
                  <a:cubicBezTo>
                    <a:pt x="2902" y="22295"/>
                    <a:pt x="3002" y="22229"/>
                    <a:pt x="3002" y="22128"/>
                  </a:cubicBezTo>
                  <a:cubicBezTo>
                    <a:pt x="5137" y="11187"/>
                    <a:pt x="467" y="213"/>
                    <a:pt x="434" y="113"/>
                  </a:cubicBezTo>
                  <a:cubicBezTo>
                    <a:pt x="384" y="38"/>
                    <a:pt x="315" y="0"/>
                    <a:pt x="22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2"/>
            <p:cNvSpPr/>
            <p:nvPr/>
          </p:nvSpPr>
          <p:spPr>
            <a:xfrm>
              <a:off x="8475475" y="4332966"/>
              <a:ext cx="250200" cy="650525"/>
            </a:xfrm>
            <a:custGeom>
              <a:avLst/>
              <a:gdLst/>
              <a:ahLst/>
              <a:cxnLst/>
              <a:rect l="l" t="t" r="r" b="b"/>
              <a:pathLst>
                <a:path w="10008" h="26021" extrusionOk="0">
                  <a:moveTo>
                    <a:pt x="9793" y="0"/>
                  </a:moveTo>
                  <a:cubicBezTo>
                    <a:pt x="9721" y="0"/>
                    <a:pt x="9650" y="37"/>
                    <a:pt x="9607" y="102"/>
                  </a:cubicBezTo>
                  <a:cubicBezTo>
                    <a:pt x="9507" y="235"/>
                    <a:pt x="0" y="14746"/>
                    <a:pt x="3303" y="25887"/>
                  </a:cubicBezTo>
                  <a:cubicBezTo>
                    <a:pt x="3303" y="25954"/>
                    <a:pt x="3403" y="26020"/>
                    <a:pt x="3503" y="26020"/>
                  </a:cubicBezTo>
                  <a:lnTo>
                    <a:pt x="3536" y="26020"/>
                  </a:lnTo>
                  <a:cubicBezTo>
                    <a:pt x="3670" y="25987"/>
                    <a:pt x="3736" y="25887"/>
                    <a:pt x="3703" y="25754"/>
                  </a:cubicBezTo>
                  <a:cubicBezTo>
                    <a:pt x="467" y="14812"/>
                    <a:pt x="9874" y="469"/>
                    <a:pt x="9974" y="335"/>
                  </a:cubicBezTo>
                  <a:cubicBezTo>
                    <a:pt x="10008" y="235"/>
                    <a:pt x="10008" y="102"/>
                    <a:pt x="9908" y="35"/>
                  </a:cubicBezTo>
                  <a:cubicBezTo>
                    <a:pt x="9872" y="12"/>
                    <a:pt x="9832" y="0"/>
                    <a:pt x="97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32"/>
            <p:cNvSpPr/>
            <p:nvPr/>
          </p:nvSpPr>
          <p:spPr>
            <a:xfrm>
              <a:off x="8490475" y="4077591"/>
              <a:ext cx="471850" cy="354450"/>
            </a:xfrm>
            <a:custGeom>
              <a:avLst/>
              <a:gdLst/>
              <a:ahLst/>
              <a:cxnLst/>
              <a:rect l="l" t="t" r="r" b="b"/>
              <a:pathLst>
                <a:path w="18874" h="14178" extrusionOk="0">
                  <a:moveTo>
                    <a:pt x="6977" y="1"/>
                  </a:moveTo>
                  <a:cubicBezTo>
                    <a:pt x="6891" y="1"/>
                    <a:pt x="6790" y="55"/>
                    <a:pt x="6672" y="176"/>
                  </a:cubicBezTo>
                  <a:cubicBezTo>
                    <a:pt x="6672" y="176"/>
                    <a:pt x="1" y="8115"/>
                    <a:pt x="6672" y="12885"/>
                  </a:cubicBezTo>
                  <a:cubicBezTo>
                    <a:pt x="7953" y="13806"/>
                    <a:pt x="9207" y="14177"/>
                    <a:pt x="10384" y="14177"/>
                  </a:cubicBezTo>
                  <a:cubicBezTo>
                    <a:pt x="15303" y="14177"/>
                    <a:pt x="18873" y="7682"/>
                    <a:pt x="17447" y="7682"/>
                  </a:cubicBezTo>
                  <a:cubicBezTo>
                    <a:pt x="16479" y="7682"/>
                    <a:pt x="13978" y="8916"/>
                    <a:pt x="13978" y="8916"/>
                  </a:cubicBezTo>
                  <a:cubicBezTo>
                    <a:pt x="13978" y="8916"/>
                    <a:pt x="15979" y="4413"/>
                    <a:pt x="14511" y="4379"/>
                  </a:cubicBezTo>
                  <a:cubicBezTo>
                    <a:pt x="13911" y="4379"/>
                    <a:pt x="10809" y="6014"/>
                    <a:pt x="10809" y="6014"/>
                  </a:cubicBezTo>
                  <a:cubicBezTo>
                    <a:pt x="10809" y="6014"/>
                    <a:pt x="11915" y="1986"/>
                    <a:pt x="11067" y="1986"/>
                  </a:cubicBezTo>
                  <a:cubicBezTo>
                    <a:pt x="10996" y="1986"/>
                    <a:pt x="10910" y="2015"/>
                    <a:pt x="10809" y="2078"/>
                  </a:cubicBezTo>
                  <a:cubicBezTo>
                    <a:pt x="9941" y="2611"/>
                    <a:pt x="7373" y="4046"/>
                    <a:pt x="7373" y="4046"/>
                  </a:cubicBezTo>
                  <a:cubicBezTo>
                    <a:pt x="7373" y="4046"/>
                    <a:pt x="7721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32"/>
            <p:cNvSpPr/>
            <p:nvPr/>
          </p:nvSpPr>
          <p:spPr>
            <a:xfrm>
              <a:off x="8578050" y="4228091"/>
              <a:ext cx="266875" cy="185825"/>
            </a:xfrm>
            <a:custGeom>
              <a:avLst/>
              <a:gdLst/>
              <a:ahLst/>
              <a:cxnLst/>
              <a:rect l="l" t="t" r="r" b="b"/>
              <a:pathLst>
                <a:path w="10675" h="7433" extrusionOk="0">
                  <a:moveTo>
                    <a:pt x="3703" y="828"/>
                  </a:moveTo>
                  <a:cubicBezTo>
                    <a:pt x="3870" y="828"/>
                    <a:pt x="3870" y="894"/>
                    <a:pt x="3903" y="894"/>
                  </a:cubicBezTo>
                  <a:cubicBezTo>
                    <a:pt x="3970" y="1028"/>
                    <a:pt x="3937" y="1328"/>
                    <a:pt x="3736" y="1628"/>
                  </a:cubicBezTo>
                  <a:cubicBezTo>
                    <a:pt x="3670" y="1695"/>
                    <a:pt x="3536" y="1862"/>
                    <a:pt x="3303" y="2029"/>
                  </a:cubicBezTo>
                  <a:cubicBezTo>
                    <a:pt x="3403" y="1428"/>
                    <a:pt x="3603" y="928"/>
                    <a:pt x="3703" y="828"/>
                  </a:cubicBezTo>
                  <a:close/>
                  <a:moveTo>
                    <a:pt x="6638" y="3029"/>
                  </a:moveTo>
                  <a:cubicBezTo>
                    <a:pt x="6705" y="3029"/>
                    <a:pt x="6705" y="3063"/>
                    <a:pt x="6705" y="3096"/>
                  </a:cubicBezTo>
                  <a:cubicBezTo>
                    <a:pt x="6739" y="3129"/>
                    <a:pt x="6839" y="3196"/>
                    <a:pt x="6672" y="3430"/>
                  </a:cubicBezTo>
                  <a:cubicBezTo>
                    <a:pt x="6505" y="3663"/>
                    <a:pt x="6171" y="3863"/>
                    <a:pt x="5805" y="4030"/>
                  </a:cubicBezTo>
                  <a:cubicBezTo>
                    <a:pt x="5905" y="3530"/>
                    <a:pt x="6305" y="3129"/>
                    <a:pt x="6538" y="3063"/>
                  </a:cubicBezTo>
                  <a:cubicBezTo>
                    <a:pt x="6572" y="3063"/>
                    <a:pt x="6605" y="3029"/>
                    <a:pt x="6638" y="3029"/>
                  </a:cubicBezTo>
                  <a:close/>
                  <a:moveTo>
                    <a:pt x="9841" y="4864"/>
                  </a:moveTo>
                  <a:lnTo>
                    <a:pt x="9841" y="4864"/>
                  </a:lnTo>
                  <a:cubicBezTo>
                    <a:pt x="9907" y="4931"/>
                    <a:pt x="9907" y="5364"/>
                    <a:pt x="9607" y="5798"/>
                  </a:cubicBezTo>
                  <a:cubicBezTo>
                    <a:pt x="9507" y="5965"/>
                    <a:pt x="9340" y="6131"/>
                    <a:pt x="9107" y="6232"/>
                  </a:cubicBezTo>
                  <a:cubicBezTo>
                    <a:pt x="9040" y="5598"/>
                    <a:pt x="9607" y="4931"/>
                    <a:pt x="9841" y="4864"/>
                  </a:cubicBezTo>
                  <a:close/>
                  <a:moveTo>
                    <a:pt x="612" y="0"/>
                  </a:moveTo>
                  <a:cubicBezTo>
                    <a:pt x="534" y="0"/>
                    <a:pt x="458" y="55"/>
                    <a:pt x="434" y="127"/>
                  </a:cubicBezTo>
                  <a:cubicBezTo>
                    <a:pt x="434" y="161"/>
                    <a:pt x="0" y="1128"/>
                    <a:pt x="434" y="1895"/>
                  </a:cubicBezTo>
                  <a:cubicBezTo>
                    <a:pt x="668" y="2362"/>
                    <a:pt x="1135" y="2629"/>
                    <a:pt x="1802" y="2729"/>
                  </a:cubicBezTo>
                  <a:cubicBezTo>
                    <a:pt x="1955" y="2755"/>
                    <a:pt x="2098" y="2765"/>
                    <a:pt x="2233" y="2765"/>
                  </a:cubicBezTo>
                  <a:cubicBezTo>
                    <a:pt x="2452" y="2765"/>
                    <a:pt x="2650" y="2737"/>
                    <a:pt x="2836" y="2696"/>
                  </a:cubicBezTo>
                  <a:cubicBezTo>
                    <a:pt x="2869" y="3596"/>
                    <a:pt x="3203" y="4230"/>
                    <a:pt x="3803" y="4497"/>
                  </a:cubicBezTo>
                  <a:cubicBezTo>
                    <a:pt x="4096" y="4614"/>
                    <a:pt x="4412" y="4663"/>
                    <a:pt x="4724" y="4663"/>
                  </a:cubicBezTo>
                  <a:cubicBezTo>
                    <a:pt x="4945" y="4663"/>
                    <a:pt x="5164" y="4639"/>
                    <a:pt x="5371" y="4597"/>
                  </a:cubicBezTo>
                  <a:cubicBezTo>
                    <a:pt x="5471" y="5097"/>
                    <a:pt x="5838" y="5798"/>
                    <a:pt x="6939" y="6365"/>
                  </a:cubicBezTo>
                  <a:cubicBezTo>
                    <a:pt x="7527" y="6659"/>
                    <a:pt x="8026" y="6773"/>
                    <a:pt x="8434" y="6773"/>
                  </a:cubicBezTo>
                  <a:cubicBezTo>
                    <a:pt x="8581" y="6773"/>
                    <a:pt x="8716" y="6758"/>
                    <a:pt x="8840" y="6732"/>
                  </a:cubicBezTo>
                  <a:cubicBezTo>
                    <a:pt x="9040" y="7099"/>
                    <a:pt x="9474" y="7399"/>
                    <a:pt x="10475" y="7432"/>
                  </a:cubicBezTo>
                  <a:cubicBezTo>
                    <a:pt x="10575" y="7432"/>
                    <a:pt x="10675" y="7366"/>
                    <a:pt x="10675" y="7232"/>
                  </a:cubicBezTo>
                  <a:cubicBezTo>
                    <a:pt x="10675" y="7132"/>
                    <a:pt x="10575" y="7032"/>
                    <a:pt x="10475" y="7032"/>
                  </a:cubicBezTo>
                  <a:cubicBezTo>
                    <a:pt x="10041" y="6999"/>
                    <a:pt x="9507" y="6932"/>
                    <a:pt x="9240" y="6632"/>
                  </a:cubicBezTo>
                  <a:cubicBezTo>
                    <a:pt x="9474" y="6498"/>
                    <a:pt x="9674" y="6365"/>
                    <a:pt x="9774" y="6232"/>
                  </a:cubicBezTo>
                  <a:cubicBezTo>
                    <a:pt x="10274" y="5731"/>
                    <a:pt x="10408" y="5031"/>
                    <a:pt x="10208" y="4664"/>
                  </a:cubicBezTo>
                  <a:cubicBezTo>
                    <a:pt x="10152" y="4525"/>
                    <a:pt x="10027" y="4455"/>
                    <a:pt x="9871" y="4455"/>
                  </a:cubicBezTo>
                  <a:cubicBezTo>
                    <a:pt x="9840" y="4455"/>
                    <a:pt x="9807" y="4458"/>
                    <a:pt x="9774" y="4464"/>
                  </a:cubicBezTo>
                  <a:cubicBezTo>
                    <a:pt x="9274" y="4564"/>
                    <a:pt x="8607" y="5498"/>
                    <a:pt x="8673" y="6265"/>
                  </a:cubicBezTo>
                  <a:cubicBezTo>
                    <a:pt x="8673" y="6298"/>
                    <a:pt x="8673" y="6298"/>
                    <a:pt x="8673" y="6365"/>
                  </a:cubicBezTo>
                  <a:cubicBezTo>
                    <a:pt x="8619" y="6370"/>
                    <a:pt x="8561" y="6373"/>
                    <a:pt x="8501" y="6373"/>
                  </a:cubicBezTo>
                  <a:cubicBezTo>
                    <a:pt x="8154" y="6373"/>
                    <a:pt x="7707" y="6282"/>
                    <a:pt x="7139" y="5998"/>
                  </a:cubicBezTo>
                  <a:cubicBezTo>
                    <a:pt x="6138" y="5498"/>
                    <a:pt x="5838" y="4931"/>
                    <a:pt x="5771" y="4464"/>
                  </a:cubicBezTo>
                  <a:cubicBezTo>
                    <a:pt x="6305" y="4297"/>
                    <a:pt x="6772" y="3997"/>
                    <a:pt x="7005" y="3663"/>
                  </a:cubicBezTo>
                  <a:cubicBezTo>
                    <a:pt x="7239" y="3363"/>
                    <a:pt x="7239" y="3063"/>
                    <a:pt x="7039" y="2829"/>
                  </a:cubicBezTo>
                  <a:cubicBezTo>
                    <a:pt x="6946" y="2690"/>
                    <a:pt x="6804" y="2631"/>
                    <a:pt x="6636" y="2631"/>
                  </a:cubicBezTo>
                  <a:cubicBezTo>
                    <a:pt x="6563" y="2631"/>
                    <a:pt x="6486" y="2642"/>
                    <a:pt x="6405" y="2662"/>
                  </a:cubicBezTo>
                  <a:cubicBezTo>
                    <a:pt x="5971" y="2796"/>
                    <a:pt x="5438" y="3430"/>
                    <a:pt x="5371" y="4163"/>
                  </a:cubicBezTo>
                  <a:cubicBezTo>
                    <a:pt x="5161" y="4223"/>
                    <a:pt x="4944" y="4256"/>
                    <a:pt x="4730" y="4256"/>
                  </a:cubicBezTo>
                  <a:cubicBezTo>
                    <a:pt x="4468" y="4256"/>
                    <a:pt x="4209" y="4207"/>
                    <a:pt x="3970" y="4097"/>
                  </a:cubicBezTo>
                  <a:cubicBezTo>
                    <a:pt x="3570" y="3963"/>
                    <a:pt x="3369" y="3596"/>
                    <a:pt x="3303" y="2996"/>
                  </a:cubicBezTo>
                  <a:cubicBezTo>
                    <a:pt x="3269" y="2862"/>
                    <a:pt x="3269" y="2696"/>
                    <a:pt x="3269" y="2529"/>
                  </a:cubicBezTo>
                  <a:cubicBezTo>
                    <a:pt x="3603" y="2362"/>
                    <a:pt x="3903" y="2095"/>
                    <a:pt x="4070" y="1862"/>
                  </a:cubicBezTo>
                  <a:cubicBezTo>
                    <a:pt x="4337" y="1428"/>
                    <a:pt x="4437" y="994"/>
                    <a:pt x="4270" y="694"/>
                  </a:cubicBezTo>
                  <a:cubicBezTo>
                    <a:pt x="4208" y="571"/>
                    <a:pt x="4033" y="390"/>
                    <a:pt x="3716" y="390"/>
                  </a:cubicBezTo>
                  <a:cubicBezTo>
                    <a:pt x="3690" y="390"/>
                    <a:pt x="3664" y="392"/>
                    <a:pt x="3636" y="394"/>
                  </a:cubicBezTo>
                  <a:cubicBezTo>
                    <a:pt x="3169" y="427"/>
                    <a:pt x="2936" y="1728"/>
                    <a:pt x="2902" y="1862"/>
                  </a:cubicBezTo>
                  <a:cubicBezTo>
                    <a:pt x="2902" y="1995"/>
                    <a:pt x="2869" y="2129"/>
                    <a:pt x="2869" y="2262"/>
                  </a:cubicBezTo>
                  <a:cubicBezTo>
                    <a:pt x="2680" y="2309"/>
                    <a:pt x="2458" y="2356"/>
                    <a:pt x="2203" y="2356"/>
                  </a:cubicBezTo>
                  <a:cubicBezTo>
                    <a:pt x="2097" y="2356"/>
                    <a:pt x="1986" y="2348"/>
                    <a:pt x="1868" y="2329"/>
                  </a:cubicBezTo>
                  <a:cubicBezTo>
                    <a:pt x="1335" y="2229"/>
                    <a:pt x="968" y="2029"/>
                    <a:pt x="801" y="1695"/>
                  </a:cubicBezTo>
                  <a:cubicBezTo>
                    <a:pt x="467" y="1128"/>
                    <a:pt x="801" y="294"/>
                    <a:pt x="834" y="294"/>
                  </a:cubicBezTo>
                  <a:cubicBezTo>
                    <a:pt x="868" y="194"/>
                    <a:pt x="801" y="60"/>
                    <a:pt x="701" y="27"/>
                  </a:cubicBezTo>
                  <a:cubicBezTo>
                    <a:pt x="673" y="8"/>
                    <a:pt x="642" y="0"/>
                    <a:pt x="61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2"/>
            <p:cNvSpPr/>
            <p:nvPr/>
          </p:nvSpPr>
          <p:spPr>
            <a:xfrm>
              <a:off x="8146475" y="4146391"/>
              <a:ext cx="438000" cy="305925"/>
            </a:xfrm>
            <a:custGeom>
              <a:avLst/>
              <a:gdLst/>
              <a:ahLst/>
              <a:cxnLst/>
              <a:rect l="l" t="t" r="r" b="b"/>
              <a:pathLst>
                <a:path w="17520" h="12237" extrusionOk="0">
                  <a:moveTo>
                    <a:pt x="12756" y="0"/>
                  </a:moveTo>
                  <a:cubicBezTo>
                    <a:pt x="12669" y="0"/>
                    <a:pt x="12592" y="41"/>
                    <a:pt x="12527" y="126"/>
                  </a:cubicBezTo>
                  <a:cubicBezTo>
                    <a:pt x="11960" y="893"/>
                    <a:pt x="11426" y="3629"/>
                    <a:pt x="11426" y="3629"/>
                  </a:cubicBezTo>
                  <a:cubicBezTo>
                    <a:pt x="11426" y="3629"/>
                    <a:pt x="9560" y="260"/>
                    <a:pt x="8501" y="260"/>
                  </a:cubicBezTo>
                  <a:cubicBezTo>
                    <a:pt x="8358" y="260"/>
                    <a:pt x="8230" y="321"/>
                    <a:pt x="8124" y="460"/>
                  </a:cubicBezTo>
                  <a:cubicBezTo>
                    <a:pt x="7757" y="960"/>
                    <a:pt x="7189" y="4396"/>
                    <a:pt x="7189" y="4396"/>
                  </a:cubicBezTo>
                  <a:cubicBezTo>
                    <a:pt x="7189" y="4396"/>
                    <a:pt x="5093" y="1670"/>
                    <a:pt x="4326" y="1670"/>
                  </a:cubicBezTo>
                  <a:cubicBezTo>
                    <a:pt x="4175" y="1670"/>
                    <a:pt x="4076" y="1775"/>
                    <a:pt x="4054" y="2028"/>
                  </a:cubicBezTo>
                  <a:cubicBezTo>
                    <a:pt x="3954" y="3028"/>
                    <a:pt x="3554" y="5964"/>
                    <a:pt x="3554" y="5964"/>
                  </a:cubicBezTo>
                  <a:cubicBezTo>
                    <a:pt x="3554" y="5964"/>
                    <a:pt x="1083" y="3734"/>
                    <a:pt x="284" y="3734"/>
                  </a:cubicBezTo>
                  <a:cubicBezTo>
                    <a:pt x="96" y="3734"/>
                    <a:pt x="0" y="3857"/>
                    <a:pt x="51" y="4162"/>
                  </a:cubicBezTo>
                  <a:cubicBezTo>
                    <a:pt x="51" y="4162"/>
                    <a:pt x="1890" y="12237"/>
                    <a:pt x="7854" y="12237"/>
                  </a:cubicBezTo>
                  <a:cubicBezTo>
                    <a:pt x="8563" y="12237"/>
                    <a:pt x="9329" y="12123"/>
                    <a:pt x="10158" y="11868"/>
                  </a:cubicBezTo>
                  <a:cubicBezTo>
                    <a:pt x="17519" y="9581"/>
                    <a:pt x="14086" y="0"/>
                    <a:pt x="127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32"/>
            <p:cNvSpPr/>
            <p:nvPr/>
          </p:nvSpPr>
          <p:spPr>
            <a:xfrm>
              <a:off x="8223625" y="4268791"/>
              <a:ext cx="300250" cy="153450"/>
            </a:xfrm>
            <a:custGeom>
              <a:avLst/>
              <a:gdLst/>
              <a:ahLst/>
              <a:cxnLst/>
              <a:rect l="l" t="t" r="r" b="b"/>
              <a:pathLst>
                <a:path w="12010" h="6138" extrusionOk="0">
                  <a:moveTo>
                    <a:pt x="9541" y="434"/>
                  </a:moveTo>
                  <a:cubicBezTo>
                    <a:pt x="9607" y="434"/>
                    <a:pt x="9974" y="667"/>
                    <a:pt x="10141" y="1168"/>
                  </a:cubicBezTo>
                  <a:cubicBezTo>
                    <a:pt x="10175" y="1335"/>
                    <a:pt x="10208" y="1568"/>
                    <a:pt x="10141" y="1835"/>
                  </a:cubicBezTo>
                  <a:cubicBezTo>
                    <a:pt x="9641" y="1501"/>
                    <a:pt x="9407" y="667"/>
                    <a:pt x="9507" y="434"/>
                  </a:cubicBezTo>
                  <a:close/>
                  <a:moveTo>
                    <a:pt x="6238" y="1835"/>
                  </a:moveTo>
                  <a:cubicBezTo>
                    <a:pt x="6272" y="1835"/>
                    <a:pt x="6372" y="1868"/>
                    <a:pt x="6439" y="2102"/>
                  </a:cubicBezTo>
                  <a:cubicBezTo>
                    <a:pt x="6539" y="2369"/>
                    <a:pt x="6505" y="2736"/>
                    <a:pt x="6405" y="3136"/>
                  </a:cubicBezTo>
                  <a:cubicBezTo>
                    <a:pt x="6072" y="2736"/>
                    <a:pt x="6005" y="2202"/>
                    <a:pt x="6072" y="1968"/>
                  </a:cubicBezTo>
                  <a:cubicBezTo>
                    <a:pt x="6138" y="1835"/>
                    <a:pt x="6205" y="1835"/>
                    <a:pt x="6205" y="1835"/>
                  </a:cubicBezTo>
                  <a:close/>
                  <a:moveTo>
                    <a:pt x="2769" y="2769"/>
                  </a:moveTo>
                  <a:cubicBezTo>
                    <a:pt x="2903" y="2802"/>
                    <a:pt x="3103" y="3002"/>
                    <a:pt x="3236" y="3336"/>
                  </a:cubicBezTo>
                  <a:cubicBezTo>
                    <a:pt x="3270" y="3436"/>
                    <a:pt x="3303" y="3636"/>
                    <a:pt x="3303" y="3903"/>
                  </a:cubicBezTo>
                  <a:cubicBezTo>
                    <a:pt x="2869" y="3469"/>
                    <a:pt x="2602" y="3036"/>
                    <a:pt x="2569" y="2869"/>
                  </a:cubicBezTo>
                  <a:cubicBezTo>
                    <a:pt x="2669" y="2769"/>
                    <a:pt x="2736" y="2769"/>
                    <a:pt x="2769" y="2769"/>
                  </a:cubicBezTo>
                  <a:close/>
                  <a:moveTo>
                    <a:pt x="9607" y="0"/>
                  </a:moveTo>
                  <a:cubicBezTo>
                    <a:pt x="9407" y="0"/>
                    <a:pt x="9241" y="67"/>
                    <a:pt x="9174" y="234"/>
                  </a:cubicBezTo>
                  <a:cubicBezTo>
                    <a:pt x="8940" y="701"/>
                    <a:pt x="9274" y="1768"/>
                    <a:pt x="9908" y="2202"/>
                  </a:cubicBezTo>
                  <a:cubicBezTo>
                    <a:pt x="9941" y="2202"/>
                    <a:pt x="9974" y="2235"/>
                    <a:pt x="10008" y="2235"/>
                  </a:cubicBezTo>
                  <a:cubicBezTo>
                    <a:pt x="9808" y="2569"/>
                    <a:pt x="9441" y="2936"/>
                    <a:pt x="8774" y="3269"/>
                  </a:cubicBezTo>
                  <a:cubicBezTo>
                    <a:pt x="8255" y="3520"/>
                    <a:pt x="7822" y="3617"/>
                    <a:pt x="7471" y="3617"/>
                  </a:cubicBezTo>
                  <a:cubicBezTo>
                    <a:pt x="7167" y="3617"/>
                    <a:pt x="6924" y="3544"/>
                    <a:pt x="6739" y="3436"/>
                  </a:cubicBezTo>
                  <a:cubicBezTo>
                    <a:pt x="6939" y="2869"/>
                    <a:pt x="6972" y="2335"/>
                    <a:pt x="6839" y="1968"/>
                  </a:cubicBezTo>
                  <a:cubicBezTo>
                    <a:pt x="6746" y="1628"/>
                    <a:pt x="6538" y="1431"/>
                    <a:pt x="6269" y="1431"/>
                  </a:cubicBezTo>
                  <a:cubicBezTo>
                    <a:pt x="6248" y="1431"/>
                    <a:pt x="6227" y="1432"/>
                    <a:pt x="6205" y="1435"/>
                  </a:cubicBezTo>
                  <a:cubicBezTo>
                    <a:pt x="5972" y="1435"/>
                    <a:pt x="5771" y="1568"/>
                    <a:pt x="5705" y="1835"/>
                  </a:cubicBezTo>
                  <a:cubicBezTo>
                    <a:pt x="5538" y="2269"/>
                    <a:pt x="5705" y="3069"/>
                    <a:pt x="6272" y="3569"/>
                  </a:cubicBezTo>
                  <a:cubicBezTo>
                    <a:pt x="6072" y="4003"/>
                    <a:pt x="5771" y="4403"/>
                    <a:pt x="5371" y="4670"/>
                  </a:cubicBezTo>
                  <a:cubicBezTo>
                    <a:pt x="5226" y="4749"/>
                    <a:pt x="5071" y="4787"/>
                    <a:pt x="4906" y="4787"/>
                  </a:cubicBezTo>
                  <a:cubicBezTo>
                    <a:pt x="4652" y="4787"/>
                    <a:pt x="4373" y="4698"/>
                    <a:pt x="4070" y="4537"/>
                  </a:cubicBezTo>
                  <a:cubicBezTo>
                    <a:pt x="3937" y="4437"/>
                    <a:pt x="3803" y="4370"/>
                    <a:pt x="3670" y="4270"/>
                  </a:cubicBezTo>
                  <a:cubicBezTo>
                    <a:pt x="3770" y="3870"/>
                    <a:pt x="3737" y="3503"/>
                    <a:pt x="3636" y="3203"/>
                  </a:cubicBezTo>
                  <a:cubicBezTo>
                    <a:pt x="3470" y="2736"/>
                    <a:pt x="3169" y="2402"/>
                    <a:pt x="2836" y="2369"/>
                  </a:cubicBezTo>
                  <a:cubicBezTo>
                    <a:pt x="2804" y="2362"/>
                    <a:pt x="2769" y="2358"/>
                    <a:pt x="2732" y="2358"/>
                  </a:cubicBezTo>
                  <a:cubicBezTo>
                    <a:pt x="2579" y="2358"/>
                    <a:pt x="2390" y="2427"/>
                    <a:pt x="2202" y="2669"/>
                  </a:cubicBezTo>
                  <a:cubicBezTo>
                    <a:pt x="1935" y="3069"/>
                    <a:pt x="2903" y="4103"/>
                    <a:pt x="2936" y="4137"/>
                  </a:cubicBezTo>
                  <a:cubicBezTo>
                    <a:pt x="3036" y="4237"/>
                    <a:pt x="3136" y="4337"/>
                    <a:pt x="3236" y="4403"/>
                  </a:cubicBezTo>
                  <a:cubicBezTo>
                    <a:pt x="3136" y="4670"/>
                    <a:pt x="2969" y="4970"/>
                    <a:pt x="2669" y="5237"/>
                  </a:cubicBezTo>
                  <a:cubicBezTo>
                    <a:pt x="2333" y="5574"/>
                    <a:pt x="1968" y="5742"/>
                    <a:pt x="1627" y="5742"/>
                  </a:cubicBezTo>
                  <a:cubicBezTo>
                    <a:pt x="1596" y="5742"/>
                    <a:pt x="1566" y="5740"/>
                    <a:pt x="1535" y="5738"/>
                  </a:cubicBezTo>
                  <a:cubicBezTo>
                    <a:pt x="868" y="5638"/>
                    <a:pt x="434" y="4870"/>
                    <a:pt x="434" y="4870"/>
                  </a:cubicBezTo>
                  <a:cubicBezTo>
                    <a:pt x="384" y="4795"/>
                    <a:pt x="297" y="4758"/>
                    <a:pt x="214" y="4758"/>
                  </a:cubicBezTo>
                  <a:cubicBezTo>
                    <a:pt x="186" y="4758"/>
                    <a:pt x="159" y="4762"/>
                    <a:pt x="134" y="4770"/>
                  </a:cubicBezTo>
                  <a:cubicBezTo>
                    <a:pt x="34" y="4837"/>
                    <a:pt x="1" y="4970"/>
                    <a:pt x="67" y="5071"/>
                  </a:cubicBezTo>
                  <a:cubicBezTo>
                    <a:pt x="101" y="5104"/>
                    <a:pt x="601" y="6005"/>
                    <a:pt x="1468" y="6138"/>
                  </a:cubicBezTo>
                  <a:lnTo>
                    <a:pt x="1668" y="6138"/>
                  </a:lnTo>
                  <a:cubicBezTo>
                    <a:pt x="2102" y="6138"/>
                    <a:pt x="2536" y="5938"/>
                    <a:pt x="2969" y="5538"/>
                  </a:cubicBezTo>
                  <a:cubicBezTo>
                    <a:pt x="3236" y="5271"/>
                    <a:pt x="3436" y="4970"/>
                    <a:pt x="3570" y="4704"/>
                  </a:cubicBezTo>
                  <a:cubicBezTo>
                    <a:pt x="4010" y="5018"/>
                    <a:pt x="4463" y="5187"/>
                    <a:pt x="4879" y="5187"/>
                  </a:cubicBezTo>
                  <a:cubicBezTo>
                    <a:pt x="5126" y="5187"/>
                    <a:pt x="5360" y="5128"/>
                    <a:pt x="5571" y="5004"/>
                  </a:cubicBezTo>
                  <a:cubicBezTo>
                    <a:pt x="6038" y="4737"/>
                    <a:pt x="6372" y="4303"/>
                    <a:pt x="6605" y="3803"/>
                  </a:cubicBezTo>
                  <a:cubicBezTo>
                    <a:pt x="6834" y="3934"/>
                    <a:pt x="7135" y="4032"/>
                    <a:pt x="7516" y="4032"/>
                  </a:cubicBezTo>
                  <a:cubicBezTo>
                    <a:pt x="7912" y="4032"/>
                    <a:pt x="8395" y="3925"/>
                    <a:pt x="8974" y="3636"/>
                  </a:cubicBezTo>
                  <a:cubicBezTo>
                    <a:pt x="9774" y="3236"/>
                    <a:pt x="10175" y="2802"/>
                    <a:pt x="10408" y="2369"/>
                  </a:cubicBezTo>
                  <a:cubicBezTo>
                    <a:pt x="10439" y="2371"/>
                    <a:pt x="10471" y="2373"/>
                    <a:pt x="10504" y="2373"/>
                  </a:cubicBezTo>
                  <a:cubicBezTo>
                    <a:pt x="10892" y="2373"/>
                    <a:pt x="11389" y="2178"/>
                    <a:pt x="11942" y="1501"/>
                  </a:cubicBezTo>
                  <a:cubicBezTo>
                    <a:pt x="12009" y="1401"/>
                    <a:pt x="12009" y="1268"/>
                    <a:pt x="11909" y="1201"/>
                  </a:cubicBezTo>
                  <a:cubicBezTo>
                    <a:pt x="11864" y="1171"/>
                    <a:pt x="11812" y="1155"/>
                    <a:pt x="11763" y="1155"/>
                  </a:cubicBezTo>
                  <a:cubicBezTo>
                    <a:pt x="11703" y="1155"/>
                    <a:pt x="11646" y="1179"/>
                    <a:pt x="11609" y="1234"/>
                  </a:cubicBezTo>
                  <a:cubicBezTo>
                    <a:pt x="11342" y="1568"/>
                    <a:pt x="10942" y="1935"/>
                    <a:pt x="10541" y="1968"/>
                  </a:cubicBezTo>
                  <a:cubicBezTo>
                    <a:pt x="10608" y="1701"/>
                    <a:pt x="10608" y="1468"/>
                    <a:pt x="10575" y="1301"/>
                  </a:cubicBezTo>
                  <a:cubicBezTo>
                    <a:pt x="10475" y="601"/>
                    <a:pt x="9974" y="67"/>
                    <a:pt x="96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32"/>
            <p:cNvSpPr/>
            <p:nvPr/>
          </p:nvSpPr>
          <p:spPr>
            <a:xfrm>
              <a:off x="8011800" y="4705041"/>
              <a:ext cx="785875" cy="371325"/>
            </a:xfrm>
            <a:custGeom>
              <a:avLst/>
              <a:gdLst/>
              <a:ahLst/>
              <a:cxnLst/>
              <a:rect l="l" t="t" r="r" b="b"/>
              <a:pathLst>
                <a:path w="31435" h="14853" extrusionOk="0">
                  <a:moveTo>
                    <a:pt x="22719" y="0"/>
                  </a:moveTo>
                  <a:cubicBezTo>
                    <a:pt x="22570" y="0"/>
                    <a:pt x="22414" y="52"/>
                    <a:pt x="22250" y="163"/>
                  </a:cubicBezTo>
                  <a:cubicBezTo>
                    <a:pt x="19882" y="1764"/>
                    <a:pt x="15745" y="9403"/>
                    <a:pt x="15745" y="9403"/>
                  </a:cubicBezTo>
                  <a:cubicBezTo>
                    <a:pt x="15745" y="9403"/>
                    <a:pt x="16319" y="1752"/>
                    <a:pt x="13696" y="1752"/>
                  </a:cubicBezTo>
                  <a:cubicBezTo>
                    <a:pt x="13636" y="1752"/>
                    <a:pt x="13574" y="1756"/>
                    <a:pt x="13511" y="1764"/>
                  </a:cubicBezTo>
                  <a:cubicBezTo>
                    <a:pt x="10675" y="2131"/>
                    <a:pt x="8607" y="9369"/>
                    <a:pt x="8607" y="9369"/>
                  </a:cubicBezTo>
                  <a:cubicBezTo>
                    <a:pt x="8607" y="9369"/>
                    <a:pt x="4788" y="1662"/>
                    <a:pt x="3057" y="1662"/>
                  </a:cubicBezTo>
                  <a:cubicBezTo>
                    <a:pt x="2698" y="1662"/>
                    <a:pt x="2429" y="1995"/>
                    <a:pt x="2302" y="2798"/>
                  </a:cubicBezTo>
                  <a:cubicBezTo>
                    <a:pt x="1769" y="6201"/>
                    <a:pt x="1" y="13939"/>
                    <a:pt x="3737" y="14173"/>
                  </a:cubicBezTo>
                  <a:cubicBezTo>
                    <a:pt x="3737" y="14173"/>
                    <a:pt x="13512" y="14852"/>
                    <a:pt x="21039" y="14852"/>
                  </a:cubicBezTo>
                  <a:cubicBezTo>
                    <a:pt x="25187" y="14852"/>
                    <a:pt x="28652" y="14646"/>
                    <a:pt x="29422" y="14006"/>
                  </a:cubicBezTo>
                  <a:cubicBezTo>
                    <a:pt x="31435" y="12365"/>
                    <a:pt x="31234" y="2990"/>
                    <a:pt x="29914" y="2990"/>
                  </a:cubicBezTo>
                  <a:cubicBezTo>
                    <a:pt x="29812" y="2990"/>
                    <a:pt x="29703" y="3046"/>
                    <a:pt x="29589" y="3165"/>
                  </a:cubicBezTo>
                  <a:cubicBezTo>
                    <a:pt x="28021" y="4833"/>
                    <a:pt x="25286" y="9303"/>
                    <a:pt x="25286" y="9303"/>
                  </a:cubicBezTo>
                  <a:cubicBezTo>
                    <a:pt x="25286" y="9303"/>
                    <a:pt x="24708" y="0"/>
                    <a:pt x="22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32"/>
            <p:cNvSpPr/>
            <p:nvPr/>
          </p:nvSpPr>
          <p:spPr>
            <a:xfrm>
              <a:off x="8302850" y="4837366"/>
              <a:ext cx="54225" cy="200325"/>
            </a:xfrm>
            <a:custGeom>
              <a:avLst/>
              <a:gdLst/>
              <a:ahLst/>
              <a:cxnLst/>
              <a:rect l="l" t="t" r="r" b="b"/>
              <a:pathLst>
                <a:path w="2169" h="8013" extrusionOk="0">
                  <a:moveTo>
                    <a:pt x="1275" y="0"/>
                  </a:moveTo>
                  <a:cubicBezTo>
                    <a:pt x="1262" y="0"/>
                    <a:pt x="1248" y="2"/>
                    <a:pt x="1235" y="7"/>
                  </a:cubicBezTo>
                  <a:cubicBezTo>
                    <a:pt x="1101" y="7"/>
                    <a:pt x="1035" y="107"/>
                    <a:pt x="1035" y="240"/>
                  </a:cubicBezTo>
                  <a:cubicBezTo>
                    <a:pt x="1035" y="307"/>
                    <a:pt x="1735" y="6278"/>
                    <a:pt x="101" y="7646"/>
                  </a:cubicBezTo>
                  <a:cubicBezTo>
                    <a:pt x="34" y="7712"/>
                    <a:pt x="0" y="7846"/>
                    <a:pt x="67" y="7913"/>
                  </a:cubicBezTo>
                  <a:cubicBezTo>
                    <a:pt x="134" y="7979"/>
                    <a:pt x="167" y="8013"/>
                    <a:pt x="234" y="8013"/>
                  </a:cubicBezTo>
                  <a:cubicBezTo>
                    <a:pt x="301" y="8013"/>
                    <a:pt x="334" y="7979"/>
                    <a:pt x="367" y="7946"/>
                  </a:cubicBezTo>
                  <a:cubicBezTo>
                    <a:pt x="2169" y="6478"/>
                    <a:pt x="1468" y="441"/>
                    <a:pt x="1435" y="174"/>
                  </a:cubicBezTo>
                  <a:cubicBezTo>
                    <a:pt x="1435" y="87"/>
                    <a:pt x="1360" y="0"/>
                    <a:pt x="12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2"/>
            <p:cNvSpPr/>
            <p:nvPr/>
          </p:nvSpPr>
          <p:spPr>
            <a:xfrm>
              <a:off x="8457125" y="4830016"/>
              <a:ext cx="104275" cy="196825"/>
            </a:xfrm>
            <a:custGeom>
              <a:avLst/>
              <a:gdLst/>
              <a:ahLst/>
              <a:cxnLst/>
              <a:rect l="l" t="t" r="r" b="b"/>
              <a:pathLst>
                <a:path w="4171" h="7873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7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7" y="7873"/>
                    <a:pt x="234" y="7873"/>
                  </a:cubicBezTo>
                  <a:cubicBezTo>
                    <a:pt x="267" y="7873"/>
                    <a:pt x="334" y="7840"/>
                    <a:pt x="368" y="7773"/>
                  </a:cubicBezTo>
                  <a:cubicBezTo>
                    <a:pt x="501" y="7639"/>
                    <a:pt x="3570" y="3837"/>
                    <a:pt x="4137" y="234"/>
                  </a:cubicBezTo>
                  <a:cubicBezTo>
                    <a:pt x="4170" y="134"/>
                    <a:pt x="4070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2"/>
            <p:cNvSpPr/>
            <p:nvPr/>
          </p:nvSpPr>
          <p:spPr>
            <a:xfrm>
              <a:off x="8646425" y="4865891"/>
              <a:ext cx="96775" cy="175150"/>
            </a:xfrm>
            <a:custGeom>
              <a:avLst/>
              <a:gdLst/>
              <a:ahLst/>
              <a:cxnLst/>
              <a:rect l="l" t="t" r="r" b="b"/>
              <a:pathLst>
                <a:path w="3871" h="7006" extrusionOk="0">
                  <a:moveTo>
                    <a:pt x="3670" y="0"/>
                  </a:moveTo>
                  <a:cubicBezTo>
                    <a:pt x="3537" y="0"/>
                    <a:pt x="3470" y="100"/>
                    <a:pt x="3470" y="200"/>
                  </a:cubicBezTo>
                  <a:cubicBezTo>
                    <a:pt x="3470" y="2969"/>
                    <a:pt x="101" y="6605"/>
                    <a:pt x="67" y="6638"/>
                  </a:cubicBezTo>
                  <a:cubicBezTo>
                    <a:pt x="1" y="6738"/>
                    <a:pt x="1" y="6872"/>
                    <a:pt x="101" y="6938"/>
                  </a:cubicBezTo>
                  <a:cubicBezTo>
                    <a:pt x="134" y="6972"/>
                    <a:pt x="167" y="7005"/>
                    <a:pt x="234" y="7005"/>
                  </a:cubicBezTo>
                  <a:cubicBezTo>
                    <a:pt x="301" y="7005"/>
                    <a:pt x="334" y="6972"/>
                    <a:pt x="368" y="6938"/>
                  </a:cubicBezTo>
                  <a:cubicBezTo>
                    <a:pt x="534" y="6772"/>
                    <a:pt x="3870" y="3136"/>
                    <a:pt x="3870" y="200"/>
                  </a:cubicBezTo>
                  <a:cubicBezTo>
                    <a:pt x="3870" y="100"/>
                    <a:pt x="3770" y="0"/>
                    <a:pt x="36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32"/>
            <p:cNvSpPr/>
            <p:nvPr/>
          </p:nvSpPr>
          <p:spPr>
            <a:xfrm>
              <a:off x="8095613" y="4840916"/>
              <a:ext cx="100950" cy="210400"/>
            </a:xfrm>
            <a:custGeom>
              <a:avLst/>
              <a:gdLst/>
              <a:ahLst/>
              <a:cxnLst/>
              <a:rect l="l" t="t" r="r" b="b"/>
              <a:pathLst>
                <a:path w="4038" h="8416" extrusionOk="0">
                  <a:moveTo>
                    <a:pt x="223" y="1"/>
                  </a:moveTo>
                  <a:cubicBezTo>
                    <a:pt x="204" y="1"/>
                    <a:pt x="186" y="4"/>
                    <a:pt x="168" y="10"/>
                  </a:cubicBezTo>
                  <a:cubicBezTo>
                    <a:pt x="68" y="43"/>
                    <a:pt x="1" y="143"/>
                    <a:pt x="34" y="276"/>
                  </a:cubicBezTo>
                  <a:cubicBezTo>
                    <a:pt x="101" y="510"/>
                    <a:pt x="1936" y="6481"/>
                    <a:pt x="3637" y="8349"/>
                  </a:cubicBezTo>
                  <a:cubicBezTo>
                    <a:pt x="3704" y="8416"/>
                    <a:pt x="3737" y="8416"/>
                    <a:pt x="3804" y="8416"/>
                  </a:cubicBezTo>
                  <a:cubicBezTo>
                    <a:pt x="3837" y="8416"/>
                    <a:pt x="3904" y="8416"/>
                    <a:pt x="3937" y="8382"/>
                  </a:cubicBezTo>
                  <a:cubicBezTo>
                    <a:pt x="4037" y="8282"/>
                    <a:pt x="4037" y="8149"/>
                    <a:pt x="3970" y="8082"/>
                  </a:cubicBezTo>
                  <a:cubicBezTo>
                    <a:pt x="2303" y="6281"/>
                    <a:pt x="435" y="210"/>
                    <a:pt x="435" y="143"/>
                  </a:cubicBezTo>
                  <a:cubicBezTo>
                    <a:pt x="407" y="61"/>
                    <a:pt x="312" y="1"/>
                    <a:pt x="22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26" name="Google Shape;3226;p32"/>
          <p:cNvSpPr/>
          <p:nvPr/>
        </p:nvSpPr>
        <p:spPr>
          <a:xfrm>
            <a:off x="1629800" y="909841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7" name="Google Shape;3227;p32"/>
          <p:cNvSpPr/>
          <p:nvPr/>
        </p:nvSpPr>
        <p:spPr>
          <a:xfrm flipH="1">
            <a:off x="6156002" y="1921478"/>
            <a:ext cx="1115329" cy="286554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28" name="Google Shape;3228;p32"/>
          <p:cNvGrpSpPr/>
          <p:nvPr/>
        </p:nvGrpSpPr>
        <p:grpSpPr>
          <a:xfrm flipH="1">
            <a:off x="8287634" y="670663"/>
            <a:ext cx="698900" cy="986625"/>
            <a:chOff x="2569950" y="1960400"/>
            <a:chExt cx="698900" cy="986625"/>
          </a:xfrm>
        </p:grpSpPr>
        <p:sp>
          <p:nvSpPr>
            <p:cNvPr id="3229" name="Google Shape;3229;p32"/>
            <p:cNvSpPr/>
            <p:nvPr/>
          </p:nvSpPr>
          <p:spPr>
            <a:xfrm>
              <a:off x="3059950" y="1976325"/>
              <a:ext cx="124625" cy="125975"/>
            </a:xfrm>
            <a:custGeom>
              <a:avLst/>
              <a:gdLst/>
              <a:ahLst/>
              <a:cxnLst/>
              <a:rect l="l" t="t" r="r" b="b"/>
              <a:pathLst>
                <a:path w="4985" h="5039" extrusionOk="0">
                  <a:moveTo>
                    <a:pt x="2983" y="0"/>
                  </a:moveTo>
                  <a:cubicBezTo>
                    <a:pt x="982" y="0"/>
                    <a:pt x="2316" y="3236"/>
                    <a:pt x="2316" y="3236"/>
                  </a:cubicBezTo>
                  <a:cubicBezTo>
                    <a:pt x="2316" y="3236"/>
                    <a:pt x="1859" y="3040"/>
                    <a:pt x="1361" y="3040"/>
                  </a:cubicBezTo>
                  <a:cubicBezTo>
                    <a:pt x="987" y="3040"/>
                    <a:pt x="591" y="3150"/>
                    <a:pt x="348" y="3536"/>
                  </a:cubicBezTo>
                  <a:cubicBezTo>
                    <a:pt x="0" y="4058"/>
                    <a:pt x="794" y="5039"/>
                    <a:pt x="1887" y="5039"/>
                  </a:cubicBezTo>
                  <a:cubicBezTo>
                    <a:pt x="2681" y="5039"/>
                    <a:pt x="3632" y="4521"/>
                    <a:pt x="4418" y="2936"/>
                  </a:cubicBezTo>
                  <a:cubicBezTo>
                    <a:pt x="4418" y="2936"/>
                    <a:pt x="4985" y="0"/>
                    <a:pt x="2983" y="0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2"/>
            <p:cNvSpPr/>
            <p:nvPr/>
          </p:nvSpPr>
          <p:spPr>
            <a:xfrm>
              <a:off x="3112750" y="2042975"/>
              <a:ext cx="156100" cy="117850"/>
            </a:xfrm>
            <a:custGeom>
              <a:avLst/>
              <a:gdLst/>
              <a:ahLst/>
              <a:cxnLst/>
              <a:rect l="l" t="t" r="r" b="b"/>
              <a:pathLst>
                <a:path w="6244" h="4714" extrusionOk="0">
                  <a:moveTo>
                    <a:pt x="4454" y="1"/>
                  </a:moveTo>
                  <a:cubicBezTo>
                    <a:pt x="3588" y="1"/>
                    <a:pt x="2673" y="470"/>
                    <a:pt x="2673" y="470"/>
                  </a:cubicBezTo>
                  <a:cubicBezTo>
                    <a:pt x="0" y="2858"/>
                    <a:pt x="1762" y="4713"/>
                    <a:pt x="2775" y="4713"/>
                  </a:cubicBezTo>
                  <a:cubicBezTo>
                    <a:pt x="2950" y="4713"/>
                    <a:pt x="3103" y="4658"/>
                    <a:pt x="3206" y="4539"/>
                  </a:cubicBezTo>
                  <a:cubicBezTo>
                    <a:pt x="3907" y="3739"/>
                    <a:pt x="2973" y="2538"/>
                    <a:pt x="2973" y="2538"/>
                  </a:cubicBezTo>
                  <a:lnTo>
                    <a:pt x="2973" y="2538"/>
                  </a:lnTo>
                  <a:cubicBezTo>
                    <a:pt x="2973" y="2538"/>
                    <a:pt x="3302" y="2579"/>
                    <a:pt x="3741" y="2579"/>
                  </a:cubicBezTo>
                  <a:cubicBezTo>
                    <a:pt x="4719" y="2579"/>
                    <a:pt x="6243" y="2373"/>
                    <a:pt x="5875" y="1037"/>
                  </a:cubicBezTo>
                  <a:cubicBezTo>
                    <a:pt x="5654" y="235"/>
                    <a:pt x="5066" y="1"/>
                    <a:pt x="4454" y="1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2"/>
            <p:cNvSpPr/>
            <p:nvPr/>
          </p:nvSpPr>
          <p:spPr>
            <a:xfrm>
              <a:off x="3181225" y="1960400"/>
              <a:ext cx="35875" cy="75150"/>
            </a:xfrm>
            <a:custGeom>
              <a:avLst/>
              <a:gdLst/>
              <a:ahLst/>
              <a:cxnLst/>
              <a:rect l="l" t="t" r="r" b="b"/>
              <a:pathLst>
                <a:path w="1435" h="3006" extrusionOk="0">
                  <a:moveTo>
                    <a:pt x="199" y="0"/>
                  </a:moveTo>
                  <a:cubicBezTo>
                    <a:pt x="161" y="0"/>
                    <a:pt x="126" y="11"/>
                    <a:pt x="100" y="37"/>
                  </a:cubicBezTo>
                  <a:cubicBezTo>
                    <a:pt x="0" y="137"/>
                    <a:pt x="0" y="270"/>
                    <a:pt x="67" y="337"/>
                  </a:cubicBezTo>
                  <a:cubicBezTo>
                    <a:pt x="100" y="404"/>
                    <a:pt x="1134" y="1738"/>
                    <a:pt x="100" y="2639"/>
                  </a:cubicBezTo>
                  <a:cubicBezTo>
                    <a:pt x="0" y="2705"/>
                    <a:pt x="0" y="2839"/>
                    <a:pt x="67" y="2939"/>
                  </a:cubicBezTo>
                  <a:cubicBezTo>
                    <a:pt x="134" y="2972"/>
                    <a:pt x="167" y="3006"/>
                    <a:pt x="234" y="3006"/>
                  </a:cubicBezTo>
                  <a:cubicBezTo>
                    <a:pt x="267" y="3006"/>
                    <a:pt x="334" y="3006"/>
                    <a:pt x="367" y="2939"/>
                  </a:cubicBezTo>
                  <a:cubicBezTo>
                    <a:pt x="1435" y="2005"/>
                    <a:pt x="834" y="671"/>
                    <a:pt x="367" y="70"/>
                  </a:cubicBezTo>
                  <a:cubicBezTo>
                    <a:pt x="326" y="29"/>
                    <a:pt x="259" y="0"/>
                    <a:pt x="19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2"/>
            <p:cNvSpPr/>
            <p:nvPr/>
          </p:nvSpPr>
          <p:spPr>
            <a:xfrm>
              <a:off x="3191225" y="2009625"/>
              <a:ext cx="72575" cy="32600"/>
            </a:xfrm>
            <a:custGeom>
              <a:avLst/>
              <a:gdLst/>
              <a:ahLst/>
              <a:cxnLst/>
              <a:rect l="l" t="t" r="r" b="b"/>
              <a:pathLst>
                <a:path w="2903" h="1304" extrusionOk="0">
                  <a:moveTo>
                    <a:pt x="1824" y="0"/>
                  </a:moveTo>
                  <a:cubicBezTo>
                    <a:pt x="1280" y="0"/>
                    <a:pt x="706" y="332"/>
                    <a:pt x="101" y="936"/>
                  </a:cubicBezTo>
                  <a:cubicBezTo>
                    <a:pt x="1" y="1037"/>
                    <a:pt x="1" y="1170"/>
                    <a:pt x="101" y="1237"/>
                  </a:cubicBezTo>
                  <a:cubicBezTo>
                    <a:pt x="134" y="1270"/>
                    <a:pt x="201" y="1303"/>
                    <a:pt x="234" y="1303"/>
                  </a:cubicBezTo>
                  <a:cubicBezTo>
                    <a:pt x="301" y="1303"/>
                    <a:pt x="334" y="1270"/>
                    <a:pt x="401" y="1237"/>
                  </a:cubicBezTo>
                  <a:cubicBezTo>
                    <a:pt x="935" y="703"/>
                    <a:pt x="1435" y="403"/>
                    <a:pt x="1902" y="403"/>
                  </a:cubicBezTo>
                  <a:cubicBezTo>
                    <a:pt x="2269" y="436"/>
                    <a:pt x="2502" y="670"/>
                    <a:pt x="2502" y="670"/>
                  </a:cubicBezTo>
                  <a:cubicBezTo>
                    <a:pt x="2544" y="711"/>
                    <a:pt x="2610" y="739"/>
                    <a:pt x="2679" y="739"/>
                  </a:cubicBezTo>
                  <a:cubicBezTo>
                    <a:pt x="2721" y="739"/>
                    <a:pt x="2764" y="728"/>
                    <a:pt x="2803" y="703"/>
                  </a:cubicBezTo>
                  <a:cubicBezTo>
                    <a:pt x="2869" y="603"/>
                    <a:pt x="2903" y="469"/>
                    <a:pt x="2803" y="403"/>
                  </a:cubicBezTo>
                  <a:cubicBezTo>
                    <a:pt x="2803" y="369"/>
                    <a:pt x="2469" y="36"/>
                    <a:pt x="1902" y="2"/>
                  </a:cubicBezTo>
                  <a:cubicBezTo>
                    <a:pt x="1876" y="1"/>
                    <a:pt x="1850" y="0"/>
                    <a:pt x="18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2"/>
            <p:cNvSpPr/>
            <p:nvPr/>
          </p:nvSpPr>
          <p:spPr>
            <a:xfrm>
              <a:off x="2569950" y="2156025"/>
              <a:ext cx="524575" cy="791000"/>
            </a:xfrm>
            <a:custGeom>
              <a:avLst/>
              <a:gdLst/>
              <a:ahLst/>
              <a:cxnLst/>
              <a:rect l="l" t="t" r="r" b="b"/>
              <a:pathLst>
                <a:path w="20983" h="31640" extrusionOk="0">
                  <a:moveTo>
                    <a:pt x="20749" y="1"/>
                  </a:moveTo>
                  <a:cubicBezTo>
                    <a:pt x="20699" y="1"/>
                    <a:pt x="20649" y="17"/>
                    <a:pt x="20615" y="51"/>
                  </a:cubicBezTo>
                  <a:cubicBezTo>
                    <a:pt x="20582" y="51"/>
                    <a:pt x="20348" y="284"/>
                    <a:pt x="20015" y="685"/>
                  </a:cubicBezTo>
                  <a:cubicBezTo>
                    <a:pt x="19948" y="751"/>
                    <a:pt x="19948" y="885"/>
                    <a:pt x="20048" y="985"/>
                  </a:cubicBezTo>
                  <a:cubicBezTo>
                    <a:pt x="20082" y="1018"/>
                    <a:pt x="20115" y="1018"/>
                    <a:pt x="20182" y="1018"/>
                  </a:cubicBezTo>
                  <a:cubicBezTo>
                    <a:pt x="20248" y="1018"/>
                    <a:pt x="20282" y="1018"/>
                    <a:pt x="20348" y="951"/>
                  </a:cubicBezTo>
                  <a:cubicBezTo>
                    <a:pt x="20649" y="584"/>
                    <a:pt x="20882" y="351"/>
                    <a:pt x="20882" y="351"/>
                  </a:cubicBezTo>
                  <a:cubicBezTo>
                    <a:pt x="20982" y="284"/>
                    <a:pt x="20982" y="151"/>
                    <a:pt x="20882" y="51"/>
                  </a:cubicBezTo>
                  <a:cubicBezTo>
                    <a:pt x="20849" y="17"/>
                    <a:pt x="20799" y="1"/>
                    <a:pt x="20749" y="1"/>
                  </a:cubicBezTo>
                  <a:close/>
                  <a:moveTo>
                    <a:pt x="19658" y="1249"/>
                  </a:moveTo>
                  <a:cubicBezTo>
                    <a:pt x="19589" y="1249"/>
                    <a:pt x="19522" y="1277"/>
                    <a:pt x="19481" y="1318"/>
                  </a:cubicBezTo>
                  <a:cubicBezTo>
                    <a:pt x="19314" y="1552"/>
                    <a:pt x="19148" y="1752"/>
                    <a:pt x="18981" y="2019"/>
                  </a:cubicBezTo>
                  <a:cubicBezTo>
                    <a:pt x="18914" y="2119"/>
                    <a:pt x="18947" y="2252"/>
                    <a:pt x="19014" y="2319"/>
                  </a:cubicBezTo>
                  <a:cubicBezTo>
                    <a:pt x="19081" y="2319"/>
                    <a:pt x="19114" y="2352"/>
                    <a:pt x="19148" y="2352"/>
                  </a:cubicBezTo>
                  <a:cubicBezTo>
                    <a:pt x="19214" y="2352"/>
                    <a:pt x="19281" y="2319"/>
                    <a:pt x="19314" y="2252"/>
                  </a:cubicBezTo>
                  <a:cubicBezTo>
                    <a:pt x="19481" y="2019"/>
                    <a:pt x="19648" y="1785"/>
                    <a:pt x="19815" y="1585"/>
                  </a:cubicBezTo>
                  <a:cubicBezTo>
                    <a:pt x="19881" y="1485"/>
                    <a:pt x="19848" y="1352"/>
                    <a:pt x="19781" y="1285"/>
                  </a:cubicBezTo>
                  <a:cubicBezTo>
                    <a:pt x="19743" y="1259"/>
                    <a:pt x="19700" y="1249"/>
                    <a:pt x="19658" y="1249"/>
                  </a:cubicBezTo>
                  <a:close/>
                  <a:moveTo>
                    <a:pt x="18700" y="2618"/>
                  </a:moveTo>
                  <a:cubicBezTo>
                    <a:pt x="18628" y="2618"/>
                    <a:pt x="18557" y="2655"/>
                    <a:pt x="18514" y="2719"/>
                  </a:cubicBezTo>
                  <a:cubicBezTo>
                    <a:pt x="18380" y="2986"/>
                    <a:pt x="18214" y="3220"/>
                    <a:pt x="18113" y="3487"/>
                  </a:cubicBezTo>
                  <a:cubicBezTo>
                    <a:pt x="18047" y="3587"/>
                    <a:pt x="18080" y="3687"/>
                    <a:pt x="18214" y="3753"/>
                  </a:cubicBezTo>
                  <a:cubicBezTo>
                    <a:pt x="18214" y="3753"/>
                    <a:pt x="18247" y="3787"/>
                    <a:pt x="18280" y="3787"/>
                  </a:cubicBezTo>
                  <a:cubicBezTo>
                    <a:pt x="18380" y="3787"/>
                    <a:pt x="18447" y="3720"/>
                    <a:pt x="18480" y="3653"/>
                  </a:cubicBezTo>
                  <a:cubicBezTo>
                    <a:pt x="18580" y="3420"/>
                    <a:pt x="18714" y="3186"/>
                    <a:pt x="18881" y="2953"/>
                  </a:cubicBezTo>
                  <a:cubicBezTo>
                    <a:pt x="18947" y="2853"/>
                    <a:pt x="18914" y="2719"/>
                    <a:pt x="18814" y="2653"/>
                  </a:cubicBezTo>
                  <a:cubicBezTo>
                    <a:pt x="18779" y="2629"/>
                    <a:pt x="18739" y="2618"/>
                    <a:pt x="18700" y="2618"/>
                  </a:cubicBezTo>
                  <a:close/>
                  <a:moveTo>
                    <a:pt x="17979" y="4112"/>
                  </a:moveTo>
                  <a:cubicBezTo>
                    <a:pt x="17879" y="4112"/>
                    <a:pt x="17801" y="4171"/>
                    <a:pt x="17747" y="4254"/>
                  </a:cubicBezTo>
                  <a:cubicBezTo>
                    <a:pt x="17646" y="4521"/>
                    <a:pt x="17580" y="4821"/>
                    <a:pt x="17513" y="5088"/>
                  </a:cubicBezTo>
                  <a:cubicBezTo>
                    <a:pt x="17480" y="5188"/>
                    <a:pt x="17546" y="5288"/>
                    <a:pt x="17680" y="5321"/>
                  </a:cubicBezTo>
                  <a:lnTo>
                    <a:pt x="17713" y="5321"/>
                  </a:lnTo>
                  <a:cubicBezTo>
                    <a:pt x="17813" y="5321"/>
                    <a:pt x="17880" y="5254"/>
                    <a:pt x="17913" y="5188"/>
                  </a:cubicBezTo>
                  <a:cubicBezTo>
                    <a:pt x="17980" y="4921"/>
                    <a:pt x="18047" y="4654"/>
                    <a:pt x="18147" y="4387"/>
                  </a:cubicBezTo>
                  <a:cubicBezTo>
                    <a:pt x="18180" y="4287"/>
                    <a:pt x="18147" y="4187"/>
                    <a:pt x="18047" y="4120"/>
                  </a:cubicBezTo>
                  <a:cubicBezTo>
                    <a:pt x="18023" y="4114"/>
                    <a:pt x="18001" y="4112"/>
                    <a:pt x="17979" y="4112"/>
                  </a:cubicBezTo>
                  <a:close/>
                  <a:moveTo>
                    <a:pt x="15745" y="5154"/>
                  </a:moveTo>
                  <a:cubicBezTo>
                    <a:pt x="15478" y="5154"/>
                    <a:pt x="15178" y="5154"/>
                    <a:pt x="14911" y="5188"/>
                  </a:cubicBezTo>
                  <a:cubicBezTo>
                    <a:pt x="14778" y="5221"/>
                    <a:pt x="14711" y="5321"/>
                    <a:pt x="14711" y="5421"/>
                  </a:cubicBezTo>
                  <a:cubicBezTo>
                    <a:pt x="14711" y="5521"/>
                    <a:pt x="14811" y="5621"/>
                    <a:pt x="14911" y="5621"/>
                  </a:cubicBezTo>
                  <a:lnTo>
                    <a:pt x="14945" y="5621"/>
                  </a:lnTo>
                  <a:cubicBezTo>
                    <a:pt x="15133" y="5598"/>
                    <a:pt x="15322" y="5574"/>
                    <a:pt x="15511" y="5574"/>
                  </a:cubicBezTo>
                  <a:cubicBezTo>
                    <a:pt x="15589" y="5574"/>
                    <a:pt x="15667" y="5578"/>
                    <a:pt x="15745" y="5588"/>
                  </a:cubicBezTo>
                  <a:cubicBezTo>
                    <a:pt x="15845" y="5588"/>
                    <a:pt x="15945" y="5488"/>
                    <a:pt x="15945" y="5388"/>
                  </a:cubicBezTo>
                  <a:cubicBezTo>
                    <a:pt x="15979" y="5254"/>
                    <a:pt x="15879" y="5154"/>
                    <a:pt x="15745" y="5154"/>
                  </a:cubicBezTo>
                  <a:close/>
                  <a:moveTo>
                    <a:pt x="14111" y="5346"/>
                  </a:moveTo>
                  <a:cubicBezTo>
                    <a:pt x="14090" y="5346"/>
                    <a:pt x="14068" y="5349"/>
                    <a:pt x="14044" y="5355"/>
                  </a:cubicBezTo>
                  <a:cubicBezTo>
                    <a:pt x="13777" y="5421"/>
                    <a:pt x="13510" y="5488"/>
                    <a:pt x="13243" y="5588"/>
                  </a:cubicBezTo>
                  <a:cubicBezTo>
                    <a:pt x="13110" y="5621"/>
                    <a:pt x="13077" y="5755"/>
                    <a:pt x="13110" y="5855"/>
                  </a:cubicBezTo>
                  <a:cubicBezTo>
                    <a:pt x="13143" y="5922"/>
                    <a:pt x="13210" y="5988"/>
                    <a:pt x="13310" y="5988"/>
                  </a:cubicBezTo>
                  <a:lnTo>
                    <a:pt x="13377" y="5988"/>
                  </a:lnTo>
                  <a:cubicBezTo>
                    <a:pt x="13644" y="5888"/>
                    <a:pt x="13910" y="5822"/>
                    <a:pt x="14144" y="5755"/>
                  </a:cubicBezTo>
                  <a:cubicBezTo>
                    <a:pt x="14244" y="5721"/>
                    <a:pt x="14344" y="5621"/>
                    <a:pt x="14311" y="5488"/>
                  </a:cubicBezTo>
                  <a:cubicBezTo>
                    <a:pt x="14283" y="5406"/>
                    <a:pt x="14211" y="5346"/>
                    <a:pt x="14111" y="5346"/>
                  </a:cubicBezTo>
                  <a:close/>
                  <a:moveTo>
                    <a:pt x="12522" y="5876"/>
                  </a:moveTo>
                  <a:cubicBezTo>
                    <a:pt x="12495" y="5876"/>
                    <a:pt x="12468" y="5880"/>
                    <a:pt x="12443" y="5888"/>
                  </a:cubicBezTo>
                  <a:cubicBezTo>
                    <a:pt x="12176" y="5988"/>
                    <a:pt x="11942" y="6122"/>
                    <a:pt x="11676" y="6255"/>
                  </a:cubicBezTo>
                  <a:cubicBezTo>
                    <a:pt x="11575" y="6289"/>
                    <a:pt x="11542" y="6422"/>
                    <a:pt x="11575" y="6522"/>
                  </a:cubicBezTo>
                  <a:cubicBezTo>
                    <a:pt x="11609" y="6589"/>
                    <a:pt x="11676" y="6655"/>
                    <a:pt x="11776" y="6655"/>
                  </a:cubicBezTo>
                  <a:cubicBezTo>
                    <a:pt x="11809" y="6655"/>
                    <a:pt x="11842" y="6622"/>
                    <a:pt x="11876" y="6622"/>
                  </a:cubicBezTo>
                  <a:cubicBezTo>
                    <a:pt x="12109" y="6489"/>
                    <a:pt x="12376" y="6389"/>
                    <a:pt x="12610" y="6289"/>
                  </a:cubicBezTo>
                  <a:cubicBezTo>
                    <a:pt x="12710" y="6222"/>
                    <a:pt x="12743" y="6122"/>
                    <a:pt x="12710" y="5988"/>
                  </a:cubicBezTo>
                  <a:cubicBezTo>
                    <a:pt x="12685" y="5913"/>
                    <a:pt x="12603" y="5876"/>
                    <a:pt x="12522" y="5876"/>
                  </a:cubicBezTo>
                  <a:close/>
                  <a:moveTo>
                    <a:pt x="16560" y="5279"/>
                  </a:moveTo>
                  <a:cubicBezTo>
                    <a:pt x="16479" y="5279"/>
                    <a:pt x="16406" y="5339"/>
                    <a:pt x="16379" y="5421"/>
                  </a:cubicBezTo>
                  <a:cubicBezTo>
                    <a:pt x="16346" y="5555"/>
                    <a:pt x="16412" y="5655"/>
                    <a:pt x="16512" y="5688"/>
                  </a:cubicBezTo>
                  <a:cubicBezTo>
                    <a:pt x="16779" y="5755"/>
                    <a:pt x="17046" y="5855"/>
                    <a:pt x="17246" y="5955"/>
                  </a:cubicBezTo>
                  <a:cubicBezTo>
                    <a:pt x="17313" y="5988"/>
                    <a:pt x="17346" y="5988"/>
                    <a:pt x="17380" y="5988"/>
                  </a:cubicBezTo>
                  <a:cubicBezTo>
                    <a:pt x="17380" y="6055"/>
                    <a:pt x="17380" y="6122"/>
                    <a:pt x="17380" y="6188"/>
                  </a:cubicBezTo>
                  <a:cubicBezTo>
                    <a:pt x="17380" y="6389"/>
                    <a:pt x="17380" y="6622"/>
                    <a:pt x="17446" y="6822"/>
                  </a:cubicBezTo>
                  <a:cubicBezTo>
                    <a:pt x="17446" y="6922"/>
                    <a:pt x="17546" y="6989"/>
                    <a:pt x="17646" y="6989"/>
                  </a:cubicBezTo>
                  <a:lnTo>
                    <a:pt x="17680" y="6989"/>
                  </a:lnTo>
                  <a:cubicBezTo>
                    <a:pt x="17780" y="6956"/>
                    <a:pt x="17847" y="6856"/>
                    <a:pt x="17847" y="6756"/>
                  </a:cubicBezTo>
                  <a:cubicBezTo>
                    <a:pt x="17813" y="6555"/>
                    <a:pt x="17780" y="6389"/>
                    <a:pt x="17780" y="6188"/>
                  </a:cubicBezTo>
                  <a:cubicBezTo>
                    <a:pt x="17780" y="6122"/>
                    <a:pt x="17813" y="6022"/>
                    <a:pt x="17813" y="5955"/>
                  </a:cubicBezTo>
                  <a:cubicBezTo>
                    <a:pt x="17813" y="5855"/>
                    <a:pt x="17713" y="5755"/>
                    <a:pt x="17613" y="5755"/>
                  </a:cubicBezTo>
                  <a:lnTo>
                    <a:pt x="17546" y="5755"/>
                  </a:lnTo>
                  <a:cubicBezTo>
                    <a:pt x="17546" y="5688"/>
                    <a:pt x="17513" y="5621"/>
                    <a:pt x="17446" y="5588"/>
                  </a:cubicBezTo>
                  <a:cubicBezTo>
                    <a:pt x="17179" y="5455"/>
                    <a:pt x="16913" y="5355"/>
                    <a:pt x="16612" y="5288"/>
                  </a:cubicBezTo>
                  <a:cubicBezTo>
                    <a:pt x="16595" y="5282"/>
                    <a:pt x="16577" y="5279"/>
                    <a:pt x="16560" y="5279"/>
                  </a:cubicBezTo>
                  <a:close/>
                  <a:moveTo>
                    <a:pt x="18034" y="6042"/>
                  </a:moveTo>
                  <a:cubicBezTo>
                    <a:pt x="17974" y="6042"/>
                    <a:pt x="17917" y="6067"/>
                    <a:pt x="17880" y="6122"/>
                  </a:cubicBezTo>
                  <a:cubicBezTo>
                    <a:pt x="17813" y="6188"/>
                    <a:pt x="17813" y="6322"/>
                    <a:pt x="17880" y="6389"/>
                  </a:cubicBezTo>
                  <a:cubicBezTo>
                    <a:pt x="18080" y="6589"/>
                    <a:pt x="18247" y="6789"/>
                    <a:pt x="18380" y="6989"/>
                  </a:cubicBezTo>
                  <a:cubicBezTo>
                    <a:pt x="18414" y="7056"/>
                    <a:pt x="18514" y="7089"/>
                    <a:pt x="18580" y="7089"/>
                  </a:cubicBezTo>
                  <a:cubicBezTo>
                    <a:pt x="18614" y="7089"/>
                    <a:pt x="18647" y="7089"/>
                    <a:pt x="18681" y="7056"/>
                  </a:cubicBezTo>
                  <a:cubicBezTo>
                    <a:pt x="18781" y="6989"/>
                    <a:pt x="18814" y="6889"/>
                    <a:pt x="18747" y="6789"/>
                  </a:cubicBezTo>
                  <a:cubicBezTo>
                    <a:pt x="18580" y="6522"/>
                    <a:pt x="18380" y="6289"/>
                    <a:pt x="18180" y="6088"/>
                  </a:cubicBezTo>
                  <a:cubicBezTo>
                    <a:pt x="18135" y="6058"/>
                    <a:pt x="18083" y="6042"/>
                    <a:pt x="18034" y="6042"/>
                  </a:cubicBezTo>
                  <a:close/>
                  <a:moveTo>
                    <a:pt x="11047" y="6621"/>
                  </a:moveTo>
                  <a:cubicBezTo>
                    <a:pt x="11013" y="6621"/>
                    <a:pt x="10977" y="6632"/>
                    <a:pt x="10942" y="6655"/>
                  </a:cubicBezTo>
                  <a:cubicBezTo>
                    <a:pt x="10675" y="6789"/>
                    <a:pt x="10441" y="6956"/>
                    <a:pt x="10208" y="7122"/>
                  </a:cubicBezTo>
                  <a:cubicBezTo>
                    <a:pt x="10108" y="7189"/>
                    <a:pt x="10108" y="7323"/>
                    <a:pt x="10174" y="7423"/>
                  </a:cubicBezTo>
                  <a:cubicBezTo>
                    <a:pt x="10208" y="7489"/>
                    <a:pt x="10275" y="7489"/>
                    <a:pt x="10341" y="7489"/>
                  </a:cubicBezTo>
                  <a:cubicBezTo>
                    <a:pt x="10375" y="7489"/>
                    <a:pt x="10441" y="7489"/>
                    <a:pt x="10475" y="7456"/>
                  </a:cubicBezTo>
                  <a:cubicBezTo>
                    <a:pt x="10675" y="7289"/>
                    <a:pt x="10908" y="7156"/>
                    <a:pt x="11142" y="7022"/>
                  </a:cubicBezTo>
                  <a:cubicBezTo>
                    <a:pt x="11242" y="6956"/>
                    <a:pt x="11275" y="6822"/>
                    <a:pt x="11209" y="6722"/>
                  </a:cubicBezTo>
                  <a:cubicBezTo>
                    <a:pt x="11165" y="6658"/>
                    <a:pt x="11108" y="6621"/>
                    <a:pt x="11047" y="6621"/>
                  </a:cubicBezTo>
                  <a:close/>
                  <a:moveTo>
                    <a:pt x="17859" y="7377"/>
                  </a:moveTo>
                  <a:cubicBezTo>
                    <a:pt x="17832" y="7377"/>
                    <a:pt x="17805" y="7381"/>
                    <a:pt x="17780" y="7389"/>
                  </a:cubicBezTo>
                  <a:cubicBezTo>
                    <a:pt x="17680" y="7423"/>
                    <a:pt x="17646" y="7556"/>
                    <a:pt x="17680" y="7656"/>
                  </a:cubicBezTo>
                  <a:cubicBezTo>
                    <a:pt x="17747" y="7856"/>
                    <a:pt x="17880" y="8056"/>
                    <a:pt x="17980" y="8257"/>
                  </a:cubicBezTo>
                  <a:cubicBezTo>
                    <a:pt x="18047" y="8323"/>
                    <a:pt x="18080" y="8357"/>
                    <a:pt x="18113" y="8423"/>
                  </a:cubicBezTo>
                  <a:cubicBezTo>
                    <a:pt x="18180" y="8490"/>
                    <a:pt x="18214" y="8490"/>
                    <a:pt x="18280" y="8490"/>
                  </a:cubicBezTo>
                  <a:cubicBezTo>
                    <a:pt x="18347" y="8490"/>
                    <a:pt x="18380" y="8490"/>
                    <a:pt x="18414" y="8457"/>
                  </a:cubicBezTo>
                  <a:cubicBezTo>
                    <a:pt x="18514" y="8390"/>
                    <a:pt x="18514" y="8257"/>
                    <a:pt x="18447" y="8157"/>
                  </a:cubicBezTo>
                  <a:cubicBezTo>
                    <a:pt x="18414" y="8123"/>
                    <a:pt x="18380" y="8056"/>
                    <a:pt x="18347" y="8023"/>
                  </a:cubicBezTo>
                  <a:cubicBezTo>
                    <a:pt x="18247" y="7856"/>
                    <a:pt x="18147" y="7690"/>
                    <a:pt x="18047" y="7489"/>
                  </a:cubicBezTo>
                  <a:cubicBezTo>
                    <a:pt x="18022" y="7414"/>
                    <a:pt x="17940" y="7377"/>
                    <a:pt x="17859" y="7377"/>
                  </a:cubicBezTo>
                  <a:close/>
                  <a:moveTo>
                    <a:pt x="9712" y="7639"/>
                  </a:moveTo>
                  <a:cubicBezTo>
                    <a:pt x="9657" y="7639"/>
                    <a:pt x="9607" y="7656"/>
                    <a:pt x="9574" y="7690"/>
                  </a:cubicBezTo>
                  <a:cubicBezTo>
                    <a:pt x="9341" y="7890"/>
                    <a:pt x="9174" y="8123"/>
                    <a:pt x="8974" y="8323"/>
                  </a:cubicBezTo>
                  <a:cubicBezTo>
                    <a:pt x="8907" y="8423"/>
                    <a:pt x="8940" y="8557"/>
                    <a:pt x="9040" y="8624"/>
                  </a:cubicBezTo>
                  <a:cubicBezTo>
                    <a:pt x="9074" y="8657"/>
                    <a:pt x="9107" y="8657"/>
                    <a:pt x="9140" y="8657"/>
                  </a:cubicBezTo>
                  <a:cubicBezTo>
                    <a:pt x="9207" y="8657"/>
                    <a:pt x="9274" y="8624"/>
                    <a:pt x="9307" y="8590"/>
                  </a:cubicBezTo>
                  <a:cubicBezTo>
                    <a:pt x="9474" y="8390"/>
                    <a:pt x="9674" y="8190"/>
                    <a:pt x="9841" y="7990"/>
                  </a:cubicBezTo>
                  <a:cubicBezTo>
                    <a:pt x="9941" y="7923"/>
                    <a:pt x="9941" y="7790"/>
                    <a:pt x="9874" y="7690"/>
                  </a:cubicBezTo>
                  <a:cubicBezTo>
                    <a:pt x="9824" y="7656"/>
                    <a:pt x="9766" y="7639"/>
                    <a:pt x="9712" y="7639"/>
                  </a:cubicBezTo>
                  <a:close/>
                  <a:moveTo>
                    <a:pt x="18903" y="7447"/>
                  </a:moveTo>
                  <a:cubicBezTo>
                    <a:pt x="18884" y="7447"/>
                    <a:pt x="18865" y="7450"/>
                    <a:pt x="18847" y="7456"/>
                  </a:cubicBezTo>
                  <a:cubicBezTo>
                    <a:pt x="18747" y="7489"/>
                    <a:pt x="18681" y="7589"/>
                    <a:pt x="18714" y="7690"/>
                  </a:cubicBezTo>
                  <a:cubicBezTo>
                    <a:pt x="18747" y="7856"/>
                    <a:pt x="18781" y="8023"/>
                    <a:pt x="18781" y="8157"/>
                  </a:cubicBezTo>
                  <a:cubicBezTo>
                    <a:pt x="18781" y="8290"/>
                    <a:pt x="18747" y="8357"/>
                    <a:pt x="18747" y="8390"/>
                  </a:cubicBezTo>
                  <a:cubicBezTo>
                    <a:pt x="18681" y="8490"/>
                    <a:pt x="18747" y="8624"/>
                    <a:pt x="18847" y="8657"/>
                  </a:cubicBezTo>
                  <a:cubicBezTo>
                    <a:pt x="18881" y="8657"/>
                    <a:pt x="18914" y="8690"/>
                    <a:pt x="18947" y="8690"/>
                  </a:cubicBezTo>
                  <a:cubicBezTo>
                    <a:pt x="19014" y="8690"/>
                    <a:pt x="19081" y="8624"/>
                    <a:pt x="19114" y="8557"/>
                  </a:cubicBezTo>
                  <a:cubicBezTo>
                    <a:pt x="19181" y="8457"/>
                    <a:pt x="19181" y="8323"/>
                    <a:pt x="19181" y="8157"/>
                  </a:cubicBezTo>
                  <a:cubicBezTo>
                    <a:pt x="19181" y="7990"/>
                    <a:pt x="19148" y="7790"/>
                    <a:pt x="19114" y="7589"/>
                  </a:cubicBezTo>
                  <a:cubicBezTo>
                    <a:pt x="19087" y="7507"/>
                    <a:pt x="18992" y="7447"/>
                    <a:pt x="18903" y="7447"/>
                  </a:cubicBezTo>
                  <a:close/>
                  <a:moveTo>
                    <a:pt x="8727" y="8945"/>
                  </a:moveTo>
                  <a:cubicBezTo>
                    <a:pt x="8644" y="8945"/>
                    <a:pt x="8557" y="8982"/>
                    <a:pt x="8507" y="9057"/>
                  </a:cubicBezTo>
                  <a:cubicBezTo>
                    <a:pt x="8373" y="9291"/>
                    <a:pt x="8240" y="9558"/>
                    <a:pt x="8173" y="9858"/>
                  </a:cubicBezTo>
                  <a:cubicBezTo>
                    <a:pt x="8106" y="9958"/>
                    <a:pt x="8173" y="10058"/>
                    <a:pt x="8273" y="10125"/>
                  </a:cubicBezTo>
                  <a:lnTo>
                    <a:pt x="8340" y="10125"/>
                  </a:lnTo>
                  <a:cubicBezTo>
                    <a:pt x="8440" y="10125"/>
                    <a:pt x="8507" y="10058"/>
                    <a:pt x="8540" y="9991"/>
                  </a:cubicBezTo>
                  <a:cubicBezTo>
                    <a:pt x="8640" y="9724"/>
                    <a:pt x="8740" y="9491"/>
                    <a:pt x="8874" y="9257"/>
                  </a:cubicBezTo>
                  <a:cubicBezTo>
                    <a:pt x="8940" y="9157"/>
                    <a:pt x="8907" y="9024"/>
                    <a:pt x="8807" y="8957"/>
                  </a:cubicBezTo>
                  <a:cubicBezTo>
                    <a:pt x="8782" y="8949"/>
                    <a:pt x="8755" y="8945"/>
                    <a:pt x="8727" y="8945"/>
                  </a:cubicBezTo>
                  <a:close/>
                  <a:moveTo>
                    <a:pt x="8119" y="10516"/>
                  </a:moveTo>
                  <a:cubicBezTo>
                    <a:pt x="8031" y="10516"/>
                    <a:pt x="7940" y="10581"/>
                    <a:pt x="7940" y="10692"/>
                  </a:cubicBezTo>
                  <a:cubicBezTo>
                    <a:pt x="7873" y="10959"/>
                    <a:pt x="7839" y="11259"/>
                    <a:pt x="7839" y="11526"/>
                  </a:cubicBezTo>
                  <a:cubicBezTo>
                    <a:pt x="7839" y="11659"/>
                    <a:pt x="7906" y="11759"/>
                    <a:pt x="8040" y="11759"/>
                  </a:cubicBezTo>
                  <a:cubicBezTo>
                    <a:pt x="8140" y="11759"/>
                    <a:pt x="8240" y="11659"/>
                    <a:pt x="8240" y="11559"/>
                  </a:cubicBezTo>
                  <a:cubicBezTo>
                    <a:pt x="8273" y="11292"/>
                    <a:pt x="8273" y="11025"/>
                    <a:pt x="8340" y="10758"/>
                  </a:cubicBezTo>
                  <a:cubicBezTo>
                    <a:pt x="8373" y="10658"/>
                    <a:pt x="8273" y="10525"/>
                    <a:pt x="8173" y="10525"/>
                  </a:cubicBezTo>
                  <a:cubicBezTo>
                    <a:pt x="8156" y="10519"/>
                    <a:pt x="8138" y="10516"/>
                    <a:pt x="8119" y="10516"/>
                  </a:cubicBezTo>
                  <a:close/>
                  <a:moveTo>
                    <a:pt x="8040" y="12159"/>
                  </a:moveTo>
                  <a:cubicBezTo>
                    <a:pt x="7906" y="12193"/>
                    <a:pt x="7839" y="12293"/>
                    <a:pt x="7839" y="12393"/>
                  </a:cubicBezTo>
                  <a:cubicBezTo>
                    <a:pt x="7873" y="12693"/>
                    <a:pt x="7906" y="12960"/>
                    <a:pt x="7973" y="13260"/>
                  </a:cubicBezTo>
                  <a:cubicBezTo>
                    <a:pt x="8006" y="13327"/>
                    <a:pt x="8073" y="13394"/>
                    <a:pt x="8173" y="13394"/>
                  </a:cubicBezTo>
                  <a:lnTo>
                    <a:pt x="8240" y="13394"/>
                  </a:lnTo>
                  <a:cubicBezTo>
                    <a:pt x="8340" y="13394"/>
                    <a:pt x="8407" y="13260"/>
                    <a:pt x="8373" y="13160"/>
                  </a:cubicBezTo>
                  <a:cubicBezTo>
                    <a:pt x="8340" y="12893"/>
                    <a:pt x="8273" y="12626"/>
                    <a:pt x="8273" y="12360"/>
                  </a:cubicBezTo>
                  <a:cubicBezTo>
                    <a:pt x="8240" y="12259"/>
                    <a:pt x="8173" y="12159"/>
                    <a:pt x="8040" y="12159"/>
                  </a:cubicBezTo>
                  <a:close/>
                  <a:moveTo>
                    <a:pt x="8395" y="13785"/>
                  </a:moveTo>
                  <a:cubicBezTo>
                    <a:pt x="8376" y="13785"/>
                    <a:pt x="8358" y="13788"/>
                    <a:pt x="8340" y="13794"/>
                  </a:cubicBezTo>
                  <a:cubicBezTo>
                    <a:pt x="8240" y="13861"/>
                    <a:pt x="8173" y="13961"/>
                    <a:pt x="8206" y="14061"/>
                  </a:cubicBezTo>
                  <a:cubicBezTo>
                    <a:pt x="8306" y="14328"/>
                    <a:pt x="8407" y="14594"/>
                    <a:pt x="8540" y="14861"/>
                  </a:cubicBezTo>
                  <a:cubicBezTo>
                    <a:pt x="8573" y="14928"/>
                    <a:pt x="8640" y="14995"/>
                    <a:pt x="8707" y="14995"/>
                  </a:cubicBezTo>
                  <a:cubicBezTo>
                    <a:pt x="8740" y="14995"/>
                    <a:pt x="8773" y="14995"/>
                    <a:pt x="8807" y="14961"/>
                  </a:cubicBezTo>
                  <a:cubicBezTo>
                    <a:pt x="8907" y="14928"/>
                    <a:pt x="8940" y="14795"/>
                    <a:pt x="8907" y="14695"/>
                  </a:cubicBezTo>
                  <a:cubicBezTo>
                    <a:pt x="8773" y="14461"/>
                    <a:pt x="8673" y="14194"/>
                    <a:pt x="8607" y="13927"/>
                  </a:cubicBezTo>
                  <a:cubicBezTo>
                    <a:pt x="8579" y="13845"/>
                    <a:pt x="8484" y="13785"/>
                    <a:pt x="8395" y="13785"/>
                  </a:cubicBezTo>
                  <a:close/>
                  <a:moveTo>
                    <a:pt x="8258" y="15220"/>
                  </a:moveTo>
                  <a:cubicBezTo>
                    <a:pt x="8241" y="15220"/>
                    <a:pt x="8224" y="15223"/>
                    <a:pt x="8206" y="15228"/>
                  </a:cubicBezTo>
                  <a:cubicBezTo>
                    <a:pt x="7906" y="15262"/>
                    <a:pt x="7639" y="15328"/>
                    <a:pt x="7372" y="15395"/>
                  </a:cubicBezTo>
                  <a:cubicBezTo>
                    <a:pt x="7239" y="15428"/>
                    <a:pt x="7172" y="15562"/>
                    <a:pt x="7206" y="15662"/>
                  </a:cubicBezTo>
                  <a:cubicBezTo>
                    <a:pt x="7239" y="15762"/>
                    <a:pt x="7339" y="15829"/>
                    <a:pt x="7406" y="15829"/>
                  </a:cubicBezTo>
                  <a:cubicBezTo>
                    <a:pt x="7439" y="15829"/>
                    <a:pt x="7439" y="15829"/>
                    <a:pt x="7473" y="15795"/>
                  </a:cubicBezTo>
                  <a:cubicBezTo>
                    <a:pt x="7739" y="15729"/>
                    <a:pt x="8006" y="15662"/>
                    <a:pt x="8273" y="15629"/>
                  </a:cubicBezTo>
                  <a:cubicBezTo>
                    <a:pt x="8373" y="15595"/>
                    <a:pt x="8440" y="15495"/>
                    <a:pt x="8440" y="15395"/>
                  </a:cubicBezTo>
                  <a:cubicBezTo>
                    <a:pt x="8412" y="15284"/>
                    <a:pt x="8339" y="15220"/>
                    <a:pt x="8258" y="15220"/>
                  </a:cubicBezTo>
                  <a:close/>
                  <a:moveTo>
                    <a:pt x="10707" y="15220"/>
                  </a:moveTo>
                  <a:cubicBezTo>
                    <a:pt x="10608" y="15220"/>
                    <a:pt x="10536" y="15279"/>
                    <a:pt x="10508" y="15362"/>
                  </a:cubicBezTo>
                  <a:cubicBezTo>
                    <a:pt x="10475" y="15495"/>
                    <a:pt x="10541" y="15595"/>
                    <a:pt x="10675" y="15629"/>
                  </a:cubicBezTo>
                  <a:cubicBezTo>
                    <a:pt x="10942" y="15695"/>
                    <a:pt x="11209" y="15795"/>
                    <a:pt x="11409" y="15895"/>
                  </a:cubicBezTo>
                  <a:cubicBezTo>
                    <a:pt x="11442" y="15895"/>
                    <a:pt x="11475" y="15929"/>
                    <a:pt x="11509" y="15929"/>
                  </a:cubicBezTo>
                  <a:cubicBezTo>
                    <a:pt x="11575" y="15929"/>
                    <a:pt x="11642" y="15862"/>
                    <a:pt x="11676" y="15795"/>
                  </a:cubicBezTo>
                  <a:cubicBezTo>
                    <a:pt x="11742" y="15695"/>
                    <a:pt x="11709" y="15562"/>
                    <a:pt x="11609" y="15528"/>
                  </a:cubicBezTo>
                  <a:cubicBezTo>
                    <a:pt x="11375" y="15395"/>
                    <a:pt x="11075" y="15295"/>
                    <a:pt x="10775" y="15228"/>
                  </a:cubicBezTo>
                  <a:cubicBezTo>
                    <a:pt x="10751" y="15222"/>
                    <a:pt x="10729" y="15220"/>
                    <a:pt x="10707" y="15220"/>
                  </a:cubicBezTo>
                  <a:close/>
                  <a:moveTo>
                    <a:pt x="9040" y="15095"/>
                  </a:moveTo>
                  <a:cubicBezTo>
                    <a:pt x="8940" y="15128"/>
                    <a:pt x="8840" y="15228"/>
                    <a:pt x="8840" y="15328"/>
                  </a:cubicBezTo>
                  <a:cubicBezTo>
                    <a:pt x="8840" y="15395"/>
                    <a:pt x="8874" y="15428"/>
                    <a:pt x="8907" y="15462"/>
                  </a:cubicBezTo>
                  <a:cubicBezTo>
                    <a:pt x="8907" y="15528"/>
                    <a:pt x="8907" y="15562"/>
                    <a:pt x="8940" y="15629"/>
                  </a:cubicBezTo>
                  <a:cubicBezTo>
                    <a:pt x="9107" y="15862"/>
                    <a:pt x="9274" y="16096"/>
                    <a:pt x="9441" y="16329"/>
                  </a:cubicBezTo>
                  <a:cubicBezTo>
                    <a:pt x="9474" y="16362"/>
                    <a:pt x="9541" y="16396"/>
                    <a:pt x="9607" y="16396"/>
                  </a:cubicBezTo>
                  <a:cubicBezTo>
                    <a:pt x="9641" y="16396"/>
                    <a:pt x="9707" y="16362"/>
                    <a:pt x="9741" y="16329"/>
                  </a:cubicBezTo>
                  <a:cubicBezTo>
                    <a:pt x="9841" y="16262"/>
                    <a:pt x="9841" y="16129"/>
                    <a:pt x="9774" y="16062"/>
                  </a:cubicBezTo>
                  <a:cubicBezTo>
                    <a:pt x="9641" y="15895"/>
                    <a:pt x="9507" y="15695"/>
                    <a:pt x="9374" y="15495"/>
                  </a:cubicBezTo>
                  <a:cubicBezTo>
                    <a:pt x="9541" y="15495"/>
                    <a:pt x="9707" y="15495"/>
                    <a:pt x="9874" y="15528"/>
                  </a:cubicBezTo>
                  <a:cubicBezTo>
                    <a:pt x="9974" y="15528"/>
                    <a:pt x="10074" y="15428"/>
                    <a:pt x="10108" y="15328"/>
                  </a:cubicBezTo>
                  <a:cubicBezTo>
                    <a:pt x="10108" y="15195"/>
                    <a:pt x="10008" y="15095"/>
                    <a:pt x="9908" y="15095"/>
                  </a:cubicBezTo>
                  <a:close/>
                  <a:moveTo>
                    <a:pt x="6642" y="15668"/>
                  </a:moveTo>
                  <a:cubicBezTo>
                    <a:pt x="6610" y="15668"/>
                    <a:pt x="6576" y="15677"/>
                    <a:pt x="6539" y="15695"/>
                  </a:cubicBezTo>
                  <a:cubicBezTo>
                    <a:pt x="6305" y="15795"/>
                    <a:pt x="6038" y="15895"/>
                    <a:pt x="5771" y="16029"/>
                  </a:cubicBezTo>
                  <a:cubicBezTo>
                    <a:pt x="5671" y="16096"/>
                    <a:pt x="5638" y="16196"/>
                    <a:pt x="5671" y="16329"/>
                  </a:cubicBezTo>
                  <a:cubicBezTo>
                    <a:pt x="5705" y="16396"/>
                    <a:pt x="5805" y="16429"/>
                    <a:pt x="5871" y="16429"/>
                  </a:cubicBezTo>
                  <a:cubicBezTo>
                    <a:pt x="5905" y="16429"/>
                    <a:pt x="5938" y="16429"/>
                    <a:pt x="5971" y="16396"/>
                  </a:cubicBezTo>
                  <a:cubicBezTo>
                    <a:pt x="6205" y="16296"/>
                    <a:pt x="6438" y="16162"/>
                    <a:pt x="6705" y="16062"/>
                  </a:cubicBezTo>
                  <a:cubicBezTo>
                    <a:pt x="6805" y="16029"/>
                    <a:pt x="6872" y="15895"/>
                    <a:pt x="6805" y="15795"/>
                  </a:cubicBezTo>
                  <a:cubicBezTo>
                    <a:pt x="6781" y="15723"/>
                    <a:pt x="6723" y="15668"/>
                    <a:pt x="6642" y="15668"/>
                  </a:cubicBezTo>
                  <a:close/>
                  <a:moveTo>
                    <a:pt x="12065" y="16087"/>
                  </a:moveTo>
                  <a:cubicBezTo>
                    <a:pt x="12046" y="16087"/>
                    <a:pt x="12027" y="16090"/>
                    <a:pt x="12009" y="16096"/>
                  </a:cubicBezTo>
                  <a:cubicBezTo>
                    <a:pt x="11876" y="16129"/>
                    <a:pt x="11842" y="16229"/>
                    <a:pt x="11842" y="16329"/>
                  </a:cubicBezTo>
                  <a:cubicBezTo>
                    <a:pt x="11876" y="16362"/>
                    <a:pt x="11876" y="16396"/>
                    <a:pt x="11876" y="16429"/>
                  </a:cubicBezTo>
                  <a:cubicBezTo>
                    <a:pt x="11876" y="16596"/>
                    <a:pt x="11709" y="16729"/>
                    <a:pt x="11609" y="16829"/>
                  </a:cubicBezTo>
                  <a:cubicBezTo>
                    <a:pt x="11509" y="16896"/>
                    <a:pt x="11509" y="17030"/>
                    <a:pt x="11575" y="17130"/>
                  </a:cubicBezTo>
                  <a:cubicBezTo>
                    <a:pt x="11609" y="17196"/>
                    <a:pt x="11676" y="17196"/>
                    <a:pt x="11742" y="17196"/>
                  </a:cubicBezTo>
                  <a:cubicBezTo>
                    <a:pt x="11776" y="17196"/>
                    <a:pt x="11809" y="17196"/>
                    <a:pt x="11876" y="17163"/>
                  </a:cubicBezTo>
                  <a:cubicBezTo>
                    <a:pt x="12209" y="16896"/>
                    <a:pt x="12276" y="16596"/>
                    <a:pt x="12276" y="16429"/>
                  </a:cubicBezTo>
                  <a:cubicBezTo>
                    <a:pt x="12276" y="16362"/>
                    <a:pt x="12276" y="16296"/>
                    <a:pt x="12243" y="16229"/>
                  </a:cubicBezTo>
                  <a:cubicBezTo>
                    <a:pt x="12243" y="16147"/>
                    <a:pt x="12152" y="16087"/>
                    <a:pt x="12065" y="16087"/>
                  </a:cubicBezTo>
                  <a:close/>
                  <a:moveTo>
                    <a:pt x="5150" y="16428"/>
                  </a:moveTo>
                  <a:cubicBezTo>
                    <a:pt x="5113" y="16428"/>
                    <a:pt x="5073" y="16439"/>
                    <a:pt x="5037" y="16462"/>
                  </a:cubicBezTo>
                  <a:cubicBezTo>
                    <a:pt x="4804" y="16596"/>
                    <a:pt x="4537" y="16763"/>
                    <a:pt x="4337" y="16929"/>
                  </a:cubicBezTo>
                  <a:cubicBezTo>
                    <a:pt x="4237" y="16996"/>
                    <a:pt x="4204" y="17130"/>
                    <a:pt x="4270" y="17230"/>
                  </a:cubicBezTo>
                  <a:cubicBezTo>
                    <a:pt x="4337" y="17263"/>
                    <a:pt x="4370" y="17296"/>
                    <a:pt x="4437" y="17296"/>
                  </a:cubicBezTo>
                  <a:cubicBezTo>
                    <a:pt x="4504" y="17296"/>
                    <a:pt x="4537" y="17296"/>
                    <a:pt x="4570" y="17263"/>
                  </a:cubicBezTo>
                  <a:cubicBezTo>
                    <a:pt x="4804" y="17096"/>
                    <a:pt x="5004" y="16929"/>
                    <a:pt x="5238" y="16796"/>
                  </a:cubicBezTo>
                  <a:cubicBezTo>
                    <a:pt x="5338" y="16729"/>
                    <a:pt x="5371" y="16629"/>
                    <a:pt x="5304" y="16529"/>
                  </a:cubicBezTo>
                  <a:cubicBezTo>
                    <a:pt x="5283" y="16465"/>
                    <a:pt x="5220" y="16428"/>
                    <a:pt x="5150" y="16428"/>
                  </a:cubicBezTo>
                  <a:close/>
                  <a:moveTo>
                    <a:pt x="10195" y="16549"/>
                  </a:moveTo>
                  <a:cubicBezTo>
                    <a:pt x="10135" y="16549"/>
                    <a:pt x="10078" y="16574"/>
                    <a:pt x="10041" y="16629"/>
                  </a:cubicBezTo>
                  <a:cubicBezTo>
                    <a:pt x="9974" y="16729"/>
                    <a:pt x="9974" y="16863"/>
                    <a:pt x="10074" y="16929"/>
                  </a:cubicBezTo>
                  <a:cubicBezTo>
                    <a:pt x="10341" y="17130"/>
                    <a:pt x="10641" y="17296"/>
                    <a:pt x="10875" y="17363"/>
                  </a:cubicBezTo>
                  <a:lnTo>
                    <a:pt x="10942" y="17363"/>
                  </a:lnTo>
                  <a:cubicBezTo>
                    <a:pt x="11042" y="17363"/>
                    <a:pt x="11108" y="17296"/>
                    <a:pt x="11142" y="17196"/>
                  </a:cubicBezTo>
                  <a:cubicBezTo>
                    <a:pt x="11175" y="17096"/>
                    <a:pt x="11108" y="16963"/>
                    <a:pt x="10975" y="16929"/>
                  </a:cubicBezTo>
                  <a:cubicBezTo>
                    <a:pt x="10775" y="16896"/>
                    <a:pt x="10575" y="16763"/>
                    <a:pt x="10341" y="16596"/>
                  </a:cubicBezTo>
                  <a:cubicBezTo>
                    <a:pt x="10296" y="16566"/>
                    <a:pt x="10245" y="16549"/>
                    <a:pt x="10195" y="16549"/>
                  </a:cubicBezTo>
                  <a:close/>
                  <a:moveTo>
                    <a:pt x="3807" y="17413"/>
                  </a:moveTo>
                  <a:cubicBezTo>
                    <a:pt x="3753" y="17413"/>
                    <a:pt x="3703" y="17430"/>
                    <a:pt x="3670" y="17463"/>
                  </a:cubicBezTo>
                  <a:cubicBezTo>
                    <a:pt x="3436" y="17630"/>
                    <a:pt x="3236" y="17830"/>
                    <a:pt x="3036" y="18030"/>
                  </a:cubicBezTo>
                  <a:cubicBezTo>
                    <a:pt x="2969" y="18130"/>
                    <a:pt x="2969" y="18230"/>
                    <a:pt x="3036" y="18330"/>
                  </a:cubicBezTo>
                  <a:cubicBezTo>
                    <a:pt x="3069" y="18364"/>
                    <a:pt x="3136" y="18397"/>
                    <a:pt x="3203" y="18397"/>
                  </a:cubicBezTo>
                  <a:cubicBezTo>
                    <a:pt x="3236" y="18397"/>
                    <a:pt x="3303" y="18364"/>
                    <a:pt x="3336" y="18330"/>
                  </a:cubicBezTo>
                  <a:cubicBezTo>
                    <a:pt x="3536" y="18130"/>
                    <a:pt x="3737" y="17930"/>
                    <a:pt x="3937" y="17763"/>
                  </a:cubicBezTo>
                  <a:cubicBezTo>
                    <a:pt x="4037" y="17697"/>
                    <a:pt x="4037" y="17563"/>
                    <a:pt x="3970" y="17463"/>
                  </a:cubicBezTo>
                  <a:cubicBezTo>
                    <a:pt x="3920" y="17430"/>
                    <a:pt x="3862" y="17413"/>
                    <a:pt x="3807" y="17413"/>
                  </a:cubicBezTo>
                  <a:close/>
                  <a:moveTo>
                    <a:pt x="2623" y="18584"/>
                  </a:moveTo>
                  <a:cubicBezTo>
                    <a:pt x="2563" y="18584"/>
                    <a:pt x="2506" y="18609"/>
                    <a:pt x="2469" y="18664"/>
                  </a:cubicBezTo>
                  <a:cubicBezTo>
                    <a:pt x="2402" y="18731"/>
                    <a:pt x="2336" y="18797"/>
                    <a:pt x="2269" y="18864"/>
                  </a:cubicBezTo>
                  <a:cubicBezTo>
                    <a:pt x="2169" y="18998"/>
                    <a:pt x="2035" y="19164"/>
                    <a:pt x="1935" y="19298"/>
                  </a:cubicBezTo>
                  <a:cubicBezTo>
                    <a:pt x="1869" y="19398"/>
                    <a:pt x="1869" y="19531"/>
                    <a:pt x="1969" y="19598"/>
                  </a:cubicBezTo>
                  <a:cubicBezTo>
                    <a:pt x="2002" y="19631"/>
                    <a:pt x="2035" y="19631"/>
                    <a:pt x="2102" y="19631"/>
                  </a:cubicBezTo>
                  <a:cubicBezTo>
                    <a:pt x="2169" y="19631"/>
                    <a:pt x="2202" y="19631"/>
                    <a:pt x="2269" y="19565"/>
                  </a:cubicBezTo>
                  <a:cubicBezTo>
                    <a:pt x="2369" y="19431"/>
                    <a:pt x="2469" y="19264"/>
                    <a:pt x="2602" y="19131"/>
                  </a:cubicBezTo>
                  <a:cubicBezTo>
                    <a:pt x="2669" y="19064"/>
                    <a:pt x="2702" y="18998"/>
                    <a:pt x="2769" y="18931"/>
                  </a:cubicBezTo>
                  <a:cubicBezTo>
                    <a:pt x="2836" y="18831"/>
                    <a:pt x="2836" y="18697"/>
                    <a:pt x="2769" y="18631"/>
                  </a:cubicBezTo>
                  <a:cubicBezTo>
                    <a:pt x="2724" y="18601"/>
                    <a:pt x="2672" y="18584"/>
                    <a:pt x="2623" y="18584"/>
                  </a:cubicBezTo>
                  <a:close/>
                  <a:moveTo>
                    <a:pt x="1617" y="19912"/>
                  </a:moveTo>
                  <a:cubicBezTo>
                    <a:pt x="1546" y="19912"/>
                    <a:pt x="1477" y="19935"/>
                    <a:pt x="1435" y="19998"/>
                  </a:cubicBezTo>
                  <a:cubicBezTo>
                    <a:pt x="1268" y="20232"/>
                    <a:pt x="1135" y="20499"/>
                    <a:pt x="1001" y="20732"/>
                  </a:cubicBezTo>
                  <a:cubicBezTo>
                    <a:pt x="968" y="20832"/>
                    <a:pt x="1001" y="20966"/>
                    <a:pt x="1101" y="21032"/>
                  </a:cubicBezTo>
                  <a:cubicBezTo>
                    <a:pt x="1135" y="21032"/>
                    <a:pt x="1168" y="21066"/>
                    <a:pt x="1201" y="21066"/>
                  </a:cubicBezTo>
                  <a:cubicBezTo>
                    <a:pt x="1268" y="21066"/>
                    <a:pt x="1335" y="20999"/>
                    <a:pt x="1368" y="20932"/>
                  </a:cubicBezTo>
                  <a:cubicBezTo>
                    <a:pt x="1502" y="20699"/>
                    <a:pt x="1635" y="20465"/>
                    <a:pt x="1802" y="20232"/>
                  </a:cubicBezTo>
                  <a:cubicBezTo>
                    <a:pt x="1835" y="20132"/>
                    <a:pt x="1835" y="19998"/>
                    <a:pt x="1735" y="19932"/>
                  </a:cubicBezTo>
                  <a:cubicBezTo>
                    <a:pt x="1698" y="19919"/>
                    <a:pt x="1657" y="19912"/>
                    <a:pt x="1617" y="19912"/>
                  </a:cubicBezTo>
                  <a:close/>
                  <a:moveTo>
                    <a:pt x="846" y="21387"/>
                  </a:moveTo>
                  <a:cubicBezTo>
                    <a:pt x="758" y="21387"/>
                    <a:pt x="693" y="21431"/>
                    <a:pt x="668" y="21533"/>
                  </a:cubicBezTo>
                  <a:cubicBezTo>
                    <a:pt x="534" y="21766"/>
                    <a:pt x="434" y="22066"/>
                    <a:pt x="367" y="22333"/>
                  </a:cubicBezTo>
                  <a:cubicBezTo>
                    <a:pt x="334" y="22433"/>
                    <a:pt x="401" y="22533"/>
                    <a:pt x="501" y="22567"/>
                  </a:cubicBezTo>
                  <a:cubicBezTo>
                    <a:pt x="534" y="22600"/>
                    <a:pt x="534" y="22600"/>
                    <a:pt x="568" y="22600"/>
                  </a:cubicBezTo>
                  <a:cubicBezTo>
                    <a:pt x="668" y="22600"/>
                    <a:pt x="734" y="22533"/>
                    <a:pt x="768" y="22433"/>
                  </a:cubicBezTo>
                  <a:cubicBezTo>
                    <a:pt x="834" y="22200"/>
                    <a:pt x="935" y="21933"/>
                    <a:pt x="1035" y="21666"/>
                  </a:cubicBezTo>
                  <a:cubicBezTo>
                    <a:pt x="1068" y="21566"/>
                    <a:pt x="1035" y="21433"/>
                    <a:pt x="935" y="21399"/>
                  </a:cubicBezTo>
                  <a:cubicBezTo>
                    <a:pt x="903" y="21391"/>
                    <a:pt x="873" y="21387"/>
                    <a:pt x="846" y="21387"/>
                  </a:cubicBezTo>
                  <a:close/>
                  <a:moveTo>
                    <a:pt x="350" y="22992"/>
                  </a:moveTo>
                  <a:cubicBezTo>
                    <a:pt x="268" y="22992"/>
                    <a:pt x="195" y="23057"/>
                    <a:pt x="167" y="23167"/>
                  </a:cubicBezTo>
                  <a:cubicBezTo>
                    <a:pt x="101" y="23434"/>
                    <a:pt x="67" y="23701"/>
                    <a:pt x="34" y="24001"/>
                  </a:cubicBezTo>
                  <a:cubicBezTo>
                    <a:pt x="34" y="24101"/>
                    <a:pt x="134" y="24201"/>
                    <a:pt x="234" y="24235"/>
                  </a:cubicBezTo>
                  <a:lnTo>
                    <a:pt x="267" y="24235"/>
                  </a:lnTo>
                  <a:cubicBezTo>
                    <a:pt x="367" y="24235"/>
                    <a:pt x="434" y="24135"/>
                    <a:pt x="468" y="24035"/>
                  </a:cubicBezTo>
                  <a:cubicBezTo>
                    <a:pt x="468" y="23768"/>
                    <a:pt x="534" y="23501"/>
                    <a:pt x="568" y="23234"/>
                  </a:cubicBezTo>
                  <a:cubicBezTo>
                    <a:pt x="601" y="23134"/>
                    <a:pt x="534" y="23000"/>
                    <a:pt x="401" y="23000"/>
                  </a:cubicBezTo>
                  <a:cubicBezTo>
                    <a:pt x="384" y="22995"/>
                    <a:pt x="366" y="22992"/>
                    <a:pt x="350" y="22992"/>
                  </a:cubicBezTo>
                  <a:close/>
                  <a:moveTo>
                    <a:pt x="201" y="24635"/>
                  </a:moveTo>
                  <a:cubicBezTo>
                    <a:pt x="101" y="24635"/>
                    <a:pt x="1" y="24735"/>
                    <a:pt x="1" y="24868"/>
                  </a:cubicBezTo>
                  <a:cubicBezTo>
                    <a:pt x="1" y="25135"/>
                    <a:pt x="34" y="25436"/>
                    <a:pt x="67" y="25702"/>
                  </a:cubicBezTo>
                  <a:cubicBezTo>
                    <a:pt x="67" y="25802"/>
                    <a:pt x="167" y="25903"/>
                    <a:pt x="267" y="25903"/>
                  </a:cubicBezTo>
                  <a:lnTo>
                    <a:pt x="301" y="25903"/>
                  </a:lnTo>
                  <a:cubicBezTo>
                    <a:pt x="401" y="25869"/>
                    <a:pt x="468" y="25769"/>
                    <a:pt x="468" y="25669"/>
                  </a:cubicBezTo>
                  <a:cubicBezTo>
                    <a:pt x="434" y="25402"/>
                    <a:pt x="434" y="25102"/>
                    <a:pt x="434" y="24835"/>
                  </a:cubicBezTo>
                  <a:cubicBezTo>
                    <a:pt x="434" y="24735"/>
                    <a:pt x="334" y="24635"/>
                    <a:pt x="201" y="24635"/>
                  </a:cubicBezTo>
                  <a:close/>
                  <a:moveTo>
                    <a:pt x="400" y="26294"/>
                  </a:moveTo>
                  <a:cubicBezTo>
                    <a:pt x="379" y="26294"/>
                    <a:pt x="357" y="26297"/>
                    <a:pt x="334" y="26303"/>
                  </a:cubicBezTo>
                  <a:cubicBezTo>
                    <a:pt x="234" y="26336"/>
                    <a:pt x="167" y="26436"/>
                    <a:pt x="201" y="26536"/>
                  </a:cubicBezTo>
                  <a:cubicBezTo>
                    <a:pt x="234" y="26837"/>
                    <a:pt x="301" y="27103"/>
                    <a:pt x="401" y="27370"/>
                  </a:cubicBezTo>
                  <a:cubicBezTo>
                    <a:pt x="434" y="27470"/>
                    <a:pt x="501" y="27537"/>
                    <a:pt x="601" y="27537"/>
                  </a:cubicBezTo>
                  <a:cubicBezTo>
                    <a:pt x="601" y="27537"/>
                    <a:pt x="634" y="27537"/>
                    <a:pt x="668" y="27504"/>
                  </a:cubicBezTo>
                  <a:cubicBezTo>
                    <a:pt x="768" y="27470"/>
                    <a:pt x="834" y="27370"/>
                    <a:pt x="801" y="27270"/>
                  </a:cubicBezTo>
                  <a:cubicBezTo>
                    <a:pt x="701" y="27003"/>
                    <a:pt x="634" y="26736"/>
                    <a:pt x="601" y="26470"/>
                  </a:cubicBezTo>
                  <a:cubicBezTo>
                    <a:pt x="573" y="26359"/>
                    <a:pt x="500" y="26294"/>
                    <a:pt x="400" y="26294"/>
                  </a:cubicBezTo>
                  <a:close/>
                  <a:moveTo>
                    <a:pt x="876" y="27892"/>
                  </a:moveTo>
                  <a:cubicBezTo>
                    <a:pt x="850" y="27892"/>
                    <a:pt x="825" y="27896"/>
                    <a:pt x="801" y="27904"/>
                  </a:cubicBezTo>
                  <a:cubicBezTo>
                    <a:pt x="701" y="27937"/>
                    <a:pt x="634" y="28071"/>
                    <a:pt x="668" y="28171"/>
                  </a:cubicBezTo>
                  <a:cubicBezTo>
                    <a:pt x="801" y="28438"/>
                    <a:pt x="901" y="28705"/>
                    <a:pt x="1035" y="28971"/>
                  </a:cubicBezTo>
                  <a:cubicBezTo>
                    <a:pt x="1068" y="29038"/>
                    <a:pt x="1135" y="29071"/>
                    <a:pt x="1235" y="29071"/>
                  </a:cubicBezTo>
                  <a:cubicBezTo>
                    <a:pt x="1235" y="29071"/>
                    <a:pt x="1268" y="29071"/>
                    <a:pt x="1301" y="29038"/>
                  </a:cubicBezTo>
                  <a:cubicBezTo>
                    <a:pt x="1402" y="29005"/>
                    <a:pt x="1468" y="28871"/>
                    <a:pt x="1402" y="28771"/>
                  </a:cubicBezTo>
                  <a:cubicBezTo>
                    <a:pt x="1268" y="28538"/>
                    <a:pt x="1168" y="28271"/>
                    <a:pt x="1068" y="28037"/>
                  </a:cubicBezTo>
                  <a:cubicBezTo>
                    <a:pt x="1042" y="27935"/>
                    <a:pt x="959" y="27892"/>
                    <a:pt x="876" y="27892"/>
                  </a:cubicBezTo>
                  <a:close/>
                  <a:moveTo>
                    <a:pt x="1625" y="29370"/>
                  </a:moveTo>
                  <a:cubicBezTo>
                    <a:pt x="1591" y="29370"/>
                    <a:pt x="1559" y="29381"/>
                    <a:pt x="1535" y="29405"/>
                  </a:cubicBezTo>
                  <a:cubicBezTo>
                    <a:pt x="1435" y="29472"/>
                    <a:pt x="1402" y="29605"/>
                    <a:pt x="1468" y="29705"/>
                  </a:cubicBezTo>
                  <a:cubicBezTo>
                    <a:pt x="1602" y="29939"/>
                    <a:pt x="1768" y="30172"/>
                    <a:pt x="1935" y="30406"/>
                  </a:cubicBezTo>
                  <a:cubicBezTo>
                    <a:pt x="2002" y="30439"/>
                    <a:pt x="2035" y="30472"/>
                    <a:pt x="2102" y="30472"/>
                  </a:cubicBezTo>
                  <a:cubicBezTo>
                    <a:pt x="2169" y="30472"/>
                    <a:pt x="2202" y="30472"/>
                    <a:pt x="2235" y="30439"/>
                  </a:cubicBezTo>
                  <a:cubicBezTo>
                    <a:pt x="2336" y="30372"/>
                    <a:pt x="2336" y="30239"/>
                    <a:pt x="2269" y="30139"/>
                  </a:cubicBezTo>
                  <a:cubicBezTo>
                    <a:pt x="2102" y="29939"/>
                    <a:pt x="1969" y="29705"/>
                    <a:pt x="1802" y="29472"/>
                  </a:cubicBezTo>
                  <a:cubicBezTo>
                    <a:pt x="1759" y="29407"/>
                    <a:pt x="1688" y="29370"/>
                    <a:pt x="1625" y="29370"/>
                  </a:cubicBezTo>
                  <a:close/>
                  <a:moveTo>
                    <a:pt x="2665" y="30689"/>
                  </a:moveTo>
                  <a:cubicBezTo>
                    <a:pt x="2611" y="30689"/>
                    <a:pt x="2552" y="30706"/>
                    <a:pt x="2502" y="30739"/>
                  </a:cubicBezTo>
                  <a:cubicBezTo>
                    <a:pt x="2436" y="30839"/>
                    <a:pt x="2436" y="30973"/>
                    <a:pt x="2536" y="31040"/>
                  </a:cubicBezTo>
                  <a:cubicBezTo>
                    <a:pt x="2736" y="31273"/>
                    <a:pt x="2969" y="31440"/>
                    <a:pt x="3203" y="31607"/>
                  </a:cubicBezTo>
                  <a:cubicBezTo>
                    <a:pt x="3236" y="31607"/>
                    <a:pt x="3270" y="31640"/>
                    <a:pt x="3303" y="31640"/>
                  </a:cubicBezTo>
                  <a:cubicBezTo>
                    <a:pt x="3370" y="31640"/>
                    <a:pt x="3436" y="31607"/>
                    <a:pt x="3470" y="31540"/>
                  </a:cubicBezTo>
                  <a:cubicBezTo>
                    <a:pt x="3536" y="31440"/>
                    <a:pt x="3536" y="31306"/>
                    <a:pt x="3436" y="31240"/>
                  </a:cubicBezTo>
                  <a:cubicBezTo>
                    <a:pt x="3236" y="31106"/>
                    <a:pt x="3036" y="30939"/>
                    <a:pt x="2803" y="30739"/>
                  </a:cubicBezTo>
                  <a:cubicBezTo>
                    <a:pt x="2769" y="30706"/>
                    <a:pt x="2719" y="30689"/>
                    <a:pt x="2665" y="30689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4" name="Google Shape;3234;p32"/>
          <p:cNvGrpSpPr/>
          <p:nvPr/>
        </p:nvGrpSpPr>
        <p:grpSpPr>
          <a:xfrm>
            <a:off x="6032375" y="3609225"/>
            <a:ext cx="919000" cy="274700"/>
            <a:chOff x="3610700" y="3614675"/>
            <a:chExt cx="919000" cy="274700"/>
          </a:xfrm>
        </p:grpSpPr>
        <p:sp>
          <p:nvSpPr>
            <p:cNvPr id="3235" name="Google Shape;3235;p32"/>
            <p:cNvSpPr/>
            <p:nvPr/>
          </p:nvSpPr>
          <p:spPr>
            <a:xfrm>
              <a:off x="3613525" y="3703350"/>
              <a:ext cx="157725" cy="113300"/>
            </a:xfrm>
            <a:custGeom>
              <a:avLst/>
              <a:gdLst/>
              <a:ahLst/>
              <a:cxnLst/>
              <a:rect l="l" t="t" r="r" b="b"/>
              <a:pathLst>
                <a:path w="6309" h="4532" extrusionOk="0">
                  <a:moveTo>
                    <a:pt x="1774" y="0"/>
                  </a:moveTo>
                  <a:cubicBezTo>
                    <a:pt x="1065" y="0"/>
                    <a:pt x="346" y="250"/>
                    <a:pt x="187" y="1203"/>
                  </a:cubicBezTo>
                  <a:cubicBezTo>
                    <a:pt x="0" y="2309"/>
                    <a:pt x="992" y="2551"/>
                    <a:pt x="1898" y="2551"/>
                  </a:cubicBezTo>
                  <a:cubicBezTo>
                    <a:pt x="2603" y="2551"/>
                    <a:pt x="3256" y="2404"/>
                    <a:pt x="3256" y="2404"/>
                  </a:cubicBezTo>
                  <a:lnTo>
                    <a:pt x="3256" y="2404"/>
                  </a:lnTo>
                  <a:cubicBezTo>
                    <a:pt x="3256" y="2404"/>
                    <a:pt x="2456" y="3671"/>
                    <a:pt x="3223" y="4405"/>
                  </a:cubicBezTo>
                  <a:cubicBezTo>
                    <a:pt x="3321" y="4491"/>
                    <a:pt x="3448" y="4531"/>
                    <a:pt x="3588" y="4531"/>
                  </a:cubicBezTo>
                  <a:cubicBezTo>
                    <a:pt x="4594" y="4531"/>
                    <a:pt x="6308" y="2468"/>
                    <a:pt x="3323" y="302"/>
                  </a:cubicBezTo>
                  <a:cubicBezTo>
                    <a:pt x="3323" y="302"/>
                    <a:pt x="2554" y="0"/>
                    <a:pt x="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2"/>
            <p:cNvSpPr/>
            <p:nvPr/>
          </p:nvSpPr>
          <p:spPr>
            <a:xfrm>
              <a:off x="3680750" y="3624775"/>
              <a:ext cx="135325" cy="123075"/>
            </a:xfrm>
            <a:custGeom>
              <a:avLst/>
              <a:gdLst/>
              <a:ahLst/>
              <a:cxnLst/>
              <a:rect l="l" t="t" r="r" b="b"/>
              <a:pathLst>
                <a:path w="5413" h="4923" extrusionOk="0">
                  <a:moveTo>
                    <a:pt x="2169" y="1"/>
                  </a:moveTo>
                  <a:cubicBezTo>
                    <a:pt x="2116" y="1"/>
                    <a:pt x="2060" y="4"/>
                    <a:pt x="2002" y="9"/>
                  </a:cubicBezTo>
                  <a:cubicBezTo>
                    <a:pt x="0" y="210"/>
                    <a:pt x="901" y="3078"/>
                    <a:pt x="901" y="3078"/>
                  </a:cubicBezTo>
                  <a:cubicBezTo>
                    <a:pt x="1767" y="4461"/>
                    <a:pt x="2678" y="4923"/>
                    <a:pt x="3430" y="4923"/>
                  </a:cubicBezTo>
                  <a:cubicBezTo>
                    <a:pt x="4620" y="4923"/>
                    <a:pt x="5413" y="3769"/>
                    <a:pt x="5004" y="3278"/>
                  </a:cubicBezTo>
                  <a:cubicBezTo>
                    <a:pt x="4755" y="2967"/>
                    <a:pt x="4413" y="2870"/>
                    <a:pt x="4082" y="2870"/>
                  </a:cubicBezTo>
                  <a:cubicBezTo>
                    <a:pt x="3527" y="2870"/>
                    <a:pt x="3002" y="3145"/>
                    <a:pt x="3002" y="3145"/>
                  </a:cubicBezTo>
                  <a:cubicBezTo>
                    <a:pt x="3002" y="3145"/>
                    <a:pt x="3946" y="1"/>
                    <a:pt x="2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2"/>
            <p:cNvSpPr/>
            <p:nvPr/>
          </p:nvSpPr>
          <p:spPr>
            <a:xfrm>
              <a:off x="3610700" y="3666875"/>
              <a:ext cx="75900" cy="29025"/>
            </a:xfrm>
            <a:custGeom>
              <a:avLst/>
              <a:gdLst/>
              <a:ahLst/>
              <a:cxnLst/>
              <a:rect l="l" t="t" r="r" b="b"/>
              <a:pathLst>
                <a:path w="3036" h="1161" extrusionOk="0">
                  <a:moveTo>
                    <a:pt x="1455" y="1"/>
                  </a:moveTo>
                  <a:cubicBezTo>
                    <a:pt x="946" y="1"/>
                    <a:pt x="452" y="167"/>
                    <a:pt x="134" y="327"/>
                  </a:cubicBezTo>
                  <a:cubicBezTo>
                    <a:pt x="34" y="394"/>
                    <a:pt x="0" y="527"/>
                    <a:pt x="67" y="627"/>
                  </a:cubicBezTo>
                  <a:cubicBezTo>
                    <a:pt x="110" y="692"/>
                    <a:pt x="167" y="728"/>
                    <a:pt x="229" y="728"/>
                  </a:cubicBezTo>
                  <a:cubicBezTo>
                    <a:pt x="263" y="728"/>
                    <a:pt x="298" y="717"/>
                    <a:pt x="334" y="694"/>
                  </a:cubicBezTo>
                  <a:cubicBezTo>
                    <a:pt x="372" y="675"/>
                    <a:pt x="885" y="402"/>
                    <a:pt x="1447" y="402"/>
                  </a:cubicBezTo>
                  <a:cubicBezTo>
                    <a:pt x="1862" y="402"/>
                    <a:pt x="2305" y="551"/>
                    <a:pt x="2602" y="1061"/>
                  </a:cubicBezTo>
                  <a:cubicBezTo>
                    <a:pt x="2669" y="1127"/>
                    <a:pt x="2736" y="1161"/>
                    <a:pt x="2802" y="1161"/>
                  </a:cubicBezTo>
                  <a:cubicBezTo>
                    <a:pt x="2836" y="1161"/>
                    <a:pt x="2869" y="1161"/>
                    <a:pt x="2902" y="1127"/>
                  </a:cubicBezTo>
                  <a:cubicBezTo>
                    <a:pt x="3002" y="1061"/>
                    <a:pt x="3036" y="927"/>
                    <a:pt x="2969" y="827"/>
                  </a:cubicBezTo>
                  <a:cubicBezTo>
                    <a:pt x="2586" y="200"/>
                    <a:pt x="2011" y="1"/>
                    <a:pt x="14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2"/>
            <p:cNvSpPr/>
            <p:nvPr/>
          </p:nvSpPr>
          <p:spPr>
            <a:xfrm>
              <a:off x="3665725" y="3614675"/>
              <a:ext cx="29225" cy="72050"/>
            </a:xfrm>
            <a:custGeom>
              <a:avLst/>
              <a:gdLst/>
              <a:ahLst/>
              <a:cxnLst/>
              <a:rect l="l" t="t" r="r" b="b"/>
              <a:pathLst>
                <a:path w="1169" h="2882" extrusionOk="0">
                  <a:moveTo>
                    <a:pt x="754" y="0"/>
                  </a:moveTo>
                  <a:cubicBezTo>
                    <a:pt x="724" y="0"/>
                    <a:pt x="695" y="4"/>
                    <a:pt x="668" y="13"/>
                  </a:cubicBezTo>
                  <a:cubicBezTo>
                    <a:pt x="635" y="46"/>
                    <a:pt x="234" y="280"/>
                    <a:pt x="134" y="847"/>
                  </a:cubicBezTo>
                  <a:cubicBezTo>
                    <a:pt x="1" y="1414"/>
                    <a:pt x="234" y="2081"/>
                    <a:pt x="768" y="2815"/>
                  </a:cubicBezTo>
                  <a:cubicBezTo>
                    <a:pt x="801" y="2848"/>
                    <a:pt x="868" y="2882"/>
                    <a:pt x="935" y="2882"/>
                  </a:cubicBezTo>
                  <a:cubicBezTo>
                    <a:pt x="968" y="2882"/>
                    <a:pt x="1002" y="2882"/>
                    <a:pt x="1035" y="2848"/>
                  </a:cubicBezTo>
                  <a:cubicBezTo>
                    <a:pt x="1135" y="2782"/>
                    <a:pt x="1168" y="2648"/>
                    <a:pt x="1102" y="2548"/>
                  </a:cubicBezTo>
                  <a:cubicBezTo>
                    <a:pt x="635" y="1948"/>
                    <a:pt x="434" y="1381"/>
                    <a:pt x="535" y="947"/>
                  </a:cubicBezTo>
                  <a:cubicBezTo>
                    <a:pt x="601" y="547"/>
                    <a:pt x="868" y="380"/>
                    <a:pt x="868" y="380"/>
                  </a:cubicBezTo>
                  <a:cubicBezTo>
                    <a:pt x="968" y="313"/>
                    <a:pt x="1002" y="180"/>
                    <a:pt x="968" y="80"/>
                  </a:cubicBezTo>
                  <a:cubicBezTo>
                    <a:pt x="919" y="31"/>
                    <a:pt x="835" y="0"/>
                    <a:pt x="7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2"/>
            <p:cNvSpPr/>
            <p:nvPr/>
          </p:nvSpPr>
          <p:spPr>
            <a:xfrm>
              <a:off x="3803325" y="3701400"/>
              <a:ext cx="726375" cy="187975"/>
            </a:xfrm>
            <a:custGeom>
              <a:avLst/>
              <a:gdLst/>
              <a:ahLst/>
              <a:cxnLst/>
              <a:rect l="l" t="t" r="r" b="b"/>
              <a:pathLst>
                <a:path w="29055" h="7519" extrusionOk="0">
                  <a:moveTo>
                    <a:pt x="28276" y="0"/>
                  </a:moveTo>
                  <a:cubicBezTo>
                    <a:pt x="28228" y="0"/>
                    <a:pt x="28184" y="17"/>
                    <a:pt x="28154" y="47"/>
                  </a:cubicBezTo>
                  <a:cubicBezTo>
                    <a:pt x="28054" y="147"/>
                    <a:pt x="28054" y="280"/>
                    <a:pt x="28154" y="347"/>
                  </a:cubicBezTo>
                  <a:cubicBezTo>
                    <a:pt x="28288" y="514"/>
                    <a:pt x="28421" y="747"/>
                    <a:pt x="28488" y="981"/>
                  </a:cubicBezTo>
                  <a:cubicBezTo>
                    <a:pt x="28521" y="1081"/>
                    <a:pt x="28621" y="1147"/>
                    <a:pt x="28688" y="1147"/>
                  </a:cubicBezTo>
                  <a:cubicBezTo>
                    <a:pt x="28721" y="1147"/>
                    <a:pt x="28755" y="1114"/>
                    <a:pt x="28755" y="1114"/>
                  </a:cubicBezTo>
                  <a:cubicBezTo>
                    <a:pt x="28888" y="1081"/>
                    <a:pt x="28921" y="981"/>
                    <a:pt x="28888" y="847"/>
                  </a:cubicBezTo>
                  <a:cubicBezTo>
                    <a:pt x="28788" y="547"/>
                    <a:pt x="28655" y="280"/>
                    <a:pt x="28454" y="80"/>
                  </a:cubicBezTo>
                  <a:cubicBezTo>
                    <a:pt x="28399" y="25"/>
                    <a:pt x="28334" y="0"/>
                    <a:pt x="28276" y="0"/>
                  </a:cubicBezTo>
                  <a:close/>
                  <a:moveTo>
                    <a:pt x="28821" y="1548"/>
                  </a:moveTo>
                  <a:cubicBezTo>
                    <a:pt x="28721" y="1548"/>
                    <a:pt x="28621" y="1648"/>
                    <a:pt x="28621" y="1748"/>
                  </a:cubicBezTo>
                  <a:lnTo>
                    <a:pt x="28621" y="1815"/>
                  </a:lnTo>
                  <a:cubicBezTo>
                    <a:pt x="28621" y="2048"/>
                    <a:pt x="28588" y="2282"/>
                    <a:pt x="28555" y="2548"/>
                  </a:cubicBezTo>
                  <a:cubicBezTo>
                    <a:pt x="28521" y="2648"/>
                    <a:pt x="28621" y="2749"/>
                    <a:pt x="28721" y="2782"/>
                  </a:cubicBezTo>
                  <a:lnTo>
                    <a:pt x="28755" y="2782"/>
                  </a:lnTo>
                  <a:cubicBezTo>
                    <a:pt x="28855" y="2782"/>
                    <a:pt x="28955" y="2715"/>
                    <a:pt x="28955" y="2615"/>
                  </a:cubicBezTo>
                  <a:cubicBezTo>
                    <a:pt x="29022" y="2348"/>
                    <a:pt x="29055" y="2081"/>
                    <a:pt x="29055" y="1815"/>
                  </a:cubicBezTo>
                  <a:lnTo>
                    <a:pt x="29022" y="1748"/>
                  </a:lnTo>
                  <a:cubicBezTo>
                    <a:pt x="29022" y="1614"/>
                    <a:pt x="28921" y="1548"/>
                    <a:pt x="28821" y="1548"/>
                  </a:cubicBezTo>
                  <a:close/>
                  <a:moveTo>
                    <a:pt x="9220" y="2412"/>
                  </a:moveTo>
                  <a:cubicBezTo>
                    <a:pt x="9184" y="2412"/>
                    <a:pt x="9146" y="2423"/>
                    <a:pt x="9107" y="2448"/>
                  </a:cubicBezTo>
                  <a:cubicBezTo>
                    <a:pt x="8874" y="2582"/>
                    <a:pt x="8674" y="2882"/>
                    <a:pt x="8607" y="3282"/>
                  </a:cubicBezTo>
                  <a:cubicBezTo>
                    <a:pt x="8574" y="3382"/>
                    <a:pt x="8640" y="3482"/>
                    <a:pt x="8774" y="3516"/>
                  </a:cubicBezTo>
                  <a:lnTo>
                    <a:pt x="8807" y="3516"/>
                  </a:lnTo>
                  <a:cubicBezTo>
                    <a:pt x="8907" y="3516"/>
                    <a:pt x="8974" y="3449"/>
                    <a:pt x="9007" y="3349"/>
                  </a:cubicBezTo>
                  <a:cubicBezTo>
                    <a:pt x="9074" y="3082"/>
                    <a:pt x="9174" y="2882"/>
                    <a:pt x="9341" y="2782"/>
                  </a:cubicBezTo>
                  <a:cubicBezTo>
                    <a:pt x="9441" y="2715"/>
                    <a:pt x="9441" y="2582"/>
                    <a:pt x="9374" y="2482"/>
                  </a:cubicBezTo>
                  <a:cubicBezTo>
                    <a:pt x="9333" y="2440"/>
                    <a:pt x="9279" y="2412"/>
                    <a:pt x="9220" y="2412"/>
                  </a:cubicBezTo>
                  <a:close/>
                  <a:moveTo>
                    <a:pt x="18558" y="2840"/>
                  </a:moveTo>
                  <a:cubicBezTo>
                    <a:pt x="18470" y="2840"/>
                    <a:pt x="18375" y="2900"/>
                    <a:pt x="18347" y="2982"/>
                  </a:cubicBezTo>
                  <a:cubicBezTo>
                    <a:pt x="18314" y="3082"/>
                    <a:pt x="18381" y="3216"/>
                    <a:pt x="18481" y="3249"/>
                  </a:cubicBezTo>
                  <a:cubicBezTo>
                    <a:pt x="18681" y="3316"/>
                    <a:pt x="18714" y="3516"/>
                    <a:pt x="18714" y="3716"/>
                  </a:cubicBezTo>
                  <a:lnTo>
                    <a:pt x="19148" y="3716"/>
                  </a:lnTo>
                  <a:cubicBezTo>
                    <a:pt x="19148" y="3282"/>
                    <a:pt x="18948" y="2949"/>
                    <a:pt x="18614" y="2849"/>
                  </a:cubicBezTo>
                  <a:cubicBezTo>
                    <a:pt x="18596" y="2843"/>
                    <a:pt x="18578" y="2840"/>
                    <a:pt x="18558" y="2840"/>
                  </a:cubicBezTo>
                  <a:close/>
                  <a:moveTo>
                    <a:pt x="9814" y="2709"/>
                  </a:moveTo>
                  <a:cubicBezTo>
                    <a:pt x="9801" y="2709"/>
                    <a:pt x="9788" y="2711"/>
                    <a:pt x="9774" y="2715"/>
                  </a:cubicBezTo>
                  <a:cubicBezTo>
                    <a:pt x="9641" y="2715"/>
                    <a:pt x="9574" y="2815"/>
                    <a:pt x="9574" y="2915"/>
                  </a:cubicBezTo>
                  <a:cubicBezTo>
                    <a:pt x="9574" y="2949"/>
                    <a:pt x="9574" y="2949"/>
                    <a:pt x="9574" y="2982"/>
                  </a:cubicBezTo>
                  <a:cubicBezTo>
                    <a:pt x="9574" y="3149"/>
                    <a:pt x="9508" y="3382"/>
                    <a:pt x="9407" y="3616"/>
                  </a:cubicBezTo>
                  <a:cubicBezTo>
                    <a:pt x="9374" y="3749"/>
                    <a:pt x="9407" y="3849"/>
                    <a:pt x="9508" y="3916"/>
                  </a:cubicBezTo>
                  <a:lnTo>
                    <a:pt x="9608" y="3916"/>
                  </a:lnTo>
                  <a:cubicBezTo>
                    <a:pt x="9674" y="3916"/>
                    <a:pt x="9741" y="3883"/>
                    <a:pt x="9808" y="3783"/>
                  </a:cubicBezTo>
                  <a:cubicBezTo>
                    <a:pt x="9908" y="3516"/>
                    <a:pt x="9975" y="3216"/>
                    <a:pt x="9975" y="2982"/>
                  </a:cubicBezTo>
                  <a:cubicBezTo>
                    <a:pt x="9975" y="2949"/>
                    <a:pt x="9975" y="2915"/>
                    <a:pt x="9975" y="2882"/>
                  </a:cubicBezTo>
                  <a:cubicBezTo>
                    <a:pt x="9975" y="2795"/>
                    <a:pt x="9900" y="2709"/>
                    <a:pt x="9814" y="2709"/>
                  </a:cubicBezTo>
                  <a:close/>
                  <a:moveTo>
                    <a:pt x="242" y="3037"/>
                  </a:moveTo>
                  <a:cubicBezTo>
                    <a:pt x="217" y="3037"/>
                    <a:pt x="191" y="3041"/>
                    <a:pt x="168" y="3049"/>
                  </a:cubicBezTo>
                  <a:cubicBezTo>
                    <a:pt x="67" y="3082"/>
                    <a:pt x="1" y="3182"/>
                    <a:pt x="34" y="3316"/>
                  </a:cubicBezTo>
                  <a:cubicBezTo>
                    <a:pt x="34" y="3316"/>
                    <a:pt x="134" y="3649"/>
                    <a:pt x="401" y="4083"/>
                  </a:cubicBezTo>
                  <a:cubicBezTo>
                    <a:pt x="434" y="4150"/>
                    <a:pt x="501" y="4216"/>
                    <a:pt x="601" y="4216"/>
                  </a:cubicBezTo>
                  <a:cubicBezTo>
                    <a:pt x="635" y="4216"/>
                    <a:pt x="668" y="4183"/>
                    <a:pt x="701" y="4183"/>
                  </a:cubicBezTo>
                  <a:cubicBezTo>
                    <a:pt x="801" y="4116"/>
                    <a:pt x="835" y="3983"/>
                    <a:pt x="768" y="3883"/>
                  </a:cubicBezTo>
                  <a:cubicBezTo>
                    <a:pt x="534" y="3482"/>
                    <a:pt x="434" y="3182"/>
                    <a:pt x="434" y="3182"/>
                  </a:cubicBezTo>
                  <a:cubicBezTo>
                    <a:pt x="409" y="3080"/>
                    <a:pt x="325" y="3037"/>
                    <a:pt x="242" y="3037"/>
                  </a:cubicBezTo>
                  <a:close/>
                  <a:moveTo>
                    <a:pt x="28554" y="3174"/>
                  </a:moveTo>
                  <a:cubicBezTo>
                    <a:pt x="28454" y="3174"/>
                    <a:pt x="28382" y="3233"/>
                    <a:pt x="28354" y="3316"/>
                  </a:cubicBezTo>
                  <a:cubicBezTo>
                    <a:pt x="28254" y="3549"/>
                    <a:pt x="28154" y="3816"/>
                    <a:pt x="28021" y="4049"/>
                  </a:cubicBezTo>
                  <a:cubicBezTo>
                    <a:pt x="27987" y="4150"/>
                    <a:pt x="28021" y="4283"/>
                    <a:pt x="28121" y="4316"/>
                  </a:cubicBezTo>
                  <a:cubicBezTo>
                    <a:pt x="28154" y="4350"/>
                    <a:pt x="28188" y="4350"/>
                    <a:pt x="28221" y="4350"/>
                  </a:cubicBezTo>
                  <a:cubicBezTo>
                    <a:pt x="28288" y="4350"/>
                    <a:pt x="28354" y="4316"/>
                    <a:pt x="28388" y="4250"/>
                  </a:cubicBezTo>
                  <a:cubicBezTo>
                    <a:pt x="28521" y="3983"/>
                    <a:pt x="28655" y="3716"/>
                    <a:pt x="28755" y="3449"/>
                  </a:cubicBezTo>
                  <a:cubicBezTo>
                    <a:pt x="28788" y="3349"/>
                    <a:pt x="28721" y="3216"/>
                    <a:pt x="28621" y="3182"/>
                  </a:cubicBezTo>
                  <a:cubicBezTo>
                    <a:pt x="28598" y="3176"/>
                    <a:pt x="28575" y="3174"/>
                    <a:pt x="28554" y="3174"/>
                  </a:cubicBezTo>
                  <a:close/>
                  <a:moveTo>
                    <a:pt x="17872" y="3170"/>
                  </a:moveTo>
                  <a:cubicBezTo>
                    <a:pt x="17789" y="3170"/>
                    <a:pt x="17706" y="3214"/>
                    <a:pt x="17680" y="3316"/>
                  </a:cubicBezTo>
                  <a:cubicBezTo>
                    <a:pt x="17647" y="3416"/>
                    <a:pt x="17647" y="3516"/>
                    <a:pt x="17647" y="3649"/>
                  </a:cubicBezTo>
                  <a:cubicBezTo>
                    <a:pt x="17647" y="3816"/>
                    <a:pt x="17680" y="4049"/>
                    <a:pt x="17747" y="4250"/>
                  </a:cubicBezTo>
                  <a:cubicBezTo>
                    <a:pt x="17780" y="4350"/>
                    <a:pt x="17880" y="4383"/>
                    <a:pt x="17947" y="4383"/>
                  </a:cubicBezTo>
                  <a:lnTo>
                    <a:pt x="18014" y="4383"/>
                  </a:lnTo>
                  <a:cubicBezTo>
                    <a:pt x="18147" y="4350"/>
                    <a:pt x="18180" y="4216"/>
                    <a:pt x="18147" y="4116"/>
                  </a:cubicBezTo>
                  <a:cubicBezTo>
                    <a:pt x="18080" y="3949"/>
                    <a:pt x="18047" y="3783"/>
                    <a:pt x="18047" y="3649"/>
                  </a:cubicBezTo>
                  <a:cubicBezTo>
                    <a:pt x="18047" y="3549"/>
                    <a:pt x="18080" y="3482"/>
                    <a:pt x="18080" y="3449"/>
                  </a:cubicBezTo>
                  <a:cubicBezTo>
                    <a:pt x="18114" y="3316"/>
                    <a:pt x="18047" y="3216"/>
                    <a:pt x="17947" y="3182"/>
                  </a:cubicBezTo>
                  <a:cubicBezTo>
                    <a:pt x="17923" y="3174"/>
                    <a:pt x="17898" y="3170"/>
                    <a:pt x="17872" y="3170"/>
                  </a:cubicBezTo>
                  <a:close/>
                  <a:moveTo>
                    <a:pt x="8792" y="3943"/>
                  </a:moveTo>
                  <a:cubicBezTo>
                    <a:pt x="8776" y="3943"/>
                    <a:pt x="8758" y="3945"/>
                    <a:pt x="8740" y="3949"/>
                  </a:cubicBezTo>
                  <a:cubicBezTo>
                    <a:pt x="8640" y="3949"/>
                    <a:pt x="8540" y="4049"/>
                    <a:pt x="8574" y="4183"/>
                  </a:cubicBezTo>
                  <a:cubicBezTo>
                    <a:pt x="8574" y="4316"/>
                    <a:pt x="8607" y="4483"/>
                    <a:pt x="8674" y="4650"/>
                  </a:cubicBezTo>
                  <a:cubicBezTo>
                    <a:pt x="8607" y="4717"/>
                    <a:pt x="8507" y="4783"/>
                    <a:pt x="8440" y="4850"/>
                  </a:cubicBezTo>
                  <a:cubicBezTo>
                    <a:pt x="8340" y="4917"/>
                    <a:pt x="8340" y="5050"/>
                    <a:pt x="8407" y="5150"/>
                  </a:cubicBezTo>
                  <a:cubicBezTo>
                    <a:pt x="8440" y="5184"/>
                    <a:pt x="8507" y="5217"/>
                    <a:pt x="8574" y="5217"/>
                  </a:cubicBezTo>
                  <a:cubicBezTo>
                    <a:pt x="8607" y="5217"/>
                    <a:pt x="8674" y="5217"/>
                    <a:pt x="8707" y="5184"/>
                  </a:cubicBezTo>
                  <a:cubicBezTo>
                    <a:pt x="8740" y="5150"/>
                    <a:pt x="8774" y="5117"/>
                    <a:pt x="8807" y="5084"/>
                  </a:cubicBezTo>
                  <a:cubicBezTo>
                    <a:pt x="8856" y="5132"/>
                    <a:pt x="8923" y="5163"/>
                    <a:pt x="8994" y="5163"/>
                  </a:cubicBezTo>
                  <a:cubicBezTo>
                    <a:pt x="9020" y="5163"/>
                    <a:pt x="9047" y="5159"/>
                    <a:pt x="9074" y="5150"/>
                  </a:cubicBezTo>
                  <a:cubicBezTo>
                    <a:pt x="9174" y="5117"/>
                    <a:pt x="9207" y="4983"/>
                    <a:pt x="9174" y="4883"/>
                  </a:cubicBezTo>
                  <a:cubicBezTo>
                    <a:pt x="9174" y="4850"/>
                    <a:pt x="9141" y="4817"/>
                    <a:pt x="9141" y="4783"/>
                  </a:cubicBezTo>
                  <a:cubicBezTo>
                    <a:pt x="9207" y="4683"/>
                    <a:pt x="9274" y="4617"/>
                    <a:pt x="9341" y="4550"/>
                  </a:cubicBezTo>
                  <a:cubicBezTo>
                    <a:pt x="9407" y="4450"/>
                    <a:pt x="9374" y="4316"/>
                    <a:pt x="9307" y="4250"/>
                  </a:cubicBezTo>
                  <a:cubicBezTo>
                    <a:pt x="9262" y="4220"/>
                    <a:pt x="9211" y="4203"/>
                    <a:pt x="9161" y="4203"/>
                  </a:cubicBezTo>
                  <a:cubicBezTo>
                    <a:pt x="9101" y="4203"/>
                    <a:pt x="9044" y="4228"/>
                    <a:pt x="9007" y="4283"/>
                  </a:cubicBezTo>
                  <a:cubicBezTo>
                    <a:pt x="9007" y="4216"/>
                    <a:pt x="8974" y="4183"/>
                    <a:pt x="8974" y="4116"/>
                  </a:cubicBezTo>
                  <a:cubicBezTo>
                    <a:pt x="8974" y="4030"/>
                    <a:pt x="8899" y="3943"/>
                    <a:pt x="8792" y="3943"/>
                  </a:cubicBezTo>
                  <a:close/>
                  <a:moveTo>
                    <a:pt x="1070" y="4470"/>
                  </a:moveTo>
                  <a:cubicBezTo>
                    <a:pt x="1025" y="4470"/>
                    <a:pt x="980" y="4487"/>
                    <a:pt x="935" y="4516"/>
                  </a:cubicBezTo>
                  <a:cubicBezTo>
                    <a:pt x="835" y="4583"/>
                    <a:pt x="835" y="4717"/>
                    <a:pt x="901" y="4817"/>
                  </a:cubicBezTo>
                  <a:cubicBezTo>
                    <a:pt x="1102" y="5050"/>
                    <a:pt x="1302" y="5250"/>
                    <a:pt x="1502" y="5450"/>
                  </a:cubicBezTo>
                  <a:cubicBezTo>
                    <a:pt x="1535" y="5484"/>
                    <a:pt x="1602" y="5484"/>
                    <a:pt x="1635" y="5484"/>
                  </a:cubicBezTo>
                  <a:cubicBezTo>
                    <a:pt x="1702" y="5484"/>
                    <a:pt x="1769" y="5450"/>
                    <a:pt x="1802" y="5417"/>
                  </a:cubicBezTo>
                  <a:cubicBezTo>
                    <a:pt x="1869" y="5317"/>
                    <a:pt x="1869" y="5184"/>
                    <a:pt x="1769" y="5117"/>
                  </a:cubicBezTo>
                  <a:cubicBezTo>
                    <a:pt x="1569" y="4950"/>
                    <a:pt x="1402" y="4750"/>
                    <a:pt x="1235" y="4550"/>
                  </a:cubicBezTo>
                  <a:cubicBezTo>
                    <a:pt x="1180" y="4495"/>
                    <a:pt x="1125" y="4470"/>
                    <a:pt x="1070" y="4470"/>
                  </a:cubicBezTo>
                  <a:close/>
                  <a:moveTo>
                    <a:pt x="18708" y="4316"/>
                  </a:moveTo>
                  <a:cubicBezTo>
                    <a:pt x="18636" y="4316"/>
                    <a:pt x="18570" y="4361"/>
                    <a:pt x="18547" y="4450"/>
                  </a:cubicBezTo>
                  <a:cubicBezTo>
                    <a:pt x="18481" y="4516"/>
                    <a:pt x="18447" y="4617"/>
                    <a:pt x="18381" y="4717"/>
                  </a:cubicBezTo>
                  <a:cubicBezTo>
                    <a:pt x="18371" y="4707"/>
                    <a:pt x="18358" y="4703"/>
                    <a:pt x="18344" y="4703"/>
                  </a:cubicBezTo>
                  <a:cubicBezTo>
                    <a:pt x="18311" y="4703"/>
                    <a:pt x="18271" y="4726"/>
                    <a:pt x="18247" y="4750"/>
                  </a:cubicBezTo>
                  <a:cubicBezTo>
                    <a:pt x="18147" y="4817"/>
                    <a:pt x="18147" y="4917"/>
                    <a:pt x="18180" y="5017"/>
                  </a:cubicBezTo>
                  <a:cubicBezTo>
                    <a:pt x="18180" y="5050"/>
                    <a:pt x="18147" y="5084"/>
                    <a:pt x="18114" y="5084"/>
                  </a:cubicBezTo>
                  <a:cubicBezTo>
                    <a:pt x="18047" y="5184"/>
                    <a:pt x="18047" y="5317"/>
                    <a:pt x="18147" y="5384"/>
                  </a:cubicBezTo>
                  <a:cubicBezTo>
                    <a:pt x="18192" y="5414"/>
                    <a:pt x="18244" y="5430"/>
                    <a:pt x="18293" y="5430"/>
                  </a:cubicBezTo>
                  <a:cubicBezTo>
                    <a:pt x="18354" y="5430"/>
                    <a:pt x="18411" y="5406"/>
                    <a:pt x="18447" y="5350"/>
                  </a:cubicBezTo>
                  <a:cubicBezTo>
                    <a:pt x="18581" y="5450"/>
                    <a:pt x="18681" y="5551"/>
                    <a:pt x="18814" y="5684"/>
                  </a:cubicBezTo>
                  <a:cubicBezTo>
                    <a:pt x="18848" y="5717"/>
                    <a:pt x="18881" y="5717"/>
                    <a:pt x="18948" y="5717"/>
                  </a:cubicBezTo>
                  <a:cubicBezTo>
                    <a:pt x="19014" y="5717"/>
                    <a:pt x="19048" y="5684"/>
                    <a:pt x="19114" y="5651"/>
                  </a:cubicBezTo>
                  <a:cubicBezTo>
                    <a:pt x="19181" y="5551"/>
                    <a:pt x="19181" y="5417"/>
                    <a:pt x="19081" y="5350"/>
                  </a:cubicBezTo>
                  <a:cubicBezTo>
                    <a:pt x="18948" y="5250"/>
                    <a:pt x="18814" y="5117"/>
                    <a:pt x="18714" y="4983"/>
                  </a:cubicBezTo>
                  <a:cubicBezTo>
                    <a:pt x="18781" y="4850"/>
                    <a:pt x="18848" y="4750"/>
                    <a:pt x="18914" y="4617"/>
                  </a:cubicBezTo>
                  <a:cubicBezTo>
                    <a:pt x="18948" y="4516"/>
                    <a:pt x="18914" y="4383"/>
                    <a:pt x="18814" y="4350"/>
                  </a:cubicBezTo>
                  <a:cubicBezTo>
                    <a:pt x="18781" y="4327"/>
                    <a:pt x="18744" y="4316"/>
                    <a:pt x="18708" y="4316"/>
                  </a:cubicBezTo>
                  <a:close/>
                  <a:moveTo>
                    <a:pt x="27797" y="4649"/>
                  </a:moveTo>
                  <a:cubicBezTo>
                    <a:pt x="27734" y="4649"/>
                    <a:pt x="27664" y="4685"/>
                    <a:pt x="27621" y="4750"/>
                  </a:cubicBezTo>
                  <a:cubicBezTo>
                    <a:pt x="27454" y="4950"/>
                    <a:pt x="27287" y="5184"/>
                    <a:pt x="27120" y="5384"/>
                  </a:cubicBezTo>
                  <a:cubicBezTo>
                    <a:pt x="27020" y="5450"/>
                    <a:pt x="27020" y="5584"/>
                    <a:pt x="27120" y="5651"/>
                  </a:cubicBezTo>
                  <a:cubicBezTo>
                    <a:pt x="27154" y="5684"/>
                    <a:pt x="27220" y="5717"/>
                    <a:pt x="27254" y="5717"/>
                  </a:cubicBezTo>
                  <a:cubicBezTo>
                    <a:pt x="27320" y="5717"/>
                    <a:pt x="27387" y="5684"/>
                    <a:pt x="27420" y="5651"/>
                  </a:cubicBezTo>
                  <a:cubicBezTo>
                    <a:pt x="27621" y="5450"/>
                    <a:pt x="27787" y="5217"/>
                    <a:pt x="27954" y="4983"/>
                  </a:cubicBezTo>
                  <a:cubicBezTo>
                    <a:pt x="28021" y="4883"/>
                    <a:pt x="27987" y="4750"/>
                    <a:pt x="27887" y="4683"/>
                  </a:cubicBezTo>
                  <a:cubicBezTo>
                    <a:pt x="27864" y="4660"/>
                    <a:pt x="27832" y="4649"/>
                    <a:pt x="27797" y="4649"/>
                  </a:cubicBezTo>
                  <a:close/>
                  <a:moveTo>
                    <a:pt x="7887" y="5282"/>
                  </a:moveTo>
                  <a:cubicBezTo>
                    <a:pt x="7848" y="5282"/>
                    <a:pt x="7808" y="5293"/>
                    <a:pt x="7773" y="5317"/>
                  </a:cubicBezTo>
                  <a:cubicBezTo>
                    <a:pt x="7573" y="5450"/>
                    <a:pt x="7306" y="5551"/>
                    <a:pt x="7072" y="5651"/>
                  </a:cubicBezTo>
                  <a:cubicBezTo>
                    <a:pt x="6972" y="5684"/>
                    <a:pt x="6906" y="5817"/>
                    <a:pt x="6939" y="5917"/>
                  </a:cubicBezTo>
                  <a:cubicBezTo>
                    <a:pt x="6972" y="6018"/>
                    <a:pt x="7072" y="6051"/>
                    <a:pt x="7139" y="6051"/>
                  </a:cubicBezTo>
                  <a:lnTo>
                    <a:pt x="7206" y="6051"/>
                  </a:lnTo>
                  <a:cubicBezTo>
                    <a:pt x="7506" y="5917"/>
                    <a:pt x="7740" y="5817"/>
                    <a:pt x="8006" y="5651"/>
                  </a:cubicBezTo>
                  <a:cubicBezTo>
                    <a:pt x="8107" y="5617"/>
                    <a:pt x="8140" y="5484"/>
                    <a:pt x="8073" y="5384"/>
                  </a:cubicBezTo>
                  <a:cubicBezTo>
                    <a:pt x="8030" y="5319"/>
                    <a:pt x="7959" y="5282"/>
                    <a:pt x="7887" y="5282"/>
                  </a:cubicBezTo>
                  <a:close/>
                  <a:moveTo>
                    <a:pt x="2321" y="5549"/>
                  </a:moveTo>
                  <a:cubicBezTo>
                    <a:pt x="2250" y="5549"/>
                    <a:pt x="2179" y="5586"/>
                    <a:pt x="2136" y="5651"/>
                  </a:cubicBezTo>
                  <a:cubicBezTo>
                    <a:pt x="2069" y="5751"/>
                    <a:pt x="2102" y="5884"/>
                    <a:pt x="2202" y="5951"/>
                  </a:cubicBezTo>
                  <a:cubicBezTo>
                    <a:pt x="2469" y="6084"/>
                    <a:pt x="2736" y="6218"/>
                    <a:pt x="3003" y="6318"/>
                  </a:cubicBezTo>
                  <a:lnTo>
                    <a:pt x="3070" y="6318"/>
                  </a:lnTo>
                  <a:cubicBezTo>
                    <a:pt x="3170" y="6318"/>
                    <a:pt x="3236" y="6284"/>
                    <a:pt x="3270" y="6184"/>
                  </a:cubicBezTo>
                  <a:cubicBezTo>
                    <a:pt x="3303" y="6084"/>
                    <a:pt x="3236" y="5951"/>
                    <a:pt x="3136" y="5917"/>
                  </a:cubicBezTo>
                  <a:cubicBezTo>
                    <a:pt x="2903" y="5817"/>
                    <a:pt x="2636" y="5717"/>
                    <a:pt x="2436" y="5584"/>
                  </a:cubicBezTo>
                  <a:cubicBezTo>
                    <a:pt x="2400" y="5560"/>
                    <a:pt x="2361" y="5549"/>
                    <a:pt x="2321" y="5549"/>
                  </a:cubicBezTo>
                  <a:close/>
                  <a:moveTo>
                    <a:pt x="6361" y="5909"/>
                  </a:moveTo>
                  <a:cubicBezTo>
                    <a:pt x="6342" y="5909"/>
                    <a:pt x="6323" y="5912"/>
                    <a:pt x="6305" y="5917"/>
                  </a:cubicBezTo>
                  <a:cubicBezTo>
                    <a:pt x="6138" y="5951"/>
                    <a:pt x="5938" y="5984"/>
                    <a:pt x="5772" y="6051"/>
                  </a:cubicBezTo>
                  <a:cubicBezTo>
                    <a:pt x="5671" y="6051"/>
                    <a:pt x="5605" y="6084"/>
                    <a:pt x="5505" y="6084"/>
                  </a:cubicBezTo>
                  <a:cubicBezTo>
                    <a:pt x="5405" y="6118"/>
                    <a:pt x="5305" y="6218"/>
                    <a:pt x="5338" y="6318"/>
                  </a:cubicBezTo>
                  <a:cubicBezTo>
                    <a:pt x="5338" y="6418"/>
                    <a:pt x="5438" y="6485"/>
                    <a:pt x="5538" y="6485"/>
                  </a:cubicBezTo>
                  <a:lnTo>
                    <a:pt x="5571" y="6485"/>
                  </a:lnTo>
                  <a:cubicBezTo>
                    <a:pt x="5671" y="6485"/>
                    <a:pt x="5738" y="6451"/>
                    <a:pt x="5838" y="6451"/>
                  </a:cubicBezTo>
                  <a:cubicBezTo>
                    <a:pt x="6038" y="6418"/>
                    <a:pt x="6239" y="6351"/>
                    <a:pt x="6405" y="6318"/>
                  </a:cubicBezTo>
                  <a:cubicBezTo>
                    <a:pt x="6505" y="6284"/>
                    <a:pt x="6572" y="6184"/>
                    <a:pt x="6539" y="6051"/>
                  </a:cubicBezTo>
                  <a:cubicBezTo>
                    <a:pt x="6539" y="5969"/>
                    <a:pt x="6448" y="5909"/>
                    <a:pt x="6361" y="5909"/>
                  </a:cubicBezTo>
                  <a:close/>
                  <a:moveTo>
                    <a:pt x="9392" y="5471"/>
                  </a:moveTo>
                  <a:cubicBezTo>
                    <a:pt x="9348" y="5471"/>
                    <a:pt x="9304" y="5487"/>
                    <a:pt x="9274" y="5517"/>
                  </a:cubicBezTo>
                  <a:cubicBezTo>
                    <a:pt x="9174" y="5584"/>
                    <a:pt x="9141" y="5717"/>
                    <a:pt x="9207" y="5817"/>
                  </a:cubicBezTo>
                  <a:cubicBezTo>
                    <a:pt x="9374" y="6051"/>
                    <a:pt x="9574" y="6251"/>
                    <a:pt x="9808" y="6451"/>
                  </a:cubicBezTo>
                  <a:cubicBezTo>
                    <a:pt x="9841" y="6485"/>
                    <a:pt x="9908" y="6518"/>
                    <a:pt x="9941" y="6518"/>
                  </a:cubicBezTo>
                  <a:cubicBezTo>
                    <a:pt x="10008" y="6518"/>
                    <a:pt x="10075" y="6485"/>
                    <a:pt x="10108" y="6418"/>
                  </a:cubicBezTo>
                  <a:cubicBezTo>
                    <a:pt x="10175" y="6351"/>
                    <a:pt x="10175" y="6218"/>
                    <a:pt x="10075" y="6151"/>
                  </a:cubicBezTo>
                  <a:cubicBezTo>
                    <a:pt x="9874" y="5951"/>
                    <a:pt x="9708" y="5784"/>
                    <a:pt x="9541" y="5551"/>
                  </a:cubicBezTo>
                  <a:cubicBezTo>
                    <a:pt x="9504" y="5495"/>
                    <a:pt x="9447" y="5471"/>
                    <a:pt x="9392" y="5471"/>
                  </a:cubicBezTo>
                  <a:close/>
                  <a:moveTo>
                    <a:pt x="17699" y="5621"/>
                  </a:moveTo>
                  <a:cubicBezTo>
                    <a:pt x="17654" y="5621"/>
                    <a:pt x="17610" y="5639"/>
                    <a:pt x="17580" y="5684"/>
                  </a:cubicBezTo>
                  <a:cubicBezTo>
                    <a:pt x="17380" y="5851"/>
                    <a:pt x="17146" y="6018"/>
                    <a:pt x="16913" y="6151"/>
                  </a:cubicBezTo>
                  <a:cubicBezTo>
                    <a:pt x="16813" y="6218"/>
                    <a:pt x="16779" y="6351"/>
                    <a:pt x="16846" y="6418"/>
                  </a:cubicBezTo>
                  <a:cubicBezTo>
                    <a:pt x="16880" y="6485"/>
                    <a:pt x="16980" y="6518"/>
                    <a:pt x="17046" y="6518"/>
                  </a:cubicBezTo>
                  <a:cubicBezTo>
                    <a:pt x="17080" y="6518"/>
                    <a:pt x="17113" y="6518"/>
                    <a:pt x="17146" y="6485"/>
                  </a:cubicBezTo>
                  <a:cubicBezTo>
                    <a:pt x="17380" y="6351"/>
                    <a:pt x="17613" y="6184"/>
                    <a:pt x="17847" y="5984"/>
                  </a:cubicBezTo>
                  <a:cubicBezTo>
                    <a:pt x="17914" y="5917"/>
                    <a:pt x="17947" y="5784"/>
                    <a:pt x="17847" y="5684"/>
                  </a:cubicBezTo>
                  <a:cubicBezTo>
                    <a:pt x="17810" y="5647"/>
                    <a:pt x="17754" y="5621"/>
                    <a:pt x="17699" y="5621"/>
                  </a:cubicBezTo>
                  <a:close/>
                  <a:moveTo>
                    <a:pt x="3864" y="6111"/>
                  </a:moveTo>
                  <a:cubicBezTo>
                    <a:pt x="3778" y="6111"/>
                    <a:pt x="3699" y="6198"/>
                    <a:pt x="3670" y="6284"/>
                  </a:cubicBezTo>
                  <a:cubicBezTo>
                    <a:pt x="3670" y="6385"/>
                    <a:pt x="3737" y="6518"/>
                    <a:pt x="3837" y="6518"/>
                  </a:cubicBezTo>
                  <a:cubicBezTo>
                    <a:pt x="4104" y="6551"/>
                    <a:pt x="4337" y="6585"/>
                    <a:pt x="4604" y="6585"/>
                  </a:cubicBezTo>
                  <a:lnTo>
                    <a:pt x="4704" y="6585"/>
                  </a:lnTo>
                  <a:cubicBezTo>
                    <a:pt x="4838" y="6585"/>
                    <a:pt x="4904" y="6485"/>
                    <a:pt x="4904" y="6351"/>
                  </a:cubicBezTo>
                  <a:cubicBezTo>
                    <a:pt x="4904" y="6251"/>
                    <a:pt x="4804" y="6151"/>
                    <a:pt x="4704" y="6151"/>
                  </a:cubicBezTo>
                  <a:lnTo>
                    <a:pt x="4604" y="6151"/>
                  </a:lnTo>
                  <a:cubicBezTo>
                    <a:pt x="4371" y="6151"/>
                    <a:pt x="4137" y="6151"/>
                    <a:pt x="3904" y="6118"/>
                  </a:cubicBezTo>
                  <a:cubicBezTo>
                    <a:pt x="3890" y="6113"/>
                    <a:pt x="3877" y="6111"/>
                    <a:pt x="3864" y="6111"/>
                  </a:cubicBezTo>
                  <a:close/>
                  <a:moveTo>
                    <a:pt x="19610" y="5783"/>
                  </a:moveTo>
                  <a:cubicBezTo>
                    <a:pt x="19548" y="5783"/>
                    <a:pt x="19491" y="5820"/>
                    <a:pt x="19448" y="5884"/>
                  </a:cubicBezTo>
                  <a:cubicBezTo>
                    <a:pt x="19381" y="5984"/>
                    <a:pt x="19415" y="6118"/>
                    <a:pt x="19515" y="6184"/>
                  </a:cubicBezTo>
                  <a:cubicBezTo>
                    <a:pt x="19748" y="6318"/>
                    <a:pt x="19982" y="6451"/>
                    <a:pt x="20249" y="6585"/>
                  </a:cubicBezTo>
                  <a:cubicBezTo>
                    <a:pt x="20282" y="6585"/>
                    <a:pt x="20315" y="6618"/>
                    <a:pt x="20349" y="6618"/>
                  </a:cubicBezTo>
                  <a:cubicBezTo>
                    <a:pt x="20415" y="6618"/>
                    <a:pt x="20515" y="6551"/>
                    <a:pt x="20549" y="6485"/>
                  </a:cubicBezTo>
                  <a:cubicBezTo>
                    <a:pt x="20582" y="6385"/>
                    <a:pt x="20549" y="6251"/>
                    <a:pt x="20449" y="6218"/>
                  </a:cubicBezTo>
                  <a:cubicBezTo>
                    <a:pt x="20182" y="6084"/>
                    <a:pt x="19948" y="5951"/>
                    <a:pt x="19715" y="5817"/>
                  </a:cubicBezTo>
                  <a:cubicBezTo>
                    <a:pt x="19679" y="5794"/>
                    <a:pt x="19644" y="5783"/>
                    <a:pt x="19610" y="5783"/>
                  </a:cubicBezTo>
                  <a:close/>
                  <a:moveTo>
                    <a:pt x="26666" y="5871"/>
                  </a:moveTo>
                  <a:cubicBezTo>
                    <a:pt x="26616" y="5871"/>
                    <a:pt x="26565" y="5888"/>
                    <a:pt x="26520" y="5917"/>
                  </a:cubicBezTo>
                  <a:cubicBezTo>
                    <a:pt x="26320" y="6084"/>
                    <a:pt x="26086" y="6251"/>
                    <a:pt x="25853" y="6351"/>
                  </a:cubicBezTo>
                  <a:cubicBezTo>
                    <a:pt x="25753" y="6418"/>
                    <a:pt x="25719" y="6551"/>
                    <a:pt x="25786" y="6651"/>
                  </a:cubicBezTo>
                  <a:cubicBezTo>
                    <a:pt x="25819" y="6718"/>
                    <a:pt x="25886" y="6751"/>
                    <a:pt x="25953" y="6751"/>
                  </a:cubicBezTo>
                  <a:cubicBezTo>
                    <a:pt x="25986" y="6751"/>
                    <a:pt x="26019" y="6751"/>
                    <a:pt x="26053" y="6718"/>
                  </a:cubicBezTo>
                  <a:cubicBezTo>
                    <a:pt x="26320" y="6585"/>
                    <a:pt x="26553" y="6418"/>
                    <a:pt x="26787" y="6251"/>
                  </a:cubicBezTo>
                  <a:cubicBezTo>
                    <a:pt x="26887" y="6184"/>
                    <a:pt x="26887" y="6051"/>
                    <a:pt x="26820" y="5951"/>
                  </a:cubicBezTo>
                  <a:cubicBezTo>
                    <a:pt x="26783" y="5896"/>
                    <a:pt x="26726" y="5871"/>
                    <a:pt x="26666" y="5871"/>
                  </a:cubicBezTo>
                  <a:close/>
                  <a:moveTo>
                    <a:pt x="21094" y="6491"/>
                  </a:moveTo>
                  <a:cubicBezTo>
                    <a:pt x="21016" y="6491"/>
                    <a:pt x="20940" y="6546"/>
                    <a:pt x="20916" y="6618"/>
                  </a:cubicBezTo>
                  <a:cubicBezTo>
                    <a:pt x="20882" y="6751"/>
                    <a:pt x="20949" y="6852"/>
                    <a:pt x="21049" y="6885"/>
                  </a:cubicBezTo>
                  <a:cubicBezTo>
                    <a:pt x="21316" y="6985"/>
                    <a:pt x="21583" y="7052"/>
                    <a:pt x="21883" y="7118"/>
                  </a:cubicBezTo>
                  <a:cubicBezTo>
                    <a:pt x="21883" y="7152"/>
                    <a:pt x="21916" y="7152"/>
                    <a:pt x="21916" y="7152"/>
                  </a:cubicBezTo>
                  <a:cubicBezTo>
                    <a:pt x="22017" y="7152"/>
                    <a:pt x="22117" y="7085"/>
                    <a:pt x="22117" y="6985"/>
                  </a:cubicBezTo>
                  <a:cubicBezTo>
                    <a:pt x="22150" y="6885"/>
                    <a:pt x="22083" y="6751"/>
                    <a:pt x="21983" y="6718"/>
                  </a:cubicBezTo>
                  <a:cubicBezTo>
                    <a:pt x="21716" y="6651"/>
                    <a:pt x="21449" y="6585"/>
                    <a:pt x="21183" y="6518"/>
                  </a:cubicBezTo>
                  <a:cubicBezTo>
                    <a:pt x="21155" y="6499"/>
                    <a:pt x="21124" y="6491"/>
                    <a:pt x="21094" y="6491"/>
                  </a:cubicBezTo>
                  <a:close/>
                  <a:moveTo>
                    <a:pt x="16292" y="6505"/>
                  </a:moveTo>
                  <a:cubicBezTo>
                    <a:pt x="16264" y="6505"/>
                    <a:pt x="16237" y="6510"/>
                    <a:pt x="16212" y="6518"/>
                  </a:cubicBezTo>
                  <a:cubicBezTo>
                    <a:pt x="15979" y="6618"/>
                    <a:pt x="15712" y="6718"/>
                    <a:pt x="15445" y="6785"/>
                  </a:cubicBezTo>
                  <a:cubicBezTo>
                    <a:pt x="15345" y="6818"/>
                    <a:pt x="15278" y="6952"/>
                    <a:pt x="15312" y="7052"/>
                  </a:cubicBezTo>
                  <a:cubicBezTo>
                    <a:pt x="15345" y="7152"/>
                    <a:pt x="15412" y="7218"/>
                    <a:pt x="15512" y="7218"/>
                  </a:cubicBezTo>
                  <a:cubicBezTo>
                    <a:pt x="15545" y="7218"/>
                    <a:pt x="15545" y="7185"/>
                    <a:pt x="15579" y="7185"/>
                  </a:cubicBezTo>
                  <a:cubicBezTo>
                    <a:pt x="15845" y="7118"/>
                    <a:pt x="16112" y="7018"/>
                    <a:pt x="16379" y="6885"/>
                  </a:cubicBezTo>
                  <a:cubicBezTo>
                    <a:pt x="16479" y="6852"/>
                    <a:pt x="16546" y="6718"/>
                    <a:pt x="16479" y="6618"/>
                  </a:cubicBezTo>
                  <a:cubicBezTo>
                    <a:pt x="16454" y="6543"/>
                    <a:pt x="16373" y="6505"/>
                    <a:pt x="16292" y="6505"/>
                  </a:cubicBezTo>
                  <a:close/>
                  <a:moveTo>
                    <a:pt x="10627" y="6550"/>
                  </a:moveTo>
                  <a:cubicBezTo>
                    <a:pt x="10556" y="6550"/>
                    <a:pt x="10485" y="6587"/>
                    <a:pt x="10442" y="6651"/>
                  </a:cubicBezTo>
                  <a:cubicBezTo>
                    <a:pt x="10408" y="6751"/>
                    <a:pt x="10442" y="6885"/>
                    <a:pt x="10542" y="6952"/>
                  </a:cubicBezTo>
                  <a:cubicBezTo>
                    <a:pt x="10775" y="7085"/>
                    <a:pt x="11042" y="7185"/>
                    <a:pt x="11342" y="7285"/>
                  </a:cubicBezTo>
                  <a:lnTo>
                    <a:pt x="11409" y="7285"/>
                  </a:lnTo>
                  <a:cubicBezTo>
                    <a:pt x="11476" y="7285"/>
                    <a:pt x="11576" y="7218"/>
                    <a:pt x="11609" y="7152"/>
                  </a:cubicBezTo>
                  <a:cubicBezTo>
                    <a:pt x="11642" y="7018"/>
                    <a:pt x="11576" y="6918"/>
                    <a:pt x="11476" y="6885"/>
                  </a:cubicBezTo>
                  <a:cubicBezTo>
                    <a:pt x="11209" y="6785"/>
                    <a:pt x="10942" y="6685"/>
                    <a:pt x="10742" y="6585"/>
                  </a:cubicBezTo>
                  <a:cubicBezTo>
                    <a:pt x="10706" y="6561"/>
                    <a:pt x="10667" y="6550"/>
                    <a:pt x="10627" y="6550"/>
                  </a:cubicBezTo>
                  <a:close/>
                  <a:moveTo>
                    <a:pt x="25186" y="6676"/>
                  </a:moveTo>
                  <a:cubicBezTo>
                    <a:pt x="25165" y="6676"/>
                    <a:pt x="25142" y="6679"/>
                    <a:pt x="25119" y="6685"/>
                  </a:cubicBezTo>
                  <a:cubicBezTo>
                    <a:pt x="24885" y="6785"/>
                    <a:pt x="24618" y="6852"/>
                    <a:pt x="24352" y="6885"/>
                  </a:cubicBezTo>
                  <a:cubicBezTo>
                    <a:pt x="24251" y="6918"/>
                    <a:pt x="24185" y="7018"/>
                    <a:pt x="24185" y="7152"/>
                  </a:cubicBezTo>
                  <a:cubicBezTo>
                    <a:pt x="24218" y="7252"/>
                    <a:pt x="24285" y="7319"/>
                    <a:pt x="24385" y="7319"/>
                  </a:cubicBezTo>
                  <a:lnTo>
                    <a:pt x="24452" y="7319"/>
                  </a:lnTo>
                  <a:cubicBezTo>
                    <a:pt x="24718" y="7252"/>
                    <a:pt x="25019" y="7185"/>
                    <a:pt x="25286" y="7085"/>
                  </a:cubicBezTo>
                  <a:cubicBezTo>
                    <a:pt x="25386" y="7052"/>
                    <a:pt x="25452" y="6918"/>
                    <a:pt x="25386" y="6818"/>
                  </a:cubicBezTo>
                  <a:cubicBezTo>
                    <a:pt x="25358" y="6736"/>
                    <a:pt x="25286" y="6676"/>
                    <a:pt x="25186" y="6676"/>
                  </a:cubicBezTo>
                  <a:close/>
                  <a:moveTo>
                    <a:pt x="22784" y="6885"/>
                  </a:moveTo>
                  <a:cubicBezTo>
                    <a:pt x="22650" y="6885"/>
                    <a:pt x="22550" y="6952"/>
                    <a:pt x="22550" y="7052"/>
                  </a:cubicBezTo>
                  <a:cubicBezTo>
                    <a:pt x="22517" y="7185"/>
                    <a:pt x="22617" y="7285"/>
                    <a:pt x="22717" y="7319"/>
                  </a:cubicBezTo>
                  <a:cubicBezTo>
                    <a:pt x="23017" y="7352"/>
                    <a:pt x="23284" y="7385"/>
                    <a:pt x="23584" y="7385"/>
                  </a:cubicBezTo>
                  <a:cubicBezTo>
                    <a:pt x="23684" y="7385"/>
                    <a:pt x="23784" y="7285"/>
                    <a:pt x="23784" y="7185"/>
                  </a:cubicBezTo>
                  <a:cubicBezTo>
                    <a:pt x="23784" y="7052"/>
                    <a:pt x="23684" y="6952"/>
                    <a:pt x="23584" y="6952"/>
                  </a:cubicBezTo>
                  <a:cubicBezTo>
                    <a:pt x="23317" y="6952"/>
                    <a:pt x="23051" y="6952"/>
                    <a:pt x="22784" y="6885"/>
                  </a:cubicBezTo>
                  <a:close/>
                  <a:moveTo>
                    <a:pt x="12243" y="7052"/>
                  </a:moveTo>
                  <a:cubicBezTo>
                    <a:pt x="12143" y="7052"/>
                    <a:pt x="12009" y="7118"/>
                    <a:pt x="12009" y="7218"/>
                  </a:cubicBezTo>
                  <a:cubicBezTo>
                    <a:pt x="11976" y="7352"/>
                    <a:pt x="12076" y="7452"/>
                    <a:pt x="12176" y="7452"/>
                  </a:cubicBezTo>
                  <a:cubicBezTo>
                    <a:pt x="12443" y="7519"/>
                    <a:pt x="12743" y="7519"/>
                    <a:pt x="13043" y="7519"/>
                  </a:cubicBezTo>
                  <a:cubicBezTo>
                    <a:pt x="13143" y="7519"/>
                    <a:pt x="13244" y="7452"/>
                    <a:pt x="13244" y="7319"/>
                  </a:cubicBezTo>
                  <a:cubicBezTo>
                    <a:pt x="13244" y="7218"/>
                    <a:pt x="13177" y="7118"/>
                    <a:pt x="13043" y="7118"/>
                  </a:cubicBezTo>
                  <a:cubicBezTo>
                    <a:pt x="12777" y="7118"/>
                    <a:pt x="12510" y="7085"/>
                    <a:pt x="12243" y="7052"/>
                  </a:cubicBezTo>
                  <a:close/>
                  <a:moveTo>
                    <a:pt x="14718" y="6978"/>
                  </a:moveTo>
                  <a:cubicBezTo>
                    <a:pt x="14705" y="6978"/>
                    <a:pt x="14691" y="6980"/>
                    <a:pt x="14678" y="6985"/>
                  </a:cubicBezTo>
                  <a:cubicBezTo>
                    <a:pt x="14411" y="7018"/>
                    <a:pt x="14144" y="7052"/>
                    <a:pt x="13844" y="7085"/>
                  </a:cubicBezTo>
                  <a:cubicBezTo>
                    <a:pt x="13744" y="7085"/>
                    <a:pt x="13644" y="7185"/>
                    <a:pt x="13677" y="7319"/>
                  </a:cubicBezTo>
                  <a:cubicBezTo>
                    <a:pt x="13677" y="7419"/>
                    <a:pt x="13777" y="7519"/>
                    <a:pt x="13877" y="7519"/>
                  </a:cubicBezTo>
                  <a:cubicBezTo>
                    <a:pt x="13877" y="7519"/>
                    <a:pt x="13877" y="7485"/>
                    <a:pt x="13877" y="7485"/>
                  </a:cubicBezTo>
                  <a:cubicBezTo>
                    <a:pt x="14178" y="7485"/>
                    <a:pt x="14478" y="7452"/>
                    <a:pt x="14745" y="7385"/>
                  </a:cubicBezTo>
                  <a:cubicBezTo>
                    <a:pt x="14845" y="7385"/>
                    <a:pt x="14911" y="7252"/>
                    <a:pt x="14911" y="7152"/>
                  </a:cubicBezTo>
                  <a:cubicBezTo>
                    <a:pt x="14883" y="7065"/>
                    <a:pt x="14804" y="6978"/>
                    <a:pt x="14718" y="697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40" name="Google Shape;3240;p32"/>
          <p:cNvSpPr/>
          <p:nvPr/>
        </p:nvSpPr>
        <p:spPr>
          <a:xfrm>
            <a:off x="567300" y="3469236"/>
            <a:ext cx="452140" cy="13999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41" name="Google Shape;3241;p32"/>
          <p:cNvGrpSpPr/>
          <p:nvPr/>
        </p:nvGrpSpPr>
        <p:grpSpPr>
          <a:xfrm flipH="1">
            <a:off x="72048" y="4076400"/>
            <a:ext cx="930993" cy="1067425"/>
            <a:chOff x="476382" y="4076400"/>
            <a:chExt cx="930993" cy="1067425"/>
          </a:xfrm>
        </p:grpSpPr>
        <p:sp>
          <p:nvSpPr>
            <p:cNvPr id="3242" name="Google Shape;3242;p32"/>
            <p:cNvSpPr/>
            <p:nvPr/>
          </p:nvSpPr>
          <p:spPr>
            <a:xfrm>
              <a:off x="476382" y="4665119"/>
              <a:ext cx="371526" cy="180601"/>
            </a:xfrm>
            <a:custGeom>
              <a:avLst/>
              <a:gdLst/>
              <a:ahLst/>
              <a:cxnLst/>
              <a:rect l="l" t="t" r="r" b="b"/>
              <a:pathLst>
                <a:path w="17418" h="8467" extrusionOk="0">
                  <a:moveTo>
                    <a:pt x="4496" y="0"/>
                  </a:moveTo>
                  <a:cubicBezTo>
                    <a:pt x="1838" y="0"/>
                    <a:pt x="0" y="569"/>
                    <a:pt x="1012" y="1157"/>
                  </a:cubicBezTo>
                  <a:cubicBezTo>
                    <a:pt x="2679" y="2127"/>
                    <a:pt x="15085" y="8467"/>
                    <a:pt x="17114" y="8467"/>
                  </a:cubicBezTo>
                  <a:cubicBezTo>
                    <a:pt x="17318" y="8467"/>
                    <a:pt x="17417" y="8402"/>
                    <a:pt x="17390" y="8262"/>
                  </a:cubicBezTo>
                  <a:cubicBezTo>
                    <a:pt x="17390" y="8262"/>
                    <a:pt x="16289" y="3792"/>
                    <a:pt x="11519" y="1424"/>
                  </a:cubicBezTo>
                  <a:cubicBezTo>
                    <a:pt x="9364" y="376"/>
                    <a:pt x="6659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2"/>
            <p:cNvSpPr/>
            <p:nvPr/>
          </p:nvSpPr>
          <p:spPr>
            <a:xfrm>
              <a:off x="708569" y="4501873"/>
              <a:ext cx="214175" cy="631923"/>
            </a:xfrm>
            <a:custGeom>
              <a:avLst/>
              <a:gdLst/>
              <a:ahLst/>
              <a:cxnLst/>
              <a:rect l="l" t="t" r="r" b="b"/>
              <a:pathLst>
                <a:path w="10041" h="29626" extrusionOk="0">
                  <a:moveTo>
                    <a:pt x="224" y="1"/>
                  </a:moveTo>
                  <a:cubicBezTo>
                    <a:pt x="182" y="1"/>
                    <a:pt x="139" y="12"/>
                    <a:pt x="100" y="37"/>
                  </a:cubicBezTo>
                  <a:cubicBezTo>
                    <a:pt x="0" y="137"/>
                    <a:pt x="0" y="271"/>
                    <a:pt x="67" y="337"/>
                  </a:cubicBezTo>
                  <a:cubicBezTo>
                    <a:pt x="167" y="471"/>
                    <a:pt x="9607" y="12179"/>
                    <a:pt x="9207" y="29392"/>
                  </a:cubicBezTo>
                  <a:cubicBezTo>
                    <a:pt x="9207" y="29525"/>
                    <a:pt x="9274" y="29592"/>
                    <a:pt x="9407" y="29625"/>
                  </a:cubicBezTo>
                  <a:cubicBezTo>
                    <a:pt x="9507" y="29625"/>
                    <a:pt x="9607" y="29525"/>
                    <a:pt x="9607" y="29392"/>
                  </a:cubicBezTo>
                  <a:cubicBezTo>
                    <a:pt x="10041" y="12012"/>
                    <a:pt x="501" y="204"/>
                    <a:pt x="401" y="71"/>
                  </a:cubicBezTo>
                  <a:cubicBezTo>
                    <a:pt x="359" y="29"/>
                    <a:pt x="293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2"/>
            <p:cNvSpPr/>
            <p:nvPr/>
          </p:nvSpPr>
          <p:spPr>
            <a:xfrm>
              <a:off x="816725" y="4226550"/>
              <a:ext cx="416175" cy="917275"/>
            </a:xfrm>
            <a:custGeom>
              <a:avLst/>
              <a:gdLst/>
              <a:ahLst/>
              <a:cxnLst/>
              <a:rect l="l" t="t" r="r" b="b"/>
              <a:pathLst>
                <a:path w="16647" h="36691" extrusionOk="0">
                  <a:moveTo>
                    <a:pt x="16401" y="1"/>
                  </a:moveTo>
                  <a:cubicBezTo>
                    <a:pt x="16353" y="1"/>
                    <a:pt x="16309" y="19"/>
                    <a:pt x="16279" y="64"/>
                  </a:cubicBezTo>
                  <a:cubicBezTo>
                    <a:pt x="16112" y="198"/>
                    <a:pt x="1" y="14975"/>
                    <a:pt x="7473" y="36557"/>
                  </a:cubicBezTo>
                  <a:cubicBezTo>
                    <a:pt x="7473" y="36624"/>
                    <a:pt x="7573" y="36690"/>
                    <a:pt x="7640" y="36690"/>
                  </a:cubicBezTo>
                  <a:lnTo>
                    <a:pt x="7740" y="36690"/>
                  </a:lnTo>
                  <a:cubicBezTo>
                    <a:pt x="7840" y="36657"/>
                    <a:pt x="7907" y="36524"/>
                    <a:pt x="7840" y="36423"/>
                  </a:cubicBezTo>
                  <a:cubicBezTo>
                    <a:pt x="468" y="15108"/>
                    <a:pt x="16379" y="498"/>
                    <a:pt x="16546" y="364"/>
                  </a:cubicBezTo>
                  <a:cubicBezTo>
                    <a:pt x="16646" y="298"/>
                    <a:pt x="16646" y="164"/>
                    <a:pt x="16579" y="64"/>
                  </a:cubicBezTo>
                  <a:cubicBezTo>
                    <a:pt x="16525" y="27"/>
                    <a:pt x="16460" y="1"/>
                    <a:pt x="16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2"/>
            <p:cNvSpPr/>
            <p:nvPr/>
          </p:nvSpPr>
          <p:spPr>
            <a:xfrm>
              <a:off x="489351" y="4216550"/>
              <a:ext cx="432786" cy="369798"/>
            </a:xfrm>
            <a:custGeom>
              <a:avLst/>
              <a:gdLst/>
              <a:ahLst/>
              <a:cxnLst/>
              <a:rect l="l" t="t" r="r" b="b"/>
              <a:pathLst>
                <a:path w="20290" h="17337" extrusionOk="0">
                  <a:moveTo>
                    <a:pt x="10552" y="1"/>
                  </a:moveTo>
                  <a:cubicBezTo>
                    <a:pt x="10537" y="1"/>
                    <a:pt x="10524" y="2"/>
                    <a:pt x="10511" y="4"/>
                  </a:cubicBezTo>
                  <a:cubicBezTo>
                    <a:pt x="9277" y="204"/>
                    <a:pt x="10111" y="4073"/>
                    <a:pt x="10111" y="4073"/>
                  </a:cubicBezTo>
                  <a:cubicBezTo>
                    <a:pt x="10111" y="4073"/>
                    <a:pt x="7579" y="2257"/>
                    <a:pt x="6407" y="2257"/>
                  </a:cubicBezTo>
                  <a:cubicBezTo>
                    <a:pt x="5998" y="2257"/>
                    <a:pt x="5755" y="2478"/>
                    <a:pt x="5841" y="3072"/>
                  </a:cubicBezTo>
                  <a:cubicBezTo>
                    <a:pt x="6174" y="5407"/>
                    <a:pt x="6842" y="6909"/>
                    <a:pt x="6842" y="6909"/>
                  </a:cubicBezTo>
                  <a:cubicBezTo>
                    <a:pt x="6842" y="6909"/>
                    <a:pt x="4854" y="5863"/>
                    <a:pt x="3715" y="5863"/>
                  </a:cubicBezTo>
                  <a:cubicBezTo>
                    <a:pt x="3279" y="5863"/>
                    <a:pt x="2966" y="6016"/>
                    <a:pt x="2939" y="6442"/>
                  </a:cubicBezTo>
                  <a:cubicBezTo>
                    <a:pt x="2839" y="7943"/>
                    <a:pt x="4040" y="10011"/>
                    <a:pt x="4040" y="10011"/>
                  </a:cubicBezTo>
                  <a:cubicBezTo>
                    <a:pt x="4040" y="10011"/>
                    <a:pt x="2172" y="9200"/>
                    <a:pt x="1012" y="9200"/>
                  </a:cubicBezTo>
                  <a:cubicBezTo>
                    <a:pt x="411" y="9200"/>
                    <a:pt x="0" y="9417"/>
                    <a:pt x="137" y="10077"/>
                  </a:cubicBezTo>
                  <a:cubicBezTo>
                    <a:pt x="537" y="12012"/>
                    <a:pt x="4273" y="15748"/>
                    <a:pt x="4273" y="15748"/>
                  </a:cubicBezTo>
                  <a:cubicBezTo>
                    <a:pt x="4273" y="15748"/>
                    <a:pt x="5786" y="17337"/>
                    <a:pt x="8363" y="17337"/>
                  </a:cubicBezTo>
                  <a:cubicBezTo>
                    <a:pt x="9962" y="17337"/>
                    <a:pt x="11969" y="16726"/>
                    <a:pt x="14280" y="14747"/>
                  </a:cubicBezTo>
                  <a:cubicBezTo>
                    <a:pt x="20290" y="9597"/>
                    <a:pt x="11951" y="1"/>
                    <a:pt x="10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2"/>
            <p:cNvSpPr/>
            <p:nvPr/>
          </p:nvSpPr>
          <p:spPr>
            <a:xfrm>
              <a:off x="555584" y="4325445"/>
              <a:ext cx="278229" cy="224178"/>
            </a:xfrm>
            <a:custGeom>
              <a:avLst/>
              <a:gdLst/>
              <a:ahLst/>
              <a:cxnLst/>
              <a:rect l="l" t="t" r="r" b="b"/>
              <a:pathLst>
                <a:path w="13044" h="10510" extrusionOk="0">
                  <a:moveTo>
                    <a:pt x="8673" y="2170"/>
                  </a:moveTo>
                  <a:cubicBezTo>
                    <a:pt x="8740" y="2204"/>
                    <a:pt x="8874" y="2337"/>
                    <a:pt x="9007" y="2537"/>
                  </a:cubicBezTo>
                  <a:cubicBezTo>
                    <a:pt x="9207" y="2804"/>
                    <a:pt x="9374" y="3104"/>
                    <a:pt x="9474" y="3471"/>
                  </a:cubicBezTo>
                  <a:cubicBezTo>
                    <a:pt x="9007" y="3205"/>
                    <a:pt x="8707" y="2771"/>
                    <a:pt x="8673" y="2304"/>
                  </a:cubicBezTo>
                  <a:cubicBezTo>
                    <a:pt x="8640" y="2237"/>
                    <a:pt x="8640" y="2204"/>
                    <a:pt x="8673" y="2170"/>
                  </a:cubicBezTo>
                  <a:close/>
                  <a:moveTo>
                    <a:pt x="6438" y="3171"/>
                  </a:moveTo>
                  <a:cubicBezTo>
                    <a:pt x="6639" y="3271"/>
                    <a:pt x="7006" y="3805"/>
                    <a:pt x="7239" y="4505"/>
                  </a:cubicBezTo>
                  <a:cubicBezTo>
                    <a:pt x="6772" y="4105"/>
                    <a:pt x="6438" y="3638"/>
                    <a:pt x="6405" y="3271"/>
                  </a:cubicBezTo>
                  <a:cubicBezTo>
                    <a:pt x="6405" y="3238"/>
                    <a:pt x="6405" y="3171"/>
                    <a:pt x="6438" y="3171"/>
                  </a:cubicBezTo>
                  <a:close/>
                  <a:moveTo>
                    <a:pt x="2102" y="7541"/>
                  </a:moveTo>
                  <a:cubicBezTo>
                    <a:pt x="2135" y="7541"/>
                    <a:pt x="2235" y="7574"/>
                    <a:pt x="2402" y="7808"/>
                  </a:cubicBezTo>
                  <a:cubicBezTo>
                    <a:pt x="2569" y="8041"/>
                    <a:pt x="2702" y="8442"/>
                    <a:pt x="2769" y="8842"/>
                  </a:cubicBezTo>
                  <a:cubicBezTo>
                    <a:pt x="2569" y="8708"/>
                    <a:pt x="2369" y="8542"/>
                    <a:pt x="2269" y="8342"/>
                  </a:cubicBezTo>
                  <a:cubicBezTo>
                    <a:pt x="2035" y="8075"/>
                    <a:pt x="1969" y="7774"/>
                    <a:pt x="2035" y="7608"/>
                  </a:cubicBezTo>
                  <a:cubicBezTo>
                    <a:pt x="2069" y="7541"/>
                    <a:pt x="2102" y="7541"/>
                    <a:pt x="2102" y="7541"/>
                  </a:cubicBezTo>
                  <a:close/>
                  <a:moveTo>
                    <a:pt x="11514" y="1"/>
                  </a:moveTo>
                  <a:cubicBezTo>
                    <a:pt x="11480" y="1"/>
                    <a:pt x="11444" y="12"/>
                    <a:pt x="11409" y="36"/>
                  </a:cubicBezTo>
                  <a:cubicBezTo>
                    <a:pt x="11309" y="102"/>
                    <a:pt x="11275" y="236"/>
                    <a:pt x="11342" y="336"/>
                  </a:cubicBezTo>
                  <a:cubicBezTo>
                    <a:pt x="11375" y="369"/>
                    <a:pt x="12776" y="2271"/>
                    <a:pt x="11609" y="3271"/>
                  </a:cubicBezTo>
                  <a:cubicBezTo>
                    <a:pt x="11259" y="3571"/>
                    <a:pt x="10833" y="3722"/>
                    <a:pt x="10403" y="3722"/>
                  </a:cubicBezTo>
                  <a:cubicBezTo>
                    <a:pt x="10260" y="3722"/>
                    <a:pt x="10116" y="3705"/>
                    <a:pt x="9974" y="3672"/>
                  </a:cubicBezTo>
                  <a:cubicBezTo>
                    <a:pt x="9774" y="2804"/>
                    <a:pt x="9274" y="2104"/>
                    <a:pt x="8940" y="1837"/>
                  </a:cubicBezTo>
                  <a:cubicBezTo>
                    <a:pt x="8803" y="1759"/>
                    <a:pt x="8690" y="1726"/>
                    <a:pt x="8599" y="1726"/>
                  </a:cubicBezTo>
                  <a:cubicBezTo>
                    <a:pt x="8534" y="1726"/>
                    <a:pt x="8481" y="1743"/>
                    <a:pt x="8440" y="1770"/>
                  </a:cubicBezTo>
                  <a:cubicBezTo>
                    <a:pt x="8306" y="1870"/>
                    <a:pt x="8206" y="2037"/>
                    <a:pt x="8240" y="2337"/>
                  </a:cubicBezTo>
                  <a:cubicBezTo>
                    <a:pt x="8306" y="3004"/>
                    <a:pt x="8773" y="3638"/>
                    <a:pt x="9507" y="3938"/>
                  </a:cubicBezTo>
                  <a:cubicBezTo>
                    <a:pt x="9541" y="3972"/>
                    <a:pt x="9574" y="3972"/>
                    <a:pt x="9607" y="3972"/>
                  </a:cubicBezTo>
                  <a:cubicBezTo>
                    <a:pt x="9674" y="4305"/>
                    <a:pt x="9674" y="4606"/>
                    <a:pt x="9607" y="4906"/>
                  </a:cubicBezTo>
                  <a:cubicBezTo>
                    <a:pt x="9546" y="5242"/>
                    <a:pt x="9373" y="5410"/>
                    <a:pt x="9036" y="5410"/>
                  </a:cubicBezTo>
                  <a:cubicBezTo>
                    <a:pt x="9006" y="5410"/>
                    <a:pt x="8974" y="5409"/>
                    <a:pt x="8940" y="5406"/>
                  </a:cubicBezTo>
                  <a:cubicBezTo>
                    <a:pt x="8607" y="5373"/>
                    <a:pt x="8173" y="5173"/>
                    <a:pt x="7806" y="4939"/>
                  </a:cubicBezTo>
                  <a:cubicBezTo>
                    <a:pt x="7573" y="3905"/>
                    <a:pt x="7039" y="3104"/>
                    <a:pt x="6672" y="2838"/>
                  </a:cubicBezTo>
                  <a:cubicBezTo>
                    <a:pt x="6565" y="2748"/>
                    <a:pt x="6467" y="2716"/>
                    <a:pt x="6384" y="2716"/>
                  </a:cubicBezTo>
                  <a:cubicBezTo>
                    <a:pt x="6312" y="2716"/>
                    <a:pt x="6251" y="2740"/>
                    <a:pt x="6205" y="2771"/>
                  </a:cubicBezTo>
                  <a:cubicBezTo>
                    <a:pt x="6072" y="2838"/>
                    <a:pt x="6005" y="3004"/>
                    <a:pt x="6005" y="3271"/>
                  </a:cubicBezTo>
                  <a:cubicBezTo>
                    <a:pt x="6005" y="3905"/>
                    <a:pt x="6672" y="4672"/>
                    <a:pt x="7439" y="5173"/>
                  </a:cubicBezTo>
                  <a:cubicBezTo>
                    <a:pt x="7506" y="5640"/>
                    <a:pt x="7539" y="6107"/>
                    <a:pt x="7439" y="6607"/>
                  </a:cubicBezTo>
                  <a:cubicBezTo>
                    <a:pt x="7344" y="7177"/>
                    <a:pt x="7038" y="7477"/>
                    <a:pt x="6551" y="7477"/>
                  </a:cubicBezTo>
                  <a:cubicBezTo>
                    <a:pt x="6525" y="7477"/>
                    <a:pt x="6499" y="7476"/>
                    <a:pt x="6472" y="7474"/>
                  </a:cubicBezTo>
                  <a:cubicBezTo>
                    <a:pt x="5905" y="7441"/>
                    <a:pt x="5238" y="7041"/>
                    <a:pt x="4771" y="6607"/>
                  </a:cubicBezTo>
                  <a:cubicBezTo>
                    <a:pt x="4737" y="5906"/>
                    <a:pt x="4537" y="5373"/>
                    <a:pt x="4370" y="5173"/>
                  </a:cubicBezTo>
                  <a:cubicBezTo>
                    <a:pt x="4297" y="5124"/>
                    <a:pt x="4224" y="5093"/>
                    <a:pt x="4151" y="5093"/>
                  </a:cubicBezTo>
                  <a:cubicBezTo>
                    <a:pt x="4124" y="5093"/>
                    <a:pt x="4097" y="5097"/>
                    <a:pt x="4070" y="5106"/>
                  </a:cubicBezTo>
                  <a:cubicBezTo>
                    <a:pt x="3870" y="5206"/>
                    <a:pt x="3837" y="5473"/>
                    <a:pt x="3837" y="5706"/>
                  </a:cubicBezTo>
                  <a:cubicBezTo>
                    <a:pt x="3870" y="6040"/>
                    <a:pt x="4070" y="6440"/>
                    <a:pt x="4370" y="6774"/>
                  </a:cubicBezTo>
                  <a:cubicBezTo>
                    <a:pt x="4370" y="7241"/>
                    <a:pt x="4337" y="7774"/>
                    <a:pt x="4137" y="8342"/>
                  </a:cubicBezTo>
                  <a:cubicBezTo>
                    <a:pt x="3970" y="8742"/>
                    <a:pt x="3737" y="8975"/>
                    <a:pt x="3436" y="9009"/>
                  </a:cubicBezTo>
                  <a:cubicBezTo>
                    <a:pt x="3403" y="9025"/>
                    <a:pt x="3361" y="9034"/>
                    <a:pt x="3315" y="9034"/>
                  </a:cubicBezTo>
                  <a:cubicBezTo>
                    <a:pt x="3270" y="9034"/>
                    <a:pt x="3220" y="9025"/>
                    <a:pt x="3169" y="9009"/>
                  </a:cubicBezTo>
                  <a:cubicBezTo>
                    <a:pt x="3169" y="8608"/>
                    <a:pt x="3069" y="8175"/>
                    <a:pt x="2869" y="7808"/>
                  </a:cubicBezTo>
                  <a:cubicBezTo>
                    <a:pt x="2769" y="7608"/>
                    <a:pt x="2469" y="7107"/>
                    <a:pt x="2102" y="7107"/>
                  </a:cubicBezTo>
                  <a:cubicBezTo>
                    <a:pt x="2002" y="7107"/>
                    <a:pt x="1802" y="7174"/>
                    <a:pt x="1668" y="7408"/>
                  </a:cubicBezTo>
                  <a:cubicBezTo>
                    <a:pt x="1502" y="7741"/>
                    <a:pt x="1602" y="8175"/>
                    <a:pt x="1902" y="8608"/>
                  </a:cubicBezTo>
                  <a:cubicBezTo>
                    <a:pt x="2135" y="8875"/>
                    <a:pt x="2436" y="9142"/>
                    <a:pt x="2736" y="9309"/>
                  </a:cubicBezTo>
                  <a:cubicBezTo>
                    <a:pt x="2736" y="9509"/>
                    <a:pt x="2669" y="9676"/>
                    <a:pt x="2536" y="9843"/>
                  </a:cubicBezTo>
                  <a:cubicBezTo>
                    <a:pt x="2436" y="9976"/>
                    <a:pt x="2269" y="10076"/>
                    <a:pt x="2102" y="10076"/>
                  </a:cubicBezTo>
                  <a:cubicBezTo>
                    <a:pt x="2089" y="10077"/>
                    <a:pt x="2076" y="10077"/>
                    <a:pt x="2063" y="10077"/>
                  </a:cubicBezTo>
                  <a:cubicBezTo>
                    <a:pt x="1436" y="10077"/>
                    <a:pt x="662" y="9302"/>
                    <a:pt x="401" y="8975"/>
                  </a:cubicBezTo>
                  <a:cubicBezTo>
                    <a:pt x="351" y="8942"/>
                    <a:pt x="292" y="8925"/>
                    <a:pt x="238" y="8925"/>
                  </a:cubicBezTo>
                  <a:cubicBezTo>
                    <a:pt x="184" y="8925"/>
                    <a:pt x="134" y="8942"/>
                    <a:pt x="101" y="8975"/>
                  </a:cubicBezTo>
                  <a:cubicBezTo>
                    <a:pt x="1" y="9042"/>
                    <a:pt x="1" y="9175"/>
                    <a:pt x="67" y="9276"/>
                  </a:cubicBezTo>
                  <a:cubicBezTo>
                    <a:pt x="101" y="9309"/>
                    <a:pt x="1168" y="10510"/>
                    <a:pt x="2069" y="10510"/>
                  </a:cubicBezTo>
                  <a:lnTo>
                    <a:pt x="2102" y="10510"/>
                  </a:lnTo>
                  <a:cubicBezTo>
                    <a:pt x="2436" y="10476"/>
                    <a:pt x="2669" y="10343"/>
                    <a:pt x="2869" y="10076"/>
                  </a:cubicBezTo>
                  <a:cubicBezTo>
                    <a:pt x="3036" y="9876"/>
                    <a:pt x="3103" y="9676"/>
                    <a:pt x="3136" y="9442"/>
                  </a:cubicBezTo>
                  <a:lnTo>
                    <a:pt x="3503" y="9442"/>
                  </a:lnTo>
                  <a:cubicBezTo>
                    <a:pt x="3837" y="9409"/>
                    <a:pt x="4237" y="9175"/>
                    <a:pt x="4504" y="8475"/>
                  </a:cubicBezTo>
                  <a:cubicBezTo>
                    <a:pt x="4671" y="8041"/>
                    <a:pt x="4737" y="7574"/>
                    <a:pt x="4771" y="7174"/>
                  </a:cubicBezTo>
                  <a:cubicBezTo>
                    <a:pt x="5271" y="7574"/>
                    <a:pt x="5871" y="7841"/>
                    <a:pt x="6438" y="7908"/>
                  </a:cubicBezTo>
                  <a:cubicBezTo>
                    <a:pt x="6466" y="7909"/>
                    <a:pt x="6493" y="7910"/>
                    <a:pt x="6520" y="7910"/>
                  </a:cubicBezTo>
                  <a:cubicBezTo>
                    <a:pt x="7243" y="7910"/>
                    <a:pt x="7744" y="7478"/>
                    <a:pt x="7873" y="6674"/>
                  </a:cubicBezTo>
                  <a:cubicBezTo>
                    <a:pt x="7940" y="6273"/>
                    <a:pt x="7940" y="5840"/>
                    <a:pt x="7873" y="5473"/>
                  </a:cubicBezTo>
                  <a:lnTo>
                    <a:pt x="7873" y="5473"/>
                  </a:lnTo>
                  <a:cubicBezTo>
                    <a:pt x="8240" y="5673"/>
                    <a:pt x="8607" y="5773"/>
                    <a:pt x="8907" y="5806"/>
                  </a:cubicBezTo>
                  <a:cubicBezTo>
                    <a:pt x="8962" y="5813"/>
                    <a:pt x="9015" y="5816"/>
                    <a:pt x="9067" y="5816"/>
                  </a:cubicBezTo>
                  <a:cubicBezTo>
                    <a:pt x="9578" y="5816"/>
                    <a:pt x="9920" y="5518"/>
                    <a:pt x="10041" y="4972"/>
                  </a:cubicBezTo>
                  <a:cubicBezTo>
                    <a:pt x="10074" y="4672"/>
                    <a:pt x="10074" y="4405"/>
                    <a:pt x="10041" y="4105"/>
                  </a:cubicBezTo>
                  <a:lnTo>
                    <a:pt x="10041" y="4105"/>
                  </a:lnTo>
                  <a:cubicBezTo>
                    <a:pt x="10165" y="4124"/>
                    <a:pt x="10287" y="4133"/>
                    <a:pt x="10408" y="4133"/>
                  </a:cubicBezTo>
                  <a:cubicBezTo>
                    <a:pt x="10940" y="4133"/>
                    <a:pt x="11441" y="3952"/>
                    <a:pt x="11876" y="3571"/>
                  </a:cubicBezTo>
                  <a:cubicBezTo>
                    <a:pt x="13043" y="2604"/>
                    <a:pt x="12276" y="870"/>
                    <a:pt x="11676" y="102"/>
                  </a:cubicBezTo>
                  <a:cubicBezTo>
                    <a:pt x="11632" y="38"/>
                    <a:pt x="11575" y="1"/>
                    <a:pt x="115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2"/>
            <p:cNvSpPr/>
            <p:nvPr/>
          </p:nvSpPr>
          <p:spPr>
            <a:xfrm>
              <a:off x="641675" y="4722521"/>
              <a:ext cx="245487" cy="164390"/>
            </a:xfrm>
            <a:custGeom>
              <a:avLst/>
              <a:gdLst/>
              <a:ahLst/>
              <a:cxnLst/>
              <a:rect l="l" t="t" r="r" b="b"/>
              <a:pathLst>
                <a:path w="11509" h="7707" extrusionOk="0">
                  <a:moveTo>
                    <a:pt x="234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4"/>
                    <a:pt x="101" y="401"/>
                    <a:pt x="201" y="401"/>
                  </a:cubicBezTo>
                  <a:lnTo>
                    <a:pt x="234" y="401"/>
                  </a:lnTo>
                  <a:cubicBezTo>
                    <a:pt x="7006" y="401"/>
                    <a:pt x="11075" y="7539"/>
                    <a:pt x="11109" y="7606"/>
                  </a:cubicBezTo>
                  <a:cubicBezTo>
                    <a:pt x="11142" y="7673"/>
                    <a:pt x="11209" y="7706"/>
                    <a:pt x="11275" y="7706"/>
                  </a:cubicBezTo>
                  <a:cubicBezTo>
                    <a:pt x="11309" y="7706"/>
                    <a:pt x="11342" y="7706"/>
                    <a:pt x="11376" y="7673"/>
                  </a:cubicBezTo>
                  <a:cubicBezTo>
                    <a:pt x="11476" y="7606"/>
                    <a:pt x="11509" y="7506"/>
                    <a:pt x="11476" y="7406"/>
                  </a:cubicBezTo>
                  <a:cubicBezTo>
                    <a:pt x="11409" y="7306"/>
                    <a:pt x="7273" y="1"/>
                    <a:pt x="23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2"/>
            <p:cNvSpPr/>
            <p:nvPr/>
          </p:nvSpPr>
          <p:spPr>
            <a:xfrm>
              <a:off x="761939" y="4440547"/>
              <a:ext cx="280745" cy="341749"/>
            </a:xfrm>
            <a:custGeom>
              <a:avLst/>
              <a:gdLst/>
              <a:ahLst/>
              <a:cxnLst/>
              <a:rect l="l" t="t" r="r" b="b"/>
              <a:pathLst>
                <a:path w="13162" h="16022" extrusionOk="0">
                  <a:moveTo>
                    <a:pt x="10774" y="1"/>
                  </a:moveTo>
                  <a:cubicBezTo>
                    <a:pt x="10492" y="1"/>
                    <a:pt x="10108" y="111"/>
                    <a:pt x="9607" y="344"/>
                  </a:cubicBezTo>
                  <a:cubicBezTo>
                    <a:pt x="0" y="4814"/>
                    <a:pt x="4503" y="16022"/>
                    <a:pt x="4503" y="16022"/>
                  </a:cubicBezTo>
                  <a:cubicBezTo>
                    <a:pt x="8232" y="7878"/>
                    <a:pt x="13161" y="1"/>
                    <a:pt x="10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2"/>
            <p:cNvSpPr/>
            <p:nvPr/>
          </p:nvSpPr>
          <p:spPr>
            <a:xfrm>
              <a:off x="839499" y="4552598"/>
              <a:ext cx="64758" cy="234694"/>
            </a:xfrm>
            <a:custGeom>
              <a:avLst/>
              <a:gdLst/>
              <a:ahLst/>
              <a:cxnLst/>
              <a:rect l="l" t="t" r="r" b="b"/>
              <a:pathLst>
                <a:path w="3036" h="11003" extrusionOk="0">
                  <a:moveTo>
                    <a:pt x="2786" y="1"/>
                  </a:moveTo>
                  <a:cubicBezTo>
                    <a:pt x="2715" y="1"/>
                    <a:pt x="2650" y="55"/>
                    <a:pt x="2602" y="128"/>
                  </a:cubicBezTo>
                  <a:cubicBezTo>
                    <a:pt x="2569" y="161"/>
                    <a:pt x="0" y="5031"/>
                    <a:pt x="667" y="10802"/>
                  </a:cubicBezTo>
                  <a:cubicBezTo>
                    <a:pt x="667" y="10902"/>
                    <a:pt x="767" y="11002"/>
                    <a:pt x="867" y="11002"/>
                  </a:cubicBezTo>
                  <a:lnTo>
                    <a:pt x="901" y="11002"/>
                  </a:lnTo>
                  <a:cubicBezTo>
                    <a:pt x="1001" y="10969"/>
                    <a:pt x="1067" y="10869"/>
                    <a:pt x="1067" y="10769"/>
                  </a:cubicBezTo>
                  <a:cubicBezTo>
                    <a:pt x="434" y="5131"/>
                    <a:pt x="2935" y="361"/>
                    <a:pt x="2969" y="294"/>
                  </a:cubicBezTo>
                  <a:cubicBezTo>
                    <a:pt x="3036" y="194"/>
                    <a:pt x="2969" y="94"/>
                    <a:pt x="2869" y="28"/>
                  </a:cubicBezTo>
                  <a:cubicBezTo>
                    <a:pt x="2841" y="9"/>
                    <a:pt x="2813" y="1"/>
                    <a:pt x="27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2"/>
            <p:cNvSpPr/>
            <p:nvPr/>
          </p:nvSpPr>
          <p:spPr>
            <a:xfrm>
              <a:off x="941825" y="4497650"/>
              <a:ext cx="279425" cy="280075"/>
            </a:xfrm>
            <a:custGeom>
              <a:avLst/>
              <a:gdLst/>
              <a:ahLst/>
              <a:cxnLst/>
              <a:rect l="l" t="t" r="r" b="b"/>
              <a:pathLst>
                <a:path w="11177" h="11203" extrusionOk="0">
                  <a:moveTo>
                    <a:pt x="8728" y="1"/>
                  </a:moveTo>
                  <a:cubicBezTo>
                    <a:pt x="8544" y="1"/>
                    <a:pt x="8315" y="31"/>
                    <a:pt x="8040" y="95"/>
                  </a:cubicBezTo>
                  <a:cubicBezTo>
                    <a:pt x="0" y="1963"/>
                    <a:pt x="1602" y="11203"/>
                    <a:pt x="1602" y="11203"/>
                  </a:cubicBezTo>
                  <a:cubicBezTo>
                    <a:pt x="5913" y="5371"/>
                    <a:pt x="11177" y="1"/>
                    <a:pt x="8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2"/>
            <p:cNvSpPr/>
            <p:nvPr/>
          </p:nvSpPr>
          <p:spPr>
            <a:xfrm>
              <a:off x="968900" y="4874448"/>
              <a:ext cx="208531" cy="207343"/>
            </a:xfrm>
            <a:custGeom>
              <a:avLst/>
              <a:gdLst/>
              <a:ahLst/>
              <a:cxnLst/>
              <a:rect l="l" t="t" r="r" b="b"/>
              <a:pathLst>
                <a:path w="11234" h="11170" extrusionOk="0">
                  <a:moveTo>
                    <a:pt x="8687" y="1"/>
                  </a:moveTo>
                  <a:cubicBezTo>
                    <a:pt x="8501" y="1"/>
                    <a:pt x="8275" y="31"/>
                    <a:pt x="8006" y="95"/>
                  </a:cubicBezTo>
                  <a:cubicBezTo>
                    <a:pt x="1" y="1930"/>
                    <a:pt x="1602" y="11170"/>
                    <a:pt x="1602" y="11170"/>
                  </a:cubicBezTo>
                  <a:cubicBezTo>
                    <a:pt x="6389" y="5730"/>
                    <a:pt x="11234" y="1"/>
                    <a:pt x="8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2"/>
            <p:cNvSpPr/>
            <p:nvPr/>
          </p:nvSpPr>
          <p:spPr>
            <a:xfrm>
              <a:off x="994292" y="4934772"/>
              <a:ext cx="67512" cy="151359"/>
            </a:xfrm>
            <a:custGeom>
              <a:avLst/>
              <a:gdLst/>
              <a:ahLst/>
              <a:cxnLst/>
              <a:rect l="l" t="t" r="r" b="b"/>
              <a:pathLst>
                <a:path w="3637" h="8154" extrusionOk="0">
                  <a:moveTo>
                    <a:pt x="3390" y="1"/>
                  </a:moveTo>
                  <a:cubicBezTo>
                    <a:pt x="3330" y="1"/>
                    <a:pt x="3273" y="25"/>
                    <a:pt x="3236" y="81"/>
                  </a:cubicBezTo>
                  <a:cubicBezTo>
                    <a:pt x="3203" y="114"/>
                    <a:pt x="467" y="3416"/>
                    <a:pt x="0" y="7920"/>
                  </a:cubicBezTo>
                  <a:cubicBezTo>
                    <a:pt x="0" y="8020"/>
                    <a:pt x="100" y="8120"/>
                    <a:pt x="200" y="8153"/>
                  </a:cubicBezTo>
                  <a:lnTo>
                    <a:pt x="234" y="8153"/>
                  </a:lnTo>
                  <a:cubicBezTo>
                    <a:pt x="334" y="8153"/>
                    <a:pt x="401" y="8053"/>
                    <a:pt x="434" y="7953"/>
                  </a:cubicBezTo>
                  <a:cubicBezTo>
                    <a:pt x="868" y="3583"/>
                    <a:pt x="3536" y="381"/>
                    <a:pt x="3536" y="347"/>
                  </a:cubicBezTo>
                  <a:cubicBezTo>
                    <a:pt x="3636" y="247"/>
                    <a:pt x="3603" y="114"/>
                    <a:pt x="3536" y="47"/>
                  </a:cubicBezTo>
                  <a:cubicBezTo>
                    <a:pt x="3491" y="17"/>
                    <a:pt x="3440" y="1"/>
                    <a:pt x="33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2"/>
            <p:cNvSpPr/>
            <p:nvPr/>
          </p:nvSpPr>
          <p:spPr>
            <a:xfrm>
              <a:off x="904300" y="4076400"/>
              <a:ext cx="503075" cy="398575"/>
            </a:xfrm>
            <a:custGeom>
              <a:avLst/>
              <a:gdLst/>
              <a:ahLst/>
              <a:cxnLst/>
              <a:rect l="l" t="t" r="r" b="b"/>
              <a:pathLst>
                <a:path w="20123" h="15943" extrusionOk="0">
                  <a:moveTo>
                    <a:pt x="7197" y="1"/>
                  </a:moveTo>
                  <a:cubicBezTo>
                    <a:pt x="7073" y="1"/>
                    <a:pt x="6932" y="42"/>
                    <a:pt x="6772" y="133"/>
                  </a:cubicBezTo>
                  <a:cubicBezTo>
                    <a:pt x="5071" y="1133"/>
                    <a:pt x="2702" y="5870"/>
                    <a:pt x="2702" y="5870"/>
                  </a:cubicBezTo>
                  <a:cubicBezTo>
                    <a:pt x="2702" y="5870"/>
                    <a:pt x="0" y="10974"/>
                    <a:pt x="6805" y="15043"/>
                  </a:cubicBezTo>
                  <a:cubicBezTo>
                    <a:pt x="7860" y="15673"/>
                    <a:pt x="8907" y="15942"/>
                    <a:pt x="9922" y="15942"/>
                  </a:cubicBezTo>
                  <a:cubicBezTo>
                    <a:pt x="15516" y="15942"/>
                    <a:pt x="20123" y="7764"/>
                    <a:pt x="19614" y="6804"/>
                  </a:cubicBezTo>
                  <a:cubicBezTo>
                    <a:pt x="19492" y="6567"/>
                    <a:pt x="19238" y="6473"/>
                    <a:pt x="18914" y="6473"/>
                  </a:cubicBezTo>
                  <a:cubicBezTo>
                    <a:pt x="17738" y="6473"/>
                    <a:pt x="15645" y="7705"/>
                    <a:pt x="15645" y="7705"/>
                  </a:cubicBezTo>
                  <a:cubicBezTo>
                    <a:pt x="15645" y="7705"/>
                    <a:pt x="17026" y="3229"/>
                    <a:pt x="15691" y="3229"/>
                  </a:cubicBezTo>
                  <a:cubicBezTo>
                    <a:pt x="15559" y="3229"/>
                    <a:pt x="15400" y="3272"/>
                    <a:pt x="15211" y="3368"/>
                  </a:cubicBezTo>
                  <a:cubicBezTo>
                    <a:pt x="13110" y="4402"/>
                    <a:pt x="11876" y="5503"/>
                    <a:pt x="11876" y="5503"/>
                  </a:cubicBezTo>
                  <a:cubicBezTo>
                    <a:pt x="11876" y="5503"/>
                    <a:pt x="12545" y="1640"/>
                    <a:pt x="11327" y="1640"/>
                  </a:cubicBezTo>
                  <a:cubicBezTo>
                    <a:pt x="11270" y="1640"/>
                    <a:pt x="11208" y="1649"/>
                    <a:pt x="11142" y="1667"/>
                  </a:cubicBezTo>
                  <a:cubicBezTo>
                    <a:pt x="9641" y="2034"/>
                    <a:pt x="8073" y="3835"/>
                    <a:pt x="8073" y="3835"/>
                  </a:cubicBezTo>
                  <a:cubicBezTo>
                    <a:pt x="8073" y="3835"/>
                    <a:pt x="8402" y="1"/>
                    <a:pt x="71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2"/>
            <p:cNvSpPr/>
            <p:nvPr/>
          </p:nvSpPr>
          <p:spPr>
            <a:xfrm>
              <a:off x="974350" y="4183625"/>
              <a:ext cx="332750" cy="243850"/>
            </a:xfrm>
            <a:custGeom>
              <a:avLst/>
              <a:gdLst/>
              <a:ahLst/>
              <a:cxnLst/>
              <a:rect l="l" t="t" r="r" b="b"/>
              <a:pathLst>
                <a:path w="13310" h="9754" extrusionOk="0">
                  <a:moveTo>
                    <a:pt x="3069" y="1448"/>
                  </a:moveTo>
                  <a:cubicBezTo>
                    <a:pt x="3136" y="1448"/>
                    <a:pt x="3136" y="1481"/>
                    <a:pt x="3136" y="1481"/>
                  </a:cubicBezTo>
                  <a:cubicBezTo>
                    <a:pt x="3169" y="1481"/>
                    <a:pt x="3169" y="1614"/>
                    <a:pt x="2969" y="1848"/>
                  </a:cubicBezTo>
                  <a:cubicBezTo>
                    <a:pt x="2802" y="2081"/>
                    <a:pt x="2469" y="2348"/>
                    <a:pt x="2135" y="2515"/>
                  </a:cubicBezTo>
                  <a:cubicBezTo>
                    <a:pt x="2202" y="2281"/>
                    <a:pt x="2302" y="2048"/>
                    <a:pt x="2435" y="1881"/>
                  </a:cubicBezTo>
                  <a:cubicBezTo>
                    <a:pt x="2602" y="1614"/>
                    <a:pt x="2836" y="1448"/>
                    <a:pt x="3036" y="1448"/>
                  </a:cubicBezTo>
                  <a:close/>
                  <a:moveTo>
                    <a:pt x="8673" y="4183"/>
                  </a:moveTo>
                  <a:cubicBezTo>
                    <a:pt x="8607" y="4416"/>
                    <a:pt x="8240" y="4950"/>
                    <a:pt x="7639" y="5417"/>
                  </a:cubicBezTo>
                  <a:cubicBezTo>
                    <a:pt x="7873" y="4817"/>
                    <a:pt x="8206" y="4350"/>
                    <a:pt x="8540" y="4216"/>
                  </a:cubicBezTo>
                  <a:cubicBezTo>
                    <a:pt x="8607" y="4216"/>
                    <a:pt x="8640" y="4216"/>
                    <a:pt x="8673" y="4183"/>
                  </a:cubicBezTo>
                  <a:close/>
                  <a:moveTo>
                    <a:pt x="10308" y="6017"/>
                  </a:moveTo>
                  <a:cubicBezTo>
                    <a:pt x="10274" y="6084"/>
                    <a:pt x="10208" y="6251"/>
                    <a:pt x="10074" y="6451"/>
                  </a:cubicBezTo>
                  <a:cubicBezTo>
                    <a:pt x="9874" y="6718"/>
                    <a:pt x="9641" y="6985"/>
                    <a:pt x="9340" y="7185"/>
                  </a:cubicBezTo>
                  <a:cubicBezTo>
                    <a:pt x="9440" y="6651"/>
                    <a:pt x="9741" y="6218"/>
                    <a:pt x="10174" y="6051"/>
                  </a:cubicBezTo>
                  <a:cubicBezTo>
                    <a:pt x="10241" y="6017"/>
                    <a:pt x="10274" y="6017"/>
                    <a:pt x="10308" y="6017"/>
                  </a:cubicBezTo>
                  <a:close/>
                  <a:moveTo>
                    <a:pt x="1088" y="1"/>
                  </a:moveTo>
                  <a:cubicBezTo>
                    <a:pt x="1005" y="1"/>
                    <a:pt x="918" y="38"/>
                    <a:pt x="868" y="113"/>
                  </a:cubicBezTo>
                  <a:cubicBezTo>
                    <a:pt x="834" y="147"/>
                    <a:pt x="0" y="1548"/>
                    <a:pt x="334" y="2415"/>
                  </a:cubicBezTo>
                  <a:cubicBezTo>
                    <a:pt x="434" y="2715"/>
                    <a:pt x="668" y="2915"/>
                    <a:pt x="968" y="3015"/>
                  </a:cubicBezTo>
                  <a:cubicBezTo>
                    <a:pt x="1139" y="3064"/>
                    <a:pt x="1310" y="3095"/>
                    <a:pt x="1481" y="3095"/>
                  </a:cubicBezTo>
                  <a:cubicBezTo>
                    <a:pt x="1543" y="3095"/>
                    <a:pt x="1606" y="3091"/>
                    <a:pt x="1668" y="3082"/>
                  </a:cubicBezTo>
                  <a:cubicBezTo>
                    <a:pt x="1702" y="3182"/>
                    <a:pt x="1735" y="3316"/>
                    <a:pt x="1802" y="3416"/>
                  </a:cubicBezTo>
                  <a:cubicBezTo>
                    <a:pt x="1935" y="3682"/>
                    <a:pt x="2269" y="4049"/>
                    <a:pt x="3036" y="4049"/>
                  </a:cubicBezTo>
                  <a:cubicBezTo>
                    <a:pt x="3119" y="4055"/>
                    <a:pt x="3200" y="4058"/>
                    <a:pt x="3281" y="4058"/>
                  </a:cubicBezTo>
                  <a:cubicBezTo>
                    <a:pt x="3655" y="4058"/>
                    <a:pt x="4007" y="3998"/>
                    <a:pt x="4337" y="3916"/>
                  </a:cubicBezTo>
                  <a:lnTo>
                    <a:pt x="4337" y="3916"/>
                  </a:lnTo>
                  <a:cubicBezTo>
                    <a:pt x="4137" y="4483"/>
                    <a:pt x="4037" y="5184"/>
                    <a:pt x="4170" y="5717"/>
                  </a:cubicBezTo>
                  <a:cubicBezTo>
                    <a:pt x="4343" y="6351"/>
                    <a:pt x="4815" y="6712"/>
                    <a:pt x="5478" y="6712"/>
                  </a:cubicBezTo>
                  <a:cubicBezTo>
                    <a:pt x="5582" y="6712"/>
                    <a:pt x="5691" y="6703"/>
                    <a:pt x="5805" y="6685"/>
                  </a:cubicBezTo>
                  <a:cubicBezTo>
                    <a:pt x="6205" y="6618"/>
                    <a:pt x="6572" y="6484"/>
                    <a:pt x="6939" y="6318"/>
                  </a:cubicBezTo>
                  <a:lnTo>
                    <a:pt x="6939" y="6318"/>
                  </a:lnTo>
                  <a:cubicBezTo>
                    <a:pt x="6872" y="6718"/>
                    <a:pt x="6872" y="7118"/>
                    <a:pt x="6939" y="7418"/>
                  </a:cubicBezTo>
                  <a:cubicBezTo>
                    <a:pt x="7055" y="7913"/>
                    <a:pt x="7400" y="8205"/>
                    <a:pt x="7862" y="8205"/>
                  </a:cubicBezTo>
                  <a:cubicBezTo>
                    <a:pt x="7930" y="8205"/>
                    <a:pt x="8000" y="8198"/>
                    <a:pt x="8073" y="8186"/>
                  </a:cubicBezTo>
                  <a:cubicBezTo>
                    <a:pt x="8373" y="8152"/>
                    <a:pt x="8640" y="8052"/>
                    <a:pt x="8907" y="7952"/>
                  </a:cubicBezTo>
                  <a:cubicBezTo>
                    <a:pt x="9007" y="8586"/>
                    <a:pt x="9407" y="9153"/>
                    <a:pt x="9974" y="9487"/>
                  </a:cubicBezTo>
                  <a:cubicBezTo>
                    <a:pt x="10274" y="9687"/>
                    <a:pt x="10575" y="9753"/>
                    <a:pt x="10875" y="9753"/>
                  </a:cubicBezTo>
                  <a:cubicBezTo>
                    <a:pt x="11876" y="9753"/>
                    <a:pt x="12810" y="8853"/>
                    <a:pt x="13243" y="8219"/>
                  </a:cubicBezTo>
                  <a:cubicBezTo>
                    <a:pt x="13310" y="8119"/>
                    <a:pt x="13277" y="8019"/>
                    <a:pt x="13176" y="7952"/>
                  </a:cubicBezTo>
                  <a:cubicBezTo>
                    <a:pt x="13147" y="7922"/>
                    <a:pt x="13103" y="7906"/>
                    <a:pt x="13058" y="7906"/>
                  </a:cubicBezTo>
                  <a:cubicBezTo>
                    <a:pt x="13003" y="7906"/>
                    <a:pt x="12946" y="7930"/>
                    <a:pt x="12910" y="7986"/>
                  </a:cubicBezTo>
                  <a:cubicBezTo>
                    <a:pt x="12882" y="8013"/>
                    <a:pt x="11938" y="9347"/>
                    <a:pt x="10875" y="9347"/>
                  </a:cubicBezTo>
                  <a:cubicBezTo>
                    <a:pt x="10655" y="9347"/>
                    <a:pt x="10430" y="9290"/>
                    <a:pt x="10208" y="9153"/>
                  </a:cubicBezTo>
                  <a:cubicBezTo>
                    <a:pt x="9674" y="8819"/>
                    <a:pt x="9374" y="8319"/>
                    <a:pt x="9307" y="7719"/>
                  </a:cubicBezTo>
                  <a:cubicBezTo>
                    <a:pt x="10041" y="7252"/>
                    <a:pt x="10575" y="6551"/>
                    <a:pt x="10708" y="6184"/>
                  </a:cubicBezTo>
                  <a:cubicBezTo>
                    <a:pt x="10775" y="5884"/>
                    <a:pt x="10708" y="5751"/>
                    <a:pt x="10608" y="5684"/>
                  </a:cubicBezTo>
                  <a:cubicBezTo>
                    <a:pt x="10536" y="5612"/>
                    <a:pt x="10446" y="5579"/>
                    <a:pt x="10336" y="5579"/>
                  </a:cubicBezTo>
                  <a:cubicBezTo>
                    <a:pt x="10241" y="5579"/>
                    <a:pt x="10131" y="5604"/>
                    <a:pt x="10008" y="5651"/>
                  </a:cubicBezTo>
                  <a:cubicBezTo>
                    <a:pt x="9407" y="5917"/>
                    <a:pt x="8940" y="6585"/>
                    <a:pt x="8907" y="7352"/>
                  </a:cubicBezTo>
                  <a:cubicBezTo>
                    <a:pt x="8873" y="7418"/>
                    <a:pt x="8873" y="7452"/>
                    <a:pt x="8873" y="7485"/>
                  </a:cubicBezTo>
                  <a:cubicBezTo>
                    <a:pt x="8607" y="7619"/>
                    <a:pt x="8306" y="7752"/>
                    <a:pt x="8006" y="7785"/>
                  </a:cubicBezTo>
                  <a:cubicBezTo>
                    <a:pt x="7970" y="7789"/>
                    <a:pt x="7936" y="7790"/>
                    <a:pt x="7903" y="7790"/>
                  </a:cubicBezTo>
                  <a:cubicBezTo>
                    <a:pt x="7601" y="7790"/>
                    <a:pt x="7429" y="7649"/>
                    <a:pt x="7339" y="7318"/>
                  </a:cubicBezTo>
                  <a:cubicBezTo>
                    <a:pt x="7239" y="6951"/>
                    <a:pt x="7306" y="6518"/>
                    <a:pt x="7406" y="6051"/>
                  </a:cubicBezTo>
                  <a:cubicBezTo>
                    <a:pt x="8306" y="5517"/>
                    <a:pt x="8907" y="4750"/>
                    <a:pt x="9040" y="4350"/>
                  </a:cubicBezTo>
                  <a:cubicBezTo>
                    <a:pt x="9140" y="4083"/>
                    <a:pt x="9074" y="3949"/>
                    <a:pt x="8973" y="3883"/>
                  </a:cubicBezTo>
                  <a:cubicBezTo>
                    <a:pt x="8920" y="3811"/>
                    <a:pt x="8837" y="3778"/>
                    <a:pt x="8732" y="3778"/>
                  </a:cubicBezTo>
                  <a:cubicBezTo>
                    <a:pt x="8640" y="3778"/>
                    <a:pt x="8530" y="3803"/>
                    <a:pt x="8406" y="3849"/>
                  </a:cubicBezTo>
                  <a:cubicBezTo>
                    <a:pt x="7839" y="4049"/>
                    <a:pt x="7306" y="4917"/>
                    <a:pt x="7072" y="5784"/>
                  </a:cubicBezTo>
                  <a:cubicBezTo>
                    <a:pt x="6672" y="6017"/>
                    <a:pt x="6205" y="6184"/>
                    <a:pt x="5738" y="6251"/>
                  </a:cubicBezTo>
                  <a:cubicBezTo>
                    <a:pt x="5633" y="6267"/>
                    <a:pt x="5535" y="6276"/>
                    <a:pt x="5443" y="6276"/>
                  </a:cubicBezTo>
                  <a:cubicBezTo>
                    <a:pt x="4979" y="6276"/>
                    <a:pt x="4682" y="6063"/>
                    <a:pt x="4570" y="5617"/>
                  </a:cubicBezTo>
                  <a:cubicBezTo>
                    <a:pt x="4437" y="5050"/>
                    <a:pt x="4604" y="4283"/>
                    <a:pt x="4871" y="3716"/>
                  </a:cubicBezTo>
                  <a:cubicBezTo>
                    <a:pt x="5538" y="3482"/>
                    <a:pt x="5971" y="3115"/>
                    <a:pt x="6105" y="2882"/>
                  </a:cubicBezTo>
                  <a:cubicBezTo>
                    <a:pt x="6138" y="2782"/>
                    <a:pt x="6138" y="2648"/>
                    <a:pt x="6071" y="2582"/>
                  </a:cubicBezTo>
                  <a:cubicBezTo>
                    <a:pt x="5994" y="2504"/>
                    <a:pt x="5902" y="2477"/>
                    <a:pt x="5802" y="2477"/>
                  </a:cubicBezTo>
                  <a:cubicBezTo>
                    <a:pt x="5687" y="2477"/>
                    <a:pt x="5562" y="2513"/>
                    <a:pt x="5438" y="2548"/>
                  </a:cubicBezTo>
                  <a:cubicBezTo>
                    <a:pt x="5104" y="2682"/>
                    <a:pt x="4804" y="2982"/>
                    <a:pt x="4570" y="3382"/>
                  </a:cubicBezTo>
                  <a:cubicBezTo>
                    <a:pt x="4170" y="3549"/>
                    <a:pt x="3636" y="3649"/>
                    <a:pt x="3036" y="3649"/>
                  </a:cubicBezTo>
                  <a:cubicBezTo>
                    <a:pt x="2569" y="3616"/>
                    <a:pt x="2302" y="3482"/>
                    <a:pt x="2169" y="3215"/>
                  </a:cubicBezTo>
                  <a:cubicBezTo>
                    <a:pt x="2135" y="3149"/>
                    <a:pt x="2102" y="3049"/>
                    <a:pt x="2102" y="2982"/>
                  </a:cubicBezTo>
                  <a:cubicBezTo>
                    <a:pt x="2469" y="2849"/>
                    <a:pt x="2869" y="2582"/>
                    <a:pt x="3136" y="2315"/>
                  </a:cubicBezTo>
                  <a:cubicBezTo>
                    <a:pt x="3303" y="2148"/>
                    <a:pt x="3670" y="1714"/>
                    <a:pt x="3536" y="1347"/>
                  </a:cubicBezTo>
                  <a:cubicBezTo>
                    <a:pt x="3503" y="1247"/>
                    <a:pt x="3403" y="1081"/>
                    <a:pt x="3103" y="1047"/>
                  </a:cubicBezTo>
                  <a:cubicBezTo>
                    <a:pt x="3065" y="1040"/>
                    <a:pt x="3027" y="1036"/>
                    <a:pt x="2988" y="1036"/>
                  </a:cubicBezTo>
                  <a:cubicBezTo>
                    <a:pt x="2686" y="1036"/>
                    <a:pt x="2364" y="1263"/>
                    <a:pt x="2069" y="1648"/>
                  </a:cubicBezTo>
                  <a:cubicBezTo>
                    <a:pt x="1868" y="1915"/>
                    <a:pt x="1735" y="2281"/>
                    <a:pt x="1668" y="2648"/>
                  </a:cubicBezTo>
                  <a:cubicBezTo>
                    <a:pt x="1599" y="2662"/>
                    <a:pt x="1524" y="2670"/>
                    <a:pt x="1446" y="2670"/>
                  </a:cubicBezTo>
                  <a:cubicBezTo>
                    <a:pt x="1336" y="2670"/>
                    <a:pt x="1218" y="2654"/>
                    <a:pt x="1101" y="2615"/>
                  </a:cubicBezTo>
                  <a:cubicBezTo>
                    <a:pt x="901" y="2548"/>
                    <a:pt x="801" y="2448"/>
                    <a:pt x="734" y="2281"/>
                  </a:cubicBezTo>
                  <a:cubicBezTo>
                    <a:pt x="501" y="1714"/>
                    <a:pt x="1001" y="680"/>
                    <a:pt x="1235" y="313"/>
                  </a:cubicBezTo>
                  <a:cubicBezTo>
                    <a:pt x="1268" y="213"/>
                    <a:pt x="1235" y="80"/>
                    <a:pt x="1168" y="13"/>
                  </a:cubicBezTo>
                  <a:cubicBezTo>
                    <a:pt x="1143" y="5"/>
                    <a:pt x="1116" y="1"/>
                    <a:pt x="10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2"/>
            <p:cNvSpPr/>
            <p:nvPr/>
          </p:nvSpPr>
          <p:spPr>
            <a:xfrm>
              <a:off x="825900" y="4569375"/>
              <a:ext cx="282375" cy="248650"/>
            </a:xfrm>
            <a:custGeom>
              <a:avLst/>
              <a:gdLst/>
              <a:ahLst/>
              <a:cxnLst/>
              <a:rect l="l" t="t" r="r" b="b"/>
              <a:pathLst>
                <a:path w="11295" h="9946" extrusionOk="0">
                  <a:moveTo>
                    <a:pt x="7258" y="1"/>
                  </a:moveTo>
                  <a:cubicBezTo>
                    <a:pt x="7136" y="1"/>
                    <a:pt x="7007" y="79"/>
                    <a:pt x="6872" y="261"/>
                  </a:cubicBezTo>
                  <a:cubicBezTo>
                    <a:pt x="5905" y="1562"/>
                    <a:pt x="5505" y="2596"/>
                    <a:pt x="5505" y="2596"/>
                  </a:cubicBezTo>
                  <a:cubicBezTo>
                    <a:pt x="5505" y="2596"/>
                    <a:pt x="4814" y="391"/>
                    <a:pt x="4120" y="391"/>
                  </a:cubicBezTo>
                  <a:cubicBezTo>
                    <a:pt x="4036" y="391"/>
                    <a:pt x="3953" y="423"/>
                    <a:pt x="3870" y="495"/>
                  </a:cubicBezTo>
                  <a:cubicBezTo>
                    <a:pt x="3103" y="1195"/>
                    <a:pt x="2669" y="2763"/>
                    <a:pt x="2669" y="2763"/>
                  </a:cubicBezTo>
                  <a:cubicBezTo>
                    <a:pt x="2669" y="2763"/>
                    <a:pt x="1818" y="681"/>
                    <a:pt x="1131" y="681"/>
                  </a:cubicBezTo>
                  <a:cubicBezTo>
                    <a:pt x="1002" y="681"/>
                    <a:pt x="879" y="754"/>
                    <a:pt x="768" y="928"/>
                  </a:cubicBezTo>
                  <a:cubicBezTo>
                    <a:pt x="34" y="2062"/>
                    <a:pt x="68" y="5665"/>
                    <a:pt x="68" y="5665"/>
                  </a:cubicBezTo>
                  <a:cubicBezTo>
                    <a:pt x="68" y="5665"/>
                    <a:pt x="1" y="9568"/>
                    <a:pt x="5371" y="9935"/>
                  </a:cubicBezTo>
                  <a:cubicBezTo>
                    <a:pt x="5482" y="9942"/>
                    <a:pt x="5591" y="9946"/>
                    <a:pt x="5698" y="9946"/>
                  </a:cubicBezTo>
                  <a:cubicBezTo>
                    <a:pt x="10828" y="9946"/>
                    <a:pt x="11295" y="1485"/>
                    <a:pt x="10608" y="995"/>
                  </a:cubicBezTo>
                  <a:cubicBezTo>
                    <a:pt x="10539" y="945"/>
                    <a:pt x="10462" y="923"/>
                    <a:pt x="10380" y="923"/>
                  </a:cubicBezTo>
                  <a:cubicBezTo>
                    <a:pt x="9637" y="923"/>
                    <a:pt x="8474" y="2763"/>
                    <a:pt x="8474" y="2763"/>
                  </a:cubicBezTo>
                  <a:cubicBezTo>
                    <a:pt x="8474" y="2763"/>
                    <a:pt x="7985" y="1"/>
                    <a:pt x="7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2"/>
            <p:cNvSpPr/>
            <p:nvPr/>
          </p:nvSpPr>
          <p:spPr>
            <a:xfrm>
              <a:off x="827575" y="4673250"/>
              <a:ext cx="255200" cy="81125"/>
            </a:xfrm>
            <a:custGeom>
              <a:avLst/>
              <a:gdLst/>
              <a:ahLst/>
              <a:cxnLst/>
              <a:rect l="l" t="t" r="r" b="b"/>
              <a:pathLst>
                <a:path w="10208" h="3245" extrusionOk="0">
                  <a:moveTo>
                    <a:pt x="6038" y="543"/>
                  </a:moveTo>
                  <a:cubicBezTo>
                    <a:pt x="6038" y="676"/>
                    <a:pt x="6005" y="876"/>
                    <a:pt x="5938" y="1110"/>
                  </a:cubicBezTo>
                  <a:cubicBezTo>
                    <a:pt x="5938" y="876"/>
                    <a:pt x="5971" y="676"/>
                    <a:pt x="6038" y="543"/>
                  </a:cubicBezTo>
                  <a:close/>
                  <a:moveTo>
                    <a:pt x="1902" y="509"/>
                  </a:moveTo>
                  <a:cubicBezTo>
                    <a:pt x="1902" y="609"/>
                    <a:pt x="1869" y="809"/>
                    <a:pt x="1768" y="1043"/>
                  </a:cubicBezTo>
                  <a:cubicBezTo>
                    <a:pt x="1735" y="1110"/>
                    <a:pt x="1702" y="1143"/>
                    <a:pt x="1668" y="1210"/>
                  </a:cubicBezTo>
                  <a:cubicBezTo>
                    <a:pt x="1668" y="1110"/>
                    <a:pt x="1668" y="1010"/>
                    <a:pt x="1702" y="909"/>
                  </a:cubicBezTo>
                  <a:cubicBezTo>
                    <a:pt x="1735" y="709"/>
                    <a:pt x="1802" y="576"/>
                    <a:pt x="1902" y="509"/>
                  </a:cubicBezTo>
                  <a:close/>
                  <a:moveTo>
                    <a:pt x="7606" y="1110"/>
                  </a:moveTo>
                  <a:cubicBezTo>
                    <a:pt x="7606" y="1276"/>
                    <a:pt x="7573" y="1510"/>
                    <a:pt x="7473" y="1777"/>
                  </a:cubicBezTo>
                  <a:cubicBezTo>
                    <a:pt x="7439" y="1510"/>
                    <a:pt x="7506" y="1276"/>
                    <a:pt x="7606" y="1110"/>
                  </a:cubicBezTo>
                  <a:close/>
                  <a:moveTo>
                    <a:pt x="6158" y="1"/>
                  </a:moveTo>
                  <a:cubicBezTo>
                    <a:pt x="6027" y="1"/>
                    <a:pt x="5916" y="70"/>
                    <a:pt x="5805" y="209"/>
                  </a:cubicBezTo>
                  <a:cubicBezTo>
                    <a:pt x="5504" y="509"/>
                    <a:pt x="5438" y="1210"/>
                    <a:pt x="5571" y="1810"/>
                  </a:cubicBezTo>
                  <a:cubicBezTo>
                    <a:pt x="5404" y="2077"/>
                    <a:pt x="5204" y="2310"/>
                    <a:pt x="4937" y="2477"/>
                  </a:cubicBezTo>
                  <a:cubicBezTo>
                    <a:pt x="4776" y="2590"/>
                    <a:pt x="4638" y="2648"/>
                    <a:pt x="4513" y="2648"/>
                  </a:cubicBezTo>
                  <a:cubicBezTo>
                    <a:pt x="4378" y="2648"/>
                    <a:pt x="4257" y="2582"/>
                    <a:pt x="4137" y="2444"/>
                  </a:cubicBezTo>
                  <a:cubicBezTo>
                    <a:pt x="3870" y="2177"/>
                    <a:pt x="3770" y="1710"/>
                    <a:pt x="3737" y="1276"/>
                  </a:cubicBezTo>
                  <a:cubicBezTo>
                    <a:pt x="4070" y="909"/>
                    <a:pt x="4237" y="576"/>
                    <a:pt x="4204" y="376"/>
                  </a:cubicBezTo>
                  <a:cubicBezTo>
                    <a:pt x="4204" y="276"/>
                    <a:pt x="4137" y="176"/>
                    <a:pt x="4037" y="142"/>
                  </a:cubicBezTo>
                  <a:cubicBezTo>
                    <a:pt x="4006" y="130"/>
                    <a:pt x="3977" y="125"/>
                    <a:pt x="3948" y="125"/>
                  </a:cubicBezTo>
                  <a:cubicBezTo>
                    <a:pt x="3821" y="125"/>
                    <a:pt x="3712" y="233"/>
                    <a:pt x="3603" y="342"/>
                  </a:cubicBezTo>
                  <a:cubicBezTo>
                    <a:pt x="3436" y="509"/>
                    <a:pt x="3370" y="809"/>
                    <a:pt x="3336" y="1110"/>
                  </a:cubicBezTo>
                  <a:cubicBezTo>
                    <a:pt x="3136" y="1343"/>
                    <a:pt x="2869" y="1577"/>
                    <a:pt x="2502" y="1710"/>
                  </a:cubicBezTo>
                  <a:cubicBezTo>
                    <a:pt x="2377" y="1782"/>
                    <a:pt x="2262" y="1815"/>
                    <a:pt x="2161" y="1815"/>
                  </a:cubicBezTo>
                  <a:cubicBezTo>
                    <a:pt x="2073" y="1815"/>
                    <a:pt x="1997" y="1790"/>
                    <a:pt x="1935" y="1743"/>
                  </a:cubicBezTo>
                  <a:cubicBezTo>
                    <a:pt x="1902" y="1743"/>
                    <a:pt x="1869" y="1710"/>
                    <a:pt x="1835" y="1677"/>
                  </a:cubicBezTo>
                  <a:cubicBezTo>
                    <a:pt x="2035" y="1477"/>
                    <a:pt x="2169" y="1210"/>
                    <a:pt x="2235" y="976"/>
                  </a:cubicBezTo>
                  <a:cubicBezTo>
                    <a:pt x="2369" y="609"/>
                    <a:pt x="2336" y="342"/>
                    <a:pt x="2169" y="176"/>
                  </a:cubicBezTo>
                  <a:cubicBezTo>
                    <a:pt x="2118" y="150"/>
                    <a:pt x="2029" y="86"/>
                    <a:pt x="1901" y="86"/>
                  </a:cubicBezTo>
                  <a:cubicBezTo>
                    <a:pt x="1861" y="86"/>
                    <a:pt x="1817" y="93"/>
                    <a:pt x="1768" y="109"/>
                  </a:cubicBezTo>
                  <a:cubicBezTo>
                    <a:pt x="1502" y="209"/>
                    <a:pt x="1335" y="476"/>
                    <a:pt x="1268" y="876"/>
                  </a:cubicBezTo>
                  <a:cubicBezTo>
                    <a:pt x="1235" y="1076"/>
                    <a:pt x="1268" y="1343"/>
                    <a:pt x="1335" y="1577"/>
                  </a:cubicBezTo>
                  <a:cubicBezTo>
                    <a:pt x="1235" y="1643"/>
                    <a:pt x="1135" y="1677"/>
                    <a:pt x="1035" y="1710"/>
                  </a:cubicBezTo>
                  <a:cubicBezTo>
                    <a:pt x="935" y="1710"/>
                    <a:pt x="834" y="1677"/>
                    <a:pt x="768" y="1610"/>
                  </a:cubicBezTo>
                  <a:cubicBezTo>
                    <a:pt x="501" y="1410"/>
                    <a:pt x="468" y="709"/>
                    <a:pt x="468" y="342"/>
                  </a:cubicBezTo>
                  <a:cubicBezTo>
                    <a:pt x="468" y="209"/>
                    <a:pt x="401" y="109"/>
                    <a:pt x="267" y="109"/>
                  </a:cubicBezTo>
                  <a:cubicBezTo>
                    <a:pt x="167" y="109"/>
                    <a:pt x="67" y="209"/>
                    <a:pt x="67" y="309"/>
                  </a:cubicBezTo>
                  <a:cubicBezTo>
                    <a:pt x="67" y="442"/>
                    <a:pt x="1" y="1510"/>
                    <a:pt x="468" y="1944"/>
                  </a:cubicBezTo>
                  <a:cubicBezTo>
                    <a:pt x="606" y="2054"/>
                    <a:pt x="790" y="2119"/>
                    <a:pt x="981" y="2119"/>
                  </a:cubicBezTo>
                  <a:cubicBezTo>
                    <a:pt x="1021" y="2119"/>
                    <a:pt x="1061" y="2116"/>
                    <a:pt x="1101" y="2110"/>
                  </a:cubicBezTo>
                  <a:cubicBezTo>
                    <a:pt x="1268" y="2077"/>
                    <a:pt x="1402" y="2044"/>
                    <a:pt x="1535" y="1944"/>
                  </a:cubicBezTo>
                  <a:cubicBezTo>
                    <a:pt x="1568" y="2010"/>
                    <a:pt x="1602" y="2044"/>
                    <a:pt x="1668" y="2077"/>
                  </a:cubicBezTo>
                  <a:cubicBezTo>
                    <a:pt x="1789" y="2157"/>
                    <a:pt x="1958" y="2238"/>
                    <a:pt x="2183" y="2238"/>
                  </a:cubicBezTo>
                  <a:cubicBezTo>
                    <a:pt x="2332" y="2238"/>
                    <a:pt x="2504" y="2203"/>
                    <a:pt x="2702" y="2110"/>
                  </a:cubicBezTo>
                  <a:cubicBezTo>
                    <a:pt x="2936" y="1977"/>
                    <a:pt x="3169" y="1843"/>
                    <a:pt x="3370" y="1677"/>
                  </a:cubicBezTo>
                  <a:cubicBezTo>
                    <a:pt x="3436" y="2077"/>
                    <a:pt x="3570" y="2444"/>
                    <a:pt x="3803" y="2711"/>
                  </a:cubicBezTo>
                  <a:cubicBezTo>
                    <a:pt x="4020" y="2946"/>
                    <a:pt x="4256" y="3063"/>
                    <a:pt x="4507" y="3063"/>
                  </a:cubicBezTo>
                  <a:cubicBezTo>
                    <a:pt x="4719" y="3063"/>
                    <a:pt x="4942" y="2979"/>
                    <a:pt x="5171" y="2811"/>
                  </a:cubicBezTo>
                  <a:cubicBezTo>
                    <a:pt x="5371" y="2677"/>
                    <a:pt x="5538" y="2511"/>
                    <a:pt x="5705" y="2344"/>
                  </a:cubicBezTo>
                  <a:cubicBezTo>
                    <a:pt x="5771" y="2544"/>
                    <a:pt x="5871" y="2744"/>
                    <a:pt x="6005" y="2911"/>
                  </a:cubicBezTo>
                  <a:cubicBezTo>
                    <a:pt x="6177" y="3102"/>
                    <a:pt x="6371" y="3195"/>
                    <a:pt x="6575" y="3195"/>
                  </a:cubicBezTo>
                  <a:cubicBezTo>
                    <a:pt x="6726" y="3195"/>
                    <a:pt x="6883" y="3144"/>
                    <a:pt x="7039" y="3044"/>
                  </a:cubicBezTo>
                  <a:cubicBezTo>
                    <a:pt x="7172" y="2944"/>
                    <a:pt x="7306" y="2811"/>
                    <a:pt x="7439" y="2677"/>
                  </a:cubicBezTo>
                  <a:cubicBezTo>
                    <a:pt x="7706" y="3011"/>
                    <a:pt x="8106" y="3211"/>
                    <a:pt x="8540" y="3245"/>
                  </a:cubicBezTo>
                  <a:lnTo>
                    <a:pt x="8673" y="3245"/>
                  </a:lnTo>
                  <a:cubicBezTo>
                    <a:pt x="9941" y="3245"/>
                    <a:pt x="10174" y="1477"/>
                    <a:pt x="10208" y="1410"/>
                  </a:cubicBezTo>
                  <a:cubicBezTo>
                    <a:pt x="10208" y="1276"/>
                    <a:pt x="10141" y="1176"/>
                    <a:pt x="10008" y="1176"/>
                  </a:cubicBezTo>
                  <a:cubicBezTo>
                    <a:pt x="9994" y="1172"/>
                    <a:pt x="9981" y="1170"/>
                    <a:pt x="9968" y="1170"/>
                  </a:cubicBezTo>
                  <a:cubicBezTo>
                    <a:pt x="9882" y="1170"/>
                    <a:pt x="9803" y="1256"/>
                    <a:pt x="9774" y="1343"/>
                  </a:cubicBezTo>
                  <a:cubicBezTo>
                    <a:pt x="9774" y="1375"/>
                    <a:pt x="9555" y="2816"/>
                    <a:pt x="8663" y="2816"/>
                  </a:cubicBezTo>
                  <a:cubicBezTo>
                    <a:pt x="8634" y="2816"/>
                    <a:pt x="8604" y="2814"/>
                    <a:pt x="8573" y="2811"/>
                  </a:cubicBezTo>
                  <a:cubicBezTo>
                    <a:pt x="8206" y="2811"/>
                    <a:pt x="7873" y="2611"/>
                    <a:pt x="7673" y="2310"/>
                  </a:cubicBezTo>
                  <a:cubicBezTo>
                    <a:pt x="7973" y="1810"/>
                    <a:pt x="8073" y="1210"/>
                    <a:pt x="8006" y="943"/>
                  </a:cubicBezTo>
                  <a:cubicBezTo>
                    <a:pt x="7973" y="709"/>
                    <a:pt x="7839" y="609"/>
                    <a:pt x="7773" y="609"/>
                  </a:cubicBezTo>
                  <a:cubicBezTo>
                    <a:pt x="7751" y="604"/>
                    <a:pt x="7727" y="601"/>
                    <a:pt x="7704" y="601"/>
                  </a:cubicBezTo>
                  <a:cubicBezTo>
                    <a:pt x="7585" y="601"/>
                    <a:pt x="7450" y="670"/>
                    <a:pt x="7339" y="809"/>
                  </a:cubicBezTo>
                  <a:cubicBezTo>
                    <a:pt x="7006" y="1176"/>
                    <a:pt x="6939" y="1743"/>
                    <a:pt x="7172" y="2244"/>
                  </a:cubicBezTo>
                  <a:cubicBezTo>
                    <a:pt x="7172" y="2277"/>
                    <a:pt x="7172" y="2277"/>
                    <a:pt x="7172" y="2310"/>
                  </a:cubicBezTo>
                  <a:cubicBezTo>
                    <a:pt x="7072" y="2444"/>
                    <a:pt x="6939" y="2577"/>
                    <a:pt x="6805" y="2677"/>
                  </a:cubicBezTo>
                  <a:cubicBezTo>
                    <a:pt x="6715" y="2737"/>
                    <a:pt x="6639" y="2770"/>
                    <a:pt x="6570" y="2770"/>
                  </a:cubicBezTo>
                  <a:cubicBezTo>
                    <a:pt x="6485" y="2770"/>
                    <a:pt x="6412" y="2721"/>
                    <a:pt x="6338" y="2611"/>
                  </a:cubicBezTo>
                  <a:cubicBezTo>
                    <a:pt x="6172" y="2444"/>
                    <a:pt x="6072" y="2177"/>
                    <a:pt x="6005" y="1910"/>
                  </a:cubicBezTo>
                  <a:cubicBezTo>
                    <a:pt x="6372" y="1276"/>
                    <a:pt x="6505" y="643"/>
                    <a:pt x="6472" y="342"/>
                  </a:cubicBezTo>
                  <a:cubicBezTo>
                    <a:pt x="6405" y="109"/>
                    <a:pt x="6305" y="42"/>
                    <a:pt x="6238" y="9"/>
                  </a:cubicBezTo>
                  <a:cubicBezTo>
                    <a:pt x="6211" y="3"/>
                    <a:pt x="6184" y="1"/>
                    <a:pt x="61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57" name="Google Shape;3257;p32"/>
          <p:cNvGrpSpPr/>
          <p:nvPr/>
        </p:nvGrpSpPr>
        <p:grpSpPr>
          <a:xfrm>
            <a:off x="99875" y="2482425"/>
            <a:ext cx="527050" cy="1108300"/>
            <a:chOff x="23675" y="3777825"/>
            <a:chExt cx="527050" cy="1108300"/>
          </a:xfrm>
        </p:grpSpPr>
        <p:sp>
          <p:nvSpPr>
            <p:cNvPr id="3258" name="Google Shape;3258;p32"/>
            <p:cNvSpPr/>
            <p:nvPr/>
          </p:nvSpPr>
          <p:spPr>
            <a:xfrm>
              <a:off x="152100" y="3780325"/>
              <a:ext cx="124275" cy="124275"/>
            </a:xfrm>
            <a:custGeom>
              <a:avLst/>
              <a:gdLst/>
              <a:ahLst/>
              <a:cxnLst/>
              <a:rect l="l" t="t" r="r" b="b"/>
              <a:pathLst>
                <a:path w="4971" h="4971" extrusionOk="0">
                  <a:moveTo>
                    <a:pt x="2669" y="567"/>
                  </a:moveTo>
                  <a:cubicBezTo>
                    <a:pt x="2736" y="801"/>
                    <a:pt x="2802" y="1101"/>
                    <a:pt x="2836" y="1301"/>
                  </a:cubicBezTo>
                  <a:cubicBezTo>
                    <a:pt x="2969" y="1802"/>
                    <a:pt x="3002" y="1935"/>
                    <a:pt x="3069" y="2002"/>
                  </a:cubicBezTo>
                  <a:cubicBezTo>
                    <a:pt x="3102" y="2068"/>
                    <a:pt x="3203" y="2102"/>
                    <a:pt x="3703" y="2302"/>
                  </a:cubicBezTo>
                  <a:cubicBezTo>
                    <a:pt x="3870" y="2369"/>
                    <a:pt x="4170" y="2469"/>
                    <a:pt x="4370" y="2535"/>
                  </a:cubicBezTo>
                  <a:cubicBezTo>
                    <a:pt x="4103" y="2669"/>
                    <a:pt x="3603" y="2836"/>
                    <a:pt x="3203" y="3002"/>
                  </a:cubicBezTo>
                  <a:cubicBezTo>
                    <a:pt x="3136" y="3002"/>
                    <a:pt x="3102" y="3069"/>
                    <a:pt x="3069" y="3102"/>
                  </a:cubicBezTo>
                  <a:cubicBezTo>
                    <a:pt x="2869" y="3569"/>
                    <a:pt x="2635" y="4103"/>
                    <a:pt x="2469" y="4403"/>
                  </a:cubicBezTo>
                  <a:cubicBezTo>
                    <a:pt x="2335" y="4103"/>
                    <a:pt x="2168" y="3536"/>
                    <a:pt x="2068" y="3036"/>
                  </a:cubicBezTo>
                  <a:cubicBezTo>
                    <a:pt x="2035" y="2936"/>
                    <a:pt x="1968" y="2869"/>
                    <a:pt x="1902" y="2869"/>
                  </a:cubicBezTo>
                  <a:cubicBezTo>
                    <a:pt x="1401" y="2769"/>
                    <a:pt x="868" y="2635"/>
                    <a:pt x="567" y="2569"/>
                  </a:cubicBezTo>
                  <a:cubicBezTo>
                    <a:pt x="868" y="2402"/>
                    <a:pt x="1468" y="2135"/>
                    <a:pt x="2002" y="1902"/>
                  </a:cubicBezTo>
                  <a:cubicBezTo>
                    <a:pt x="2068" y="1902"/>
                    <a:pt x="2102" y="1835"/>
                    <a:pt x="2135" y="1802"/>
                  </a:cubicBezTo>
                  <a:cubicBezTo>
                    <a:pt x="2302" y="1368"/>
                    <a:pt x="2502" y="868"/>
                    <a:pt x="2669" y="567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35"/>
                    <a:pt x="0" y="2535"/>
                  </a:cubicBezTo>
                  <a:cubicBezTo>
                    <a:pt x="0" y="2602"/>
                    <a:pt x="0" y="2702"/>
                    <a:pt x="67" y="2736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4971"/>
                    <a:pt x="2269" y="4971"/>
                    <a:pt x="2435" y="4971"/>
                  </a:cubicBezTo>
                  <a:cubicBezTo>
                    <a:pt x="2569" y="4971"/>
                    <a:pt x="2736" y="4971"/>
                    <a:pt x="3436" y="3369"/>
                  </a:cubicBezTo>
                  <a:cubicBezTo>
                    <a:pt x="3870" y="3203"/>
                    <a:pt x="4704" y="2902"/>
                    <a:pt x="4870" y="2736"/>
                  </a:cubicBezTo>
                  <a:cubicBezTo>
                    <a:pt x="4937" y="2669"/>
                    <a:pt x="4970" y="2569"/>
                    <a:pt x="4937" y="2502"/>
                  </a:cubicBezTo>
                  <a:cubicBezTo>
                    <a:pt x="4904" y="2302"/>
                    <a:pt x="4670" y="2202"/>
                    <a:pt x="3836" y="1902"/>
                  </a:cubicBezTo>
                  <a:cubicBezTo>
                    <a:pt x="3670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69" y="1201"/>
                  </a:cubicBezTo>
                  <a:cubicBezTo>
                    <a:pt x="3102" y="601"/>
                    <a:pt x="3002" y="234"/>
                    <a:pt x="2902" y="100"/>
                  </a:cubicBezTo>
                  <a:cubicBezTo>
                    <a:pt x="2869" y="34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2"/>
            <p:cNvSpPr/>
            <p:nvPr/>
          </p:nvSpPr>
          <p:spPr>
            <a:xfrm>
              <a:off x="333500" y="3783175"/>
              <a:ext cx="143025" cy="105250"/>
            </a:xfrm>
            <a:custGeom>
              <a:avLst/>
              <a:gdLst/>
              <a:ahLst/>
              <a:cxnLst/>
              <a:rect l="l" t="t" r="r" b="b"/>
              <a:pathLst>
                <a:path w="5721" h="4210" extrusionOk="0">
                  <a:moveTo>
                    <a:pt x="3713" y="1"/>
                  </a:moveTo>
                  <a:cubicBezTo>
                    <a:pt x="3022" y="1"/>
                    <a:pt x="2676" y="975"/>
                    <a:pt x="2636" y="1792"/>
                  </a:cubicBezTo>
                  <a:lnTo>
                    <a:pt x="2636" y="1792"/>
                  </a:lnTo>
                  <a:cubicBezTo>
                    <a:pt x="2261" y="1506"/>
                    <a:pt x="1784" y="1275"/>
                    <a:pt x="1357" y="1275"/>
                  </a:cubicBezTo>
                  <a:cubicBezTo>
                    <a:pt x="1120" y="1275"/>
                    <a:pt x="898" y="1346"/>
                    <a:pt x="717" y="1521"/>
                  </a:cubicBezTo>
                  <a:cubicBezTo>
                    <a:pt x="0" y="2188"/>
                    <a:pt x="1681" y="4210"/>
                    <a:pt x="3143" y="4210"/>
                  </a:cubicBezTo>
                  <a:cubicBezTo>
                    <a:pt x="3655" y="4210"/>
                    <a:pt x="4140" y="3962"/>
                    <a:pt x="4486" y="3322"/>
                  </a:cubicBezTo>
                  <a:cubicBezTo>
                    <a:pt x="4486" y="3322"/>
                    <a:pt x="5720" y="787"/>
                    <a:pt x="4086" y="86"/>
                  </a:cubicBezTo>
                  <a:cubicBezTo>
                    <a:pt x="3952" y="27"/>
                    <a:pt x="3827" y="1"/>
                    <a:pt x="3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2"/>
            <p:cNvSpPr/>
            <p:nvPr/>
          </p:nvSpPr>
          <p:spPr>
            <a:xfrm>
              <a:off x="339725" y="3777825"/>
              <a:ext cx="129275" cy="115925"/>
            </a:xfrm>
            <a:custGeom>
              <a:avLst/>
              <a:gdLst/>
              <a:ahLst/>
              <a:cxnLst/>
              <a:rect l="l" t="t" r="r" b="b"/>
              <a:pathLst>
                <a:path w="5171" h="4637" extrusionOk="0">
                  <a:moveTo>
                    <a:pt x="2602" y="2502"/>
                  </a:moveTo>
                  <a:lnTo>
                    <a:pt x="2602" y="2502"/>
                  </a:lnTo>
                  <a:cubicBezTo>
                    <a:pt x="2803" y="2702"/>
                    <a:pt x="2869" y="2836"/>
                    <a:pt x="2869" y="2869"/>
                  </a:cubicBezTo>
                  <a:cubicBezTo>
                    <a:pt x="2803" y="2902"/>
                    <a:pt x="2769" y="2902"/>
                    <a:pt x="2736" y="2902"/>
                  </a:cubicBezTo>
                  <a:cubicBezTo>
                    <a:pt x="2703" y="2836"/>
                    <a:pt x="2636" y="2702"/>
                    <a:pt x="2602" y="2502"/>
                  </a:cubicBezTo>
                  <a:close/>
                  <a:moveTo>
                    <a:pt x="3470" y="434"/>
                  </a:moveTo>
                  <a:cubicBezTo>
                    <a:pt x="3570" y="434"/>
                    <a:pt x="3637" y="434"/>
                    <a:pt x="3737" y="467"/>
                  </a:cubicBezTo>
                  <a:cubicBezTo>
                    <a:pt x="4070" y="634"/>
                    <a:pt x="4270" y="834"/>
                    <a:pt x="4370" y="1134"/>
                  </a:cubicBezTo>
                  <a:cubicBezTo>
                    <a:pt x="4737" y="2068"/>
                    <a:pt x="4037" y="3436"/>
                    <a:pt x="4037" y="3436"/>
                  </a:cubicBezTo>
                  <a:cubicBezTo>
                    <a:pt x="3770" y="3970"/>
                    <a:pt x="3370" y="4237"/>
                    <a:pt x="2903" y="4237"/>
                  </a:cubicBezTo>
                  <a:cubicBezTo>
                    <a:pt x="1969" y="4237"/>
                    <a:pt x="901" y="3303"/>
                    <a:pt x="568" y="2502"/>
                  </a:cubicBezTo>
                  <a:cubicBezTo>
                    <a:pt x="501" y="2335"/>
                    <a:pt x="434" y="2068"/>
                    <a:pt x="601" y="1902"/>
                  </a:cubicBezTo>
                  <a:cubicBezTo>
                    <a:pt x="734" y="1768"/>
                    <a:pt x="901" y="1701"/>
                    <a:pt x="1101" y="1701"/>
                  </a:cubicBezTo>
                  <a:cubicBezTo>
                    <a:pt x="1402" y="1701"/>
                    <a:pt x="1802" y="1868"/>
                    <a:pt x="2169" y="2135"/>
                  </a:cubicBezTo>
                  <a:cubicBezTo>
                    <a:pt x="2169" y="2435"/>
                    <a:pt x="2202" y="2936"/>
                    <a:pt x="2436" y="3169"/>
                  </a:cubicBezTo>
                  <a:cubicBezTo>
                    <a:pt x="2536" y="3269"/>
                    <a:pt x="2644" y="3319"/>
                    <a:pt x="2761" y="3319"/>
                  </a:cubicBezTo>
                  <a:cubicBezTo>
                    <a:pt x="2878" y="3319"/>
                    <a:pt x="3003" y="3269"/>
                    <a:pt x="3136" y="3169"/>
                  </a:cubicBezTo>
                  <a:cubicBezTo>
                    <a:pt x="3203" y="3102"/>
                    <a:pt x="3270" y="3002"/>
                    <a:pt x="3270" y="2869"/>
                  </a:cubicBezTo>
                  <a:cubicBezTo>
                    <a:pt x="3270" y="2569"/>
                    <a:pt x="2936" y="2202"/>
                    <a:pt x="2602" y="1935"/>
                  </a:cubicBezTo>
                  <a:cubicBezTo>
                    <a:pt x="2669" y="1168"/>
                    <a:pt x="2969" y="434"/>
                    <a:pt x="3470" y="434"/>
                  </a:cubicBezTo>
                  <a:close/>
                  <a:moveTo>
                    <a:pt x="3470" y="0"/>
                  </a:moveTo>
                  <a:cubicBezTo>
                    <a:pt x="2769" y="0"/>
                    <a:pt x="2336" y="801"/>
                    <a:pt x="2202" y="1635"/>
                  </a:cubicBezTo>
                  <a:cubicBezTo>
                    <a:pt x="1821" y="1410"/>
                    <a:pt x="1449" y="1292"/>
                    <a:pt x="1114" y="1292"/>
                  </a:cubicBezTo>
                  <a:cubicBezTo>
                    <a:pt x="804" y="1292"/>
                    <a:pt x="525" y="1393"/>
                    <a:pt x="301" y="1601"/>
                  </a:cubicBezTo>
                  <a:cubicBezTo>
                    <a:pt x="67" y="1835"/>
                    <a:pt x="1" y="2202"/>
                    <a:pt x="201" y="2669"/>
                  </a:cubicBezTo>
                  <a:cubicBezTo>
                    <a:pt x="568" y="3603"/>
                    <a:pt x="1802" y="4637"/>
                    <a:pt x="2903" y="4637"/>
                  </a:cubicBezTo>
                  <a:cubicBezTo>
                    <a:pt x="3336" y="4637"/>
                    <a:pt x="3970" y="4470"/>
                    <a:pt x="4404" y="3636"/>
                  </a:cubicBezTo>
                  <a:cubicBezTo>
                    <a:pt x="4437" y="3569"/>
                    <a:pt x="5171" y="2068"/>
                    <a:pt x="4771" y="1001"/>
                  </a:cubicBezTo>
                  <a:cubicBezTo>
                    <a:pt x="4637" y="567"/>
                    <a:pt x="4337" y="267"/>
                    <a:pt x="3903" y="100"/>
                  </a:cubicBezTo>
                  <a:cubicBezTo>
                    <a:pt x="3770" y="34"/>
                    <a:pt x="3603" y="0"/>
                    <a:pt x="34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2"/>
            <p:cNvSpPr/>
            <p:nvPr/>
          </p:nvSpPr>
          <p:spPr>
            <a:xfrm>
              <a:off x="411050" y="3893725"/>
              <a:ext cx="138025" cy="104900"/>
            </a:xfrm>
            <a:custGeom>
              <a:avLst/>
              <a:gdLst/>
              <a:ahLst/>
              <a:cxnLst/>
              <a:rect l="l" t="t" r="r" b="b"/>
              <a:pathLst>
                <a:path w="5521" h="4196" extrusionOk="0">
                  <a:moveTo>
                    <a:pt x="2685" y="1"/>
                  </a:moveTo>
                  <a:cubicBezTo>
                    <a:pt x="0" y="1"/>
                    <a:pt x="1113" y="4195"/>
                    <a:pt x="2296" y="4195"/>
                  </a:cubicBezTo>
                  <a:cubicBezTo>
                    <a:pt x="2348" y="4195"/>
                    <a:pt x="2400" y="4187"/>
                    <a:pt x="2451" y="4171"/>
                  </a:cubicBezTo>
                  <a:cubicBezTo>
                    <a:pt x="3120" y="3954"/>
                    <a:pt x="3240" y="3071"/>
                    <a:pt x="3131" y="2345"/>
                  </a:cubicBezTo>
                  <a:lnTo>
                    <a:pt x="3131" y="2345"/>
                  </a:lnTo>
                  <a:cubicBezTo>
                    <a:pt x="3519" y="2534"/>
                    <a:pt x="3987" y="2670"/>
                    <a:pt x="4395" y="2670"/>
                  </a:cubicBezTo>
                  <a:cubicBezTo>
                    <a:pt x="4894" y="2670"/>
                    <a:pt x="5301" y="2465"/>
                    <a:pt x="5353" y="1902"/>
                  </a:cubicBezTo>
                  <a:cubicBezTo>
                    <a:pt x="5520" y="101"/>
                    <a:pt x="2685" y="1"/>
                    <a:pt x="2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2"/>
            <p:cNvSpPr/>
            <p:nvPr/>
          </p:nvSpPr>
          <p:spPr>
            <a:xfrm>
              <a:off x="431450" y="3888725"/>
              <a:ext cx="119275" cy="115125"/>
            </a:xfrm>
            <a:custGeom>
              <a:avLst/>
              <a:gdLst/>
              <a:ahLst/>
              <a:cxnLst/>
              <a:rect l="l" t="t" r="r" b="b"/>
              <a:pathLst>
                <a:path w="4771" h="4605" extrusionOk="0">
                  <a:moveTo>
                    <a:pt x="1769" y="1735"/>
                  </a:moveTo>
                  <a:cubicBezTo>
                    <a:pt x="1802" y="1735"/>
                    <a:pt x="1902" y="1869"/>
                    <a:pt x="2002" y="2102"/>
                  </a:cubicBezTo>
                  <a:cubicBezTo>
                    <a:pt x="1802" y="1969"/>
                    <a:pt x="1702" y="1835"/>
                    <a:pt x="1702" y="1802"/>
                  </a:cubicBezTo>
                  <a:cubicBezTo>
                    <a:pt x="1702" y="1769"/>
                    <a:pt x="1735" y="1769"/>
                    <a:pt x="1769" y="1735"/>
                  </a:cubicBezTo>
                  <a:close/>
                  <a:moveTo>
                    <a:pt x="1836" y="401"/>
                  </a:moveTo>
                  <a:cubicBezTo>
                    <a:pt x="1869" y="401"/>
                    <a:pt x="3403" y="468"/>
                    <a:pt x="4037" y="1235"/>
                  </a:cubicBezTo>
                  <a:cubicBezTo>
                    <a:pt x="4271" y="1468"/>
                    <a:pt x="4337" y="1735"/>
                    <a:pt x="4304" y="2102"/>
                  </a:cubicBezTo>
                  <a:cubicBezTo>
                    <a:pt x="4304" y="2236"/>
                    <a:pt x="4271" y="2669"/>
                    <a:pt x="3570" y="2669"/>
                  </a:cubicBezTo>
                  <a:cubicBezTo>
                    <a:pt x="3270" y="2669"/>
                    <a:pt x="2870" y="2569"/>
                    <a:pt x="2503" y="2402"/>
                  </a:cubicBezTo>
                  <a:cubicBezTo>
                    <a:pt x="2403" y="1869"/>
                    <a:pt x="2169" y="1302"/>
                    <a:pt x="1802" y="1302"/>
                  </a:cubicBezTo>
                  <a:cubicBezTo>
                    <a:pt x="1735" y="1302"/>
                    <a:pt x="1702" y="1335"/>
                    <a:pt x="1635" y="1335"/>
                  </a:cubicBezTo>
                  <a:cubicBezTo>
                    <a:pt x="1369" y="1468"/>
                    <a:pt x="1302" y="1669"/>
                    <a:pt x="1302" y="1769"/>
                  </a:cubicBezTo>
                  <a:cubicBezTo>
                    <a:pt x="1302" y="2169"/>
                    <a:pt x="1802" y="2503"/>
                    <a:pt x="2136" y="2669"/>
                  </a:cubicBezTo>
                  <a:cubicBezTo>
                    <a:pt x="2202" y="3303"/>
                    <a:pt x="2102" y="4004"/>
                    <a:pt x="1569" y="4170"/>
                  </a:cubicBezTo>
                  <a:cubicBezTo>
                    <a:pt x="1539" y="4179"/>
                    <a:pt x="1509" y="4183"/>
                    <a:pt x="1478" y="4183"/>
                  </a:cubicBezTo>
                  <a:cubicBezTo>
                    <a:pt x="1268" y="4183"/>
                    <a:pt x="1039" y="3986"/>
                    <a:pt x="835" y="3637"/>
                  </a:cubicBezTo>
                  <a:cubicBezTo>
                    <a:pt x="401" y="2903"/>
                    <a:pt x="234" y="1735"/>
                    <a:pt x="635" y="1035"/>
                  </a:cubicBezTo>
                  <a:cubicBezTo>
                    <a:pt x="868" y="601"/>
                    <a:pt x="1302" y="401"/>
                    <a:pt x="1836" y="401"/>
                  </a:cubicBezTo>
                  <a:close/>
                  <a:moveTo>
                    <a:pt x="1869" y="1"/>
                  </a:moveTo>
                  <a:cubicBezTo>
                    <a:pt x="1235" y="1"/>
                    <a:pt x="735" y="201"/>
                    <a:pt x="401" y="635"/>
                  </a:cubicBezTo>
                  <a:cubicBezTo>
                    <a:pt x="134" y="968"/>
                    <a:pt x="1" y="1468"/>
                    <a:pt x="1" y="2002"/>
                  </a:cubicBezTo>
                  <a:cubicBezTo>
                    <a:pt x="1" y="3203"/>
                    <a:pt x="668" y="4604"/>
                    <a:pt x="1469" y="4604"/>
                  </a:cubicBezTo>
                  <a:cubicBezTo>
                    <a:pt x="1535" y="4604"/>
                    <a:pt x="1635" y="4604"/>
                    <a:pt x="1702" y="4571"/>
                  </a:cubicBezTo>
                  <a:cubicBezTo>
                    <a:pt x="2403" y="4337"/>
                    <a:pt x="2603" y="3603"/>
                    <a:pt x="2569" y="2869"/>
                  </a:cubicBezTo>
                  <a:lnTo>
                    <a:pt x="2569" y="2869"/>
                  </a:lnTo>
                  <a:cubicBezTo>
                    <a:pt x="2903" y="3003"/>
                    <a:pt x="3270" y="3070"/>
                    <a:pt x="3570" y="3070"/>
                  </a:cubicBezTo>
                  <a:cubicBezTo>
                    <a:pt x="4271" y="3070"/>
                    <a:pt x="4671" y="2736"/>
                    <a:pt x="4738" y="2136"/>
                  </a:cubicBezTo>
                  <a:cubicBezTo>
                    <a:pt x="4771" y="1669"/>
                    <a:pt x="4638" y="1235"/>
                    <a:pt x="4337" y="901"/>
                  </a:cubicBezTo>
                  <a:cubicBezTo>
                    <a:pt x="3570" y="67"/>
                    <a:pt x="1869" y="1"/>
                    <a:pt x="18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2"/>
            <p:cNvSpPr/>
            <p:nvPr/>
          </p:nvSpPr>
          <p:spPr>
            <a:xfrm>
              <a:off x="311375" y="3898925"/>
              <a:ext cx="119275" cy="95175"/>
            </a:xfrm>
            <a:custGeom>
              <a:avLst/>
              <a:gdLst/>
              <a:ahLst/>
              <a:cxnLst/>
              <a:rect l="l" t="t" r="r" b="b"/>
              <a:pathLst>
                <a:path w="4771" h="3807" extrusionOk="0">
                  <a:moveTo>
                    <a:pt x="2783" y="1"/>
                  </a:moveTo>
                  <a:cubicBezTo>
                    <a:pt x="2322" y="1"/>
                    <a:pt x="1788" y="129"/>
                    <a:pt x="1368" y="593"/>
                  </a:cubicBezTo>
                  <a:cubicBezTo>
                    <a:pt x="467" y="1594"/>
                    <a:pt x="0" y="3062"/>
                    <a:pt x="868" y="3529"/>
                  </a:cubicBezTo>
                  <a:cubicBezTo>
                    <a:pt x="1189" y="3702"/>
                    <a:pt x="1611" y="3806"/>
                    <a:pt x="2051" y="3806"/>
                  </a:cubicBezTo>
                  <a:cubicBezTo>
                    <a:pt x="2798" y="3806"/>
                    <a:pt x="3596" y="3505"/>
                    <a:pt x="4037" y="2728"/>
                  </a:cubicBezTo>
                  <a:cubicBezTo>
                    <a:pt x="4771" y="1527"/>
                    <a:pt x="4270" y="327"/>
                    <a:pt x="3803" y="193"/>
                  </a:cubicBezTo>
                  <a:cubicBezTo>
                    <a:pt x="3803" y="193"/>
                    <a:pt x="3348" y="1"/>
                    <a:pt x="2783" y="1"/>
                  </a:cubicBezTo>
                  <a:close/>
                </a:path>
              </a:pathLst>
            </a:custGeom>
            <a:solidFill>
              <a:srgbClr val="ECD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32"/>
            <p:cNvSpPr/>
            <p:nvPr/>
          </p:nvSpPr>
          <p:spPr>
            <a:xfrm>
              <a:off x="370575" y="3899575"/>
              <a:ext cx="47575" cy="55050"/>
            </a:xfrm>
            <a:custGeom>
              <a:avLst/>
              <a:gdLst/>
              <a:ahLst/>
              <a:cxnLst/>
              <a:rect l="l" t="t" r="r" b="b"/>
              <a:pathLst>
                <a:path w="1903" h="2202" extrusionOk="0">
                  <a:moveTo>
                    <a:pt x="1" y="0"/>
                  </a:moveTo>
                  <a:cubicBezTo>
                    <a:pt x="1" y="1"/>
                    <a:pt x="1469" y="2069"/>
                    <a:pt x="1902" y="22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32"/>
            <p:cNvSpPr/>
            <p:nvPr/>
          </p:nvSpPr>
          <p:spPr>
            <a:xfrm>
              <a:off x="364750" y="3894525"/>
              <a:ext cx="59225" cy="65950"/>
            </a:xfrm>
            <a:custGeom>
              <a:avLst/>
              <a:gdLst/>
              <a:ahLst/>
              <a:cxnLst/>
              <a:rect l="l" t="t" r="r" b="b"/>
              <a:pathLst>
                <a:path w="2369" h="2638" extrusionOk="0">
                  <a:moveTo>
                    <a:pt x="239" y="1"/>
                  </a:moveTo>
                  <a:cubicBezTo>
                    <a:pt x="205" y="1"/>
                    <a:pt x="169" y="12"/>
                    <a:pt x="134" y="36"/>
                  </a:cubicBezTo>
                  <a:cubicBezTo>
                    <a:pt x="34" y="102"/>
                    <a:pt x="0" y="236"/>
                    <a:pt x="67" y="336"/>
                  </a:cubicBezTo>
                  <a:cubicBezTo>
                    <a:pt x="434" y="836"/>
                    <a:pt x="1601" y="2471"/>
                    <a:pt x="2068" y="2604"/>
                  </a:cubicBezTo>
                  <a:cubicBezTo>
                    <a:pt x="2102" y="2604"/>
                    <a:pt x="2135" y="2637"/>
                    <a:pt x="2135" y="2637"/>
                  </a:cubicBezTo>
                  <a:cubicBezTo>
                    <a:pt x="2235" y="2637"/>
                    <a:pt x="2302" y="2571"/>
                    <a:pt x="2335" y="2471"/>
                  </a:cubicBezTo>
                  <a:cubicBezTo>
                    <a:pt x="2369" y="2371"/>
                    <a:pt x="2335" y="2271"/>
                    <a:pt x="2202" y="2204"/>
                  </a:cubicBezTo>
                  <a:cubicBezTo>
                    <a:pt x="1968" y="2137"/>
                    <a:pt x="1101" y="1036"/>
                    <a:pt x="401" y="102"/>
                  </a:cubicBezTo>
                  <a:cubicBezTo>
                    <a:pt x="358" y="38"/>
                    <a:pt x="301" y="1"/>
                    <a:pt x="2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32"/>
            <p:cNvSpPr/>
            <p:nvPr/>
          </p:nvSpPr>
          <p:spPr>
            <a:xfrm>
              <a:off x="344725" y="3916250"/>
              <a:ext cx="58400" cy="63400"/>
            </a:xfrm>
            <a:custGeom>
              <a:avLst/>
              <a:gdLst/>
              <a:ahLst/>
              <a:cxnLst/>
              <a:rect l="l" t="t" r="r" b="b"/>
              <a:pathLst>
                <a:path w="2336" h="2536" extrusionOk="0">
                  <a:moveTo>
                    <a:pt x="1" y="1"/>
                  </a:moveTo>
                  <a:cubicBezTo>
                    <a:pt x="1" y="1"/>
                    <a:pt x="1769" y="2369"/>
                    <a:pt x="2336" y="2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32"/>
            <p:cNvSpPr/>
            <p:nvPr/>
          </p:nvSpPr>
          <p:spPr>
            <a:xfrm>
              <a:off x="338900" y="3911175"/>
              <a:ext cx="70075" cy="73475"/>
            </a:xfrm>
            <a:custGeom>
              <a:avLst/>
              <a:gdLst/>
              <a:ahLst/>
              <a:cxnLst/>
              <a:rect l="l" t="t" r="r" b="b"/>
              <a:pathLst>
                <a:path w="2803" h="2939" extrusionOk="0">
                  <a:moveTo>
                    <a:pt x="224" y="0"/>
                  </a:moveTo>
                  <a:cubicBezTo>
                    <a:pt x="182" y="0"/>
                    <a:pt x="139" y="11"/>
                    <a:pt x="100" y="37"/>
                  </a:cubicBezTo>
                  <a:cubicBezTo>
                    <a:pt x="0" y="103"/>
                    <a:pt x="0" y="237"/>
                    <a:pt x="67" y="337"/>
                  </a:cubicBezTo>
                  <a:cubicBezTo>
                    <a:pt x="367" y="737"/>
                    <a:pt x="1902" y="2739"/>
                    <a:pt x="2502" y="2939"/>
                  </a:cubicBezTo>
                  <a:lnTo>
                    <a:pt x="2569" y="2939"/>
                  </a:lnTo>
                  <a:cubicBezTo>
                    <a:pt x="2669" y="2939"/>
                    <a:pt x="2736" y="2905"/>
                    <a:pt x="2769" y="2805"/>
                  </a:cubicBezTo>
                  <a:cubicBezTo>
                    <a:pt x="2802" y="2705"/>
                    <a:pt x="2736" y="2572"/>
                    <a:pt x="2635" y="2539"/>
                  </a:cubicBezTo>
                  <a:cubicBezTo>
                    <a:pt x="2302" y="2438"/>
                    <a:pt x="1134" y="1037"/>
                    <a:pt x="401" y="70"/>
                  </a:cubicBezTo>
                  <a:cubicBezTo>
                    <a:pt x="359" y="29"/>
                    <a:pt x="293" y="0"/>
                    <a:pt x="2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32"/>
            <p:cNvSpPr/>
            <p:nvPr/>
          </p:nvSpPr>
          <p:spPr>
            <a:xfrm>
              <a:off x="456475" y="3796775"/>
              <a:ext cx="46725" cy="76975"/>
            </a:xfrm>
            <a:custGeom>
              <a:avLst/>
              <a:gdLst/>
              <a:ahLst/>
              <a:cxnLst/>
              <a:rect l="l" t="t" r="r" b="b"/>
              <a:pathLst>
                <a:path w="1869" h="3079" extrusionOk="0">
                  <a:moveTo>
                    <a:pt x="1188" y="1"/>
                  </a:moveTo>
                  <a:cubicBezTo>
                    <a:pt x="1170" y="1"/>
                    <a:pt x="1152" y="4"/>
                    <a:pt x="1135" y="9"/>
                  </a:cubicBezTo>
                  <a:cubicBezTo>
                    <a:pt x="1001" y="43"/>
                    <a:pt x="935" y="176"/>
                    <a:pt x="968" y="276"/>
                  </a:cubicBezTo>
                  <a:cubicBezTo>
                    <a:pt x="1402" y="1811"/>
                    <a:pt x="167" y="2645"/>
                    <a:pt x="134" y="2678"/>
                  </a:cubicBezTo>
                  <a:cubicBezTo>
                    <a:pt x="34" y="2745"/>
                    <a:pt x="1" y="2878"/>
                    <a:pt x="67" y="2978"/>
                  </a:cubicBezTo>
                  <a:cubicBezTo>
                    <a:pt x="101" y="3045"/>
                    <a:pt x="167" y="3078"/>
                    <a:pt x="234" y="3078"/>
                  </a:cubicBezTo>
                  <a:cubicBezTo>
                    <a:pt x="267" y="3078"/>
                    <a:pt x="334" y="3045"/>
                    <a:pt x="368" y="3045"/>
                  </a:cubicBezTo>
                  <a:cubicBezTo>
                    <a:pt x="368" y="3012"/>
                    <a:pt x="1869" y="2011"/>
                    <a:pt x="1368" y="176"/>
                  </a:cubicBezTo>
                  <a:cubicBezTo>
                    <a:pt x="1368" y="66"/>
                    <a:pt x="1277" y="1"/>
                    <a:pt x="11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32"/>
            <p:cNvSpPr/>
            <p:nvPr/>
          </p:nvSpPr>
          <p:spPr>
            <a:xfrm>
              <a:off x="333050" y="3942100"/>
              <a:ext cx="45900" cy="50075"/>
            </a:xfrm>
            <a:custGeom>
              <a:avLst/>
              <a:gdLst/>
              <a:ahLst/>
              <a:cxnLst/>
              <a:rect l="l" t="t" r="r" b="b"/>
              <a:pathLst>
                <a:path w="1836" h="200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168" y="1835"/>
                    <a:pt x="1835" y="20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32"/>
            <p:cNvSpPr/>
            <p:nvPr/>
          </p:nvSpPr>
          <p:spPr>
            <a:xfrm>
              <a:off x="327225" y="3937075"/>
              <a:ext cx="57550" cy="60100"/>
            </a:xfrm>
            <a:custGeom>
              <a:avLst/>
              <a:gdLst/>
              <a:ahLst/>
              <a:cxnLst/>
              <a:rect l="l" t="t" r="r" b="b"/>
              <a:pathLst>
                <a:path w="2302" h="2404" extrusionOk="0">
                  <a:moveTo>
                    <a:pt x="215" y="0"/>
                  </a:moveTo>
                  <a:cubicBezTo>
                    <a:pt x="175" y="0"/>
                    <a:pt x="136" y="11"/>
                    <a:pt x="100" y="35"/>
                  </a:cubicBezTo>
                  <a:cubicBezTo>
                    <a:pt x="0" y="102"/>
                    <a:pt x="0" y="202"/>
                    <a:pt x="34" y="302"/>
                  </a:cubicBezTo>
                  <a:cubicBezTo>
                    <a:pt x="167" y="502"/>
                    <a:pt x="1268" y="2203"/>
                    <a:pt x="2002" y="2403"/>
                  </a:cubicBezTo>
                  <a:lnTo>
                    <a:pt x="2068" y="2403"/>
                  </a:lnTo>
                  <a:cubicBezTo>
                    <a:pt x="2168" y="2403"/>
                    <a:pt x="2235" y="2336"/>
                    <a:pt x="2269" y="2270"/>
                  </a:cubicBezTo>
                  <a:cubicBezTo>
                    <a:pt x="2302" y="2136"/>
                    <a:pt x="2235" y="2036"/>
                    <a:pt x="2135" y="2003"/>
                  </a:cubicBezTo>
                  <a:cubicBezTo>
                    <a:pt x="1701" y="1869"/>
                    <a:pt x="834" y="769"/>
                    <a:pt x="401" y="102"/>
                  </a:cubicBezTo>
                  <a:cubicBezTo>
                    <a:pt x="357" y="37"/>
                    <a:pt x="287" y="0"/>
                    <a:pt x="21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32"/>
            <p:cNvSpPr/>
            <p:nvPr/>
          </p:nvSpPr>
          <p:spPr>
            <a:xfrm>
              <a:off x="462325" y="3855725"/>
              <a:ext cx="82575" cy="28850"/>
            </a:xfrm>
            <a:custGeom>
              <a:avLst/>
              <a:gdLst/>
              <a:ahLst/>
              <a:cxnLst/>
              <a:rect l="l" t="t" r="r" b="b"/>
              <a:pathLst>
                <a:path w="3303" h="1154" extrusionOk="0">
                  <a:moveTo>
                    <a:pt x="1977" y="1"/>
                  </a:moveTo>
                  <a:cubicBezTo>
                    <a:pt x="1445" y="1"/>
                    <a:pt x="777" y="176"/>
                    <a:pt x="67" y="787"/>
                  </a:cubicBezTo>
                  <a:cubicBezTo>
                    <a:pt x="0" y="887"/>
                    <a:pt x="0" y="987"/>
                    <a:pt x="67" y="1087"/>
                  </a:cubicBezTo>
                  <a:cubicBezTo>
                    <a:pt x="100" y="1121"/>
                    <a:pt x="167" y="1154"/>
                    <a:pt x="234" y="1154"/>
                  </a:cubicBezTo>
                  <a:cubicBezTo>
                    <a:pt x="267" y="1154"/>
                    <a:pt x="334" y="1154"/>
                    <a:pt x="367" y="1121"/>
                  </a:cubicBezTo>
                  <a:cubicBezTo>
                    <a:pt x="986" y="576"/>
                    <a:pt x="1552" y="421"/>
                    <a:pt x="1995" y="421"/>
                  </a:cubicBezTo>
                  <a:cubicBezTo>
                    <a:pt x="2555" y="421"/>
                    <a:pt x="2917" y="668"/>
                    <a:pt x="2936" y="687"/>
                  </a:cubicBezTo>
                  <a:cubicBezTo>
                    <a:pt x="2971" y="711"/>
                    <a:pt x="3011" y="722"/>
                    <a:pt x="3050" y="722"/>
                  </a:cubicBezTo>
                  <a:cubicBezTo>
                    <a:pt x="3122" y="722"/>
                    <a:pt x="3193" y="685"/>
                    <a:pt x="3236" y="620"/>
                  </a:cubicBezTo>
                  <a:cubicBezTo>
                    <a:pt x="3302" y="520"/>
                    <a:pt x="3269" y="387"/>
                    <a:pt x="3169" y="320"/>
                  </a:cubicBezTo>
                  <a:cubicBezTo>
                    <a:pt x="3169" y="320"/>
                    <a:pt x="2696" y="1"/>
                    <a:pt x="197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32"/>
            <p:cNvSpPr/>
            <p:nvPr/>
          </p:nvSpPr>
          <p:spPr>
            <a:xfrm>
              <a:off x="23675" y="4041875"/>
              <a:ext cx="261050" cy="844250"/>
            </a:xfrm>
            <a:custGeom>
              <a:avLst/>
              <a:gdLst/>
              <a:ahLst/>
              <a:cxnLst/>
              <a:rect l="l" t="t" r="r" b="b"/>
              <a:pathLst>
                <a:path w="10442" h="33770" extrusionOk="0">
                  <a:moveTo>
                    <a:pt x="10182" y="0"/>
                  </a:moveTo>
                  <a:cubicBezTo>
                    <a:pt x="10157" y="0"/>
                    <a:pt x="10131" y="5"/>
                    <a:pt x="10107" y="12"/>
                  </a:cubicBezTo>
                  <a:cubicBezTo>
                    <a:pt x="10107" y="46"/>
                    <a:pt x="9807" y="179"/>
                    <a:pt x="9340" y="413"/>
                  </a:cubicBezTo>
                  <a:cubicBezTo>
                    <a:pt x="9240" y="479"/>
                    <a:pt x="9207" y="613"/>
                    <a:pt x="9274" y="713"/>
                  </a:cubicBezTo>
                  <a:cubicBezTo>
                    <a:pt x="9307" y="780"/>
                    <a:pt x="9374" y="813"/>
                    <a:pt x="9474" y="813"/>
                  </a:cubicBezTo>
                  <a:cubicBezTo>
                    <a:pt x="9507" y="813"/>
                    <a:pt x="9540" y="813"/>
                    <a:pt x="9574" y="780"/>
                  </a:cubicBezTo>
                  <a:cubicBezTo>
                    <a:pt x="9974" y="546"/>
                    <a:pt x="10274" y="413"/>
                    <a:pt x="10274" y="413"/>
                  </a:cubicBezTo>
                  <a:cubicBezTo>
                    <a:pt x="10408" y="346"/>
                    <a:pt x="10441" y="246"/>
                    <a:pt x="10374" y="146"/>
                  </a:cubicBezTo>
                  <a:cubicBezTo>
                    <a:pt x="10349" y="44"/>
                    <a:pt x="10265" y="0"/>
                    <a:pt x="10182" y="0"/>
                  </a:cubicBezTo>
                  <a:close/>
                  <a:moveTo>
                    <a:pt x="8754" y="845"/>
                  </a:moveTo>
                  <a:cubicBezTo>
                    <a:pt x="8715" y="845"/>
                    <a:pt x="8675" y="856"/>
                    <a:pt x="8640" y="880"/>
                  </a:cubicBezTo>
                  <a:cubicBezTo>
                    <a:pt x="8406" y="1047"/>
                    <a:pt x="8173" y="1213"/>
                    <a:pt x="7939" y="1380"/>
                  </a:cubicBezTo>
                  <a:cubicBezTo>
                    <a:pt x="7873" y="1447"/>
                    <a:pt x="7839" y="1580"/>
                    <a:pt x="7906" y="1680"/>
                  </a:cubicBezTo>
                  <a:cubicBezTo>
                    <a:pt x="7973" y="1714"/>
                    <a:pt x="8006" y="1747"/>
                    <a:pt x="8073" y="1747"/>
                  </a:cubicBezTo>
                  <a:cubicBezTo>
                    <a:pt x="8139" y="1747"/>
                    <a:pt x="8173" y="1747"/>
                    <a:pt x="8206" y="1714"/>
                  </a:cubicBezTo>
                  <a:cubicBezTo>
                    <a:pt x="8406" y="1547"/>
                    <a:pt x="8640" y="1380"/>
                    <a:pt x="8873" y="1213"/>
                  </a:cubicBezTo>
                  <a:cubicBezTo>
                    <a:pt x="8973" y="1147"/>
                    <a:pt x="8973" y="1013"/>
                    <a:pt x="8940" y="946"/>
                  </a:cubicBezTo>
                  <a:cubicBezTo>
                    <a:pt x="8897" y="882"/>
                    <a:pt x="8826" y="845"/>
                    <a:pt x="8754" y="845"/>
                  </a:cubicBezTo>
                  <a:close/>
                  <a:moveTo>
                    <a:pt x="7456" y="1897"/>
                  </a:moveTo>
                  <a:cubicBezTo>
                    <a:pt x="7406" y="1897"/>
                    <a:pt x="7356" y="1914"/>
                    <a:pt x="7305" y="1947"/>
                  </a:cubicBezTo>
                  <a:cubicBezTo>
                    <a:pt x="7105" y="2147"/>
                    <a:pt x="6905" y="2381"/>
                    <a:pt x="6738" y="2581"/>
                  </a:cubicBezTo>
                  <a:cubicBezTo>
                    <a:pt x="6672" y="2681"/>
                    <a:pt x="6672" y="2814"/>
                    <a:pt x="6772" y="2881"/>
                  </a:cubicBezTo>
                  <a:cubicBezTo>
                    <a:pt x="6805" y="2915"/>
                    <a:pt x="6838" y="2915"/>
                    <a:pt x="6905" y="2915"/>
                  </a:cubicBezTo>
                  <a:cubicBezTo>
                    <a:pt x="6972" y="2915"/>
                    <a:pt x="7005" y="2915"/>
                    <a:pt x="7072" y="2848"/>
                  </a:cubicBezTo>
                  <a:cubicBezTo>
                    <a:pt x="7205" y="2648"/>
                    <a:pt x="7406" y="2448"/>
                    <a:pt x="7606" y="2247"/>
                  </a:cubicBezTo>
                  <a:cubicBezTo>
                    <a:pt x="7672" y="2181"/>
                    <a:pt x="7672" y="2047"/>
                    <a:pt x="7606" y="1947"/>
                  </a:cubicBezTo>
                  <a:cubicBezTo>
                    <a:pt x="7556" y="1914"/>
                    <a:pt x="7506" y="1897"/>
                    <a:pt x="7456" y="1897"/>
                  </a:cubicBezTo>
                  <a:close/>
                  <a:moveTo>
                    <a:pt x="6425" y="3213"/>
                  </a:moveTo>
                  <a:cubicBezTo>
                    <a:pt x="6356" y="3213"/>
                    <a:pt x="6293" y="3250"/>
                    <a:pt x="6271" y="3315"/>
                  </a:cubicBezTo>
                  <a:cubicBezTo>
                    <a:pt x="6105" y="3582"/>
                    <a:pt x="6005" y="3882"/>
                    <a:pt x="5938" y="4149"/>
                  </a:cubicBezTo>
                  <a:cubicBezTo>
                    <a:pt x="5904" y="4249"/>
                    <a:pt x="5971" y="4349"/>
                    <a:pt x="6105" y="4382"/>
                  </a:cubicBezTo>
                  <a:cubicBezTo>
                    <a:pt x="6105" y="4382"/>
                    <a:pt x="6138" y="4416"/>
                    <a:pt x="6138" y="4416"/>
                  </a:cubicBezTo>
                  <a:cubicBezTo>
                    <a:pt x="6238" y="4416"/>
                    <a:pt x="6305" y="4349"/>
                    <a:pt x="6338" y="4249"/>
                  </a:cubicBezTo>
                  <a:cubicBezTo>
                    <a:pt x="6405" y="4015"/>
                    <a:pt x="6505" y="3748"/>
                    <a:pt x="6638" y="3515"/>
                  </a:cubicBezTo>
                  <a:cubicBezTo>
                    <a:pt x="6672" y="3415"/>
                    <a:pt x="6638" y="3281"/>
                    <a:pt x="6538" y="3248"/>
                  </a:cubicBezTo>
                  <a:cubicBezTo>
                    <a:pt x="6503" y="3224"/>
                    <a:pt x="6463" y="3213"/>
                    <a:pt x="6425" y="3213"/>
                  </a:cubicBezTo>
                  <a:close/>
                  <a:moveTo>
                    <a:pt x="6038" y="4816"/>
                  </a:moveTo>
                  <a:cubicBezTo>
                    <a:pt x="5938" y="4816"/>
                    <a:pt x="5838" y="4916"/>
                    <a:pt x="5838" y="5016"/>
                  </a:cubicBezTo>
                  <a:cubicBezTo>
                    <a:pt x="5871" y="5316"/>
                    <a:pt x="5904" y="5616"/>
                    <a:pt x="6005" y="5883"/>
                  </a:cubicBezTo>
                  <a:cubicBezTo>
                    <a:pt x="6038" y="5983"/>
                    <a:pt x="6138" y="6050"/>
                    <a:pt x="6205" y="6050"/>
                  </a:cubicBezTo>
                  <a:cubicBezTo>
                    <a:pt x="6238" y="6050"/>
                    <a:pt x="6238" y="6050"/>
                    <a:pt x="6271" y="6017"/>
                  </a:cubicBezTo>
                  <a:cubicBezTo>
                    <a:pt x="6371" y="5983"/>
                    <a:pt x="6438" y="5883"/>
                    <a:pt x="6405" y="5783"/>
                  </a:cubicBezTo>
                  <a:cubicBezTo>
                    <a:pt x="6338" y="5516"/>
                    <a:pt x="6271" y="5250"/>
                    <a:pt x="6271" y="5016"/>
                  </a:cubicBezTo>
                  <a:cubicBezTo>
                    <a:pt x="6271" y="4883"/>
                    <a:pt x="6171" y="4816"/>
                    <a:pt x="6038" y="4816"/>
                  </a:cubicBezTo>
                  <a:close/>
                  <a:moveTo>
                    <a:pt x="8727" y="6138"/>
                  </a:moveTo>
                  <a:cubicBezTo>
                    <a:pt x="8496" y="6138"/>
                    <a:pt x="8261" y="6182"/>
                    <a:pt x="8006" y="6284"/>
                  </a:cubicBezTo>
                  <a:cubicBezTo>
                    <a:pt x="7906" y="6317"/>
                    <a:pt x="7873" y="6450"/>
                    <a:pt x="7906" y="6550"/>
                  </a:cubicBezTo>
                  <a:cubicBezTo>
                    <a:pt x="7939" y="6651"/>
                    <a:pt x="8006" y="6684"/>
                    <a:pt x="8106" y="6684"/>
                  </a:cubicBezTo>
                  <a:lnTo>
                    <a:pt x="8173" y="6684"/>
                  </a:lnTo>
                  <a:cubicBezTo>
                    <a:pt x="8392" y="6602"/>
                    <a:pt x="8589" y="6542"/>
                    <a:pt x="8764" y="6542"/>
                  </a:cubicBezTo>
                  <a:cubicBezTo>
                    <a:pt x="8801" y="6542"/>
                    <a:pt x="8838" y="6545"/>
                    <a:pt x="8873" y="6550"/>
                  </a:cubicBezTo>
                  <a:cubicBezTo>
                    <a:pt x="9007" y="6550"/>
                    <a:pt x="9107" y="6484"/>
                    <a:pt x="9107" y="6384"/>
                  </a:cubicBezTo>
                  <a:cubicBezTo>
                    <a:pt x="9140" y="6250"/>
                    <a:pt x="9040" y="6150"/>
                    <a:pt x="8940" y="6150"/>
                  </a:cubicBezTo>
                  <a:cubicBezTo>
                    <a:pt x="8869" y="6142"/>
                    <a:pt x="8798" y="6138"/>
                    <a:pt x="8727" y="6138"/>
                  </a:cubicBezTo>
                  <a:close/>
                  <a:moveTo>
                    <a:pt x="6553" y="6382"/>
                  </a:moveTo>
                  <a:cubicBezTo>
                    <a:pt x="6513" y="6382"/>
                    <a:pt x="6474" y="6393"/>
                    <a:pt x="6438" y="6417"/>
                  </a:cubicBezTo>
                  <a:cubicBezTo>
                    <a:pt x="6371" y="6484"/>
                    <a:pt x="6338" y="6584"/>
                    <a:pt x="6371" y="6684"/>
                  </a:cubicBezTo>
                  <a:cubicBezTo>
                    <a:pt x="6472" y="6851"/>
                    <a:pt x="6572" y="6984"/>
                    <a:pt x="6705" y="7151"/>
                  </a:cubicBezTo>
                  <a:cubicBezTo>
                    <a:pt x="6672" y="7184"/>
                    <a:pt x="6605" y="7218"/>
                    <a:pt x="6572" y="7251"/>
                  </a:cubicBezTo>
                  <a:cubicBezTo>
                    <a:pt x="6505" y="7351"/>
                    <a:pt x="6472" y="7484"/>
                    <a:pt x="6572" y="7551"/>
                  </a:cubicBezTo>
                  <a:cubicBezTo>
                    <a:pt x="6605" y="7585"/>
                    <a:pt x="6672" y="7618"/>
                    <a:pt x="6705" y="7618"/>
                  </a:cubicBezTo>
                  <a:cubicBezTo>
                    <a:pt x="6772" y="7618"/>
                    <a:pt x="6805" y="7618"/>
                    <a:pt x="6872" y="7551"/>
                  </a:cubicBezTo>
                  <a:cubicBezTo>
                    <a:pt x="6905" y="7518"/>
                    <a:pt x="6939" y="7484"/>
                    <a:pt x="6972" y="7451"/>
                  </a:cubicBezTo>
                  <a:cubicBezTo>
                    <a:pt x="7000" y="7465"/>
                    <a:pt x="7033" y="7473"/>
                    <a:pt x="7065" y="7473"/>
                  </a:cubicBezTo>
                  <a:cubicBezTo>
                    <a:pt x="7110" y="7473"/>
                    <a:pt x="7153" y="7457"/>
                    <a:pt x="7172" y="7418"/>
                  </a:cubicBezTo>
                  <a:cubicBezTo>
                    <a:pt x="7239" y="7384"/>
                    <a:pt x="7272" y="7284"/>
                    <a:pt x="7272" y="7218"/>
                  </a:cubicBezTo>
                  <a:cubicBezTo>
                    <a:pt x="7339" y="7151"/>
                    <a:pt x="7406" y="7118"/>
                    <a:pt x="7472" y="7051"/>
                  </a:cubicBezTo>
                  <a:cubicBezTo>
                    <a:pt x="7572" y="6984"/>
                    <a:pt x="7606" y="6851"/>
                    <a:pt x="7539" y="6751"/>
                  </a:cubicBezTo>
                  <a:cubicBezTo>
                    <a:pt x="7498" y="6709"/>
                    <a:pt x="7431" y="6681"/>
                    <a:pt x="7362" y="6681"/>
                  </a:cubicBezTo>
                  <a:cubicBezTo>
                    <a:pt x="7320" y="6681"/>
                    <a:pt x="7277" y="6692"/>
                    <a:pt x="7239" y="6717"/>
                  </a:cubicBezTo>
                  <a:cubicBezTo>
                    <a:pt x="7172" y="6784"/>
                    <a:pt x="7105" y="6817"/>
                    <a:pt x="7005" y="6884"/>
                  </a:cubicBezTo>
                  <a:cubicBezTo>
                    <a:pt x="6905" y="6751"/>
                    <a:pt x="6805" y="6617"/>
                    <a:pt x="6738" y="6484"/>
                  </a:cubicBezTo>
                  <a:cubicBezTo>
                    <a:pt x="6695" y="6419"/>
                    <a:pt x="6624" y="6382"/>
                    <a:pt x="6553" y="6382"/>
                  </a:cubicBezTo>
                  <a:close/>
                  <a:moveTo>
                    <a:pt x="9625" y="6504"/>
                  </a:moveTo>
                  <a:cubicBezTo>
                    <a:pt x="9581" y="6504"/>
                    <a:pt x="9537" y="6520"/>
                    <a:pt x="9507" y="6550"/>
                  </a:cubicBezTo>
                  <a:cubicBezTo>
                    <a:pt x="9407" y="6651"/>
                    <a:pt x="9407" y="6784"/>
                    <a:pt x="9474" y="6851"/>
                  </a:cubicBezTo>
                  <a:cubicBezTo>
                    <a:pt x="9607" y="7017"/>
                    <a:pt x="9707" y="7251"/>
                    <a:pt x="9741" y="7518"/>
                  </a:cubicBezTo>
                  <a:cubicBezTo>
                    <a:pt x="9741" y="7618"/>
                    <a:pt x="9841" y="7685"/>
                    <a:pt x="9941" y="7685"/>
                  </a:cubicBezTo>
                  <a:lnTo>
                    <a:pt x="9974" y="7685"/>
                  </a:lnTo>
                  <a:cubicBezTo>
                    <a:pt x="10074" y="7685"/>
                    <a:pt x="10174" y="7585"/>
                    <a:pt x="10141" y="7451"/>
                  </a:cubicBezTo>
                  <a:cubicBezTo>
                    <a:pt x="10107" y="7118"/>
                    <a:pt x="9974" y="6817"/>
                    <a:pt x="9774" y="6584"/>
                  </a:cubicBezTo>
                  <a:cubicBezTo>
                    <a:pt x="9737" y="6529"/>
                    <a:pt x="9680" y="6504"/>
                    <a:pt x="9625" y="6504"/>
                  </a:cubicBezTo>
                  <a:close/>
                  <a:moveTo>
                    <a:pt x="7622" y="7643"/>
                  </a:moveTo>
                  <a:cubicBezTo>
                    <a:pt x="7572" y="7643"/>
                    <a:pt x="7522" y="7668"/>
                    <a:pt x="7472" y="7718"/>
                  </a:cubicBezTo>
                  <a:cubicBezTo>
                    <a:pt x="7406" y="7818"/>
                    <a:pt x="7406" y="7918"/>
                    <a:pt x="7506" y="8018"/>
                  </a:cubicBezTo>
                  <a:cubicBezTo>
                    <a:pt x="7739" y="8218"/>
                    <a:pt x="7973" y="8418"/>
                    <a:pt x="8173" y="8552"/>
                  </a:cubicBezTo>
                  <a:cubicBezTo>
                    <a:pt x="8206" y="8552"/>
                    <a:pt x="8273" y="8585"/>
                    <a:pt x="8306" y="8585"/>
                  </a:cubicBezTo>
                  <a:cubicBezTo>
                    <a:pt x="8373" y="8585"/>
                    <a:pt x="8440" y="8552"/>
                    <a:pt x="8473" y="8485"/>
                  </a:cubicBezTo>
                  <a:cubicBezTo>
                    <a:pt x="8540" y="8385"/>
                    <a:pt x="8506" y="8252"/>
                    <a:pt x="8406" y="8185"/>
                  </a:cubicBezTo>
                  <a:cubicBezTo>
                    <a:pt x="8206" y="8052"/>
                    <a:pt x="8006" y="7918"/>
                    <a:pt x="7772" y="7718"/>
                  </a:cubicBezTo>
                  <a:cubicBezTo>
                    <a:pt x="7722" y="7668"/>
                    <a:pt x="7672" y="7643"/>
                    <a:pt x="7622" y="7643"/>
                  </a:cubicBezTo>
                  <a:close/>
                  <a:moveTo>
                    <a:pt x="6121" y="7801"/>
                  </a:moveTo>
                  <a:cubicBezTo>
                    <a:pt x="6071" y="7801"/>
                    <a:pt x="6021" y="7818"/>
                    <a:pt x="5971" y="7851"/>
                  </a:cubicBezTo>
                  <a:cubicBezTo>
                    <a:pt x="5871" y="7985"/>
                    <a:pt x="5771" y="8085"/>
                    <a:pt x="5671" y="8218"/>
                  </a:cubicBezTo>
                  <a:cubicBezTo>
                    <a:pt x="5571" y="8318"/>
                    <a:pt x="5504" y="8418"/>
                    <a:pt x="5437" y="8485"/>
                  </a:cubicBezTo>
                  <a:cubicBezTo>
                    <a:pt x="5337" y="8585"/>
                    <a:pt x="5371" y="8719"/>
                    <a:pt x="5437" y="8785"/>
                  </a:cubicBezTo>
                  <a:cubicBezTo>
                    <a:pt x="5504" y="8819"/>
                    <a:pt x="5538" y="8852"/>
                    <a:pt x="5571" y="8852"/>
                  </a:cubicBezTo>
                  <a:cubicBezTo>
                    <a:pt x="5638" y="8852"/>
                    <a:pt x="5704" y="8819"/>
                    <a:pt x="5738" y="8752"/>
                  </a:cubicBezTo>
                  <a:cubicBezTo>
                    <a:pt x="5838" y="8685"/>
                    <a:pt x="5904" y="8585"/>
                    <a:pt x="5971" y="8485"/>
                  </a:cubicBezTo>
                  <a:cubicBezTo>
                    <a:pt x="6071" y="8352"/>
                    <a:pt x="6171" y="8252"/>
                    <a:pt x="6271" y="8152"/>
                  </a:cubicBezTo>
                  <a:cubicBezTo>
                    <a:pt x="6371" y="8052"/>
                    <a:pt x="6371" y="7918"/>
                    <a:pt x="6271" y="7851"/>
                  </a:cubicBezTo>
                  <a:cubicBezTo>
                    <a:pt x="6221" y="7818"/>
                    <a:pt x="6171" y="7801"/>
                    <a:pt x="6121" y="7801"/>
                  </a:cubicBezTo>
                  <a:close/>
                  <a:moveTo>
                    <a:pt x="9784" y="8084"/>
                  </a:moveTo>
                  <a:cubicBezTo>
                    <a:pt x="9721" y="8084"/>
                    <a:pt x="9650" y="8120"/>
                    <a:pt x="9607" y="8185"/>
                  </a:cubicBezTo>
                  <a:cubicBezTo>
                    <a:pt x="9507" y="8352"/>
                    <a:pt x="9340" y="8418"/>
                    <a:pt x="9107" y="8418"/>
                  </a:cubicBezTo>
                  <a:lnTo>
                    <a:pt x="9073" y="8418"/>
                  </a:lnTo>
                  <a:cubicBezTo>
                    <a:pt x="8973" y="8418"/>
                    <a:pt x="8873" y="8519"/>
                    <a:pt x="8873" y="8619"/>
                  </a:cubicBezTo>
                  <a:cubicBezTo>
                    <a:pt x="8873" y="8752"/>
                    <a:pt x="8940" y="8852"/>
                    <a:pt x="9073" y="8852"/>
                  </a:cubicBezTo>
                  <a:lnTo>
                    <a:pt x="9107" y="8852"/>
                  </a:lnTo>
                  <a:cubicBezTo>
                    <a:pt x="9474" y="8852"/>
                    <a:pt x="9774" y="8685"/>
                    <a:pt x="9941" y="8385"/>
                  </a:cubicBezTo>
                  <a:cubicBezTo>
                    <a:pt x="10007" y="8285"/>
                    <a:pt x="9974" y="8152"/>
                    <a:pt x="9874" y="8118"/>
                  </a:cubicBezTo>
                  <a:cubicBezTo>
                    <a:pt x="9850" y="8095"/>
                    <a:pt x="9818" y="8084"/>
                    <a:pt x="9784" y="8084"/>
                  </a:cubicBezTo>
                  <a:close/>
                  <a:moveTo>
                    <a:pt x="5090" y="9084"/>
                  </a:moveTo>
                  <a:cubicBezTo>
                    <a:pt x="5018" y="9084"/>
                    <a:pt x="4947" y="9121"/>
                    <a:pt x="4904" y="9186"/>
                  </a:cubicBezTo>
                  <a:cubicBezTo>
                    <a:pt x="4737" y="9419"/>
                    <a:pt x="4604" y="9653"/>
                    <a:pt x="4470" y="9886"/>
                  </a:cubicBezTo>
                  <a:cubicBezTo>
                    <a:pt x="4403" y="10020"/>
                    <a:pt x="4437" y="10120"/>
                    <a:pt x="4537" y="10186"/>
                  </a:cubicBezTo>
                  <a:cubicBezTo>
                    <a:pt x="4570" y="10220"/>
                    <a:pt x="4604" y="10220"/>
                    <a:pt x="4637" y="10220"/>
                  </a:cubicBezTo>
                  <a:cubicBezTo>
                    <a:pt x="4704" y="10220"/>
                    <a:pt x="4770" y="10186"/>
                    <a:pt x="4837" y="10120"/>
                  </a:cubicBezTo>
                  <a:cubicBezTo>
                    <a:pt x="4970" y="9886"/>
                    <a:pt x="5104" y="9653"/>
                    <a:pt x="5271" y="9419"/>
                  </a:cubicBezTo>
                  <a:cubicBezTo>
                    <a:pt x="5337" y="9319"/>
                    <a:pt x="5304" y="9186"/>
                    <a:pt x="5204" y="9119"/>
                  </a:cubicBezTo>
                  <a:cubicBezTo>
                    <a:pt x="5169" y="9095"/>
                    <a:pt x="5129" y="9084"/>
                    <a:pt x="5090" y="9084"/>
                  </a:cubicBezTo>
                  <a:close/>
                  <a:moveTo>
                    <a:pt x="4262" y="10541"/>
                  </a:moveTo>
                  <a:cubicBezTo>
                    <a:pt x="4189" y="10541"/>
                    <a:pt x="4120" y="10578"/>
                    <a:pt x="4070" y="10653"/>
                  </a:cubicBezTo>
                  <a:cubicBezTo>
                    <a:pt x="3970" y="10920"/>
                    <a:pt x="3836" y="11187"/>
                    <a:pt x="3770" y="11454"/>
                  </a:cubicBezTo>
                  <a:cubicBezTo>
                    <a:pt x="3736" y="11587"/>
                    <a:pt x="3803" y="11687"/>
                    <a:pt x="3903" y="11721"/>
                  </a:cubicBezTo>
                  <a:lnTo>
                    <a:pt x="3970" y="11721"/>
                  </a:lnTo>
                  <a:cubicBezTo>
                    <a:pt x="4036" y="11721"/>
                    <a:pt x="4137" y="11687"/>
                    <a:pt x="4170" y="11587"/>
                  </a:cubicBezTo>
                  <a:cubicBezTo>
                    <a:pt x="4237" y="11354"/>
                    <a:pt x="4337" y="11087"/>
                    <a:pt x="4470" y="10820"/>
                  </a:cubicBezTo>
                  <a:cubicBezTo>
                    <a:pt x="4503" y="10720"/>
                    <a:pt x="4470" y="10620"/>
                    <a:pt x="4337" y="10553"/>
                  </a:cubicBezTo>
                  <a:cubicBezTo>
                    <a:pt x="4312" y="10545"/>
                    <a:pt x="4287" y="10541"/>
                    <a:pt x="4262" y="10541"/>
                  </a:cubicBezTo>
                  <a:close/>
                  <a:moveTo>
                    <a:pt x="3803" y="12121"/>
                  </a:moveTo>
                  <a:cubicBezTo>
                    <a:pt x="3670" y="12121"/>
                    <a:pt x="3569" y="12188"/>
                    <a:pt x="3536" y="12288"/>
                  </a:cubicBezTo>
                  <a:cubicBezTo>
                    <a:pt x="3503" y="12588"/>
                    <a:pt x="3469" y="12855"/>
                    <a:pt x="3436" y="13155"/>
                  </a:cubicBezTo>
                  <a:cubicBezTo>
                    <a:pt x="3436" y="13255"/>
                    <a:pt x="3503" y="13355"/>
                    <a:pt x="3636" y="13355"/>
                  </a:cubicBezTo>
                  <a:cubicBezTo>
                    <a:pt x="3770" y="13355"/>
                    <a:pt x="3836" y="13289"/>
                    <a:pt x="3870" y="13189"/>
                  </a:cubicBezTo>
                  <a:cubicBezTo>
                    <a:pt x="3870" y="12922"/>
                    <a:pt x="3903" y="12655"/>
                    <a:pt x="3970" y="12388"/>
                  </a:cubicBezTo>
                  <a:cubicBezTo>
                    <a:pt x="3970" y="12255"/>
                    <a:pt x="3903" y="12154"/>
                    <a:pt x="3803" y="12121"/>
                  </a:cubicBezTo>
                  <a:close/>
                  <a:moveTo>
                    <a:pt x="3636" y="13789"/>
                  </a:moveTo>
                  <a:cubicBezTo>
                    <a:pt x="3503" y="13789"/>
                    <a:pt x="3436" y="13889"/>
                    <a:pt x="3436" y="14022"/>
                  </a:cubicBezTo>
                  <a:cubicBezTo>
                    <a:pt x="3469" y="14289"/>
                    <a:pt x="3503" y="14590"/>
                    <a:pt x="3569" y="14856"/>
                  </a:cubicBezTo>
                  <a:cubicBezTo>
                    <a:pt x="3569" y="14956"/>
                    <a:pt x="3670" y="15023"/>
                    <a:pt x="3770" y="15023"/>
                  </a:cubicBezTo>
                  <a:lnTo>
                    <a:pt x="3803" y="15023"/>
                  </a:lnTo>
                  <a:cubicBezTo>
                    <a:pt x="3936" y="14990"/>
                    <a:pt x="4003" y="14890"/>
                    <a:pt x="3970" y="14756"/>
                  </a:cubicBezTo>
                  <a:cubicBezTo>
                    <a:pt x="3903" y="14523"/>
                    <a:pt x="3870" y="14256"/>
                    <a:pt x="3870" y="13989"/>
                  </a:cubicBezTo>
                  <a:cubicBezTo>
                    <a:pt x="3836" y="13856"/>
                    <a:pt x="3736" y="13789"/>
                    <a:pt x="3636" y="13789"/>
                  </a:cubicBezTo>
                  <a:close/>
                  <a:moveTo>
                    <a:pt x="4007" y="15411"/>
                  </a:moveTo>
                  <a:cubicBezTo>
                    <a:pt x="3984" y="15411"/>
                    <a:pt x="3960" y="15416"/>
                    <a:pt x="3936" y="15423"/>
                  </a:cubicBezTo>
                  <a:cubicBezTo>
                    <a:pt x="3803" y="15457"/>
                    <a:pt x="3770" y="15590"/>
                    <a:pt x="3803" y="15690"/>
                  </a:cubicBezTo>
                  <a:cubicBezTo>
                    <a:pt x="3903" y="15957"/>
                    <a:pt x="4003" y="16224"/>
                    <a:pt x="4137" y="16491"/>
                  </a:cubicBezTo>
                  <a:cubicBezTo>
                    <a:pt x="4203" y="16558"/>
                    <a:pt x="4270" y="16591"/>
                    <a:pt x="4337" y="16591"/>
                  </a:cubicBezTo>
                  <a:cubicBezTo>
                    <a:pt x="4370" y="16591"/>
                    <a:pt x="4403" y="16591"/>
                    <a:pt x="4437" y="16558"/>
                  </a:cubicBezTo>
                  <a:cubicBezTo>
                    <a:pt x="4537" y="16524"/>
                    <a:pt x="4570" y="16391"/>
                    <a:pt x="4503" y="16291"/>
                  </a:cubicBezTo>
                  <a:cubicBezTo>
                    <a:pt x="4403" y="16057"/>
                    <a:pt x="4270" y="15790"/>
                    <a:pt x="4203" y="15557"/>
                  </a:cubicBezTo>
                  <a:cubicBezTo>
                    <a:pt x="4152" y="15455"/>
                    <a:pt x="4082" y="15411"/>
                    <a:pt x="4007" y="15411"/>
                  </a:cubicBezTo>
                  <a:close/>
                  <a:moveTo>
                    <a:pt x="4789" y="16878"/>
                  </a:moveTo>
                  <a:cubicBezTo>
                    <a:pt x="4744" y="16878"/>
                    <a:pt x="4700" y="16895"/>
                    <a:pt x="4670" y="16925"/>
                  </a:cubicBezTo>
                  <a:cubicBezTo>
                    <a:pt x="4570" y="16991"/>
                    <a:pt x="4537" y="17125"/>
                    <a:pt x="4604" y="17191"/>
                  </a:cubicBezTo>
                  <a:cubicBezTo>
                    <a:pt x="4770" y="17425"/>
                    <a:pt x="4970" y="17658"/>
                    <a:pt x="5137" y="17859"/>
                  </a:cubicBezTo>
                  <a:lnTo>
                    <a:pt x="5071" y="17859"/>
                  </a:lnTo>
                  <a:cubicBezTo>
                    <a:pt x="4770" y="17925"/>
                    <a:pt x="4503" y="17992"/>
                    <a:pt x="4237" y="18092"/>
                  </a:cubicBezTo>
                  <a:cubicBezTo>
                    <a:pt x="4137" y="18159"/>
                    <a:pt x="4070" y="18259"/>
                    <a:pt x="4103" y="18359"/>
                  </a:cubicBezTo>
                  <a:cubicBezTo>
                    <a:pt x="4137" y="18459"/>
                    <a:pt x="4237" y="18492"/>
                    <a:pt x="4303" y="18492"/>
                  </a:cubicBezTo>
                  <a:lnTo>
                    <a:pt x="4370" y="18492"/>
                  </a:lnTo>
                  <a:cubicBezTo>
                    <a:pt x="4637" y="18392"/>
                    <a:pt x="4870" y="18326"/>
                    <a:pt x="5137" y="18259"/>
                  </a:cubicBezTo>
                  <a:cubicBezTo>
                    <a:pt x="5271" y="18225"/>
                    <a:pt x="5337" y="18125"/>
                    <a:pt x="5304" y="18025"/>
                  </a:cubicBezTo>
                  <a:cubicBezTo>
                    <a:pt x="5304" y="17992"/>
                    <a:pt x="5271" y="17959"/>
                    <a:pt x="5271" y="17925"/>
                  </a:cubicBezTo>
                  <a:cubicBezTo>
                    <a:pt x="5337" y="17925"/>
                    <a:pt x="5404" y="17925"/>
                    <a:pt x="5471" y="17859"/>
                  </a:cubicBezTo>
                  <a:cubicBezTo>
                    <a:pt x="5538" y="17792"/>
                    <a:pt x="5538" y="17658"/>
                    <a:pt x="5471" y="17592"/>
                  </a:cubicBezTo>
                  <a:cubicBezTo>
                    <a:pt x="5271" y="17392"/>
                    <a:pt x="5104" y="17191"/>
                    <a:pt x="4937" y="16958"/>
                  </a:cubicBezTo>
                  <a:cubicBezTo>
                    <a:pt x="4900" y="16903"/>
                    <a:pt x="4843" y="16878"/>
                    <a:pt x="4789" y="16878"/>
                  </a:cubicBezTo>
                  <a:close/>
                  <a:moveTo>
                    <a:pt x="7583" y="17883"/>
                  </a:moveTo>
                  <a:cubicBezTo>
                    <a:pt x="7495" y="17883"/>
                    <a:pt x="7400" y="17943"/>
                    <a:pt x="7372" y="18025"/>
                  </a:cubicBezTo>
                  <a:cubicBezTo>
                    <a:pt x="7339" y="18159"/>
                    <a:pt x="7406" y="18259"/>
                    <a:pt x="7539" y="18292"/>
                  </a:cubicBezTo>
                  <a:cubicBezTo>
                    <a:pt x="7839" y="18359"/>
                    <a:pt x="8073" y="18459"/>
                    <a:pt x="8239" y="18559"/>
                  </a:cubicBezTo>
                  <a:cubicBezTo>
                    <a:pt x="8273" y="18592"/>
                    <a:pt x="8306" y="18592"/>
                    <a:pt x="8340" y="18592"/>
                  </a:cubicBezTo>
                  <a:cubicBezTo>
                    <a:pt x="8406" y="18592"/>
                    <a:pt x="8473" y="18559"/>
                    <a:pt x="8540" y="18526"/>
                  </a:cubicBezTo>
                  <a:cubicBezTo>
                    <a:pt x="8606" y="18426"/>
                    <a:pt x="8573" y="18292"/>
                    <a:pt x="8473" y="18225"/>
                  </a:cubicBezTo>
                  <a:cubicBezTo>
                    <a:pt x="8273" y="18092"/>
                    <a:pt x="7973" y="17959"/>
                    <a:pt x="7639" y="17892"/>
                  </a:cubicBezTo>
                  <a:cubicBezTo>
                    <a:pt x="7621" y="17886"/>
                    <a:pt x="7603" y="17883"/>
                    <a:pt x="7583" y="17883"/>
                  </a:cubicBezTo>
                  <a:close/>
                  <a:moveTo>
                    <a:pt x="5904" y="17725"/>
                  </a:moveTo>
                  <a:cubicBezTo>
                    <a:pt x="5804" y="17725"/>
                    <a:pt x="5704" y="17825"/>
                    <a:pt x="5738" y="17959"/>
                  </a:cubicBezTo>
                  <a:cubicBezTo>
                    <a:pt x="5738" y="18025"/>
                    <a:pt x="5771" y="18092"/>
                    <a:pt x="5804" y="18125"/>
                  </a:cubicBezTo>
                  <a:cubicBezTo>
                    <a:pt x="5804" y="18125"/>
                    <a:pt x="5771" y="18125"/>
                    <a:pt x="5771" y="18159"/>
                  </a:cubicBezTo>
                  <a:cubicBezTo>
                    <a:pt x="5704" y="18225"/>
                    <a:pt x="5738" y="18359"/>
                    <a:pt x="5804" y="18426"/>
                  </a:cubicBezTo>
                  <a:cubicBezTo>
                    <a:pt x="6071" y="18626"/>
                    <a:pt x="6305" y="18759"/>
                    <a:pt x="6572" y="18893"/>
                  </a:cubicBezTo>
                  <a:cubicBezTo>
                    <a:pt x="6605" y="18893"/>
                    <a:pt x="6605" y="18926"/>
                    <a:pt x="6638" y="18926"/>
                  </a:cubicBezTo>
                  <a:cubicBezTo>
                    <a:pt x="6738" y="18926"/>
                    <a:pt x="6805" y="18859"/>
                    <a:pt x="6838" y="18793"/>
                  </a:cubicBezTo>
                  <a:cubicBezTo>
                    <a:pt x="6872" y="18692"/>
                    <a:pt x="6838" y="18559"/>
                    <a:pt x="6738" y="18526"/>
                  </a:cubicBezTo>
                  <a:cubicBezTo>
                    <a:pt x="6538" y="18426"/>
                    <a:pt x="6305" y="18292"/>
                    <a:pt x="6105" y="18125"/>
                  </a:cubicBezTo>
                  <a:lnTo>
                    <a:pt x="6305" y="18125"/>
                  </a:lnTo>
                  <a:cubicBezTo>
                    <a:pt x="6472" y="18159"/>
                    <a:pt x="6605" y="18159"/>
                    <a:pt x="6738" y="18159"/>
                  </a:cubicBezTo>
                  <a:cubicBezTo>
                    <a:pt x="6872" y="18159"/>
                    <a:pt x="6972" y="18092"/>
                    <a:pt x="6972" y="17959"/>
                  </a:cubicBezTo>
                  <a:cubicBezTo>
                    <a:pt x="6972" y="17859"/>
                    <a:pt x="6905" y="17758"/>
                    <a:pt x="6772" y="17725"/>
                  </a:cubicBezTo>
                  <a:close/>
                  <a:moveTo>
                    <a:pt x="8274" y="18751"/>
                  </a:moveTo>
                  <a:cubicBezTo>
                    <a:pt x="8252" y="18751"/>
                    <a:pt x="8230" y="18753"/>
                    <a:pt x="8206" y="18759"/>
                  </a:cubicBezTo>
                  <a:lnTo>
                    <a:pt x="8073" y="18759"/>
                  </a:lnTo>
                  <a:cubicBezTo>
                    <a:pt x="7989" y="18776"/>
                    <a:pt x="7898" y="18784"/>
                    <a:pt x="7797" y="18784"/>
                  </a:cubicBezTo>
                  <a:cubicBezTo>
                    <a:pt x="7697" y="18784"/>
                    <a:pt x="7589" y="18776"/>
                    <a:pt x="7472" y="18759"/>
                  </a:cubicBezTo>
                  <a:cubicBezTo>
                    <a:pt x="7459" y="18755"/>
                    <a:pt x="7445" y="18753"/>
                    <a:pt x="7432" y="18753"/>
                  </a:cubicBezTo>
                  <a:cubicBezTo>
                    <a:pt x="7347" y="18753"/>
                    <a:pt x="7268" y="18839"/>
                    <a:pt x="7239" y="18926"/>
                  </a:cubicBezTo>
                  <a:cubicBezTo>
                    <a:pt x="7205" y="19059"/>
                    <a:pt x="7305" y="19159"/>
                    <a:pt x="7406" y="19159"/>
                  </a:cubicBezTo>
                  <a:cubicBezTo>
                    <a:pt x="7539" y="19193"/>
                    <a:pt x="7706" y="19226"/>
                    <a:pt x="7839" y="19226"/>
                  </a:cubicBezTo>
                  <a:cubicBezTo>
                    <a:pt x="7939" y="19226"/>
                    <a:pt x="8039" y="19193"/>
                    <a:pt x="8139" y="19193"/>
                  </a:cubicBezTo>
                  <a:cubicBezTo>
                    <a:pt x="8206" y="19159"/>
                    <a:pt x="8273" y="19159"/>
                    <a:pt x="8306" y="19159"/>
                  </a:cubicBezTo>
                  <a:cubicBezTo>
                    <a:pt x="8440" y="19126"/>
                    <a:pt x="8506" y="18993"/>
                    <a:pt x="8473" y="18893"/>
                  </a:cubicBezTo>
                  <a:cubicBezTo>
                    <a:pt x="8446" y="18810"/>
                    <a:pt x="8373" y="18751"/>
                    <a:pt x="8274" y="18751"/>
                  </a:cubicBezTo>
                  <a:close/>
                  <a:moveTo>
                    <a:pt x="3551" y="18458"/>
                  </a:moveTo>
                  <a:cubicBezTo>
                    <a:pt x="3511" y="18458"/>
                    <a:pt x="3471" y="18469"/>
                    <a:pt x="3436" y="18492"/>
                  </a:cubicBezTo>
                  <a:cubicBezTo>
                    <a:pt x="3203" y="18626"/>
                    <a:pt x="2969" y="18793"/>
                    <a:pt x="2736" y="18993"/>
                  </a:cubicBezTo>
                  <a:cubicBezTo>
                    <a:pt x="2669" y="19059"/>
                    <a:pt x="2635" y="19193"/>
                    <a:pt x="2702" y="19260"/>
                  </a:cubicBezTo>
                  <a:cubicBezTo>
                    <a:pt x="2769" y="19326"/>
                    <a:pt x="2802" y="19360"/>
                    <a:pt x="2869" y="19360"/>
                  </a:cubicBezTo>
                  <a:cubicBezTo>
                    <a:pt x="2936" y="19360"/>
                    <a:pt x="2969" y="19326"/>
                    <a:pt x="3002" y="19293"/>
                  </a:cubicBezTo>
                  <a:cubicBezTo>
                    <a:pt x="3203" y="19126"/>
                    <a:pt x="3436" y="18959"/>
                    <a:pt x="3670" y="18826"/>
                  </a:cubicBezTo>
                  <a:cubicBezTo>
                    <a:pt x="3770" y="18793"/>
                    <a:pt x="3803" y="18659"/>
                    <a:pt x="3736" y="18559"/>
                  </a:cubicBezTo>
                  <a:cubicBezTo>
                    <a:pt x="3693" y="18494"/>
                    <a:pt x="3622" y="18458"/>
                    <a:pt x="3551" y="18458"/>
                  </a:cubicBezTo>
                  <a:close/>
                  <a:moveTo>
                    <a:pt x="2284" y="19513"/>
                  </a:moveTo>
                  <a:cubicBezTo>
                    <a:pt x="2229" y="19513"/>
                    <a:pt x="2172" y="19538"/>
                    <a:pt x="2135" y="19593"/>
                  </a:cubicBezTo>
                  <a:cubicBezTo>
                    <a:pt x="1935" y="19793"/>
                    <a:pt x="1768" y="20027"/>
                    <a:pt x="1601" y="20260"/>
                  </a:cubicBezTo>
                  <a:cubicBezTo>
                    <a:pt x="1535" y="20360"/>
                    <a:pt x="1568" y="20494"/>
                    <a:pt x="1635" y="20560"/>
                  </a:cubicBezTo>
                  <a:cubicBezTo>
                    <a:pt x="1701" y="20560"/>
                    <a:pt x="1735" y="20594"/>
                    <a:pt x="1768" y="20594"/>
                  </a:cubicBezTo>
                  <a:cubicBezTo>
                    <a:pt x="1835" y="20594"/>
                    <a:pt x="1902" y="20560"/>
                    <a:pt x="1935" y="20494"/>
                  </a:cubicBezTo>
                  <a:cubicBezTo>
                    <a:pt x="2102" y="20260"/>
                    <a:pt x="2269" y="20060"/>
                    <a:pt x="2435" y="19860"/>
                  </a:cubicBezTo>
                  <a:cubicBezTo>
                    <a:pt x="2502" y="19760"/>
                    <a:pt x="2502" y="19626"/>
                    <a:pt x="2402" y="19560"/>
                  </a:cubicBezTo>
                  <a:cubicBezTo>
                    <a:pt x="2372" y="19530"/>
                    <a:pt x="2329" y="19513"/>
                    <a:pt x="2284" y="19513"/>
                  </a:cubicBezTo>
                  <a:close/>
                  <a:moveTo>
                    <a:pt x="1355" y="20882"/>
                  </a:moveTo>
                  <a:cubicBezTo>
                    <a:pt x="1274" y="20882"/>
                    <a:pt x="1193" y="20919"/>
                    <a:pt x="1168" y="20994"/>
                  </a:cubicBezTo>
                  <a:cubicBezTo>
                    <a:pt x="1034" y="21261"/>
                    <a:pt x="901" y="21494"/>
                    <a:pt x="801" y="21795"/>
                  </a:cubicBezTo>
                  <a:cubicBezTo>
                    <a:pt x="767" y="21895"/>
                    <a:pt x="834" y="21995"/>
                    <a:pt x="934" y="22062"/>
                  </a:cubicBezTo>
                  <a:lnTo>
                    <a:pt x="1001" y="22062"/>
                  </a:lnTo>
                  <a:cubicBezTo>
                    <a:pt x="1101" y="22062"/>
                    <a:pt x="1168" y="22028"/>
                    <a:pt x="1201" y="21928"/>
                  </a:cubicBezTo>
                  <a:cubicBezTo>
                    <a:pt x="1301" y="21661"/>
                    <a:pt x="1401" y="21428"/>
                    <a:pt x="1535" y="21194"/>
                  </a:cubicBezTo>
                  <a:cubicBezTo>
                    <a:pt x="1568" y="21094"/>
                    <a:pt x="1535" y="20961"/>
                    <a:pt x="1435" y="20894"/>
                  </a:cubicBezTo>
                  <a:cubicBezTo>
                    <a:pt x="1410" y="20886"/>
                    <a:pt x="1382" y="20882"/>
                    <a:pt x="1355" y="20882"/>
                  </a:cubicBezTo>
                  <a:close/>
                  <a:moveTo>
                    <a:pt x="801" y="22428"/>
                  </a:moveTo>
                  <a:cubicBezTo>
                    <a:pt x="701" y="22428"/>
                    <a:pt x="567" y="22462"/>
                    <a:pt x="534" y="22595"/>
                  </a:cubicBezTo>
                  <a:cubicBezTo>
                    <a:pt x="501" y="22762"/>
                    <a:pt x="434" y="22929"/>
                    <a:pt x="401" y="23096"/>
                  </a:cubicBezTo>
                  <a:cubicBezTo>
                    <a:pt x="367" y="23196"/>
                    <a:pt x="367" y="23296"/>
                    <a:pt x="334" y="23396"/>
                  </a:cubicBezTo>
                  <a:cubicBezTo>
                    <a:pt x="300" y="23529"/>
                    <a:pt x="401" y="23629"/>
                    <a:pt x="501" y="23663"/>
                  </a:cubicBezTo>
                  <a:lnTo>
                    <a:pt x="534" y="23663"/>
                  </a:lnTo>
                  <a:cubicBezTo>
                    <a:pt x="634" y="23663"/>
                    <a:pt x="734" y="23596"/>
                    <a:pt x="734" y="23496"/>
                  </a:cubicBezTo>
                  <a:cubicBezTo>
                    <a:pt x="767" y="23396"/>
                    <a:pt x="801" y="23296"/>
                    <a:pt x="801" y="23196"/>
                  </a:cubicBezTo>
                  <a:cubicBezTo>
                    <a:pt x="868" y="23029"/>
                    <a:pt x="901" y="22862"/>
                    <a:pt x="934" y="22695"/>
                  </a:cubicBezTo>
                  <a:cubicBezTo>
                    <a:pt x="968" y="22595"/>
                    <a:pt x="901" y="22462"/>
                    <a:pt x="801" y="22428"/>
                  </a:cubicBezTo>
                  <a:close/>
                  <a:moveTo>
                    <a:pt x="434" y="24063"/>
                  </a:moveTo>
                  <a:cubicBezTo>
                    <a:pt x="300" y="24063"/>
                    <a:pt x="200" y="24130"/>
                    <a:pt x="167" y="24230"/>
                  </a:cubicBezTo>
                  <a:cubicBezTo>
                    <a:pt x="134" y="24530"/>
                    <a:pt x="100" y="24797"/>
                    <a:pt x="67" y="25064"/>
                  </a:cubicBezTo>
                  <a:cubicBezTo>
                    <a:pt x="67" y="25197"/>
                    <a:pt x="134" y="25297"/>
                    <a:pt x="267" y="25297"/>
                  </a:cubicBezTo>
                  <a:cubicBezTo>
                    <a:pt x="367" y="25297"/>
                    <a:pt x="467" y="25230"/>
                    <a:pt x="501" y="25130"/>
                  </a:cubicBezTo>
                  <a:cubicBezTo>
                    <a:pt x="501" y="24864"/>
                    <a:pt x="534" y="24563"/>
                    <a:pt x="601" y="24296"/>
                  </a:cubicBezTo>
                  <a:cubicBezTo>
                    <a:pt x="601" y="24196"/>
                    <a:pt x="534" y="24096"/>
                    <a:pt x="434" y="24063"/>
                  </a:cubicBezTo>
                  <a:close/>
                  <a:moveTo>
                    <a:pt x="234" y="25731"/>
                  </a:moveTo>
                  <a:cubicBezTo>
                    <a:pt x="134" y="25731"/>
                    <a:pt x="0" y="25798"/>
                    <a:pt x="0" y="25931"/>
                  </a:cubicBezTo>
                  <a:cubicBezTo>
                    <a:pt x="0" y="26064"/>
                    <a:pt x="0" y="26198"/>
                    <a:pt x="0" y="26298"/>
                  </a:cubicBezTo>
                  <a:cubicBezTo>
                    <a:pt x="0" y="26465"/>
                    <a:pt x="0" y="26631"/>
                    <a:pt x="0" y="26765"/>
                  </a:cubicBezTo>
                  <a:cubicBezTo>
                    <a:pt x="34" y="26898"/>
                    <a:pt x="100" y="26965"/>
                    <a:pt x="234" y="26965"/>
                  </a:cubicBezTo>
                  <a:cubicBezTo>
                    <a:pt x="334" y="26965"/>
                    <a:pt x="434" y="26865"/>
                    <a:pt x="434" y="26765"/>
                  </a:cubicBezTo>
                  <a:cubicBezTo>
                    <a:pt x="434" y="26598"/>
                    <a:pt x="434" y="26465"/>
                    <a:pt x="434" y="26298"/>
                  </a:cubicBezTo>
                  <a:cubicBezTo>
                    <a:pt x="434" y="26198"/>
                    <a:pt x="434" y="26064"/>
                    <a:pt x="434" y="25931"/>
                  </a:cubicBezTo>
                  <a:cubicBezTo>
                    <a:pt x="434" y="25831"/>
                    <a:pt x="334" y="25731"/>
                    <a:pt x="234" y="25731"/>
                  </a:cubicBezTo>
                  <a:close/>
                  <a:moveTo>
                    <a:pt x="309" y="27392"/>
                  </a:moveTo>
                  <a:cubicBezTo>
                    <a:pt x="295" y="27392"/>
                    <a:pt x="281" y="27394"/>
                    <a:pt x="267" y="27399"/>
                  </a:cubicBezTo>
                  <a:cubicBezTo>
                    <a:pt x="167" y="27399"/>
                    <a:pt x="67" y="27499"/>
                    <a:pt x="100" y="27632"/>
                  </a:cubicBezTo>
                  <a:cubicBezTo>
                    <a:pt x="134" y="27899"/>
                    <a:pt x="167" y="28199"/>
                    <a:pt x="234" y="28466"/>
                  </a:cubicBezTo>
                  <a:cubicBezTo>
                    <a:pt x="267" y="28566"/>
                    <a:pt x="334" y="28633"/>
                    <a:pt x="434" y="28633"/>
                  </a:cubicBezTo>
                  <a:lnTo>
                    <a:pt x="501" y="28633"/>
                  </a:lnTo>
                  <a:cubicBezTo>
                    <a:pt x="601" y="28600"/>
                    <a:pt x="667" y="28466"/>
                    <a:pt x="634" y="28366"/>
                  </a:cubicBezTo>
                  <a:cubicBezTo>
                    <a:pt x="601" y="28099"/>
                    <a:pt x="534" y="27832"/>
                    <a:pt x="501" y="27565"/>
                  </a:cubicBezTo>
                  <a:cubicBezTo>
                    <a:pt x="501" y="27479"/>
                    <a:pt x="401" y="27392"/>
                    <a:pt x="309" y="27392"/>
                  </a:cubicBezTo>
                  <a:close/>
                  <a:moveTo>
                    <a:pt x="704" y="29006"/>
                  </a:moveTo>
                  <a:cubicBezTo>
                    <a:pt x="673" y="29006"/>
                    <a:pt x="638" y="29015"/>
                    <a:pt x="601" y="29033"/>
                  </a:cubicBezTo>
                  <a:cubicBezTo>
                    <a:pt x="501" y="29067"/>
                    <a:pt x="434" y="29167"/>
                    <a:pt x="467" y="29300"/>
                  </a:cubicBezTo>
                  <a:cubicBezTo>
                    <a:pt x="567" y="29567"/>
                    <a:pt x="701" y="29834"/>
                    <a:pt x="834" y="30067"/>
                  </a:cubicBezTo>
                  <a:cubicBezTo>
                    <a:pt x="868" y="30134"/>
                    <a:pt x="934" y="30201"/>
                    <a:pt x="1001" y="30201"/>
                  </a:cubicBezTo>
                  <a:cubicBezTo>
                    <a:pt x="1034" y="30201"/>
                    <a:pt x="1068" y="30167"/>
                    <a:pt x="1101" y="30167"/>
                  </a:cubicBezTo>
                  <a:cubicBezTo>
                    <a:pt x="1201" y="30101"/>
                    <a:pt x="1234" y="30001"/>
                    <a:pt x="1201" y="29901"/>
                  </a:cubicBezTo>
                  <a:cubicBezTo>
                    <a:pt x="1068" y="29667"/>
                    <a:pt x="968" y="29400"/>
                    <a:pt x="868" y="29133"/>
                  </a:cubicBezTo>
                  <a:cubicBezTo>
                    <a:pt x="844" y="29061"/>
                    <a:pt x="785" y="29006"/>
                    <a:pt x="704" y="29006"/>
                  </a:cubicBezTo>
                  <a:close/>
                  <a:moveTo>
                    <a:pt x="1453" y="30488"/>
                  </a:moveTo>
                  <a:cubicBezTo>
                    <a:pt x="1408" y="30488"/>
                    <a:pt x="1365" y="30504"/>
                    <a:pt x="1335" y="30534"/>
                  </a:cubicBezTo>
                  <a:cubicBezTo>
                    <a:pt x="1234" y="30601"/>
                    <a:pt x="1201" y="30734"/>
                    <a:pt x="1268" y="30801"/>
                  </a:cubicBezTo>
                  <a:cubicBezTo>
                    <a:pt x="1435" y="31035"/>
                    <a:pt x="1635" y="31268"/>
                    <a:pt x="1802" y="31468"/>
                  </a:cubicBezTo>
                  <a:cubicBezTo>
                    <a:pt x="1868" y="31535"/>
                    <a:pt x="1902" y="31535"/>
                    <a:pt x="1968" y="31535"/>
                  </a:cubicBezTo>
                  <a:cubicBezTo>
                    <a:pt x="2035" y="31535"/>
                    <a:pt x="2068" y="31535"/>
                    <a:pt x="2102" y="31502"/>
                  </a:cubicBezTo>
                  <a:cubicBezTo>
                    <a:pt x="2202" y="31402"/>
                    <a:pt x="2202" y="31268"/>
                    <a:pt x="2135" y="31201"/>
                  </a:cubicBezTo>
                  <a:cubicBezTo>
                    <a:pt x="1935" y="31001"/>
                    <a:pt x="1768" y="30801"/>
                    <a:pt x="1601" y="30568"/>
                  </a:cubicBezTo>
                  <a:cubicBezTo>
                    <a:pt x="1565" y="30513"/>
                    <a:pt x="1508" y="30488"/>
                    <a:pt x="1453" y="30488"/>
                  </a:cubicBezTo>
                  <a:close/>
                  <a:moveTo>
                    <a:pt x="2584" y="31689"/>
                  </a:moveTo>
                  <a:cubicBezTo>
                    <a:pt x="2529" y="31689"/>
                    <a:pt x="2472" y="31713"/>
                    <a:pt x="2435" y="31769"/>
                  </a:cubicBezTo>
                  <a:cubicBezTo>
                    <a:pt x="2335" y="31869"/>
                    <a:pt x="2369" y="32002"/>
                    <a:pt x="2469" y="32069"/>
                  </a:cubicBezTo>
                  <a:cubicBezTo>
                    <a:pt x="2669" y="32236"/>
                    <a:pt x="2902" y="32402"/>
                    <a:pt x="3169" y="32536"/>
                  </a:cubicBezTo>
                  <a:cubicBezTo>
                    <a:pt x="3203" y="32569"/>
                    <a:pt x="3236" y="32569"/>
                    <a:pt x="3269" y="32569"/>
                  </a:cubicBezTo>
                  <a:cubicBezTo>
                    <a:pt x="3336" y="32569"/>
                    <a:pt x="3403" y="32536"/>
                    <a:pt x="3436" y="32469"/>
                  </a:cubicBezTo>
                  <a:cubicBezTo>
                    <a:pt x="3503" y="32369"/>
                    <a:pt x="3469" y="32236"/>
                    <a:pt x="3369" y="32202"/>
                  </a:cubicBezTo>
                  <a:cubicBezTo>
                    <a:pt x="3136" y="32069"/>
                    <a:pt x="2902" y="31902"/>
                    <a:pt x="2702" y="31735"/>
                  </a:cubicBezTo>
                  <a:cubicBezTo>
                    <a:pt x="2672" y="31705"/>
                    <a:pt x="2629" y="31689"/>
                    <a:pt x="2584" y="31689"/>
                  </a:cubicBezTo>
                  <a:close/>
                  <a:moveTo>
                    <a:pt x="4014" y="32542"/>
                  </a:moveTo>
                  <a:cubicBezTo>
                    <a:pt x="3934" y="32542"/>
                    <a:pt x="3851" y="32597"/>
                    <a:pt x="3803" y="32669"/>
                  </a:cubicBezTo>
                  <a:cubicBezTo>
                    <a:pt x="3770" y="32769"/>
                    <a:pt x="3803" y="32903"/>
                    <a:pt x="3936" y="32936"/>
                  </a:cubicBezTo>
                  <a:cubicBezTo>
                    <a:pt x="4170" y="33069"/>
                    <a:pt x="4437" y="33170"/>
                    <a:pt x="4737" y="33236"/>
                  </a:cubicBezTo>
                  <a:cubicBezTo>
                    <a:pt x="4737" y="33270"/>
                    <a:pt x="4770" y="33270"/>
                    <a:pt x="4770" y="33270"/>
                  </a:cubicBezTo>
                  <a:cubicBezTo>
                    <a:pt x="4870" y="33270"/>
                    <a:pt x="4970" y="33203"/>
                    <a:pt x="4970" y="33103"/>
                  </a:cubicBezTo>
                  <a:cubicBezTo>
                    <a:pt x="5004" y="33003"/>
                    <a:pt x="4970" y="32903"/>
                    <a:pt x="4837" y="32836"/>
                  </a:cubicBezTo>
                  <a:cubicBezTo>
                    <a:pt x="4604" y="32769"/>
                    <a:pt x="4337" y="32669"/>
                    <a:pt x="4103" y="32569"/>
                  </a:cubicBezTo>
                  <a:cubicBezTo>
                    <a:pt x="4075" y="32550"/>
                    <a:pt x="4045" y="32542"/>
                    <a:pt x="4014" y="32542"/>
                  </a:cubicBezTo>
                  <a:close/>
                  <a:moveTo>
                    <a:pt x="5584" y="33061"/>
                  </a:moveTo>
                  <a:cubicBezTo>
                    <a:pt x="5495" y="33061"/>
                    <a:pt x="5398" y="33126"/>
                    <a:pt x="5371" y="33236"/>
                  </a:cubicBezTo>
                  <a:cubicBezTo>
                    <a:pt x="5371" y="33336"/>
                    <a:pt x="5437" y="33436"/>
                    <a:pt x="5538" y="33470"/>
                  </a:cubicBezTo>
                  <a:cubicBezTo>
                    <a:pt x="5804" y="33536"/>
                    <a:pt x="6105" y="33603"/>
                    <a:pt x="6371" y="33637"/>
                  </a:cubicBezTo>
                  <a:lnTo>
                    <a:pt x="6405" y="33637"/>
                  </a:lnTo>
                  <a:cubicBezTo>
                    <a:pt x="6505" y="33637"/>
                    <a:pt x="6605" y="33570"/>
                    <a:pt x="6605" y="33470"/>
                  </a:cubicBezTo>
                  <a:cubicBezTo>
                    <a:pt x="6638" y="33336"/>
                    <a:pt x="6538" y="33236"/>
                    <a:pt x="6438" y="33203"/>
                  </a:cubicBezTo>
                  <a:cubicBezTo>
                    <a:pt x="6171" y="33170"/>
                    <a:pt x="5904" y="33136"/>
                    <a:pt x="5638" y="33069"/>
                  </a:cubicBezTo>
                  <a:cubicBezTo>
                    <a:pt x="5620" y="33064"/>
                    <a:pt x="5602" y="33061"/>
                    <a:pt x="5584" y="33061"/>
                  </a:cubicBezTo>
                  <a:close/>
                  <a:moveTo>
                    <a:pt x="7239" y="33303"/>
                  </a:moveTo>
                  <a:cubicBezTo>
                    <a:pt x="7139" y="33303"/>
                    <a:pt x="7039" y="33403"/>
                    <a:pt x="7039" y="33503"/>
                  </a:cubicBezTo>
                  <a:cubicBezTo>
                    <a:pt x="7005" y="33603"/>
                    <a:pt x="7105" y="33703"/>
                    <a:pt x="7205" y="33737"/>
                  </a:cubicBezTo>
                  <a:cubicBezTo>
                    <a:pt x="7506" y="33737"/>
                    <a:pt x="7772" y="33770"/>
                    <a:pt x="8073" y="33770"/>
                  </a:cubicBezTo>
                  <a:cubicBezTo>
                    <a:pt x="8173" y="33770"/>
                    <a:pt x="8273" y="33670"/>
                    <a:pt x="8273" y="33570"/>
                  </a:cubicBezTo>
                  <a:cubicBezTo>
                    <a:pt x="8273" y="33470"/>
                    <a:pt x="8173" y="33370"/>
                    <a:pt x="8073" y="33370"/>
                  </a:cubicBezTo>
                  <a:cubicBezTo>
                    <a:pt x="7806" y="33336"/>
                    <a:pt x="7506" y="33336"/>
                    <a:pt x="7239" y="3330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13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13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2" name="Google Shape;882;p13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13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13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13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13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13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13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13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13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13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13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13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13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13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13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13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13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13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13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13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13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13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13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13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13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13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13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13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13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13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13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13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13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13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13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13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13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13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13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13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13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13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13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13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13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13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13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13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13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13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13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13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13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718750" y="438312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1796843" y="1229700"/>
            <a:ext cx="2728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1796034" y="1542315"/>
            <a:ext cx="27300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182965" y="1544397"/>
            <a:ext cx="632700" cy="4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1799701" y="2422672"/>
            <a:ext cx="2736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1794612" y="2737363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183878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1801331" y="3617146"/>
            <a:ext cx="2730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1794612" y="3932456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183878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5218933" y="1231500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5212184" y="1540665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4621067" y="1545297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5218933" y="2422672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5212188" y="2737363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4621067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5218933" y="3617146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5212188" y="3932456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4621067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063250" y="831175"/>
            <a:ext cx="444275" cy="398525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7814250" y="4463750"/>
            <a:ext cx="291375" cy="281375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7553550" y="700850"/>
            <a:ext cx="166675" cy="168575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1877550" y="539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13"/>
          <p:cNvSpPr/>
          <p:nvPr/>
        </p:nvSpPr>
        <p:spPr>
          <a:xfrm>
            <a:off x="8218500" y="406500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7114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5242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0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5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403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1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7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405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11.xml"/><Relationship Id="rId9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audio" Target="NUL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76" r:id="rId3"/>
    <p:sldLayoutId id="2147483677" r:id="rId4"/>
    <p:sldLayoutId id="2147483678" r:id="rId5"/>
    <p:sldLayoutId id="2147483682" r:id="rId6"/>
    <p:sldLayoutId id="2147483683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33955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3039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  <p:sldLayoutId id="2147483717" r:id="rId24"/>
    <p:sldLayoutId id="2147483718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audio" Target="../media/media1.mp3"/><Relationship Id="rId21" Type="http://schemas.openxmlformats.org/officeDocument/2006/relationships/image" Target="../media/image15.png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19.gif"/><Relationship Id="rId2" Type="http://schemas.microsoft.com/office/2007/relationships/media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24" Type="http://schemas.openxmlformats.org/officeDocument/2006/relationships/image" Target="../media/image18.png"/><Relationship Id="rId45" Type="http://schemas.openxmlformats.org/officeDocument/2006/relationships/audio" Target="../media/audio1.wav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9.png"/><Relationship Id="rId23" Type="http://schemas.openxmlformats.org/officeDocument/2006/relationships/image" Target="../media/image17.emf"/><Relationship Id="rId28" Type="http://schemas.openxmlformats.org/officeDocument/2006/relationships/image" Target="../media/image22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3.png"/><Relationship Id="rId14" Type="http://schemas.openxmlformats.org/officeDocument/2006/relationships/image" Target="../media/image8.png"/><Relationship Id="rId22" Type="http://schemas.openxmlformats.org/officeDocument/2006/relationships/image" Target="../media/image16.png"/><Relationship Id="rId27" Type="http://schemas.openxmlformats.org/officeDocument/2006/relationships/image" Target="../media/image2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microsoft.com/office/2007/relationships/media" Target="../media/media7.mp3"/><Relationship Id="rId21" Type="http://schemas.openxmlformats.org/officeDocument/2006/relationships/image" Target="../media/image30.png"/><Relationship Id="rId7" Type="http://schemas.microsoft.com/office/2007/relationships/media" Target="../media/media11.mp3"/><Relationship Id="rId12" Type="http://schemas.openxmlformats.org/officeDocument/2006/relationships/notesSlide" Target="../notesSlides/notesSlide10.xml"/><Relationship Id="rId17" Type="http://schemas.openxmlformats.org/officeDocument/2006/relationships/image" Target="../media/image47.png"/><Relationship Id="rId2" Type="http://schemas.openxmlformats.org/officeDocument/2006/relationships/audio" Target="../media/media12.mp3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microsoft.com/office/2007/relationships/media" Target="../media/media12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2.xml"/><Relationship Id="rId5" Type="http://schemas.microsoft.com/office/2007/relationships/media" Target="../media/media5.mp3"/><Relationship Id="rId15" Type="http://schemas.openxmlformats.org/officeDocument/2006/relationships/image" Target="../media/image45.png"/><Relationship Id="rId10" Type="http://schemas.openxmlformats.org/officeDocument/2006/relationships/audio" Target="../media/media9.mp3"/><Relationship Id="rId19" Type="http://schemas.openxmlformats.org/officeDocument/2006/relationships/image" Target="../media/image49.jpeg"/><Relationship Id="rId4" Type="http://schemas.openxmlformats.org/officeDocument/2006/relationships/audio" Target="../media/media7.mp3"/><Relationship Id="rId9" Type="http://schemas.microsoft.com/office/2007/relationships/media" Target="../media/media9.mp3"/><Relationship Id="rId14" Type="http://schemas.openxmlformats.org/officeDocument/2006/relationships/image" Target="../media/image44.png"/><Relationship Id="rId22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microsoft.com/office/2007/relationships/hdphoto" Target="../media/hdphoto6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28.png"/><Relationship Id="rId5" Type="http://schemas.openxmlformats.org/officeDocument/2006/relationships/image" Target="../media/image26.png"/><Relationship Id="rId15" Type="http://schemas.openxmlformats.org/officeDocument/2006/relationships/image" Target="../media/image30.png"/><Relationship Id="rId10" Type="http://schemas.microsoft.com/office/2007/relationships/hdphoto" Target="../media/hdphoto5.wdp"/><Relationship Id="rId4" Type="http://schemas.microsoft.com/office/2007/relationships/hdphoto" Target="../media/hdphoto1.wdp"/><Relationship Id="rId9" Type="http://schemas.openxmlformats.org/officeDocument/2006/relationships/image" Target="../media/image27.png"/><Relationship Id="rId1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6.xml"/><Relationship Id="rId7" Type="http://schemas.microsoft.com/office/2007/relationships/hdphoto" Target="../media/hdphoto13.wdp"/><Relationship Id="rId12" Type="http://schemas.openxmlformats.org/officeDocument/2006/relationships/image" Target="../media/image30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52.png"/><Relationship Id="rId11" Type="http://schemas.openxmlformats.org/officeDocument/2006/relationships/image" Target="../media/image49.jpeg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12.xml"/><Relationship Id="rId9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0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44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50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12" Type="http://schemas.microsoft.com/office/2007/relationships/hdphoto" Target="../media/hdphoto5.wdp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27.png"/><Relationship Id="rId5" Type="http://schemas.openxmlformats.org/officeDocument/2006/relationships/image" Target="../media/image26.png"/><Relationship Id="rId15" Type="http://schemas.openxmlformats.org/officeDocument/2006/relationships/image" Target="../media/image29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25.png"/><Relationship Id="rId1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5.jp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fif"/><Relationship Id="rId5" Type="http://schemas.openxmlformats.org/officeDocument/2006/relationships/image" Target="../media/image57.jpeg"/><Relationship Id="rId4" Type="http://schemas.openxmlformats.org/officeDocument/2006/relationships/image" Target="../media/image5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12" Type="http://schemas.microsoft.com/office/2007/relationships/hdphoto" Target="../media/hdphoto5.wdp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27.png"/><Relationship Id="rId5" Type="http://schemas.openxmlformats.org/officeDocument/2006/relationships/image" Target="../media/image26.png"/><Relationship Id="rId15" Type="http://schemas.openxmlformats.org/officeDocument/2006/relationships/image" Target="../media/image29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25.png"/><Relationship Id="rId1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microsoft.com/office/2007/relationships/hdphoto" Target="../media/hdphoto5.wdp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6.png"/><Relationship Id="rId14" Type="http://schemas.microsoft.com/office/2007/relationships/hdphoto" Target="../media/hdphoto6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12" Type="http://schemas.openxmlformats.org/officeDocument/2006/relationships/image" Target="../media/image6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65.jpeg"/><Relationship Id="rId5" Type="http://schemas.openxmlformats.org/officeDocument/2006/relationships/image" Target="../media/image46.png"/><Relationship Id="rId10" Type="http://schemas.openxmlformats.org/officeDocument/2006/relationships/image" Target="../media/image64.jpeg"/><Relationship Id="rId4" Type="http://schemas.openxmlformats.org/officeDocument/2006/relationships/image" Target="../media/image43.png"/><Relationship Id="rId9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media15.mp3"/><Relationship Id="rId7" Type="http://schemas.openxmlformats.org/officeDocument/2006/relationships/image" Target="../media/image67.jpeg"/><Relationship Id="rId2" Type="http://schemas.microsoft.com/office/2007/relationships/media" Target="../media/media15.mp3"/><Relationship Id="rId1" Type="http://schemas.openxmlformats.org/officeDocument/2006/relationships/tags" Target="../tags/tag3.xml"/><Relationship Id="rId6" Type="http://schemas.openxmlformats.org/officeDocument/2006/relationships/audio" Target="../media/audio1.wav"/><Relationship Id="rId11" Type="http://schemas.openxmlformats.org/officeDocument/2006/relationships/image" Target="../media/image70.png"/><Relationship Id="rId5" Type="http://schemas.openxmlformats.org/officeDocument/2006/relationships/notesSlide" Target="../notesSlides/notesSlide22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69.png"/><Relationship Id="rId14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microsoft.com/office/2007/relationships/hdphoto" Target="../media/hdphoto3.wdp"/><Relationship Id="rId4" Type="http://schemas.microsoft.com/office/2007/relationships/hdphoto" Target="../media/hdphoto4.wdp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6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35.gif"/><Relationship Id="rId17" Type="http://schemas.openxmlformats.org/officeDocument/2006/relationships/image" Target="../media/image30.png"/><Relationship Id="rId2" Type="http://schemas.microsoft.com/office/2007/relationships/media" Target="../media/media2.mp3"/><Relationship Id="rId16" Type="http://schemas.microsoft.com/office/2007/relationships/hdphoto" Target="../media/hdphoto8.wdp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audio" Target="../media/media3.mp3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9.png"/><Relationship Id="rId18" Type="http://schemas.openxmlformats.org/officeDocument/2006/relationships/image" Target="../media/image30.png"/><Relationship Id="rId3" Type="http://schemas.microsoft.com/office/2007/relationships/media" Target="../media/media5.mp3"/><Relationship Id="rId7" Type="http://schemas.openxmlformats.org/officeDocument/2006/relationships/audio" Target="../media/audio2.wav"/><Relationship Id="rId12" Type="http://schemas.openxmlformats.org/officeDocument/2006/relationships/image" Target="../media/image35.gif"/><Relationship Id="rId17" Type="http://schemas.microsoft.com/office/2007/relationships/hdphoto" Target="../media/hdphoto8.wdp"/><Relationship Id="rId2" Type="http://schemas.microsoft.com/office/2007/relationships/media" Target="../media/media4.mp3"/><Relationship Id="rId16" Type="http://schemas.openxmlformats.org/officeDocument/2006/relationships/image" Target="../media/image38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7.png"/><Relationship Id="rId10" Type="http://schemas.openxmlformats.org/officeDocument/2006/relationships/image" Target="../media/image33.png"/><Relationship Id="rId4" Type="http://schemas.openxmlformats.org/officeDocument/2006/relationships/audio" Target="../media/media5.mp3"/><Relationship Id="rId9" Type="http://schemas.openxmlformats.org/officeDocument/2006/relationships/image" Target="../media/image32.png"/><Relationship Id="rId14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0.png"/><Relationship Id="rId18" Type="http://schemas.openxmlformats.org/officeDocument/2006/relationships/image" Target="../media/image30.png"/><Relationship Id="rId3" Type="http://schemas.microsoft.com/office/2007/relationships/media" Target="../media/media7.mp3"/><Relationship Id="rId7" Type="http://schemas.openxmlformats.org/officeDocument/2006/relationships/audio" Target="../media/audio2.wav"/><Relationship Id="rId12" Type="http://schemas.openxmlformats.org/officeDocument/2006/relationships/image" Target="../media/image35.gif"/><Relationship Id="rId17" Type="http://schemas.microsoft.com/office/2007/relationships/hdphoto" Target="../media/hdphoto8.wdp"/><Relationship Id="rId2" Type="http://schemas.openxmlformats.org/officeDocument/2006/relationships/audio" Target="../media/media6.mp3"/><Relationship Id="rId16" Type="http://schemas.openxmlformats.org/officeDocument/2006/relationships/image" Target="../media/image38.png"/><Relationship Id="rId1" Type="http://schemas.microsoft.com/office/2007/relationships/media" Target="../media/media6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7.png"/><Relationship Id="rId10" Type="http://schemas.openxmlformats.org/officeDocument/2006/relationships/image" Target="../media/image33.png"/><Relationship Id="rId4" Type="http://schemas.openxmlformats.org/officeDocument/2006/relationships/audio" Target="../media/media7.mp3"/><Relationship Id="rId9" Type="http://schemas.openxmlformats.org/officeDocument/2006/relationships/image" Target="../media/image32.png"/><Relationship Id="rId14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1.png"/><Relationship Id="rId18" Type="http://schemas.openxmlformats.org/officeDocument/2006/relationships/image" Target="../media/image30.png"/><Relationship Id="rId3" Type="http://schemas.microsoft.com/office/2007/relationships/media" Target="../media/media9.mp3"/><Relationship Id="rId7" Type="http://schemas.openxmlformats.org/officeDocument/2006/relationships/audio" Target="../media/audio2.wav"/><Relationship Id="rId12" Type="http://schemas.openxmlformats.org/officeDocument/2006/relationships/image" Target="../media/image35.gif"/><Relationship Id="rId17" Type="http://schemas.microsoft.com/office/2007/relationships/hdphoto" Target="../media/hdphoto8.wdp"/><Relationship Id="rId2" Type="http://schemas.microsoft.com/office/2007/relationships/media" Target="../media/media8.mp3"/><Relationship Id="rId16" Type="http://schemas.openxmlformats.org/officeDocument/2006/relationships/image" Target="../media/image38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7.png"/><Relationship Id="rId10" Type="http://schemas.openxmlformats.org/officeDocument/2006/relationships/image" Target="../media/image33.png"/><Relationship Id="rId4" Type="http://schemas.openxmlformats.org/officeDocument/2006/relationships/audio" Target="../media/media9.mp3"/><Relationship Id="rId9" Type="http://schemas.openxmlformats.org/officeDocument/2006/relationships/image" Target="../media/image32.png"/><Relationship Id="rId1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2.png"/><Relationship Id="rId18" Type="http://schemas.openxmlformats.org/officeDocument/2006/relationships/image" Target="../media/image30.png"/><Relationship Id="rId3" Type="http://schemas.microsoft.com/office/2007/relationships/media" Target="../media/media11.mp3"/><Relationship Id="rId7" Type="http://schemas.openxmlformats.org/officeDocument/2006/relationships/audio" Target="../media/audio2.wav"/><Relationship Id="rId12" Type="http://schemas.openxmlformats.org/officeDocument/2006/relationships/image" Target="../media/image35.gif"/><Relationship Id="rId17" Type="http://schemas.microsoft.com/office/2007/relationships/hdphoto" Target="../media/hdphoto8.wdp"/><Relationship Id="rId2" Type="http://schemas.microsoft.com/office/2007/relationships/media" Target="../media/media10.mp3"/><Relationship Id="rId16" Type="http://schemas.openxmlformats.org/officeDocument/2006/relationships/image" Target="../media/image38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7.png"/><Relationship Id="rId10" Type="http://schemas.openxmlformats.org/officeDocument/2006/relationships/image" Target="../media/image33.png"/><Relationship Id="rId4" Type="http://schemas.openxmlformats.org/officeDocument/2006/relationships/audio" Target="../media/media11.mp3"/><Relationship Id="rId9" Type="http://schemas.openxmlformats.org/officeDocument/2006/relationships/image" Target="../media/image32.png"/><Relationship Id="rId1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2" y="1573761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5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4" y="362272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94" y="3435158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3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630056" y="3399743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2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6" y="2779414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6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88750" y="642390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8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1" y="3695806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372418" y="-157397"/>
            <a:ext cx="6246834" cy="3631923"/>
            <a:chOff x="1829891" y="-209863"/>
            <a:chExt cx="8329112" cy="4842564"/>
          </a:xfrm>
        </p:grpSpPr>
        <p:pic>
          <p:nvPicPr>
            <p:cNvPr id="128" name="图片 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891" y="-209863"/>
              <a:ext cx="8329112" cy="48425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894539" y="925586"/>
              <a:ext cx="6096000" cy="279050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Unit 3</a:t>
              </a:r>
              <a:b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Animal</a:t>
              </a:r>
              <a:b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Lesson 1 – Task 1,2,3</a:t>
              </a:r>
              <a:b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6872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6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olorful bird with a yellow background&#10;&#10;Description automatically generated with low confidence">
            <a:extLst>
              <a:ext uri="{FF2B5EF4-FFF2-40B4-BE49-F238E27FC236}">
                <a16:creationId xmlns:a16="http://schemas.microsoft.com/office/drawing/2014/main" id="{2CD0169E-AEDD-0649-890E-3D3BCD4EAEC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0900" t="20499" r="33719" b="17460"/>
          <a:stretch/>
        </p:blipFill>
        <p:spPr>
          <a:xfrm>
            <a:off x="1687963" y="801172"/>
            <a:ext cx="1233264" cy="1528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Google Shape;1768;p26">
            <a:extLst>
              <a:ext uri="{FF2B5EF4-FFF2-40B4-BE49-F238E27FC236}">
                <a16:creationId xmlns:a16="http://schemas.microsoft.com/office/drawing/2014/main" id="{240449FD-CFC3-4E4A-93A8-BA6242D81D9C}"/>
              </a:ext>
            </a:extLst>
          </p:cNvPr>
          <p:cNvSpPr txBox="1">
            <a:spLocks/>
          </p:cNvSpPr>
          <p:nvPr/>
        </p:nvSpPr>
        <p:spPr>
          <a:xfrm>
            <a:off x="217624" y="2319968"/>
            <a:ext cx="3968100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bird</a:t>
            </a:r>
          </a:p>
        </p:txBody>
      </p:sp>
      <p:sp>
        <p:nvSpPr>
          <p:cNvPr id="27" name="Google Shape;1768;p26">
            <a:extLst>
              <a:ext uri="{FF2B5EF4-FFF2-40B4-BE49-F238E27FC236}">
                <a16:creationId xmlns:a16="http://schemas.microsoft.com/office/drawing/2014/main" id="{D109541B-8D9B-CF47-A827-7205DCFB9E38}"/>
              </a:ext>
            </a:extLst>
          </p:cNvPr>
          <p:cNvSpPr txBox="1">
            <a:spLocks/>
          </p:cNvSpPr>
          <p:nvPr/>
        </p:nvSpPr>
        <p:spPr>
          <a:xfrm>
            <a:off x="2540729" y="3630775"/>
            <a:ext cx="3968100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cat</a:t>
            </a:r>
          </a:p>
        </p:txBody>
      </p:sp>
      <p:pic>
        <p:nvPicPr>
          <p:cNvPr id="28" name="Picture 2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7FF6B9F-8F7F-894E-A0E9-F0B4A310C85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3479" t="17460" r="33720" b="10636"/>
          <a:stretch/>
        </p:blipFill>
        <p:spPr>
          <a:xfrm>
            <a:off x="3935441" y="1640571"/>
            <a:ext cx="1219716" cy="18894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" name="Google Shape;1768;p26">
            <a:extLst>
              <a:ext uri="{FF2B5EF4-FFF2-40B4-BE49-F238E27FC236}">
                <a16:creationId xmlns:a16="http://schemas.microsoft.com/office/drawing/2014/main" id="{51F06581-D45C-594A-8E39-8F9D6D5DF5AE}"/>
              </a:ext>
            </a:extLst>
          </p:cNvPr>
          <p:cNvSpPr txBox="1">
            <a:spLocks/>
          </p:cNvSpPr>
          <p:nvPr/>
        </p:nvSpPr>
        <p:spPr>
          <a:xfrm>
            <a:off x="4615332" y="2170058"/>
            <a:ext cx="3968100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dog</a:t>
            </a:r>
          </a:p>
        </p:txBody>
      </p:sp>
      <p:sp>
        <p:nvSpPr>
          <p:cNvPr id="31" name="Google Shape;1768;p26">
            <a:extLst>
              <a:ext uri="{FF2B5EF4-FFF2-40B4-BE49-F238E27FC236}">
                <a16:creationId xmlns:a16="http://schemas.microsoft.com/office/drawing/2014/main" id="{63A8CA57-DDEA-E64B-9095-E72DDC17AA04}"/>
              </a:ext>
            </a:extLst>
          </p:cNvPr>
          <p:cNvSpPr txBox="1">
            <a:spLocks/>
          </p:cNvSpPr>
          <p:nvPr/>
        </p:nvSpPr>
        <p:spPr>
          <a:xfrm>
            <a:off x="252546" y="4532140"/>
            <a:ext cx="2288183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fish</a:t>
            </a:r>
          </a:p>
        </p:txBody>
      </p:sp>
      <p:pic>
        <p:nvPicPr>
          <p:cNvPr id="32" name="Picture 31" descr="A goldfish in a glass&#10;&#10;Description automatically generated with medium confidence">
            <a:extLst>
              <a:ext uri="{FF2B5EF4-FFF2-40B4-BE49-F238E27FC236}">
                <a16:creationId xmlns:a16="http://schemas.microsoft.com/office/drawing/2014/main" id="{D685F00B-36D8-E348-8B63-E618B4BE86C1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5966" t="20497" r="28077" b="22221"/>
          <a:stretch/>
        </p:blipFill>
        <p:spPr>
          <a:xfrm>
            <a:off x="661305" y="2946888"/>
            <a:ext cx="1560833" cy="16040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3" name="Google Shape;1768;p26">
            <a:extLst>
              <a:ext uri="{FF2B5EF4-FFF2-40B4-BE49-F238E27FC236}">
                <a16:creationId xmlns:a16="http://schemas.microsoft.com/office/drawing/2014/main" id="{EC09D7B0-05A4-3E4D-8EAC-79BC896F2C52}"/>
              </a:ext>
            </a:extLst>
          </p:cNvPr>
          <p:cNvSpPr txBox="1">
            <a:spLocks/>
          </p:cNvSpPr>
          <p:nvPr/>
        </p:nvSpPr>
        <p:spPr>
          <a:xfrm>
            <a:off x="4777553" y="4532140"/>
            <a:ext cx="3968100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rabbit</a:t>
            </a:r>
          </a:p>
        </p:txBody>
      </p:sp>
      <p:pic>
        <p:nvPicPr>
          <p:cNvPr id="34" name="Picture 33" descr="A small bunny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5F3837A2-6F2C-C74E-B633-CB5A232E17B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1758" t="22221" r="29693" b="22221"/>
          <a:stretch/>
        </p:blipFill>
        <p:spPr>
          <a:xfrm>
            <a:off x="6032149" y="2914025"/>
            <a:ext cx="1639479" cy="16697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166305" y="84180"/>
            <a:ext cx="6926775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1</a:t>
            </a:r>
            <a:r>
              <a:rPr lang="en-US" sz="3200" b="1" cap="none" spc="0" dirty="0">
                <a:ln/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Listen and point. Repeat </a:t>
            </a:r>
          </a:p>
        </p:txBody>
      </p:sp>
      <p:pic>
        <p:nvPicPr>
          <p:cNvPr id="20" name="Picture 4" descr="Point - Free gestures icons">
            <a:extLst>
              <a:ext uri="{FF2B5EF4-FFF2-40B4-BE49-F238E27FC236}">
                <a16:creationId xmlns:a16="http://schemas.microsoft.com/office/drawing/2014/main" id="{C8A5454B-36C4-4874-95DC-933523755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060" y="159720"/>
            <a:ext cx="376559" cy="36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382" y="204608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548" y="216844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A dog sitting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05AE5AE1-9F5D-5E41-BC96-CEC1BC587DF0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5967" t="17460" r="30185" b="15251"/>
          <a:stretch/>
        </p:blipFill>
        <p:spPr>
          <a:xfrm>
            <a:off x="5934423" y="744495"/>
            <a:ext cx="1409242" cy="1528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3" name="3.1 copy.mp3" descr="3.1 copy.mp3">
            <a:hlinkClick r:id="" action="ppaction://media"/>
            <a:extLst>
              <a:ext uri="{FF2B5EF4-FFF2-40B4-BE49-F238E27FC236}">
                <a16:creationId xmlns:a16="http://schemas.microsoft.com/office/drawing/2014/main" id="{5DF3E6DF-7FE4-C1E9-AF25-69D6F38862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555538" y="2298085"/>
            <a:ext cx="648803" cy="648803"/>
          </a:xfrm>
          <a:prstGeom prst="rect">
            <a:avLst/>
          </a:prstGeom>
        </p:spPr>
      </p:pic>
      <p:pic>
        <p:nvPicPr>
          <p:cNvPr id="4" name="3.1-5 16.52.08.mp3" descr="3.1-5 16.52.08.mp3">
            <a:hlinkClick r:id="" action="ppaction://media"/>
            <a:extLst>
              <a:ext uri="{FF2B5EF4-FFF2-40B4-BE49-F238E27FC236}">
                <a16:creationId xmlns:a16="http://schemas.microsoft.com/office/drawing/2014/main" id="{AD4462AF-13FC-BD1A-A462-0E586F7082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687963" y="4506038"/>
            <a:ext cx="713866" cy="713866"/>
          </a:xfrm>
          <a:prstGeom prst="rect">
            <a:avLst/>
          </a:prstGeom>
        </p:spPr>
      </p:pic>
      <p:pic>
        <p:nvPicPr>
          <p:cNvPr id="5" name="3.1-2 16.52.12.mp3" descr="3.1-2 16.52.12.mp3">
            <a:hlinkClick r:id="" action="ppaction://media"/>
            <a:extLst>
              <a:ext uri="{FF2B5EF4-FFF2-40B4-BE49-F238E27FC236}">
                <a16:creationId xmlns:a16="http://schemas.microsoft.com/office/drawing/2014/main" id="{9C54823B-8F58-10B2-17FF-EA66EDB9979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815124" y="3618792"/>
            <a:ext cx="680065" cy="680065"/>
          </a:xfrm>
          <a:prstGeom prst="rect">
            <a:avLst/>
          </a:prstGeom>
        </p:spPr>
      </p:pic>
      <p:pic>
        <p:nvPicPr>
          <p:cNvPr id="6" name="3.1-3 16.32.47.mp3" descr="3.1-3 16.32.47.mp3">
            <a:hlinkClick r:id="" action="ppaction://media"/>
            <a:extLst>
              <a:ext uri="{FF2B5EF4-FFF2-40B4-BE49-F238E27FC236}">
                <a16:creationId xmlns:a16="http://schemas.microsoft.com/office/drawing/2014/main" id="{C31D5224-66D0-1877-5880-C6749ABDC7C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972828" y="2163805"/>
            <a:ext cx="705480" cy="705480"/>
          </a:xfrm>
          <a:prstGeom prst="rect">
            <a:avLst/>
          </a:prstGeom>
        </p:spPr>
      </p:pic>
      <p:pic>
        <p:nvPicPr>
          <p:cNvPr id="7" name="3.1.mp3" descr="3.1.mp3">
            <a:hlinkClick r:id="" action="ppaction://media"/>
            <a:extLst>
              <a:ext uri="{FF2B5EF4-FFF2-40B4-BE49-F238E27FC236}">
                <a16:creationId xmlns:a16="http://schemas.microsoft.com/office/drawing/2014/main" id="{CA6D5D5D-CD52-CEB0-BDD8-27A504442B0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304657" y="4472372"/>
            <a:ext cx="715868" cy="71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8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9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4" grpId="0"/>
      <p:bldP spid="27" grpId="0"/>
      <p:bldP spid="29" grpId="0"/>
      <p:bldP spid="31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45" b="99314" l="3502" r="95894">
                        <a14:foregroundMark x1="13285" y1="67581" x2="21618" y2="73756"/>
                        <a14:foregroundMark x1="21618" y1="75300" x2="11473" y2="80446"/>
                        <a14:foregroundMark x1="32488" y1="27444" x2="33092" y2="57290"/>
                        <a14:foregroundMark x1="38285" y1="52144" x2="36111" y2="59348"/>
                        <a14:foregroundMark x1="42150" y1="73756" x2="44203" y2="86278"/>
                        <a14:foregroundMark x1="54831" y1="87307" x2="50000" y2="80617"/>
                        <a14:foregroundMark x1="57971" y1="25386" x2="57488" y2="10463"/>
                        <a14:foregroundMark x1="88527" y1="75986" x2="87560" y2="69468"/>
                        <a14:foregroundMark x1="53019" y1="30703" x2="58333" y2="26415"/>
                        <a14:foregroundMark x1="56280" y1="12350" x2="54348" y2="9777"/>
                        <a14:foregroundMark x1="46014" y1="44597" x2="44324" y2="41681"/>
                        <a14:foregroundMark x1="44324" y1="41166" x2="44444" y2="34820"/>
                        <a14:foregroundMark x1="41063" y1="45455" x2="40580" y2="42710"/>
                        <a14:backgroundMark x1="40942" y1="16981" x2="46498" y2="29160"/>
                        <a14:backgroundMark x1="28140" y1="25386" x2="17150" y2="55403"/>
                        <a14:backgroundMark x1="28382" y1="44254" x2="20652" y2="59348"/>
                        <a14:backgroundMark x1="30072" y1="49914" x2="26449" y2="49914"/>
                        <a14:backgroundMark x1="30797" y1="51458" x2="28744" y2="46655"/>
                        <a14:backgroundMark x1="65942" y1="40309" x2="67633" y2="33962"/>
                        <a14:backgroundMark x1="77415" y1="43911" x2="86836" y2="37393"/>
                        <a14:backgroundMark x1="84662" y1="63293" x2="90338" y2="55918"/>
                        <a14:backgroundMark x1="65700" y1="26758" x2="67391" y2="16981"/>
                        <a14:backgroundMark x1="53623" y1="21784" x2="55314" y2="17324"/>
                        <a14:backgroundMark x1="42512" y1="44425" x2="41063" y2="38937"/>
                        <a14:backgroundMark x1="39130" y1="45455" x2="39251" y2="430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0557" y="2170854"/>
            <a:ext cx="3951899" cy="27825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3" b="97564" l="2397" r="976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738" y="613196"/>
            <a:ext cx="2639198" cy="315438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440111" y="524781"/>
            <a:ext cx="4452300" cy="2721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3 Practice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62" b="89723" l="9779" r="94322">
                        <a14:backgroundMark x1="28707" y1="62846" x2="17350" y2="56917"/>
                        <a14:backgroundMark x1="20820" y1="66798" x2="7886" y2="71146"/>
                        <a14:backgroundMark x1="28707" y1="71146" x2="17981" y2="80237"/>
                        <a14:backgroundMark x1="23975" y1="74704" x2="31861" y2="86957"/>
                        <a14:backgroundMark x1="41009" y1="70751" x2="33438" y2="81423"/>
                        <a14:backgroundMark x1="51420" y1="66008" x2="41956" y2="84980"/>
                        <a14:backgroundMark x1="48580" y1="74704" x2="62776" y2="90514"/>
                        <a14:backgroundMark x1="68454" y1="70356" x2="75079" y2="810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3564" y="3584834"/>
            <a:ext cx="2013053" cy="16066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621" b="100000" l="0" r="100000">
                        <a14:foregroundMark x1="4405" y1="82759" x2="79736" y2="74138"/>
                        <a14:foregroundMark x1="80617" y1="93103" x2="98678" y2="913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149" y="3245781"/>
            <a:ext cx="2042212" cy="5217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864" b="95988" l="0" r="98005">
                        <a14:foregroundMark x1="20948" y1="26852" x2="25187" y2="39815"/>
                        <a14:foregroundMark x1="16459" y1="34877" x2="31671" y2="376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8838" y="3060299"/>
            <a:ext cx="1750737" cy="14145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9985" r="9478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3455" y="4388151"/>
            <a:ext cx="862019" cy="5652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18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2224C62-D5B6-A74F-AF68-B290EF49AAB1}"/>
              </a:ext>
            </a:extLst>
          </p:cNvPr>
          <p:cNvSpPr/>
          <p:nvPr/>
        </p:nvSpPr>
        <p:spPr>
          <a:xfrm>
            <a:off x="839755" y="2827176"/>
            <a:ext cx="1464906" cy="2328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D154BF1-7FFA-6E41-9F21-D9239AF23475}"/>
              </a:ext>
            </a:extLst>
          </p:cNvPr>
          <p:cNvSpPr/>
          <p:nvPr/>
        </p:nvSpPr>
        <p:spPr>
          <a:xfrm>
            <a:off x="2195803" y="3278156"/>
            <a:ext cx="1657739" cy="2328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686A038C-7DA3-1347-BFA9-3492D103BDA6}"/>
              </a:ext>
            </a:extLst>
          </p:cNvPr>
          <p:cNvSpPr/>
          <p:nvPr/>
        </p:nvSpPr>
        <p:spPr>
          <a:xfrm>
            <a:off x="6198637" y="2242458"/>
            <a:ext cx="2236236" cy="58471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4785" y="899621"/>
            <a:ext cx="4569673" cy="2991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524" l="8475" r="89831">
                        <a14:foregroundMark x1="67797" y1="32857" x2="59322" y2="3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5897" y="2590309"/>
            <a:ext cx="1449800" cy="25801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943" r="89606">
                        <a14:foregroundMark x1="42652" y1="28629" x2="50538" y2="29839"/>
                        <a14:foregroundMark x1="47312" y1="32258" x2="49821" y2="32661"/>
                        <a14:foregroundMark x1="44444" y1="41532" x2="43728" y2="274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4458" y="899621"/>
            <a:ext cx="3307215" cy="4243879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1315279" y="1560899"/>
            <a:ext cx="2571893" cy="837411"/>
          </a:xfrm>
          <a:prstGeom prst="wedgeRoundRectCallout">
            <a:avLst>
              <a:gd name="adj1" fmla="val -62394"/>
              <a:gd name="adj2" fmla="val 8240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Look! A cat! </a:t>
            </a:r>
            <a:br>
              <a:rPr lang="en-US" dirty="0"/>
            </a:br>
            <a:endParaRPr lang="en-US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4363578" y="2186388"/>
            <a:ext cx="3506524" cy="837411"/>
          </a:xfrm>
          <a:prstGeom prst="wedgeRoundRectCallout">
            <a:avLst>
              <a:gd name="adj1" fmla="val 53265"/>
              <a:gd name="adj2" fmla="val -379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Yeah. It’s a cat.</a:t>
            </a:r>
            <a:b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in the garden. 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1355283" y="3812155"/>
            <a:ext cx="2571893" cy="837411"/>
          </a:xfrm>
          <a:prstGeom prst="wedgeRoundRectCallout">
            <a:avLst>
              <a:gd name="adj1" fmla="val -62394"/>
              <a:gd name="adj2" fmla="val 5014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Oh, it’s funny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2082841" y="229754"/>
            <a:ext cx="4631617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2 Listen and tick </a:t>
            </a:r>
          </a:p>
        </p:txBody>
      </p:sp>
      <p:pic>
        <p:nvPicPr>
          <p:cNvPr id="17" name="Picture 16" descr="Free Checkbox icon | Checkbox icons PNG, ICO or ICNS">
            <a:extLst>
              <a:ext uri="{FF2B5EF4-FFF2-40B4-BE49-F238E27FC236}">
                <a16:creationId xmlns:a16="http://schemas.microsoft.com/office/drawing/2014/main" id="{3B1D7F2B-3ED5-417B-8735-17A6BED1E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5" t="17968" r="13655" b="22509"/>
          <a:stretch/>
        </p:blipFill>
        <p:spPr bwMode="auto">
          <a:xfrm>
            <a:off x="6004386" y="226459"/>
            <a:ext cx="586344" cy="53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11C7D0DA-E8CB-49C8-B2FE-D26B60A26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876" y="290125"/>
            <a:ext cx="478303" cy="47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7" name="3.2-2.mp3" descr="3.2-2.mp3">
            <a:hlinkClick r:id="" action="ppaction://media"/>
            <a:extLst>
              <a:ext uri="{FF2B5EF4-FFF2-40B4-BE49-F238E27FC236}">
                <a16:creationId xmlns:a16="http://schemas.microsoft.com/office/drawing/2014/main" id="{FEB63D5C-A76C-77E2-FC11-E8E29B5D4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18714" y="1977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2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8199A-5720-6B4F-8CE9-39C62CD66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516" y="594975"/>
            <a:ext cx="7706400" cy="572700"/>
          </a:xfrm>
        </p:spPr>
        <p:txBody>
          <a:bodyPr/>
          <a:lstStyle/>
          <a:p>
            <a:r>
              <a:rPr lang="en-US" b="1" dirty="0">
                <a:latin typeface="Comic Sans MS" panose="030F0702030302020204" pitchFamily="66" charset="0"/>
              </a:rPr>
              <a:t>VOCABULARY CHECKING</a:t>
            </a:r>
            <a:br>
              <a:rPr lang="en-US" b="1" dirty="0">
                <a:latin typeface="Comic Sans MS" panose="030F0702030302020204" pitchFamily="66" charset="0"/>
              </a:rPr>
            </a:br>
            <a:r>
              <a:rPr lang="en-US" b="1" dirty="0">
                <a:latin typeface="Comic Sans MS" panose="030F0702030302020204" pitchFamily="66" charset="0"/>
              </a:rPr>
              <a:t>Listen and tick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C74F40A-B45D-5E40-B110-E7BC4699CB60}"/>
              </a:ext>
            </a:extLst>
          </p:cNvPr>
          <p:cNvSpPr/>
          <p:nvPr/>
        </p:nvSpPr>
        <p:spPr>
          <a:xfrm>
            <a:off x="1002338" y="1672735"/>
            <a:ext cx="6792685" cy="32779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1261CB-8A3D-E44F-8A69-282F5FC2A513}"/>
              </a:ext>
            </a:extLst>
          </p:cNvPr>
          <p:cNvSpPr txBox="1"/>
          <p:nvPr/>
        </p:nvSpPr>
        <p:spPr>
          <a:xfrm>
            <a:off x="1194318" y="2017752"/>
            <a:ext cx="25472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Look. It’s a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A5CCBA-0569-8445-920C-6395A514E32C}"/>
              </a:ext>
            </a:extLst>
          </p:cNvPr>
          <p:cNvSpPr/>
          <p:nvPr/>
        </p:nvSpPr>
        <p:spPr>
          <a:xfrm>
            <a:off x="3359021" y="2161202"/>
            <a:ext cx="382555" cy="3825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7BD7D4-6EFB-B54E-AB34-AAEBB40C1FE8}"/>
              </a:ext>
            </a:extLst>
          </p:cNvPr>
          <p:cNvSpPr/>
          <p:nvPr/>
        </p:nvSpPr>
        <p:spPr>
          <a:xfrm>
            <a:off x="5715001" y="2161202"/>
            <a:ext cx="382555" cy="3825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385B46-7ABB-4048-87C8-CFBCD7C606A3}"/>
              </a:ext>
            </a:extLst>
          </p:cNvPr>
          <p:cNvSpPr txBox="1"/>
          <p:nvPr/>
        </p:nvSpPr>
        <p:spPr>
          <a:xfrm>
            <a:off x="1194318" y="2959564"/>
            <a:ext cx="25472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It’s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0A72089-51D8-5442-8AD6-50B8397997EA}"/>
              </a:ext>
            </a:extLst>
          </p:cNvPr>
          <p:cNvSpPr/>
          <p:nvPr/>
        </p:nvSpPr>
        <p:spPr>
          <a:xfrm>
            <a:off x="3359020" y="3045285"/>
            <a:ext cx="382555" cy="3825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8532C11-E69B-9E4A-8A85-808AAB8B1C83}"/>
              </a:ext>
            </a:extLst>
          </p:cNvPr>
          <p:cNvSpPr/>
          <p:nvPr/>
        </p:nvSpPr>
        <p:spPr>
          <a:xfrm>
            <a:off x="5714999" y="3045284"/>
            <a:ext cx="382555" cy="3825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42EBD56-2214-6F44-8674-874C77EC955C}"/>
              </a:ext>
            </a:extLst>
          </p:cNvPr>
          <p:cNvSpPr txBox="1"/>
          <p:nvPr/>
        </p:nvSpPr>
        <p:spPr>
          <a:xfrm>
            <a:off x="3771899" y="2948973"/>
            <a:ext cx="9563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cool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F0F86E-F5F5-E742-8599-6D3BB4C3440B}"/>
              </a:ext>
            </a:extLst>
          </p:cNvPr>
          <p:cNvSpPr txBox="1"/>
          <p:nvPr/>
        </p:nvSpPr>
        <p:spPr>
          <a:xfrm>
            <a:off x="6219630" y="2959564"/>
            <a:ext cx="11888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funny</a:t>
            </a:r>
          </a:p>
        </p:txBody>
      </p:sp>
      <p:pic>
        <p:nvPicPr>
          <p:cNvPr id="30" name="Picture 2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14383D-BED8-FA4F-963B-FECB4678C0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479" t="17460" r="33720" b="10636"/>
          <a:stretch/>
        </p:blipFill>
        <p:spPr>
          <a:xfrm>
            <a:off x="4059745" y="1880929"/>
            <a:ext cx="677873" cy="9549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Picture 30" descr="A dog sitting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6AE99EFB-CF15-CA41-A51D-42A2BC520F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967" t="17460" r="30185" b="15251"/>
          <a:stretch/>
        </p:blipFill>
        <p:spPr>
          <a:xfrm>
            <a:off x="6373773" y="1862266"/>
            <a:ext cx="880587" cy="9549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ECE602D-2C2A-C846-ACDA-C929A5B7B38B}"/>
              </a:ext>
            </a:extLst>
          </p:cNvPr>
          <p:cNvSpPr txBox="1"/>
          <p:nvPr/>
        </p:nvSpPr>
        <p:spPr>
          <a:xfrm>
            <a:off x="3303447" y="1940808"/>
            <a:ext cx="363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✓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59F236-8DD0-E24D-A834-AE3502D374B8}"/>
              </a:ext>
            </a:extLst>
          </p:cNvPr>
          <p:cNvSpPr txBox="1"/>
          <p:nvPr/>
        </p:nvSpPr>
        <p:spPr>
          <a:xfrm>
            <a:off x="5654609" y="2835833"/>
            <a:ext cx="363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✓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3" name="3.2.mp3" descr="3.2.mp3">
            <a:hlinkClick r:id="" action="ppaction://media"/>
            <a:extLst>
              <a:ext uri="{FF2B5EF4-FFF2-40B4-BE49-F238E27FC236}">
                <a16:creationId xmlns:a16="http://schemas.microsoft.com/office/drawing/2014/main" id="{5518EEBB-5771-3F38-4F41-AA15FBC9D4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35262" y="42875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31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193" y="137370"/>
            <a:ext cx="8928243" cy="500613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colorful bird with a yellow background&#10;&#10;Description automatically generated with low confidence">
            <a:extLst>
              <a:ext uri="{FF2B5EF4-FFF2-40B4-BE49-F238E27FC236}">
                <a16:creationId xmlns:a16="http://schemas.microsoft.com/office/drawing/2014/main" id="{2CD0169E-AEDD-0649-890E-3D3BCD4EAE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00" t="20499" r="33719" b="17460"/>
          <a:stretch/>
        </p:blipFill>
        <p:spPr>
          <a:xfrm>
            <a:off x="3846493" y="322502"/>
            <a:ext cx="802144" cy="85252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8" name="Picture 2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7FF6B9F-8F7F-894E-A0E9-F0B4A310C8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479" t="17460" r="33720" b="10636"/>
          <a:stretch/>
        </p:blipFill>
        <p:spPr>
          <a:xfrm>
            <a:off x="3795854" y="2209901"/>
            <a:ext cx="925771" cy="1006537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0" name="Picture 29" descr="A dog sitting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05AE5AE1-9F5D-5E41-BC96-CEC1BC587D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967" t="17460" r="30185" b="15251"/>
          <a:stretch/>
        </p:blipFill>
        <p:spPr>
          <a:xfrm>
            <a:off x="3798467" y="3305111"/>
            <a:ext cx="905863" cy="878392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2" name="Picture 31" descr="A goldfish in a glass&#10;&#10;Description automatically generated with medium confidence">
            <a:extLst>
              <a:ext uri="{FF2B5EF4-FFF2-40B4-BE49-F238E27FC236}">
                <a16:creationId xmlns:a16="http://schemas.microsoft.com/office/drawing/2014/main" id="{D685F00B-36D8-E348-8B63-E618B4BE86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966" t="20497" r="28077" b="22221"/>
          <a:stretch/>
        </p:blipFill>
        <p:spPr>
          <a:xfrm>
            <a:off x="3795854" y="1282499"/>
            <a:ext cx="908476" cy="878391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4" name="Picture 33" descr="A small bunny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5F3837A2-6F2C-C74E-B633-CB5A232E17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758" t="22221" r="29693" b="22221"/>
          <a:stretch/>
        </p:blipFill>
        <p:spPr>
          <a:xfrm>
            <a:off x="3798547" y="4208922"/>
            <a:ext cx="852311" cy="878393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7" name="Pentagon 16">
            <a:extLst>
              <a:ext uri="{FF2B5EF4-FFF2-40B4-BE49-F238E27FC236}">
                <a16:creationId xmlns:a16="http://schemas.microsoft.com/office/drawing/2014/main" id="{BDB65635-0CAB-3548-B328-EA1BE2F78262}"/>
              </a:ext>
            </a:extLst>
          </p:cNvPr>
          <p:cNvSpPr/>
          <p:nvPr/>
        </p:nvSpPr>
        <p:spPr>
          <a:xfrm>
            <a:off x="468064" y="1209595"/>
            <a:ext cx="1360905" cy="365260"/>
          </a:xfrm>
          <a:prstGeom prst="homePlate">
            <a:avLst/>
          </a:prstGeom>
          <a:solidFill>
            <a:srgbClr val="00B0F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bg1"/>
                </a:solidFill>
              </a:rPr>
              <a:t>blue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Pentagon 17">
            <a:extLst>
              <a:ext uri="{FF2B5EF4-FFF2-40B4-BE49-F238E27FC236}">
                <a16:creationId xmlns:a16="http://schemas.microsoft.com/office/drawing/2014/main" id="{5360BDD9-C994-4F40-88CD-5D92E70A9A96}"/>
              </a:ext>
            </a:extLst>
          </p:cNvPr>
          <p:cNvSpPr/>
          <p:nvPr/>
        </p:nvSpPr>
        <p:spPr>
          <a:xfrm>
            <a:off x="6431459" y="1210009"/>
            <a:ext cx="1360905" cy="365260"/>
          </a:xfrm>
          <a:prstGeom prst="homePlate">
            <a:avLst/>
          </a:prstGeom>
          <a:solidFill>
            <a:schemeClr val="tx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rgbClr val="FFFF00"/>
                </a:solidFill>
              </a:rPr>
              <a:t>yellow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Pentagon 19">
            <a:extLst>
              <a:ext uri="{FF2B5EF4-FFF2-40B4-BE49-F238E27FC236}">
                <a16:creationId xmlns:a16="http://schemas.microsoft.com/office/drawing/2014/main" id="{DC8E4366-D687-D947-8F94-81705FA3CAFD}"/>
              </a:ext>
            </a:extLst>
          </p:cNvPr>
          <p:cNvSpPr/>
          <p:nvPr/>
        </p:nvSpPr>
        <p:spPr>
          <a:xfrm>
            <a:off x="6431459" y="1756057"/>
            <a:ext cx="1360905" cy="365260"/>
          </a:xfrm>
          <a:prstGeom prst="homePlate">
            <a:avLst/>
          </a:prstGeom>
          <a:solidFill>
            <a:schemeClr val="tx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rgbClr val="FF0000"/>
                </a:solidFill>
              </a:rPr>
              <a:t>red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Pentagon 20">
            <a:extLst>
              <a:ext uri="{FF2B5EF4-FFF2-40B4-BE49-F238E27FC236}">
                <a16:creationId xmlns:a16="http://schemas.microsoft.com/office/drawing/2014/main" id="{5E226506-2596-7E49-A915-D2AA93EAB1EB}"/>
              </a:ext>
            </a:extLst>
          </p:cNvPr>
          <p:cNvSpPr/>
          <p:nvPr/>
        </p:nvSpPr>
        <p:spPr>
          <a:xfrm>
            <a:off x="6431459" y="2353641"/>
            <a:ext cx="1360905" cy="365260"/>
          </a:xfrm>
          <a:prstGeom prst="homePlate">
            <a:avLst/>
          </a:prstGeom>
          <a:solidFill>
            <a:schemeClr val="tx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accent4">
                    <a:lumMod val="50000"/>
                  </a:schemeClr>
                </a:solidFill>
              </a:rPr>
              <a:t>brown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Pentagon 21">
            <a:extLst>
              <a:ext uri="{FF2B5EF4-FFF2-40B4-BE49-F238E27FC236}">
                <a16:creationId xmlns:a16="http://schemas.microsoft.com/office/drawing/2014/main" id="{E9B4111C-2BD8-014B-8C83-62943817862D}"/>
              </a:ext>
            </a:extLst>
          </p:cNvPr>
          <p:cNvSpPr/>
          <p:nvPr/>
        </p:nvSpPr>
        <p:spPr>
          <a:xfrm>
            <a:off x="6431459" y="2930786"/>
            <a:ext cx="1360905" cy="365260"/>
          </a:xfrm>
          <a:prstGeom prst="homePlate">
            <a:avLst/>
          </a:prstGeom>
          <a:solidFill>
            <a:schemeClr val="tx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bg1"/>
                </a:solidFill>
              </a:rPr>
              <a:t>black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Pentagon 24">
            <a:extLst>
              <a:ext uri="{FF2B5EF4-FFF2-40B4-BE49-F238E27FC236}">
                <a16:creationId xmlns:a16="http://schemas.microsoft.com/office/drawing/2014/main" id="{403BC435-DC85-9045-A324-F85481D1EEDC}"/>
              </a:ext>
            </a:extLst>
          </p:cNvPr>
          <p:cNvSpPr/>
          <p:nvPr/>
        </p:nvSpPr>
        <p:spPr>
          <a:xfrm>
            <a:off x="6431458" y="3491962"/>
            <a:ext cx="1360905" cy="365260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white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6" name="Pentagon 25">
            <a:extLst>
              <a:ext uri="{FF2B5EF4-FFF2-40B4-BE49-F238E27FC236}">
                <a16:creationId xmlns:a16="http://schemas.microsoft.com/office/drawing/2014/main" id="{B3090A9F-22FB-B04D-828B-93350680F168}"/>
              </a:ext>
            </a:extLst>
          </p:cNvPr>
          <p:cNvSpPr/>
          <p:nvPr/>
        </p:nvSpPr>
        <p:spPr>
          <a:xfrm>
            <a:off x="6431457" y="4089546"/>
            <a:ext cx="1360905" cy="365260"/>
          </a:xfrm>
          <a:prstGeom prst="homePlate">
            <a:avLst/>
          </a:prstGeom>
          <a:solidFill>
            <a:schemeClr val="tx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rgbClr val="00B050"/>
                </a:solidFill>
              </a:rPr>
              <a:t>green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0" name="Pentagon 39">
            <a:extLst>
              <a:ext uri="{FF2B5EF4-FFF2-40B4-BE49-F238E27FC236}">
                <a16:creationId xmlns:a16="http://schemas.microsoft.com/office/drawing/2014/main" id="{D76193BE-C3CB-0F43-811B-A61B6F13F7E1}"/>
              </a:ext>
            </a:extLst>
          </p:cNvPr>
          <p:cNvSpPr/>
          <p:nvPr/>
        </p:nvSpPr>
        <p:spPr>
          <a:xfrm>
            <a:off x="468064" y="1770023"/>
            <a:ext cx="1360905" cy="365260"/>
          </a:xfrm>
          <a:prstGeom prst="homePlate">
            <a:avLst/>
          </a:prstGeom>
          <a:solidFill>
            <a:srgbClr val="FFC0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bg1"/>
                </a:solidFill>
              </a:rPr>
              <a:t>orange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1" name="Pentagon 40">
            <a:extLst>
              <a:ext uri="{FF2B5EF4-FFF2-40B4-BE49-F238E27FC236}">
                <a16:creationId xmlns:a16="http://schemas.microsoft.com/office/drawing/2014/main" id="{7CA1CBCE-5E03-3144-9838-C8D6C63E66ED}"/>
              </a:ext>
            </a:extLst>
          </p:cNvPr>
          <p:cNvSpPr/>
          <p:nvPr/>
        </p:nvSpPr>
        <p:spPr>
          <a:xfrm>
            <a:off x="468065" y="2371477"/>
            <a:ext cx="1360905" cy="365260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bg1"/>
                </a:solidFill>
              </a:rPr>
              <a:t>nice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2" name="Pentagon 41">
            <a:extLst>
              <a:ext uri="{FF2B5EF4-FFF2-40B4-BE49-F238E27FC236}">
                <a16:creationId xmlns:a16="http://schemas.microsoft.com/office/drawing/2014/main" id="{29A1262B-01E8-4F47-A6BB-6B3AECE1F02A}"/>
              </a:ext>
            </a:extLst>
          </p:cNvPr>
          <p:cNvSpPr/>
          <p:nvPr/>
        </p:nvSpPr>
        <p:spPr>
          <a:xfrm>
            <a:off x="468065" y="2936187"/>
            <a:ext cx="1360905" cy="365260"/>
          </a:xfrm>
          <a:prstGeom prst="homePlate">
            <a:avLst/>
          </a:prstGeom>
          <a:solidFill>
            <a:schemeClr val="accent6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bg1"/>
                </a:solidFill>
              </a:rPr>
              <a:t>cool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3" name="Pentagon 42">
            <a:extLst>
              <a:ext uri="{FF2B5EF4-FFF2-40B4-BE49-F238E27FC236}">
                <a16:creationId xmlns:a16="http://schemas.microsoft.com/office/drawing/2014/main" id="{2E07F2E9-1565-794F-8929-3240C9AE69DB}"/>
              </a:ext>
            </a:extLst>
          </p:cNvPr>
          <p:cNvSpPr/>
          <p:nvPr/>
        </p:nvSpPr>
        <p:spPr>
          <a:xfrm>
            <a:off x="485360" y="3533771"/>
            <a:ext cx="1360905" cy="365260"/>
          </a:xfrm>
          <a:prstGeom prst="homePlate">
            <a:avLst/>
          </a:prstGeom>
          <a:solidFill>
            <a:srgbClr val="FFFF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bg1"/>
                </a:solidFill>
              </a:rPr>
              <a:t>funny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4" name="Pentagon 43">
            <a:extLst>
              <a:ext uri="{FF2B5EF4-FFF2-40B4-BE49-F238E27FC236}">
                <a16:creationId xmlns:a16="http://schemas.microsoft.com/office/drawing/2014/main" id="{BEE9852B-9F30-3444-8E53-1EE179A5EAEB}"/>
              </a:ext>
            </a:extLst>
          </p:cNvPr>
          <p:cNvSpPr/>
          <p:nvPr/>
        </p:nvSpPr>
        <p:spPr>
          <a:xfrm>
            <a:off x="509183" y="4107353"/>
            <a:ext cx="1360905" cy="365260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bg1"/>
                </a:solidFill>
              </a:rPr>
              <a:t>great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24066E-83AE-46F6-BEBF-6821F4B37781}"/>
              </a:ext>
            </a:extLst>
          </p:cNvPr>
          <p:cNvSpPr/>
          <p:nvPr/>
        </p:nvSpPr>
        <p:spPr>
          <a:xfrm>
            <a:off x="208720" y="174455"/>
            <a:ext cx="3403871" cy="52322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3</a:t>
            </a:r>
            <a:r>
              <a:rPr lang="en-US" sz="28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800" b="1" cap="none" spc="0" dirty="0">
                <a:ln/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Look and say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021515F-50B3-456A-AC0C-CA371A6F33E2}"/>
              </a:ext>
            </a:extLst>
          </p:cNvPr>
          <p:cNvCxnSpPr/>
          <p:nvPr/>
        </p:nvCxnSpPr>
        <p:spPr>
          <a:xfrm>
            <a:off x="4608818" y="1030539"/>
            <a:ext cx="1742512" cy="5443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844A3D1-2225-4B6C-9F1F-AEF00DEC5B46}"/>
              </a:ext>
            </a:extLst>
          </p:cNvPr>
          <p:cNvCxnSpPr>
            <a:endCxn id="41" idx="3"/>
          </p:cNvCxnSpPr>
          <p:nvPr/>
        </p:nvCxnSpPr>
        <p:spPr>
          <a:xfrm flipH="1">
            <a:off x="1828970" y="668389"/>
            <a:ext cx="1943060" cy="18857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BCFCD30-52D6-40AE-9F2D-7D76C249EF2A}"/>
              </a:ext>
            </a:extLst>
          </p:cNvPr>
          <p:cNvSpPr/>
          <p:nvPr/>
        </p:nvSpPr>
        <p:spPr>
          <a:xfrm>
            <a:off x="4955527" y="137370"/>
            <a:ext cx="2348089" cy="941129"/>
          </a:xfrm>
          <a:prstGeom prst="wedgeRoundRectCallout">
            <a:avLst>
              <a:gd name="adj1" fmla="val 72437"/>
              <a:gd name="adj2" fmla="val 66602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Look! It’s </a:t>
            </a:r>
            <a:r>
              <a:rPr lang="en-GB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a bird</a:t>
            </a:r>
            <a:r>
              <a:rPr lang="en-GB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. It’s </a:t>
            </a:r>
            <a:r>
              <a:rPr lang="en-GB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green</a:t>
            </a:r>
            <a:r>
              <a:rPr lang="en-GB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 and </a:t>
            </a:r>
            <a:r>
              <a:rPr lang="en-GB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yellow</a:t>
            </a:r>
            <a:r>
              <a:rPr lang="en-GB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. It’s </a:t>
            </a:r>
            <a:r>
              <a:rPr lang="en-GB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nice.</a:t>
            </a:r>
            <a:endParaRPr lang="en-US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1E975A9-27D2-48A5-818C-4604A59E60EE}"/>
              </a:ext>
            </a:extLst>
          </p:cNvPr>
          <p:cNvCxnSpPr/>
          <p:nvPr/>
        </p:nvCxnSpPr>
        <p:spPr>
          <a:xfrm>
            <a:off x="4723072" y="1078499"/>
            <a:ext cx="1708385" cy="33763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9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1" grpId="0" animBg="1"/>
      <p:bldP spid="22" grpId="0" animBg="1"/>
      <p:bldP spid="25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297951" y="145168"/>
            <a:ext cx="8712485" cy="4998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colorful bird with a yellow background&#10;&#10;Description automatically generated with low confidence">
            <a:extLst>
              <a:ext uri="{FF2B5EF4-FFF2-40B4-BE49-F238E27FC236}">
                <a16:creationId xmlns:a16="http://schemas.microsoft.com/office/drawing/2014/main" id="{2CD0169E-AEDD-0649-890E-3D3BCD4EAE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00" t="20499" r="33719" b="17460"/>
          <a:stretch/>
        </p:blipFill>
        <p:spPr>
          <a:xfrm>
            <a:off x="3685580" y="161755"/>
            <a:ext cx="1165062" cy="1013267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8" name="Picture 2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7FF6B9F-8F7F-894E-A0E9-F0B4A310C8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479" t="17460" r="33720" b="10636"/>
          <a:stretch/>
        </p:blipFill>
        <p:spPr>
          <a:xfrm>
            <a:off x="3761817" y="2181671"/>
            <a:ext cx="925771" cy="1006537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0" name="Picture 29" descr="A dog sitting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05AE5AE1-9F5D-5E41-BC96-CEC1BC587D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967" t="17460" r="30185" b="15251"/>
          <a:stretch/>
        </p:blipFill>
        <p:spPr>
          <a:xfrm>
            <a:off x="3647654" y="3274345"/>
            <a:ext cx="1154099" cy="878392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2" name="Picture 31" descr="A goldfish in a glass&#10;&#10;Description automatically generated with medium confidence">
            <a:extLst>
              <a:ext uri="{FF2B5EF4-FFF2-40B4-BE49-F238E27FC236}">
                <a16:creationId xmlns:a16="http://schemas.microsoft.com/office/drawing/2014/main" id="{D685F00B-36D8-E348-8B63-E618B4BE86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966" t="20497" r="28077" b="22221"/>
          <a:stretch/>
        </p:blipFill>
        <p:spPr>
          <a:xfrm>
            <a:off x="3795854" y="1263213"/>
            <a:ext cx="1099684" cy="878391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4" name="Picture 33" descr="A small bunny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5F3837A2-6F2C-C74E-B633-CB5A232E17B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758" t="22221" r="29693" b="22221"/>
          <a:stretch/>
        </p:blipFill>
        <p:spPr>
          <a:xfrm>
            <a:off x="3572933" y="4238874"/>
            <a:ext cx="1228820" cy="878393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7" name="Pentagon 16">
            <a:extLst>
              <a:ext uri="{FF2B5EF4-FFF2-40B4-BE49-F238E27FC236}">
                <a16:creationId xmlns:a16="http://schemas.microsoft.com/office/drawing/2014/main" id="{BDB65635-0CAB-3548-B328-EA1BE2F78262}"/>
              </a:ext>
            </a:extLst>
          </p:cNvPr>
          <p:cNvSpPr/>
          <p:nvPr/>
        </p:nvSpPr>
        <p:spPr>
          <a:xfrm>
            <a:off x="491888" y="1209595"/>
            <a:ext cx="1360905" cy="365260"/>
          </a:xfrm>
          <a:prstGeom prst="homePlate">
            <a:avLst/>
          </a:prstGeom>
          <a:solidFill>
            <a:schemeClr val="tx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rgbClr val="FF0000"/>
                </a:solidFill>
              </a:rPr>
              <a:t>blue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Pentagon 17">
            <a:extLst>
              <a:ext uri="{FF2B5EF4-FFF2-40B4-BE49-F238E27FC236}">
                <a16:creationId xmlns:a16="http://schemas.microsoft.com/office/drawing/2014/main" id="{5360BDD9-C994-4F40-88CD-5D92E70A9A96}"/>
              </a:ext>
            </a:extLst>
          </p:cNvPr>
          <p:cNvSpPr/>
          <p:nvPr/>
        </p:nvSpPr>
        <p:spPr>
          <a:xfrm>
            <a:off x="6431459" y="1251818"/>
            <a:ext cx="1360905" cy="365260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yellow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Pentagon 19">
            <a:extLst>
              <a:ext uri="{FF2B5EF4-FFF2-40B4-BE49-F238E27FC236}">
                <a16:creationId xmlns:a16="http://schemas.microsoft.com/office/drawing/2014/main" id="{DC8E4366-D687-D947-8F94-81705FA3CAFD}"/>
              </a:ext>
            </a:extLst>
          </p:cNvPr>
          <p:cNvSpPr/>
          <p:nvPr/>
        </p:nvSpPr>
        <p:spPr>
          <a:xfrm>
            <a:off x="6431459" y="1797866"/>
            <a:ext cx="1360905" cy="365260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red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Pentagon 20">
            <a:extLst>
              <a:ext uri="{FF2B5EF4-FFF2-40B4-BE49-F238E27FC236}">
                <a16:creationId xmlns:a16="http://schemas.microsoft.com/office/drawing/2014/main" id="{5E226506-2596-7E49-A915-D2AA93EAB1EB}"/>
              </a:ext>
            </a:extLst>
          </p:cNvPr>
          <p:cNvSpPr/>
          <p:nvPr/>
        </p:nvSpPr>
        <p:spPr>
          <a:xfrm>
            <a:off x="6431459" y="2395450"/>
            <a:ext cx="1360905" cy="365260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brown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Pentagon 21">
            <a:extLst>
              <a:ext uri="{FF2B5EF4-FFF2-40B4-BE49-F238E27FC236}">
                <a16:creationId xmlns:a16="http://schemas.microsoft.com/office/drawing/2014/main" id="{E9B4111C-2BD8-014B-8C83-62943817862D}"/>
              </a:ext>
            </a:extLst>
          </p:cNvPr>
          <p:cNvSpPr/>
          <p:nvPr/>
        </p:nvSpPr>
        <p:spPr>
          <a:xfrm>
            <a:off x="6431459" y="2972595"/>
            <a:ext cx="1360905" cy="365260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black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Pentagon 24">
            <a:extLst>
              <a:ext uri="{FF2B5EF4-FFF2-40B4-BE49-F238E27FC236}">
                <a16:creationId xmlns:a16="http://schemas.microsoft.com/office/drawing/2014/main" id="{403BC435-DC85-9045-A324-F85481D1EEDC}"/>
              </a:ext>
            </a:extLst>
          </p:cNvPr>
          <p:cNvSpPr/>
          <p:nvPr/>
        </p:nvSpPr>
        <p:spPr>
          <a:xfrm>
            <a:off x="6431458" y="3533771"/>
            <a:ext cx="1360905" cy="365260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white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6" name="Pentagon 25">
            <a:extLst>
              <a:ext uri="{FF2B5EF4-FFF2-40B4-BE49-F238E27FC236}">
                <a16:creationId xmlns:a16="http://schemas.microsoft.com/office/drawing/2014/main" id="{B3090A9F-22FB-B04D-828B-93350680F168}"/>
              </a:ext>
            </a:extLst>
          </p:cNvPr>
          <p:cNvSpPr/>
          <p:nvPr/>
        </p:nvSpPr>
        <p:spPr>
          <a:xfrm>
            <a:off x="6431457" y="4089546"/>
            <a:ext cx="1360905" cy="365260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green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0" name="Pentagon 39">
            <a:extLst>
              <a:ext uri="{FF2B5EF4-FFF2-40B4-BE49-F238E27FC236}">
                <a16:creationId xmlns:a16="http://schemas.microsoft.com/office/drawing/2014/main" id="{D76193BE-C3CB-0F43-811B-A61B6F13F7E1}"/>
              </a:ext>
            </a:extLst>
          </p:cNvPr>
          <p:cNvSpPr/>
          <p:nvPr/>
        </p:nvSpPr>
        <p:spPr>
          <a:xfrm>
            <a:off x="491888" y="1770023"/>
            <a:ext cx="1360905" cy="365260"/>
          </a:xfrm>
          <a:prstGeom prst="homePlate">
            <a:avLst/>
          </a:prstGeom>
          <a:solidFill>
            <a:schemeClr val="tx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rgbClr val="FF0000"/>
                </a:solidFill>
              </a:rPr>
              <a:t>orange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1" name="Pentagon 40">
            <a:extLst>
              <a:ext uri="{FF2B5EF4-FFF2-40B4-BE49-F238E27FC236}">
                <a16:creationId xmlns:a16="http://schemas.microsoft.com/office/drawing/2014/main" id="{7CA1CBCE-5E03-3144-9838-C8D6C63E66ED}"/>
              </a:ext>
            </a:extLst>
          </p:cNvPr>
          <p:cNvSpPr/>
          <p:nvPr/>
        </p:nvSpPr>
        <p:spPr>
          <a:xfrm>
            <a:off x="491889" y="2371477"/>
            <a:ext cx="1360905" cy="365260"/>
          </a:xfrm>
          <a:prstGeom prst="homePlate">
            <a:avLst/>
          </a:prstGeom>
          <a:solidFill>
            <a:schemeClr val="tx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rgbClr val="FF0000"/>
                </a:solidFill>
              </a:rPr>
              <a:t>nice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2" name="Pentagon 41">
            <a:extLst>
              <a:ext uri="{FF2B5EF4-FFF2-40B4-BE49-F238E27FC236}">
                <a16:creationId xmlns:a16="http://schemas.microsoft.com/office/drawing/2014/main" id="{29A1262B-01E8-4F47-A6BB-6B3AECE1F02A}"/>
              </a:ext>
            </a:extLst>
          </p:cNvPr>
          <p:cNvSpPr/>
          <p:nvPr/>
        </p:nvSpPr>
        <p:spPr>
          <a:xfrm>
            <a:off x="491889" y="2936187"/>
            <a:ext cx="1360905" cy="365260"/>
          </a:xfrm>
          <a:prstGeom prst="homePlate">
            <a:avLst/>
          </a:prstGeom>
          <a:solidFill>
            <a:schemeClr val="tx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rgbClr val="FF0000"/>
                </a:solidFill>
              </a:rPr>
              <a:t>cool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3" name="Pentagon 42">
            <a:extLst>
              <a:ext uri="{FF2B5EF4-FFF2-40B4-BE49-F238E27FC236}">
                <a16:creationId xmlns:a16="http://schemas.microsoft.com/office/drawing/2014/main" id="{2E07F2E9-1565-794F-8929-3240C9AE69DB}"/>
              </a:ext>
            </a:extLst>
          </p:cNvPr>
          <p:cNvSpPr/>
          <p:nvPr/>
        </p:nvSpPr>
        <p:spPr>
          <a:xfrm>
            <a:off x="509184" y="3533771"/>
            <a:ext cx="1360905" cy="365260"/>
          </a:xfrm>
          <a:prstGeom prst="homePlate">
            <a:avLst/>
          </a:prstGeom>
          <a:solidFill>
            <a:schemeClr val="tx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rgbClr val="FF0000"/>
                </a:solidFill>
              </a:rPr>
              <a:t>funny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4" name="Pentagon 43">
            <a:extLst>
              <a:ext uri="{FF2B5EF4-FFF2-40B4-BE49-F238E27FC236}">
                <a16:creationId xmlns:a16="http://schemas.microsoft.com/office/drawing/2014/main" id="{BEE9852B-9F30-3444-8E53-1EE179A5EAEB}"/>
              </a:ext>
            </a:extLst>
          </p:cNvPr>
          <p:cNvSpPr/>
          <p:nvPr/>
        </p:nvSpPr>
        <p:spPr>
          <a:xfrm>
            <a:off x="509183" y="4107353"/>
            <a:ext cx="1360905" cy="365260"/>
          </a:xfrm>
          <a:prstGeom prst="homePlate">
            <a:avLst/>
          </a:prstGeom>
          <a:solidFill>
            <a:schemeClr val="tx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rgbClr val="FF0000"/>
                </a:solidFill>
              </a:rPr>
              <a:t>great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48EADA7-4EF2-3E46-9815-B1DAD45989E3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4721625" y="681135"/>
            <a:ext cx="1709832" cy="359104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8124066E-83AE-46F6-BEBF-6821F4B37781}"/>
              </a:ext>
            </a:extLst>
          </p:cNvPr>
          <p:cNvSpPr/>
          <p:nvPr/>
        </p:nvSpPr>
        <p:spPr>
          <a:xfrm>
            <a:off x="169403" y="145168"/>
            <a:ext cx="294183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>
                <a:ln/>
                <a:solidFill>
                  <a:srgbClr val="00B0F0"/>
                </a:solidFill>
                <a:effectLst/>
              </a:rPr>
              <a:t>Look and match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3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1" grpId="0" animBg="1"/>
      <p:bldP spid="22" grpId="0" animBg="1"/>
      <p:bldP spid="25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45" b="99314" l="3502" r="95894">
                        <a14:foregroundMark x1="13285" y1="67581" x2="21618" y2="73756"/>
                        <a14:foregroundMark x1="21618" y1="75300" x2="11473" y2="80446"/>
                        <a14:foregroundMark x1="32488" y1="27444" x2="33092" y2="57290"/>
                        <a14:foregroundMark x1="38285" y1="52144" x2="36111" y2="59348"/>
                        <a14:foregroundMark x1="42150" y1="73756" x2="44203" y2="86278"/>
                        <a14:foregroundMark x1="54831" y1="87307" x2="50000" y2="80617"/>
                        <a14:foregroundMark x1="57971" y1="25386" x2="57488" y2="10463"/>
                        <a14:foregroundMark x1="88527" y1="75986" x2="87560" y2="69468"/>
                        <a14:foregroundMark x1="53019" y1="30703" x2="58333" y2="26415"/>
                        <a14:foregroundMark x1="56280" y1="12350" x2="54348" y2="9777"/>
                        <a14:foregroundMark x1="46014" y1="44597" x2="44324" y2="41681"/>
                        <a14:foregroundMark x1="44324" y1="41166" x2="44444" y2="34820"/>
                        <a14:foregroundMark x1="41063" y1="45455" x2="40580" y2="42710"/>
                        <a14:backgroundMark x1="40942" y1="16981" x2="46498" y2="29160"/>
                        <a14:backgroundMark x1="28140" y1="25386" x2="17150" y2="55403"/>
                        <a14:backgroundMark x1="28382" y1="44254" x2="20652" y2="59348"/>
                        <a14:backgroundMark x1="30072" y1="49914" x2="26449" y2="49914"/>
                        <a14:backgroundMark x1="30797" y1="51458" x2="28744" y2="46655"/>
                        <a14:backgroundMark x1="65942" y1="40309" x2="67633" y2="33962"/>
                        <a14:backgroundMark x1="77415" y1="43911" x2="86836" y2="37393"/>
                        <a14:backgroundMark x1="84662" y1="63293" x2="90338" y2="55918"/>
                        <a14:backgroundMark x1="65700" y1="26758" x2="67391" y2="16981"/>
                        <a14:backgroundMark x1="53623" y1="21784" x2="55314" y2="17324"/>
                        <a14:backgroundMark x1="42512" y1="44425" x2="41063" y2="38937"/>
                        <a14:backgroundMark x1="39130" y1="45455" x2="39251" y2="430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2274" y="2353709"/>
            <a:ext cx="3962174" cy="27897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3" b="97564" l="2397" r="976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738" y="613196"/>
            <a:ext cx="2639198" cy="315438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182675" y="613196"/>
            <a:ext cx="4452300" cy="2721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4 Production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09" b="95177" l="4206" r="97430">
                        <a14:foregroundMark x1="75000" y1="12540" x2="76869" y2="20900"/>
                        <a14:foregroundMark x1="83411" y1="25402" x2="87383" y2="24759"/>
                        <a14:foregroundMark x1="80140" y1="28296" x2="88318" y2="23473"/>
                        <a14:foregroundMark x1="76869" y1="12540" x2="79907" y2="163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1225" y="3184705"/>
            <a:ext cx="2178841" cy="15832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62" b="89723" l="9779" r="94322">
                        <a14:backgroundMark x1="28707" y1="62846" x2="17350" y2="56917"/>
                        <a14:backgroundMark x1="20820" y1="66798" x2="7886" y2="71146"/>
                        <a14:backgroundMark x1="28707" y1="71146" x2="17981" y2="80237"/>
                        <a14:backgroundMark x1="23975" y1="74704" x2="31861" y2="86957"/>
                        <a14:backgroundMark x1="41009" y1="70751" x2="33438" y2="81423"/>
                        <a14:backgroundMark x1="51420" y1="66008" x2="41956" y2="84980"/>
                        <a14:backgroundMark x1="48580" y1="74704" x2="62776" y2="90514"/>
                        <a14:backgroundMark x1="68454" y1="70356" x2="75079" y2="810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7049" y="3767580"/>
            <a:ext cx="2013053" cy="16066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621" b="100000" l="0" r="100000">
                        <a14:foregroundMark x1="4405" y1="82759" x2="79736" y2="74138"/>
                        <a14:foregroundMark x1="80617" y1="93103" x2="98678" y2="913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149" y="3245781"/>
            <a:ext cx="2042212" cy="5217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864" b="95988" l="0" r="98005">
                        <a14:foregroundMark x1="20948" y1="26852" x2="25187" y2="39815"/>
                        <a14:foregroundMark x1="16459" y1="34877" x2="31671" y2="376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8838" y="3060299"/>
            <a:ext cx="1750737" cy="14145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9985" r="9478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3455" y="4388151"/>
            <a:ext cx="862019" cy="5652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14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2652;p71"/>
          <p:cNvSpPr/>
          <p:nvPr/>
        </p:nvSpPr>
        <p:spPr>
          <a:xfrm rot="16200000">
            <a:off x="1765144" y="-98335"/>
            <a:ext cx="4411720" cy="6071947"/>
          </a:xfrm>
          <a:custGeom>
            <a:avLst/>
            <a:gdLst/>
            <a:ahLst/>
            <a:cxnLst/>
            <a:rect l="l" t="t" r="r" b="b"/>
            <a:pathLst>
              <a:path w="16277" h="15222" extrusionOk="0">
                <a:moveTo>
                  <a:pt x="5649" y="1"/>
                </a:moveTo>
                <a:cubicBezTo>
                  <a:pt x="5190" y="19"/>
                  <a:pt x="4730" y="37"/>
                  <a:pt x="4271" y="60"/>
                </a:cubicBezTo>
                <a:cubicBezTo>
                  <a:pt x="4235" y="60"/>
                  <a:pt x="4207" y="83"/>
                  <a:pt x="4194" y="115"/>
                </a:cubicBezTo>
                <a:cubicBezTo>
                  <a:pt x="4139" y="310"/>
                  <a:pt x="4162" y="478"/>
                  <a:pt x="4207" y="674"/>
                </a:cubicBezTo>
                <a:cubicBezTo>
                  <a:pt x="4244" y="824"/>
                  <a:pt x="4285" y="960"/>
                  <a:pt x="4266" y="1110"/>
                </a:cubicBezTo>
                <a:cubicBezTo>
                  <a:pt x="4292" y="1336"/>
                  <a:pt x="4099" y="1574"/>
                  <a:pt x="3878" y="1574"/>
                </a:cubicBezTo>
                <a:cubicBezTo>
                  <a:pt x="3828" y="1574"/>
                  <a:pt x="3776" y="1561"/>
                  <a:pt x="3725" y="1533"/>
                </a:cubicBezTo>
                <a:cubicBezTo>
                  <a:pt x="3684" y="1515"/>
                  <a:pt x="3653" y="1483"/>
                  <a:pt x="3621" y="1447"/>
                </a:cubicBezTo>
                <a:cubicBezTo>
                  <a:pt x="3584" y="1415"/>
                  <a:pt x="3562" y="1379"/>
                  <a:pt x="3562" y="1333"/>
                </a:cubicBezTo>
                <a:cubicBezTo>
                  <a:pt x="3534" y="1261"/>
                  <a:pt x="3530" y="1183"/>
                  <a:pt x="3553" y="1110"/>
                </a:cubicBezTo>
                <a:cubicBezTo>
                  <a:pt x="3598" y="956"/>
                  <a:pt x="3739" y="874"/>
                  <a:pt x="3889" y="847"/>
                </a:cubicBezTo>
                <a:lnTo>
                  <a:pt x="3907" y="838"/>
                </a:lnTo>
                <a:cubicBezTo>
                  <a:pt x="3921" y="824"/>
                  <a:pt x="3925" y="801"/>
                  <a:pt x="3921" y="778"/>
                </a:cubicBezTo>
                <a:cubicBezTo>
                  <a:pt x="3889" y="569"/>
                  <a:pt x="3862" y="360"/>
                  <a:pt x="3830" y="155"/>
                </a:cubicBezTo>
                <a:cubicBezTo>
                  <a:pt x="3825" y="119"/>
                  <a:pt x="3784" y="101"/>
                  <a:pt x="3757" y="96"/>
                </a:cubicBezTo>
                <a:cubicBezTo>
                  <a:pt x="3542" y="78"/>
                  <a:pt x="3329" y="69"/>
                  <a:pt x="3117" y="69"/>
                </a:cubicBezTo>
                <a:cubicBezTo>
                  <a:pt x="2857" y="69"/>
                  <a:pt x="2598" y="82"/>
                  <a:pt x="2338" y="110"/>
                </a:cubicBezTo>
                <a:cubicBezTo>
                  <a:pt x="2302" y="115"/>
                  <a:pt x="2275" y="133"/>
                  <a:pt x="2266" y="165"/>
                </a:cubicBezTo>
                <a:cubicBezTo>
                  <a:pt x="2179" y="447"/>
                  <a:pt x="2220" y="660"/>
                  <a:pt x="2334" y="897"/>
                </a:cubicBezTo>
                <a:cubicBezTo>
                  <a:pt x="2475" y="997"/>
                  <a:pt x="2602" y="1183"/>
                  <a:pt x="2616" y="1338"/>
                </a:cubicBezTo>
                <a:cubicBezTo>
                  <a:pt x="2629" y="1511"/>
                  <a:pt x="2529" y="1620"/>
                  <a:pt x="2402" y="1665"/>
                </a:cubicBezTo>
                <a:cubicBezTo>
                  <a:pt x="2356" y="1697"/>
                  <a:pt x="2297" y="1724"/>
                  <a:pt x="2220" y="1733"/>
                </a:cubicBezTo>
                <a:lnTo>
                  <a:pt x="2061" y="1756"/>
                </a:lnTo>
                <a:cubicBezTo>
                  <a:pt x="1765" y="1756"/>
                  <a:pt x="1570" y="1588"/>
                  <a:pt x="1683" y="1192"/>
                </a:cubicBezTo>
                <a:cubicBezTo>
                  <a:pt x="1711" y="1106"/>
                  <a:pt x="1788" y="1024"/>
                  <a:pt x="1829" y="938"/>
                </a:cubicBezTo>
                <a:cubicBezTo>
                  <a:pt x="2202" y="146"/>
                  <a:pt x="1188" y="192"/>
                  <a:pt x="688" y="128"/>
                </a:cubicBezTo>
                <a:lnTo>
                  <a:pt x="665" y="128"/>
                </a:lnTo>
                <a:cubicBezTo>
                  <a:pt x="654" y="125"/>
                  <a:pt x="643" y="123"/>
                  <a:pt x="631" y="123"/>
                </a:cubicBezTo>
                <a:cubicBezTo>
                  <a:pt x="581" y="123"/>
                  <a:pt x="533" y="156"/>
                  <a:pt x="533" y="219"/>
                </a:cubicBezTo>
                <a:cubicBezTo>
                  <a:pt x="601" y="4094"/>
                  <a:pt x="510" y="7973"/>
                  <a:pt x="255" y="11838"/>
                </a:cubicBezTo>
                <a:cubicBezTo>
                  <a:pt x="187" y="12934"/>
                  <a:pt x="101" y="14030"/>
                  <a:pt x="5" y="15126"/>
                </a:cubicBezTo>
                <a:cubicBezTo>
                  <a:pt x="1" y="15176"/>
                  <a:pt x="55" y="15222"/>
                  <a:pt x="101" y="15222"/>
                </a:cubicBezTo>
                <a:cubicBezTo>
                  <a:pt x="4244" y="15194"/>
                  <a:pt x="8387" y="15026"/>
                  <a:pt x="12520" y="14712"/>
                </a:cubicBezTo>
                <a:cubicBezTo>
                  <a:pt x="13685" y="14626"/>
                  <a:pt x="14981" y="14690"/>
                  <a:pt x="16145" y="14580"/>
                </a:cubicBezTo>
                <a:cubicBezTo>
                  <a:pt x="16147" y="14580"/>
                  <a:pt x="16149" y="14580"/>
                  <a:pt x="16151" y="14580"/>
                </a:cubicBezTo>
                <a:cubicBezTo>
                  <a:pt x="16180" y="14580"/>
                  <a:pt x="16191" y="14600"/>
                  <a:pt x="16195" y="14600"/>
                </a:cubicBezTo>
                <a:cubicBezTo>
                  <a:pt x="16197" y="14600"/>
                  <a:pt x="16196" y="14594"/>
                  <a:pt x="16195" y="14576"/>
                </a:cubicBezTo>
                <a:cubicBezTo>
                  <a:pt x="15972" y="10892"/>
                  <a:pt x="16277" y="6954"/>
                  <a:pt x="16109" y="3275"/>
                </a:cubicBezTo>
                <a:cubicBezTo>
                  <a:pt x="16036" y="1688"/>
                  <a:pt x="15781" y="155"/>
                  <a:pt x="15781" y="155"/>
                </a:cubicBezTo>
                <a:lnTo>
                  <a:pt x="15740" y="155"/>
                </a:lnTo>
                <a:cubicBezTo>
                  <a:pt x="15567" y="165"/>
                  <a:pt x="15390" y="174"/>
                  <a:pt x="15217" y="183"/>
                </a:cubicBezTo>
                <a:cubicBezTo>
                  <a:pt x="15053" y="174"/>
                  <a:pt x="14890" y="160"/>
                  <a:pt x="14726" y="151"/>
                </a:cubicBezTo>
                <a:cubicBezTo>
                  <a:pt x="14666" y="148"/>
                  <a:pt x="14580" y="129"/>
                  <a:pt x="14503" y="129"/>
                </a:cubicBezTo>
                <a:cubicBezTo>
                  <a:pt x="14458" y="129"/>
                  <a:pt x="14417" y="135"/>
                  <a:pt x="14385" y="155"/>
                </a:cubicBezTo>
                <a:cubicBezTo>
                  <a:pt x="14194" y="278"/>
                  <a:pt x="14289" y="556"/>
                  <a:pt x="14376" y="706"/>
                </a:cubicBezTo>
                <a:cubicBezTo>
                  <a:pt x="14426" y="783"/>
                  <a:pt x="14530" y="851"/>
                  <a:pt x="14558" y="933"/>
                </a:cubicBezTo>
                <a:cubicBezTo>
                  <a:pt x="14635" y="1160"/>
                  <a:pt x="14549" y="1383"/>
                  <a:pt x="14335" y="1461"/>
                </a:cubicBezTo>
                <a:cubicBezTo>
                  <a:pt x="14267" y="1486"/>
                  <a:pt x="14158" y="1513"/>
                  <a:pt x="14058" y="1513"/>
                </a:cubicBezTo>
                <a:cubicBezTo>
                  <a:pt x="13978" y="1513"/>
                  <a:pt x="13904" y="1495"/>
                  <a:pt x="13862" y="1447"/>
                </a:cubicBezTo>
                <a:cubicBezTo>
                  <a:pt x="13730" y="1297"/>
                  <a:pt x="13776" y="1010"/>
                  <a:pt x="13871" y="865"/>
                </a:cubicBezTo>
                <a:cubicBezTo>
                  <a:pt x="14007" y="642"/>
                  <a:pt x="14121" y="433"/>
                  <a:pt x="13980" y="187"/>
                </a:cubicBezTo>
                <a:cubicBezTo>
                  <a:pt x="13967" y="160"/>
                  <a:pt x="13939" y="146"/>
                  <a:pt x="13912" y="146"/>
                </a:cubicBezTo>
                <a:cubicBezTo>
                  <a:pt x="13348" y="151"/>
                  <a:pt x="12793" y="192"/>
                  <a:pt x="12234" y="269"/>
                </a:cubicBezTo>
                <a:cubicBezTo>
                  <a:pt x="12211" y="274"/>
                  <a:pt x="12184" y="301"/>
                  <a:pt x="12179" y="324"/>
                </a:cubicBezTo>
                <a:cubicBezTo>
                  <a:pt x="12152" y="501"/>
                  <a:pt x="12120" y="678"/>
                  <a:pt x="12093" y="856"/>
                </a:cubicBezTo>
                <a:cubicBezTo>
                  <a:pt x="12084" y="901"/>
                  <a:pt x="12111" y="951"/>
                  <a:pt x="12166" y="951"/>
                </a:cubicBezTo>
                <a:cubicBezTo>
                  <a:pt x="12525" y="1165"/>
                  <a:pt x="12502" y="1365"/>
                  <a:pt x="12102" y="1552"/>
                </a:cubicBezTo>
                <a:cubicBezTo>
                  <a:pt x="12054" y="1562"/>
                  <a:pt x="12005" y="1567"/>
                  <a:pt x="11957" y="1567"/>
                </a:cubicBezTo>
                <a:cubicBezTo>
                  <a:pt x="11851" y="1567"/>
                  <a:pt x="11746" y="1542"/>
                  <a:pt x="11643" y="1492"/>
                </a:cubicBezTo>
                <a:cubicBezTo>
                  <a:pt x="11002" y="1015"/>
                  <a:pt x="11715" y="983"/>
                  <a:pt x="11816" y="806"/>
                </a:cubicBezTo>
                <a:cubicBezTo>
                  <a:pt x="11906" y="642"/>
                  <a:pt x="11843" y="392"/>
                  <a:pt x="11806" y="219"/>
                </a:cubicBezTo>
                <a:cubicBezTo>
                  <a:pt x="11802" y="187"/>
                  <a:pt x="11766" y="160"/>
                  <a:pt x="11734" y="160"/>
                </a:cubicBezTo>
                <a:cubicBezTo>
                  <a:pt x="11220" y="178"/>
                  <a:pt x="10706" y="192"/>
                  <a:pt x="10192" y="210"/>
                </a:cubicBezTo>
                <a:cubicBezTo>
                  <a:pt x="10142" y="269"/>
                  <a:pt x="10115" y="333"/>
                  <a:pt x="10092" y="401"/>
                </a:cubicBezTo>
                <a:cubicBezTo>
                  <a:pt x="10083" y="451"/>
                  <a:pt x="10078" y="497"/>
                  <a:pt x="10074" y="547"/>
                </a:cubicBezTo>
                <a:cubicBezTo>
                  <a:pt x="10133" y="760"/>
                  <a:pt x="10328" y="997"/>
                  <a:pt x="10315" y="1197"/>
                </a:cubicBezTo>
                <a:cubicBezTo>
                  <a:pt x="10302" y="1387"/>
                  <a:pt x="10187" y="1466"/>
                  <a:pt x="10055" y="1466"/>
                </a:cubicBezTo>
                <a:cubicBezTo>
                  <a:pt x="10048" y="1466"/>
                  <a:pt x="10040" y="1466"/>
                  <a:pt x="10033" y="1465"/>
                </a:cubicBezTo>
                <a:cubicBezTo>
                  <a:pt x="10007" y="1471"/>
                  <a:pt x="9977" y="1474"/>
                  <a:pt x="9944" y="1474"/>
                </a:cubicBezTo>
                <a:cubicBezTo>
                  <a:pt x="9901" y="1474"/>
                  <a:pt x="9852" y="1469"/>
                  <a:pt x="9801" y="1456"/>
                </a:cubicBezTo>
                <a:cubicBezTo>
                  <a:pt x="9564" y="1411"/>
                  <a:pt x="9469" y="1261"/>
                  <a:pt x="9519" y="1001"/>
                </a:cubicBezTo>
                <a:cubicBezTo>
                  <a:pt x="9542" y="883"/>
                  <a:pt x="9619" y="774"/>
                  <a:pt x="9660" y="660"/>
                </a:cubicBezTo>
                <a:cubicBezTo>
                  <a:pt x="9719" y="492"/>
                  <a:pt x="9733" y="369"/>
                  <a:pt x="9655" y="205"/>
                </a:cubicBezTo>
                <a:cubicBezTo>
                  <a:pt x="9646" y="183"/>
                  <a:pt x="9614" y="169"/>
                  <a:pt x="9587" y="169"/>
                </a:cubicBezTo>
                <a:cubicBezTo>
                  <a:pt x="9151" y="183"/>
                  <a:pt x="8710" y="196"/>
                  <a:pt x="8268" y="210"/>
                </a:cubicBezTo>
                <a:cubicBezTo>
                  <a:pt x="8227" y="210"/>
                  <a:pt x="8187" y="246"/>
                  <a:pt x="8191" y="287"/>
                </a:cubicBezTo>
                <a:cubicBezTo>
                  <a:pt x="8214" y="601"/>
                  <a:pt x="8036" y="778"/>
                  <a:pt x="8305" y="1006"/>
                </a:cubicBezTo>
                <a:cubicBezTo>
                  <a:pt x="8387" y="1074"/>
                  <a:pt x="8573" y="1142"/>
                  <a:pt x="8591" y="1279"/>
                </a:cubicBezTo>
                <a:cubicBezTo>
                  <a:pt x="8635" y="1568"/>
                  <a:pt x="8299" y="1684"/>
                  <a:pt x="8067" y="1684"/>
                </a:cubicBezTo>
                <a:cubicBezTo>
                  <a:pt x="8058" y="1684"/>
                  <a:pt x="8050" y="1684"/>
                  <a:pt x="8041" y="1683"/>
                </a:cubicBezTo>
                <a:cubicBezTo>
                  <a:pt x="7923" y="1679"/>
                  <a:pt x="7673" y="1629"/>
                  <a:pt x="7568" y="1547"/>
                </a:cubicBezTo>
                <a:cubicBezTo>
                  <a:pt x="7282" y="1315"/>
                  <a:pt x="7523" y="1047"/>
                  <a:pt x="7636" y="847"/>
                </a:cubicBezTo>
                <a:cubicBezTo>
                  <a:pt x="7727" y="692"/>
                  <a:pt x="7909" y="292"/>
                  <a:pt x="7677" y="151"/>
                </a:cubicBezTo>
                <a:cubicBezTo>
                  <a:pt x="7634" y="126"/>
                  <a:pt x="7572" y="117"/>
                  <a:pt x="7503" y="117"/>
                </a:cubicBezTo>
                <a:cubicBezTo>
                  <a:pt x="7373" y="117"/>
                  <a:pt x="7219" y="146"/>
                  <a:pt x="7127" y="146"/>
                </a:cubicBezTo>
                <a:cubicBezTo>
                  <a:pt x="6818" y="146"/>
                  <a:pt x="6504" y="142"/>
                  <a:pt x="6190" y="128"/>
                </a:cubicBezTo>
                <a:cubicBezTo>
                  <a:pt x="6149" y="128"/>
                  <a:pt x="6117" y="165"/>
                  <a:pt x="6113" y="205"/>
                </a:cubicBezTo>
                <a:cubicBezTo>
                  <a:pt x="6104" y="406"/>
                  <a:pt x="6090" y="610"/>
                  <a:pt x="6081" y="810"/>
                </a:cubicBezTo>
                <a:cubicBezTo>
                  <a:pt x="6304" y="915"/>
                  <a:pt x="6527" y="1138"/>
                  <a:pt x="6336" y="1392"/>
                </a:cubicBezTo>
                <a:cubicBezTo>
                  <a:pt x="6242" y="1518"/>
                  <a:pt x="6090" y="1569"/>
                  <a:pt x="5936" y="1569"/>
                </a:cubicBezTo>
                <a:cubicBezTo>
                  <a:pt x="5912" y="1569"/>
                  <a:pt x="5887" y="1568"/>
                  <a:pt x="5863" y="1565"/>
                </a:cubicBezTo>
                <a:cubicBezTo>
                  <a:pt x="5848" y="1567"/>
                  <a:pt x="5834" y="1567"/>
                  <a:pt x="5820" y="1567"/>
                </a:cubicBezTo>
                <a:cubicBezTo>
                  <a:pt x="5701" y="1567"/>
                  <a:pt x="5579" y="1518"/>
                  <a:pt x="5490" y="1424"/>
                </a:cubicBezTo>
                <a:cubicBezTo>
                  <a:pt x="5431" y="1361"/>
                  <a:pt x="5381" y="1279"/>
                  <a:pt x="5376" y="1192"/>
                </a:cubicBezTo>
                <a:cubicBezTo>
                  <a:pt x="5372" y="1188"/>
                  <a:pt x="5367" y="1183"/>
                  <a:pt x="5362" y="1179"/>
                </a:cubicBezTo>
                <a:lnTo>
                  <a:pt x="5376" y="1160"/>
                </a:lnTo>
                <a:lnTo>
                  <a:pt x="5376" y="1156"/>
                </a:lnTo>
                <a:cubicBezTo>
                  <a:pt x="5381" y="1083"/>
                  <a:pt x="5412" y="1024"/>
                  <a:pt x="5463" y="979"/>
                </a:cubicBezTo>
                <a:cubicBezTo>
                  <a:pt x="5494" y="942"/>
                  <a:pt x="5535" y="910"/>
                  <a:pt x="5572" y="879"/>
                </a:cubicBezTo>
                <a:cubicBezTo>
                  <a:pt x="5576" y="874"/>
                  <a:pt x="5576" y="874"/>
                  <a:pt x="5581" y="869"/>
                </a:cubicBezTo>
                <a:cubicBezTo>
                  <a:pt x="5590" y="860"/>
                  <a:pt x="5599" y="856"/>
                  <a:pt x="5608" y="847"/>
                </a:cubicBezTo>
                <a:cubicBezTo>
                  <a:pt x="5644" y="815"/>
                  <a:pt x="5681" y="774"/>
                  <a:pt x="5704" y="724"/>
                </a:cubicBezTo>
                <a:cubicBezTo>
                  <a:pt x="5744" y="628"/>
                  <a:pt x="5754" y="519"/>
                  <a:pt x="5749" y="415"/>
                </a:cubicBezTo>
                <a:cubicBezTo>
                  <a:pt x="5735" y="351"/>
                  <a:pt x="5726" y="287"/>
                  <a:pt x="5722" y="219"/>
                </a:cubicBezTo>
                <a:cubicBezTo>
                  <a:pt x="5717" y="210"/>
                  <a:pt x="5717" y="205"/>
                  <a:pt x="5713" y="196"/>
                </a:cubicBezTo>
                <a:cubicBezTo>
                  <a:pt x="5704" y="133"/>
                  <a:pt x="5694" y="74"/>
                  <a:pt x="5690" y="14"/>
                </a:cubicBezTo>
                <a:cubicBezTo>
                  <a:pt x="5681" y="5"/>
                  <a:pt x="5667" y="1"/>
                  <a:pt x="5649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endParaRPr sz="1050">
              <a:ea typeface="+mn-ea"/>
            </a:endParaRPr>
          </a:p>
        </p:txBody>
      </p:sp>
      <p:sp>
        <p:nvSpPr>
          <p:cNvPr id="41" name="Google Shape;2655;p71"/>
          <p:cNvSpPr/>
          <p:nvPr/>
        </p:nvSpPr>
        <p:spPr>
          <a:xfrm rot="19987568">
            <a:off x="-193639" y="227007"/>
            <a:ext cx="756440" cy="516807"/>
          </a:xfrm>
          <a:custGeom>
            <a:avLst/>
            <a:gdLst/>
            <a:ahLst/>
            <a:cxnLst/>
            <a:rect l="l" t="t" r="r" b="b"/>
            <a:pathLst>
              <a:path w="7491" h="4872" extrusionOk="0">
                <a:moveTo>
                  <a:pt x="6645" y="1"/>
                </a:moveTo>
                <a:lnTo>
                  <a:pt x="6576" y="28"/>
                </a:lnTo>
                <a:cubicBezTo>
                  <a:pt x="6576" y="28"/>
                  <a:pt x="5494" y="519"/>
                  <a:pt x="5426" y="537"/>
                </a:cubicBezTo>
                <a:cubicBezTo>
                  <a:pt x="5358" y="555"/>
                  <a:pt x="3352" y="1479"/>
                  <a:pt x="3352" y="1479"/>
                </a:cubicBezTo>
                <a:cubicBezTo>
                  <a:pt x="3352" y="1479"/>
                  <a:pt x="1765" y="2188"/>
                  <a:pt x="1137" y="2456"/>
                </a:cubicBezTo>
                <a:cubicBezTo>
                  <a:pt x="514" y="2725"/>
                  <a:pt x="14" y="2943"/>
                  <a:pt x="1" y="2957"/>
                </a:cubicBezTo>
                <a:lnTo>
                  <a:pt x="401" y="3125"/>
                </a:lnTo>
                <a:lnTo>
                  <a:pt x="337" y="3216"/>
                </a:lnTo>
                <a:lnTo>
                  <a:pt x="151" y="3475"/>
                </a:lnTo>
                <a:cubicBezTo>
                  <a:pt x="151" y="3475"/>
                  <a:pt x="273" y="3516"/>
                  <a:pt x="351" y="3521"/>
                </a:cubicBezTo>
                <a:cubicBezTo>
                  <a:pt x="433" y="3530"/>
                  <a:pt x="433" y="3630"/>
                  <a:pt x="437" y="3680"/>
                </a:cubicBezTo>
                <a:cubicBezTo>
                  <a:pt x="446" y="3734"/>
                  <a:pt x="364" y="3962"/>
                  <a:pt x="364" y="3962"/>
                </a:cubicBezTo>
                <a:cubicBezTo>
                  <a:pt x="364" y="3962"/>
                  <a:pt x="383" y="4034"/>
                  <a:pt x="410" y="4057"/>
                </a:cubicBezTo>
                <a:cubicBezTo>
                  <a:pt x="437" y="4075"/>
                  <a:pt x="669" y="4107"/>
                  <a:pt x="669" y="4107"/>
                </a:cubicBezTo>
                <a:lnTo>
                  <a:pt x="405" y="4471"/>
                </a:lnTo>
                <a:lnTo>
                  <a:pt x="537" y="4485"/>
                </a:lnTo>
                <a:lnTo>
                  <a:pt x="828" y="4535"/>
                </a:lnTo>
                <a:lnTo>
                  <a:pt x="633" y="4871"/>
                </a:lnTo>
                <a:cubicBezTo>
                  <a:pt x="633" y="4871"/>
                  <a:pt x="710" y="4871"/>
                  <a:pt x="783" y="4867"/>
                </a:cubicBezTo>
                <a:cubicBezTo>
                  <a:pt x="856" y="4857"/>
                  <a:pt x="1447" y="4630"/>
                  <a:pt x="1588" y="4566"/>
                </a:cubicBezTo>
                <a:cubicBezTo>
                  <a:pt x="1729" y="4507"/>
                  <a:pt x="2334" y="4307"/>
                  <a:pt x="2456" y="4244"/>
                </a:cubicBezTo>
                <a:cubicBezTo>
                  <a:pt x="2584" y="4184"/>
                  <a:pt x="3880" y="3593"/>
                  <a:pt x="4043" y="3502"/>
                </a:cubicBezTo>
                <a:cubicBezTo>
                  <a:pt x="4207" y="3407"/>
                  <a:pt x="5831" y="2606"/>
                  <a:pt x="6335" y="2356"/>
                </a:cubicBezTo>
                <a:cubicBezTo>
                  <a:pt x="6840" y="2111"/>
                  <a:pt x="7491" y="1706"/>
                  <a:pt x="7491" y="1706"/>
                </a:cubicBezTo>
                <a:cubicBezTo>
                  <a:pt x="7491" y="1706"/>
                  <a:pt x="7336" y="1665"/>
                  <a:pt x="7281" y="1642"/>
                </a:cubicBezTo>
                <a:cubicBezTo>
                  <a:pt x="7222" y="1620"/>
                  <a:pt x="7031" y="1474"/>
                  <a:pt x="7031" y="1474"/>
                </a:cubicBezTo>
                <a:lnTo>
                  <a:pt x="7199" y="1206"/>
                </a:lnTo>
                <a:lnTo>
                  <a:pt x="6777" y="1015"/>
                </a:lnTo>
                <a:lnTo>
                  <a:pt x="6899" y="656"/>
                </a:lnTo>
                <a:lnTo>
                  <a:pt x="6536" y="460"/>
                </a:lnTo>
                <a:lnTo>
                  <a:pt x="6645" y="1"/>
                </a:lnTo>
                <a:close/>
              </a:path>
            </a:pathLst>
          </a:custGeom>
          <a:solidFill>
            <a:srgbClr val="F3CC3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endParaRPr sz="1050">
              <a:ea typeface="+mn-ea"/>
            </a:endParaRPr>
          </a:p>
        </p:txBody>
      </p:sp>
      <p:sp>
        <p:nvSpPr>
          <p:cNvPr id="16" name="Google Shape;2919;p95"/>
          <p:cNvSpPr/>
          <p:nvPr/>
        </p:nvSpPr>
        <p:spPr>
          <a:xfrm>
            <a:off x="2764978" y="2298149"/>
            <a:ext cx="1721356" cy="1230377"/>
          </a:xfrm>
          <a:custGeom>
            <a:avLst/>
            <a:gdLst/>
            <a:ahLst/>
            <a:cxnLst/>
            <a:rect l="l" t="t" r="r" b="b"/>
            <a:pathLst>
              <a:path w="68155" h="50589" extrusionOk="0">
                <a:moveTo>
                  <a:pt x="28226" y="569"/>
                </a:moveTo>
                <a:cubicBezTo>
                  <a:pt x="30520" y="569"/>
                  <a:pt x="32371" y="2183"/>
                  <a:pt x="32960" y="4290"/>
                </a:cubicBezTo>
                <a:lnTo>
                  <a:pt x="32960" y="4290"/>
                </a:lnTo>
                <a:cubicBezTo>
                  <a:pt x="32192" y="3569"/>
                  <a:pt x="31378" y="2871"/>
                  <a:pt x="30564" y="2220"/>
                </a:cubicBezTo>
                <a:cubicBezTo>
                  <a:pt x="29933" y="1730"/>
                  <a:pt x="29279" y="1146"/>
                  <a:pt x="28509" y="889"/>
                </a:cubicBezTo>
                <a:cubicBezTo>
                  <a:pt x="28184" y="771"/>
                  <a:pt x="27840" y="709"/>
                  <a:pt x="27489" y="709"/>
                </a:cubicBezTo>
                <a:cubicBezTo>
                  <a:pt x="27286" y="709"/>
                  <a:pt x="27080" y="730"/>
                  <a:pt x="26875" y="772"/>
                </a:cubicBezTo>
                <a:cubicBezTo>
                  <a:pt x="27108" y="702"/>
                  <a:pt x="27365" y="632"/>
                  <a:pt x="27598" y="609"/>
                </a:cubicBezTo>
                <a:cubicBezTo>
                  <a:pt x="27811" y="582"/>
                  <a:pt x="28020" y="569"/>
                  <a:pt x="28226" y="569"/>
                </a:cubicBezTo>
                <a:close/>
                <a:moveTo>
                  <a:pt x="16942" y="3199"/>
                </a:moveTo>
                <a:cubicBezTo>
                  <a:pt x="17219" y="3199"/>
                  <a:pt x="17496" y="3224"/>
                  <a:pt x="17769" y="3271"/>
                </a:cubicBezTo>
                <a:cubicBezTo>
                  <a:pt x="17668" y="3266"/>
                  <a:pt x="17568" y="3263"/>
                  <a:pt x="17467" y="3263"/>
                </a:cubicBezTo>
                <a:cubicBezTo>
                  <a:pt x="16098" y="3263"/>
                  <a:pt x="14746" y="3706"/>
                  <a:pt x="13636" y="4555"/>
                </a:cubicBezTo>
                <a:cubicBezTo>
                  <a:pt x="14197" y="3971"/>
                  <a:pt x="14920" y="3551"/>
                  <a:pt x="15714" y="3364"/>
                </a:cubicBezTo>
                <a:cubicBezTo>
                  <a:pt x="16118" y="3252"/>
                  <a:pt x="16531" y="3199"/>
                  <a:pt x="16942" y="3199"/>
                </a:cubicBezTo>
                <a:close/>
                <a:moveTo>
                  <a:pt x="17651" y="2468"/>
                </a:moveTo>
                <a:cubicBezTo>
                  <a:pt x="19309" y="2468"/>
                  <a:pt x="20933" y="3246"/>
                  <a:pt x="21972" y="4671"/>
                </a:cubicBezTo>
                <a:cubicBezTo>
                  <a:pt x="21364" y="4275"/>
                  <a:pt x="20734" y="3971"/>
                  <a:pt x="20057" y="3714"/>
                </a:cubicBezTo>
                <a:cubicBezTo>
                  <a:pt x="19083" y="3142"/>
                  <a:pt x="18027" y="2765"/>
                  <a:pt x="16916" y="2765"/>
                </a:cubicBezTo>
                <a:cubicBezTo>
                  <a:pt x="16350" y="2765"/>
                  <a:pt x="15769" y="2863"/>
                  <a:pt x="15177" y="3084"/>
                </a:cubicBezTo>
                <a:cubicBezTo>
                  <a:pt x="15962" y="2668"/>
                  <a:pt x="16811" y="2468"/>
                  <a:pt x="17651" y="2468"/>
                </a:cubicBezTo>
                <a:close/>
                <a:moveTo>
                  <a:pt x="22088" y="5232"/>
                </a:moveTo>
                <a:lnTo>
                  <a:pt x="22088" y="5232"/>
                </a:lnTo>
                <a:cubicBezTo>
                  <a:pt x="22205" y="5325"/>
                  <a:pt x="22322" y="5419"/>
                  <a:pt x="22438" y="5512"/>
                </a:cubicBezTo>
                <a:cubicBezTo>
                  <a:pt x="22438" y="5535"/>
                  <a:pt x="22462" y="5582"/>
                  <a:pt x="22485" y="5605"/>
                </a:cubicBezTo>
                <a:cubicBezTo>
                  <a:pt x="22345" y="5489"/>
                  <a:pt x="22205" y="5372"/>
                  <a:pt x="22088" y="5232"/>
                </a:cubicBezTo>
                <a:close/>
                <a:moveTo>
                  <a:pt x="31754" y="3668"/>
                </a:moveTo>
                <a:lnTo>
                  <a:pt x="31801" y="3714"/>
                </a:lnTo>
                <a:cubicBezTo>
                  <a:pt x="32105" y="3971"/>
                  <a:pt x="32595" y="4368"/>
                  <a:pt x="33085" y="4812"/>
                </a:cubicBezTo>
                <a:cubicBezTo>
                  <a:pt x="33155" y="5092"/>
                  <a:pt x="33179" y="5395"/>
                  <a:pt x="33179" y="5699"/>
                </a:cubicBezTo>
                <a:cubicBezTo>
                  <a:pt x="32805" y="4975"/>
                  <a:pt x="32315" y="4275"/>
                  <a:pt x="31754" y="3668"/>
                </a:cubicBezTo>
                <a:close/>
                <a:moveTo>
                  <a:pt x="27488" y="1106"/>
                </a:moveTo>
                <a:cubicBezTo>
                  <a:pt x="27785" y="1106"/>
                  <a:pt x="28095" y="1156"/>
                  <a:pt x="28416" y="1263"/>
                </a:cubicBezTo>
                <a:cubicBezTo>
                  <a:pt x="29326" y="1566"/>
                  <a:pt x="30190" y="2290"/>
                  <a:pt x="30961" y="2990"/>
                </a:cubicBezTo>
                <a:cubicBezTo>
                  <a:pt x="30797" y="2850"/>
                  <a:pt x="30610" y="2734"/>
                  <a:pt x="30424" y="2617"/>
                </a:cubicBezTo>
                <a:cubicBezTo>
                  <a:pt x="29748" y="2206"/>
                  <a:pt x="28980" y="1988"/>
                  <a:pt x="28207" y="1988"/>
                </a:cubicBezTo>
                <a:cubicBezTo>
                  <a:pt x="27751" y="1988"/>
                  <a:pt x="27293" y="2064"/>
                  <a:pt x="26851" y="2220"/>
                </a:cubicBezTo>
                <a:cubicBezTo>
                  <a:pt x="26081" y="2337"/>
                  <a:pt x="25380" y="2734"/>
                  <a:pt x="24843" y="3294"/>
                </a:cubicBezTo>
                <a:cubicBezTo>
                  <a:pt x="24260" y="4018"/>
                  <a:pt x="23863" y="4905"/>
                  <a:pt x="23746" y="5816"/>
                </a:cubicBezTo>
                <a:lnTo>
                  <a:pt x="23746" y="5839"/>
                </a:lnTo>
                <a:cubicBezTo>
                  <a:pt x="23653" y="5372"/>
                  <a:pt x="23653" y="4928"/>
                  <a:pt x="23746" y="4485"/>
                </a:cubicBezTo>
                <a:cubicBezTo>
                  <a:pt x="24443" y="2753"/>
                  <a:pt x="25767" y="1106"/>
                  <a:pt x="27488" y="1106"/>
                </a:cubicBezTo>
                <a:close/>
                <a:moveTo>
                  <a:pt x="33926" y="5699"/>
                </a:moveTo>
                <a:cubicBezTo>
                  <a:pt x="34066" y="5862"/>
                  <a:pt x="34183" y="6072"/>
                  <a:pt x="34276" y="6283"/>
                </a:cubicBezTo>
                <a:lnTo>
                  <a:pt x="34229" y="6376"/>
                </a:lnTo>
                <a:cubicBezTo>
                  <a:pt x="34206" y="6329"/>
                  <a:pt x="34136" y="6283"/>
                  <a:pt x="34089" y="6283"/>
                </a:cubicBezTo>
                <a:cubicBezTo>
                  <a:pt x="33949" y="6283"/>
                  <a:pt x="33786" y="6329"/>
                  <a:pt x="33669" y="6423"/>
                </a:cubicBezTo>
                <a:cubicBezTo>
                  <a:pt x="33669" y="6306"/>
                  <a:pt x="33669" y="6212"/>
                  <a:pt x="33692" y="6119"/>
                </a:cubicBezTo>
                <a:cubicBezTo>
                  <a:pt x="33762" y="5956"/>
                  <a:pt x="33832" y="5816"/>
                  <a:pt x="33926" y="5699"/>
                </a:cubicBezTo>
                <a:close/>
                <a:moveTo>
                  <a:pt x="17950" y="4210"/>
                </a:moveTo>
                <a:cubicBezTo>
                  <a:pt x="19521" y="4210"/>
                  <a:pt x="21026" y="4974"/>
                  <a:pt x="22322" y="6026"/>
                </a:cubicBezTo>
                <a:cubicBezTo>
                  <a:pt x="22438" y="6166"/>
                  <a:pt x="22579" y="6306"/>
                  <a:pt x="22719" y="6446"/>
                </a:cubicBezTo>
                <a:cubicBezTo>
                  <a:pt x="22742" y="6493"/>
                  <a:pt x="22765" y="6563"/>
                  <a:pt x="22765" y="6633"/>
                </a:cubicBezTo>
                <a:cubicBezTo>
                  <a:pt x="21584" y="5238"/>
                  <a:pt x="19753" y="4425"/>
                  <a:pt x="17943" y="4425"/>
                </a:cubicBezTo>
                <a:cubicBezTo>
                  <a:pt x="16782" y="4425"/>
                  <a:pt x="15630" y="4759"/>
                  <a:pt x="14664" y="5489"/>
                </a:cubicBezTo>
                <a:cubicBezTo>
                  <a:pt x="14623" y="5509"/>
                  <a:pt x="14582" y="5548"/>
                  <a:pt x="14556" y="5572"/>
                </a:cubicBezTo>
                <a:lnTo>
                  <a:pt x="14556" y="5572"/>
                </a:lnTo>
                <a:cubicBezTo>
                  <a:pt x="14811" y="5320"/>
                  <a:pt x="15111" y="5113"/>
                  <a:pt x="15411" y="4928"/>
                </a:cubicBezTo>
                <a:cubicBezTo>
                  <a:pt x="16261" y="4426"/>
                  <a:pt x="17115" y="4210"/>
                  <a:pt x="17950" y="4210"/>
                </a:cubicBezTo>
                <a:close/>
                <a:moveTo>
                  <a:pt x="41506" y="2271"/>
                </a:moveTo>
                <a:cubicBezTo>
                  <a:pt x="41930" y="2271"/>
                  <a:pt x="42354" y="2309"/>
                  <a:pt x="42775" y="2383"/>
                </a:cubicBezTo>
                <a:cubicBezTo>
                  <a:pt x="44222" y="2827"/>
                  <a:pt x="45460" y="3784"/>
                  <a:pt x="46230" y="5092"/>
                </a:cubicBezTo>
                <a:cubicBezTo>
                  <a:pt x="46534" y="5582"/>
                  <a:pt x="46721" y="6166"/>
                  <a:pt x="46791" y="6749"/>
                </a:cubicBezTo>
                <a:cubicBezTo>
                  <a:pt x="46137" y="5092"/>
                  <a:pt x="44783" y="3808"/>
                  <a:pt x="43102" y="3271"/>
                </a:cubicBezTo>
                <a:cubicBezTo>
                  <a:pt x="42403" y="3051"/>
                  <a:pt x="41710" y="2950"/>
                  <a:pt x="41032" y="2950"/>
                </a:cubicBezTo>
                <a:cubicBezTo>
                  <a:pt x="38897" y="2950"/>
                  <a:pt x="36903" y="3954"/>
                  <a:pt x="35327" y="5442"/>
                </a:cubicBezTo>
                <a:cubicBezTo>
                  <a:pt x="35420" y="5325"/>
                  <a:pt x="35513" y="5185"/>
                  <a:pt x="35630" y="5068"/>
                </a:cubicBezTo>
                <a:cubicBezTo>
                  <a:pt x="35864" y="4788"/>
                  <a:pt x="36120" y="4531"/>
                  <a:pt x="36424" y="4275"/>
                </a:cubicBezTo>
                <a:cubicBezTo>
                  <a:pt x="37335" y="3457"/>
                  <a:pt x="38432" y="2874"/>
                  <a:pt x="39599" y="2523"/>
                </a:cubicBezTo>
                <a:cubicBezTo>
                  <a:pt x="40230" y="2355"/>
                  <a:pt x="40869" y="2271"/>
                  <a:pt x="41506" y="2271"/>
                </a:cubicBezTo>
                <a:close/>
                <a:moveTo>
                  <a:pt x="41321" y="1614"/>
                </a:moveTo>
                <a:cubicBezTo>
                  <a:pt x="41611" y="1614"/>
                  <a:pt x="41902" y="1629"/>
                  <a:pt x="42191" y="1660"/>
                </a:cubicBezTo>
                <a:lnTo>
                  <a:pt x="42214" y="1660"/>
                </a:lnTo>
                <a:cubicBezTo>
                  <a:pt x="44176" y="1846"/>
                  <a:pt x="45997" y="2827"/>
                  <a:pt x="47211" y="4415"/>
                </a:cubicBezTo>
                <a:cubicBezTo>
                  <a:pt x="47935" y="5372"/>
                  <a:pt x="48261" y="6586"/>
                  <a:pt x="48145" y="7777"/>
                </a:cubicBezTo>
                <a:cubicBezTo>
                  <a:pt x="47981" y="5208"/>
                  <a:pt x="46254" y="2990"/>
                  <a:pt x="43779" y="2197"/>
                </a:cubicBezTo>
                <a:cubicBezTo>
                  <a:pt x="43522" y="2127"/>
                  <a:pt x="43288" y="2056"/>
                  <a:pt x="43032" y="2010"/>
                </a:cubicBezTo>
                <a:cubicBezTo>
                  <a:pt x="42798" y="1940"/>
                  <a:pt x="42565" y="1870"/>
                  <a:pt x="42354" y="1823"/>
                </a:cubicBezTo>
                <a:cubicBezTo>
                  <a:pt x="41932" y="1736"/>
                  <a:pt x="41515" y="1694"/>
                  <a:pt x="41105" y="1694"/>
                </a:cubicBezTo>
                <a:cubicBezTo>
                  <a:pt x="38775" y="1694"/>
                  <a:pt x="36686" y="3031"/>
                  <a:pt x="35257" y="4858"/>
                </a:cubicBezTo>
                <a:cubicBezTo>
                  <a:pt x="35140" y="4998"/>
                  <a:pt x="35023" y="5162"/>
                  <a:pt x="34906" y="5302"/>
                </a:cubicBezTo>
                <a:cubicBezTo>
                  <a:pt x="34860" y="5349"/>
                  <a:pt x="34673" y="5652"/>
                  <a:pt x="34486" y="5956"/>
                </a:cubicBezTo>
                <a:cubicBezTo>
                  <a:pt x="34369" y="5769"/>
                  <a:pt x="34229" y="5582"/>
                  <a:pt x="34089" y="5419"/>
                </a:cubicBezTo>
                <a:cubicBezTo>
                  <a:pt x="35636" y="3045"/>
                  <a:pt x="38471" y="1614"/>
                  <a:pt x="41321" y="1614"/>
                </a:cubicBezTo>
                <a:close/>
                <a:moveTo>
                  <a:pt x="45693" y="3691"/>
                </a:moveTo>
                <a:lnTo>
                  <a:pt x="45693" y="3691"/>
                </a:lnTo>
                <a:cubicBezTo>
                  <a:pt x="45857" y="3808"/>
                  <a:pt x="46020" y="3948"/>
                  <a:pt x="46183" y="4111"/>
                </a:cubicBezTo>
                <a:cubicBezTo>
                  <a:pt x="47561" y="5535"/>
                  <a:pt x="48075" y="7590"/>
                  <a:pt x="47514" y="9505"/>
                </a:cubicBezTo>
                <a:cubicBezTo>
                  <a:pt x="47328" y="9785"/>
                  <a:pt x="47094" y="10042"/>
                  <a:pt x="46814" y="10275"/>
                </a:cubicBezTo>
                <a:cubicBezTo>
                  <a:pt x="47047" y="9691"/>
                  <a:pt x="47164" y="9061"/>
                  <a:pt x="47141" y="8431"/>
                </a:cubicBezTo>
                <a:cubicBezTo>
                  <a:pt x="47398" y="7263"/>
                  <a:pt x="47211" y="6026"/>
                  <a:pt x="46650" y="4975"/>
                </a:cubicBezTo>
                <a:cubicBezTo>
                  <a:pt x="46394" y="4508"/>
                  <a:pt x="46090" y="4064"/>
                  <a:pt x="45693" y="3691"/>
                </a:cubicBezTo>
                <a:close/>
                <a:moveTo>
                  <a:pt x="17512" y="3649"/>
                </a:moveTo>
                <a:cubicBezTo>
                  <a:pt x="18326" y="3649"/>
                  <a:pt x="19138" y="3805"/>
                  <a:pt x="19917" y="4088"/>
                </a:cubicBezTo>
                <a:cubicBezTo>
                  <a:pt x="20080" y="4181"/>
                  <a:pt x="20244" y="4298"/>
                  <a:pt x="20407" y="4391"/>
                </a:cubicBezTo>
                <a:cubicBezTo>
                  <a:pt x="19608" y="4038"/>
                  <a:pt x="18771" y="3833"/>
                  <a:pt x="17927" y="3833"/>
                </a:cubicBezTo>
                <a:cubicBezTo>
                  <a:pt x="16872" y="3833"/>
                  <a:pt x="15805" y="4153"/>
                  <a:pt x="14780" y="4905"/>
                </a:cubicBezTo>
                <a:cubicBezTo>
                  <a:pt x="13496" y="5839"/>
                  <a:pt x="12679" y="7286"/>
                  <a:pt x="12586" y="8874"/>
                </a:cubicBezTo>
                <a:cubicBezTo>
                  <a:pt x="12469" y="9505"/>
                  <a:pt x="12446" y="10135"/>
                  <a:pt x="12516" y="10765"/>
                </a:cubicBezTo>
                <a:cubicBezTo>
                  <a:pt x="12422" y="10532"/>
                  <a:pt x="12352" y="10298"/>
                  <a:pt x="12282" y="10065"/>
                </a:cubicBezTo>
                <a:cubicBezTo>
                  <a:pt x="12072" y="8851"/>
                  <a:pt x="12165" y="7590"/>
                  <a:pt x="12516" y="6399"/>
                </a:cubicBezTo>
                <a:cubicBezTo>
                  <a:pt x="12936" y="5699"/>
                  <a:pt x="13496" y="5092"/>
                  <a:pt x="14173" y="4648"/>
                </a:cubicBezTo>
                <a:cubicBezTo>
                  <a:pt x="15235" y="3954"/>
                  <a:pt x="16375" y="3649"/>
                  <a:pt x="17512" y="3649"/>
                </a:cubicBezTo>
                <a:close/>
                <a:moveTo>
                  <a:pt x="54840" y="8692"/>
                </a:moveTo>
                <a:cubicBezTo>
                  <a:pt x="56566" y="8692"/>
                  <a:pt x="58296" y="8970"/>
                  <a:pt x="59959" y="9528"/>
                </a:cubicBezTo>
                <a:cubicBezTo>
                  <a:pt x="61220" y="9948"/>
                  <a:pt x="62434" y="10532"/>
                  <a:pt x="63554" y="11256"/>
                </a:cubicBezTo>
                <a:cubicBezTo>
                  <a:pt x="63274" y="11092"/>
                  <a:pt x="62947" y="10929"/>
                  <a:pt x="62621" y="10789"/>
                </a:cubicBezTo>
                <a:cubicBezTo>
                  <a:pt x="60239" y="9528"/>
                  <a:pt x="57274" y="9014"/>
                  <a:pt x="54822" y="8968"/>
                </a:cubicBezTo>
                <a:cubicBezTo>
                  <a:pt x="54749" y="8967"/>
                  <a:pt x="54676" y="8966"/>
                  <a:pt x="54602" y="8966"/>
                </a:cubicBezTo>
                <a:cubicBezTo>
                  <a:pt x="52621" y="8966"/>
                  <a:pt x="50643" y="9271"/>
                  <a:pt x="48752" y="9901"/>
                </a:cubicBezTo>
                <a:lnTo>
                  <a:pt x="48682" y="9925"/>
                </a:lnTo>
                <a:cubicBezTo>
                  <a:pt x="50643" y="9104"/>
                  <a:pt x="52739" y="8692"/>
                  <a:pt x="54840" y="8692"/>
                </a:cubicBezTo>
                <a:close/>
                <a:moveTo>
                  <a:pt x="13006" y="11489"/>
                </a:moveTo>
                <a:lnTo>
                  <a:pt x="13006" y="11489"/>
                </a:lnTo>
                <a:cubicBezTo>
                  <a:pt x="13146" y="11816"/>
                  <a:pt x="13309" y="12120"/>
                  <a:pt x="13496" y="12423"/>
                </a:cubicBezTo>
                <a:lnTo>
                  <a:pt x="13379" y="12376"/>
                </a:lnTo>
                <a:cubicBezTo>
                  <a:pt x="13333" y="12306"/>
                  <a:pt x="13286" y="12260"/>
                  <a:pt x="13263" y="12190"/>
                </a:cubicBezTo>
                <a:cubicBezTo>
                  <a:pt x="13146" y="11956"/>
                  <a:pt x="13076" y="11723"/>
                  <a:pt x="13006" y="11489"/>
                </a:cubicBezTo>
                <a:close/>
                <a:moveTo>
                  <a:pt x="10050" y="12287"/>
                </a:moveTo>
                <a:cubicBezTo>
                  <a:pt x="10272" y="12287"/>
                  <a:pt x="10494" y="12293"/>
                  <a:pt x="10718" y="12306"/>
                </a:cubicBezTo>
                <a:cubicBezTo>
                  <a:pt x="9550" y="12306"/>
                  <a:pt x="8360" y="12423"/>
                  <a:pt x="7216" y="12657"/>
                </a:cubicBezTo>
                <a:cubicBezTo>
                  <a:pt x="8145" y="12410"/>
                  <a:pt x="9090" y="12287"/>
                  <a:pt x="10050" y="12287"/>
                </a:cubicBezTo>
                <a:close/>
                <a:moveTo>
                  <a:pt x="61570" y="10765"/>
                </a:moveTo>
                <a:lnTo>
                  <a:pt x="61943" y="10882"/>
                </a:lnTo>
                <a:cubicBezTo>
                  <a:pt x="62457" y="11139"/>
                  <a:pt x="62971" y="11419"/>
                  <a:pt x="63461" y="11723"/>
                </a:cubicBezTo>
                <a:cubicBezTo>
                  <a:pt x="64021" y="12073"/>
                  <a:pt x="64535" y="12540"/>
                  <a:pt x="64955" y="13053"/>
                </a:cubicBezTo>
                <a:cubicBezTo>
                  <a:pt x="63951" y="12120"/>
                  <a:pt x="62807" y="11326"/>
                  <a:pt x="61570" y="10765"/>
                </a:cubicBezTo>
                <a:close/>
                <a:moveTo>
                  <a:pt x="65212" y="12820"/>
                </a:moveTo>
                <a:cubicBezTo>
                  <a:pt x="65376" y="12960"/>
                  <a:pt x="65516" y="13100"/>
                  <a:pt x="65679" y="13240"/>
                </a:cubicBezTo>
                <a:cubicBezTo>
                  <a:pt x="65983" y="13544"/>
                  <a:pt x="66240" y="13871"/>
                  <a:pt x="66473" y="14221"/>
                </a:cubicBezTo>
                <a:cubicBezTo>
                  <a:pt x="66660" y="14641"/>
                  <a:pt x="66777" y="15108"/>
                  <a:pt x="66823" y="15575"/>
                </a:cubicBezTo>
                <a:cubicBezTo>
                  <a:pt x="66683" y="15272"/>
                  <a:pt x="66496" y="14968"/>
                  <a:pt x="66310" y="14665"/>
                </a:cubicBezTo>
                <a:cubicBezTo>
                  <a:pt x="66053" y="13987"/>
                  <a:pt x="65679" y="13357"/>
                  <a:pt x="65212" y="12820"/>
                </a:cubicBezTo>
                <a:close/>
                <a:moveTo>
                  <a:pt x="66706" y="16439"/>
                </a:moveTo>
                <a:lnTo>
                  <a:pt x="66706" y="16439"/>
                </a:lnTo>
                <a:cubicBezTo>
                  <a:pt x="66730" y="16556"/>
                  <a:pt x="66777" y="16649"/>
                  <a:pt x="66800" y="16742"/>
                </a:cubicBezTo>
                <a:cubicBezTo>
                  <a:pt x="66800" y="16976"/>
                  <a:pt x="66777" y="17209"/>
                  <a:pt x="66753" y="17420"/>
                </a:cubicBezTo>
                <a:cubicBezTo>
                  <a:pt x="66753" y="17093"/>
                  <a:pt x="66730" y="16766"/>
                  <a:pt x="66706" y="16439"/>
                </a:cubicBezTo>
                <a:close/>
                <a:moveTo>
                  <a:pt x="67080" y="18634"/>
                </a:moveTo>
                <a:lnTo>
                  <a:pt x="67080" y="18634"/>
                </a:lnTo>
                <a:cubicBezTo>
                  <a:pt x="67057" y="18914"/>
                  <a:pt x="67010" y="19217"/>
                  <a:pt x="66940" y="19498"/>
                </a:cubicBezTo>
                <a:cubicBezTo>
                  <a:pt x="66987" y="19217"/>
                  <a:pt x="67033" y="18914"/>
                  <a:pt x="67080" y="18634"/>
                </a:cubicBezTo>
                <a:close/>
                <a:moveTo>
                  <a:pt x="9784" y="12657"/>
                </a:moveTo>
                <a:cubicBezTo>
                  <a:pt x="6212" y="13217"/>
                  <a:pt x="2826" y="15388"/>
                  <a:pt x="1635" y="18914"/>
                </a:cubicBezTo>
                <a:cubicBezTo>
                  <a:pt x="1332" y="19731"/>
                  <a:pt x="1238" y="20618"/>
                  <a:pt x="1332" y="21482"/>
                </a:cubicBezTo>
                <a:cubicBezTo>
                  <a:pt x="1098" y="20502"/>
                  <a:pt x="1052" y="19498"/>
                  <a:pt x="1262" y="18517"/>
                </a:cubicBezTo>
                <a:cubicBezTo>
                  <a:pt x="2102" y="16252"/>
                  <a:pt x="3760" y="14221"/>
                  <a:pt x="6071" y="13357"/>
                </a:cubicBezTo>
                <a:cubicBezTo>
                  <a:pt x="7262" y="12937"/>
                  <a:pt x="8523" y="12703"/>
                  <a:pt x="9784" y="12657"/>
                </a:cubicBezTo>
                <a:close/>
                <a:moveTo>
                  <a:pt x="67267" y="15832"/>
                </a:moveTo>
                <a:cubicBezTo>
                  <a:pt x="67897" y="17840"/>
                  <a:pt x="67664" y="20035"/>
                  <a:pt x="66613" y="21879"/>
                </a:cubicBezTo>
                <a:lnTo>
                  <a:pt x="66613" y="21856"/>
                </a:lnTo>
                <a:cubicBezTo>
                  <a:pt x="66356" y="22323"/>
                  <a:pt x="66053" y="22743"/>
                  <a:pt x="65726" y="23117"/>
                </a:cubicBezTo>
                <a:cubicBezTo>
                  <a:pt x="65959" y="22696"/>
                  <a:pt x="66146" y="22229"/>
                  <a:pt x="66333" y="21762"/>
                </a:cubicBezTo>
                <a:cubicBezTo>
                  <a:pt x="67197" y="20502"/>
                  <a:pt x="67734" y="19054"/>
                  <a:pt x="67430" y="17466"/>
                </a:cubicBezTo>
                <a:cubicBezTo>
                  <a:pt x="67384" y="17209"/>
                  <a:pt x="67337" y="16953"/>
                  <a:pt x="67243" y="16696"/>
                </a:cubicBezTo>
                <a:cubicBezTo>
                  <a:pt x="67243" y="16579"/>
                  <a:pt x="67243" y="16439"/>
                  <a:pt x="67267" y="16299"/>
                </a:cubicBezTo>
                <a:cubicBezTo>
                  <a:pt x="67290" y="16182"/>
                  <a:pt x="67267" y="15972"/>
                  <a:pt x="67267" y="15832"/>
                </a:cubicBezTo>
                <a:close/>
                <a:moveTo>
                  <a:pt x="11588" y="12896"/>
                </a:moveTo>
                <a:cubicBezTo>
                  <a:pt x="12159" y="12896"/>
                  <a:pt x="12728" y="12941"/>
                  <a:pt x="13286" y="13030"/>
                </a:cubicBezTo>
                <a:cubicBezTo>
                  <a:pt x="13356" y="13170"/>
                  <a:pt x="13449" y="13310"/>
                  <a:pt x="13543" y="13427"/>
                </a:cubicBezTo>
                <a:cubicBezTo>
                  <a:pt x="9200" y="13427"/>
                  <a:pt x="3480" y="14594"/>
                  <a:pt x="2453" y="19638"/>
                </a:cubicBezTo>
                <a:cubicBezTo>
                  <a:pt x="1986" y="22019"/>
                  <a:pt x="3083" y="24144"/>
                  <a:pt x="4834" y="25615"/>
                </a:cubicBezTo>
                <a:cubicBezTo>
                  <a:pt x="2429" y="24237"/>
                  <a:pt x="888" y="21762"/>
                  <a:pt x="2172" y="18634"/>
                </a:cubicBezTo>
                <a:cubicBezTo>
                  <a:pt x="3699" y="14948"/>
                  <a:pt x="7695" y="12896"/>
                  <a:pt x="11588" y="12896"/>
                </a:cubicBezTo>
                <a:close/>
                <a:moveTo>
                  <a:pt x="65189" y="23163"/>
                </a:moveTo>
                <a:cubicBezTo>
                  <a:pt x="64839" y="23700"/>
                  <a:pt x="64465" y="24191"/>
                  <a:pt x="63998" y="24634"/>
                </a:cubicBezTo>
                <a:lnTo>
                  <a:pt x="64021" y="24611"/>
                </a:lnTo>
                <a:lnTo>
                  <a:pt x="64021" y="24611"/>
                </a:lnTo>
                <a:cubicBezTo>
                  <a:pt x="63298" y="25101"/>
                  <a:pt x="62551" y="25475"/>
                  <a:pt x="61757" y="25755"/>
                </a:cubicBezTo>
                <a:cubicBezTo>
                  <a:pt x="62854" y="25171"/>
                  <a:pt x="63858" y="24447"/>
                  <a:pt x="64745" y="23584"/>
                </a:cubicBezTo>
                <a:cubicBezTo>
                  <a:pt x="64885" y="23443"/>
                  <a:pt x="65025" y="23303"/>
                  <a:pt x="65189" y="23163"/>
                </a:cubicBezTo>
                <a:close/>
                <a:moveTo>
                  <a:pt x="60122" y="25311"/>
                </a:moveTo>
                <a:cubicBezTo>
                  <a:pt x="60379" y="25358"/>
                  <a:pt x="60636" y="25381"/>
                  <a:pt x="60896" y="25381"/>
                </a:cubicBezTo>
                <a:cubicBezTo>
                  <a:pt x="61155" y="25381"/>
                  <a:pt x="61418" y="25358"/>
                  <a:pt x="61687" y="25311"/>
                </a:cubicBezTo>
                <a:lnTo>
                  <a:pt x="61687" y="25311"/>
                </a:lnTo>
                <a:cubicBezTo>
                  <a:pt x="61336" y="25498"/>
                  <a:pt x="60986" y="25662"/>
                  <a:pt x="60613" y="25825"/>
                </a:cubicBezTo>
                <a:cubicBezTo>
                  <a:pt x="60449" y="25638"/>
                  <a:pt x="60286" y="25475"/>
                  <a:pt x="60122" y="25311"/>
                </a:cubicBezTo>
                <a:close/>
                <a:moveTo>
                  <a:pt x="59118" y="26806"/>
                </a:moveTo>
                <a:lnTo>
                  <a:pt x="59328" y="26876"/>
                </a:lnTo>
                <a:cubicBezTo>
                  <a:pt x="59469" y="26992"/>
                  <a:pt x="59632" y="27109"/>
                  <a:pt x="59772" y="27226"/>
                </a:cubicBezTo>
                <a:cubicBezTo>
                  <a:pt x="59515" y="27086"/>
                  <a:pt x="59258" y="26946"/>
                  <a:pt x="58978" y="26852"/>
                </a:cubicBezTo>
                <a:lnTo>
                  <a:pt x="59118" y="26806"/>
                </a:lnTo>
                <a:close/>
                <a:moveTo>
                  <a:pt x="771" y="20315"/>
                </a:moveTo>
                <a:lnTo>
                  <a:pt x="771" y="20315"/>
                </a:lnTo>
                <a:cubicBezTo>
                  <a:pt x="1028" y="23747"/>
                  <a:pt x="3643" y="26572"/>
                  <a:pt x="7075" y="27062"/>
                </a:cubicBezTo>
                <a:cubicBezTo>
                  <a:pt x="6636" y="27221"/>
                  <a:pt x="6177" y="27296"/>
                  <a:pt x="5714" y="27296"/>
                </a:cubicBezTo>
                <a:cubicBezTo>
                  <a:pt x="4480" y="27296"/>
                  <a:pt x="3230" y="26768"/>
                  <a:pt x="2312" y="25918"/>
                </a:cubicBezTo>
                <a:cubicBezTo>
                  <a:pt x="771" y="24517"/>
                  <a:pt x="445" y="22323"/>
                  <a:pt x="771" y="20315"/>
                </a:cubicBezTo>
                <a:close/>
                <a:moveTo>
                  <a:pt x="60799" y="26689"/>
                </a:moveTo>
                <a:cubicBezTo>
                  <a:pt x="61056" y="27086"/>
                  <a:pt x="61243" y="27529"/>
                  <a:pt x="61406" y="27973"/>
                </a:cubicBezTo>
                <a:cubicBezTo>
                  <a:pt x="60986" y="27436"/>
                  <a:pt x="60449" y="27016"/>
                  <a:pt x="59865" y="26689"/>
                </a:cubicBezTo>
                <a:lnTo>
                  <a:pt x="59865" y="26689"/>
                </a:lnTo>
                <a:cubicBezTo>
                  <a:pt x="60017" y="26712"/>
                  <a:pt x="60169" y="26724"/>
                  <a:pt x="60324" y="26724"/>
                </a:cubicBezTo>
                <a:cubicBezTo>
                  <a:pt x="60478" y="26724"/>
                  <a:pt x="60636" y="26712"/>
                  <a:pt x="60799" y="26689"/>
                </a:cubicBezTo>
                <a:close/>
                <a:moveTo>
                  <a:pt x="46347" y="39087"/>
                </a:moveTo>
                <a:lnTo>
                  <a:pt x="46347" y="39087"/>
                </a:lnTo>
                <a:cubicBezTo>
                  <a:pt x="46510" y="39203"/>
                  <a:pt x="46674" y="39297"/>
                  <a:pt x="46837" y="39414"/>
                </a:cubicBezTo>
                <a:cubicBezTo>
                  <a:pt x="46837" y="39530"/>
                  <a:pt x="46861" y="39670"/>
                  <a:pt x="46861" y="39787"/>
                </a:cubicBezTo>
                <a:cubicBezTo>
                  <a:pt x="46721" y="39694"/>
                  <a:pt x="46604" y="39600"/>
                  <a:pt x="46464" y="39507"/>
                </a:cubicBezTo>
                <a:lnTo>
                  <a:pt x="46440" y="39507"/>
                </a:lnTo>
                <a:cubicBezTo>
                  <a:pt x="46417" y="39367"/>
                  <a:pt x="46394" y="39227"/>
                  <a:pt x="46347" y="39087"/>
                </a:cubicBezTo>
                <a:close/>
                <a:moveTo>
                  <a:pt x="46697" y="40184"/>
                </a:moveTo>
                <a:lnTo>
                  <a:pt x="46884" y="40324"/>
                </a:lnTo>
                <a:lnTo>
                  <a:pt x="46884" y="40488"/>
                </a:lnTo>
                <a:cubicBezTo>
                  <a:pt x="46814" y="40394"/>
                  <a:pt x="46744" y="40277"/>
                  <a:pt x="46674" y="40184"/>
                </a:cubicBezTo>
                <a:close/>
                <a:moveTo>
                  <a:pt x="62060" y="31732"/>
                </a:moveTo>
                <a:cubicBezTo>
                  <a:pt x="62247" y="33763"/>
                  <a:pt x="61640" y="35795"/>
                  <a:pt x="60332" y="37382"/>
                </a:cubicBezTo>
                <a:cubicBezTo>
                  <a:pt x="58932" y="39063"/>
                  <a:pt x="56947" y="40161"/>
                  <a:pt x="54776" y="40488"/>
                </a:cubicBezTo>
                <a:cubicBezTo>
                  <a:pt x="56597" y="39974"/>
                  <a:pt x="58254" y="38947"/>
                  <a:pt x="59492" y="37522"/>
                </a:cubicBezTo>
                <a:cubicBezTo>
                  <a:pt x="60893" y="35888"/>
                  <a:pt x="61780" y="33880"/>
                  <a:pt x="62060" y="31732"/>
                </a:cubicBezTo>
                <a:close/>
                <a:moveTo>
                  <a:pt x="18072" y="40091"/>
                </a:moveTo>
                <a:lnTo>
                  <a:pt x="18072" y="40091"/>
                </a:lnTo>
                <a:cubicBezTo>
                  <a:pt x="17582" y="40628"/>
                  <a:pt x="16998" y="41071"/>
                  <a:pt x="16391" y="41422"/>
                </a:cubicBezTo>
                <a:cubicBezTo>
                  <a:pt x="16648" y="41235"/>
                  <a:pt x="16882" y="41001"/>
                  <a:pt x="17115" y="40791"/>
                </a:cubicBezTo>
                <a:cubicBezTo>
                  <a:pt x="17442" y="40581"/>
                  <a:pt x="17769" y="40348"/>
                  <a:pt x="18072" y="40091"/>
                </a:cubicBezTo>
                <a:close/>
                <a:moveTo>
                  <a:pt x="5605" y="29911"/>
                </a:moveTo>
                <a:lnTo>
                  <a:pt x="5605" y="29911"/>
                </a:lnTo>
                <a:cubicBezTo>
                  <a:pt x="4040" y="33273"/>
                  <a:pt x="4274" y="37312"/>
                  <a:pt x="7005" y="40231"/>
                </a:cubicBezTo>
                <a:cubicBezTo>
                  <a:pt x="7589" y="40838"/>
                  <a:pt x="8243" y="41375"/>
                  <a:pt x="8990" y="41772"/>
                </a:cubicBezTo>
                <a:cubicBezTo>
                  <a:pt x="7846" y="41351"/>
                  <a:pt x="6819" y="40674"/>
                  <a:pt x="6001" y="39787"/>
                </a:cubicBezTo>
                <a:cubicBezTo>
                  <a:pt x="4367" y="38013"/>
                  <a:pt x="3643" y="35608"/>
                  <a:pt x="4040" y="33250"/>
                </a:cubicBezTo>
                <a:lnTo>
                  <a:pt x="4064" y="33250"/>
                </a:lnTo>
                <a:cubicBezTo>
                  <a:pt x="4344" y="32036"/>
                  <a:pt x="4857" y="30892"/>
                  <a:pt x="5605" y="29911"/>
                </a:cubicBezTo>
                <a:close/>
                <a:moveTo>
                  <a:pt x="61243" y="36822"/>
                </a:moveTo>
                <a:cubicBezTo>
                  <a:pt x="60916" y="37406"/>
                  <a:pt x="60496" y="37989"/>
                  <a:pt x="60052" y="38526"/>
                </a:cubicBezTo>
                <a:cubicBezTo>
                  <a:pt x="58153" y="40732"/>
                  <a:pt x="55454" y="41839"/>
                  <a:pt x="52721" y="41839"/>
                </a:cubicBezTo>
                <a:cubicBezTo>
                  <a:pt x="51490" y="41839"/>
                  <a:pt x="50253" y="41614"/>
                  <a:pt x="49079" y="41165"/>
                </a:cubicBezTo>
                <a:cubicBezTo>
                  <a:pt x="48448" y="40838"/>
                  <a:pt x="47841" y="40464"/>
                  <a:pt x="47258" y="40067"/>
                </a:cubicBezTo>
                <a:lnTo>
                  <a:pt x="47258" y="39647"/>
                </a:lnTo>
                <a:cubicBezTo>
                  <a:pt x="48285" y="40184"/>
                  <a:pt x="49406" y="40558"/>
                  <a:pt x="50573" y="40744"/>
                </a:cubicBezTo>
                <a:cubicBezTo>
                  <a:pt x="51400" y="40912"/>
                  <a:pt x="52237" y="40999"/>
                  <a:pt x="53066" y="40999"/>
                </a:cubicBezTo>
                <a:cubicBezTo>
                  <a:pt x="56052" y="40999"/>
                  <a:pt x="58937" y="39871"/>
                  <a:pt x="60893" y="37312"/>
                </a:cubicBezTo>
                <a:cubicBezTo>
                  <a:pt x="61033" y="37149"/>
                  <a:pt x="61150" y="36985"/>
                  <a:pt x="61243" y="36822"/>
                </a:cubicBezTo>
                <a:close/>
                <a:moveTo>
                  <a:pt x="46650" y="40978"/>
                </a:moveTo>
                <a:cubicBezTo>
                  <a:pt x="46697" y="41071"/>
                  <a:pt x="46744" y="41188"/>
                  <a:pt x="46791" y="41305"/>
                </a:cubicBezTo>
                <a:cubicBezTo>
                  <a:pt x="46767" y="41492"/>
                  <a:pt x="46744" y="41678"/>
                  <a:pt x="46697" y="41865"/>
                </a:cubicBezTo>
                <a:cubicBezTo>
                  <a:pt x="46697" y="41655"/>
                  <a:pt x="46697" y="41445"/>
                  <a:pt x="46650" y="41235"/>
                </a:cubicBezTo>
                <a:cubicBezTo>
                  <a:pt x="46650" y="41141"/>
                  <a:pt x="46650" y="41048"/>
                  <a:pt x="46650" y="40978"/>
                </a:cubicBezTo>
                <a:close/>
                <a:moveTo>
                  <a:pt x="8640" y="27389"/>
                </a:moveTo>
                <a:lnTo>
                  <a:pt x="8967" y="27459"/>
                </a:lnTo>
                <a:cubicBezTo>
                  <a:pt x="4694" y="29654"/>
                  <a:pt x="5348" y="36378"/>
                  <a:pt x="8243" y="39484"/>
                </a:cubicBezTo>
                <a:cubicBezTo>
                  <a:pt x="9623" y="40943"/>
                  <a:pt x="11537" y="41736"/>
                  <a:pt x="13520" y="41736"/>
                </a:cubicBezTo>
                <a:cubicBezTo>
                  <a:pt x="13884" y="41736"/>
                  <a:pt x="14251" y="41709"/>
                  <a:pt x="14617" y="41655"/>
                </a:cubicBezTo>
                <a:lnTo>
                  <a:pt x="14617" y="41655"/>
                </a:lnTo>
                <a:cubicBezTo>
                  <a:pt x="13636" y="42052"/>
                  <a:pt x="12586" y="42239"/>
                  <a:pt x="11535" y="42239"/>
                </a:cubicBezTo>
                <a:cubicBezTo>
                  <a:pt x="9807" y="41935"/>
                  <a:pt x="8243" y="41048"/>
                  <a:pt x="7075" y="39740"/>
                </a:cubicBezTo>
                <a:lnTo>
                  <a:pt x="7099" y="39740"/>
                </a:lnTo>
                <a:cubicBezTo>
                  <a:pt x="4250" y="36518"/>
                  <a:pt x="4507" y="31989"/>
                  <a:pt x="6772" y="28650"/>
                </a:cubicBezTo>
                <a:cubicBezTo>
                  <a:pt x="7332" y="28160"/>
                  <a:pt x="7963" y="27740"/>
                  <a:pt x="8640" y="27389"/>
                </a:cubicBezTo>
                <a:close/>
                <a:moveTo>
                  <a:pt x="62784" y="31312"/>
                </a:moveTo>
                <a:lnTo>
                  <a:pt x="62784" y="31312"/>
                </a:lnTo>
                <a:cubicBezTo>
                  <a:pt x="62854" y="31475"/>
                  <a:pt x="62901" y="31639"/>
                  <a:pt x="62971" y="31825"/>
                </a:cubicBezTo>
                <a:cubicBezTo>
                  <a:pt x="63765" y="34347"/>
                  <a:pt x="63064" y="36822"/>
                  <a:pt x="61266" y="38736"/>
                </a:cubicBezTo>
                <a:cubicBezTo>
                  <a:pt x="59388" y="40730"/>
                  <a:pt x="56519" y="42521"/>
                  <a:pt x="53721" y="42521"/>
                </a:cubicBezTo>
                <a:cubicBezTo>
                  <a:pt x="53668" y="42521"/>
                  <a:pt x="53615" y="42520"/>
                  <a:pt x="53561" y="42519"/>
                </a:cubicBezTo>
                <a:cubicBezTo>
                  <a:pt x="52628" y="42496"/>
                  <a:pt x="51717" y="42309"/>
                  <a:pt x="50853" y="41982"/>
                </a:cubicBezTo>
                <a:lnTo>
                  <a:pt x="50853" y="41982"/>
                </a:lnTo>
                <a:cubicBezTo>
                  <a:pt x="51494" y="42107"/>
                  <a:pt x="52138" y="42168"/>
                  <a:pt x="52777" y="42168"/>
                </a:cubicBezTo>
                <a:cubicBezTo>
                  <a:pt x="55836" y="42168"/>
                  <a:pt x="58774" y="40769"/>
                  <a:pt x="60706" y="38316"/>
                </a:cubicBezTo>
                <a:cubicBezTo>
                  <a:pt x="62224" y="36355"/>
                  <a:pt x="63134" y="33787"/>
                  <a:pt x="62784" y="31312"/>
                </a:cubicBezTo>
                <a:close/>
                <a:moveTo>
                  <a:pt x="5441" y="39740"/>
                </a:moveTo>
                <a:lnTo>
                  <a:pt x="5441" y="39740"/>
                </a:lnTo>
                <a:cubicBezTo>
                  <a:pt x="7426" y="41608"/>
                  <a:pt x="10017" y="42659"/>
                  <a:pt x="12749" y="42729"/>
                </a:cubicBezTo>
                <a:cubicBezTo>
                  <a:pt x="12335" y="42799"/>
                  <a:pt x="11920" y="42834"/>
                  <a:pt x="11508" y="42834"/>
                </a:cubicBezTo>
                <a:cubicBezTo>
                  <a:pt x="9454" y="42834"/>
                  <a:pt x="7468" y="41981"/>
                  <a:pt x="6048" y="40464"/>
                </a:cubicBezTo>
                <a:lnTo>
                  <a:pt x="6071" y="40464"/>
                </a:lnTo>
                <a:cubicBezTo>
                  <a:pt x="5838" y="40231"/>
                  <a:pt x="5628" y="39997"/>
                  <a:pt x="5441" y="39740"/>
                </a:cubicBezTo>
                <a:close/>
                <a:moveTo>
                  <a:pt x="32502" y="44083"/>
                </a:moveTo>
                <a:cubicBezTo>
                  <a:pt x="32525" y="44130"/>
                  <a:pt x="32525" y="44177"/>
                  <a:pt x="32548" y="44223"/>
                </a:cubicBezTo>
                <a:cubicBezTo>
                  <a:pt x="32548" y="44340"/>
                  <a:pt x="32548" y="44457"/>
                  <a:pt x="32525" y="44574"/>
                </a:cubicBezTo>
                <a:cubicBezTo>
                  <a:pt x="32478" y="44504"/>
                  <a:pt x="32431" y="44433"/>
                  <a:pt x="32385" y="44387"/>
                </a:cubicBezTo>
                <a:cubicBezTo>
                  <a:pt x="32431" y="44270"/>
                  <a:pt x="32455" y="44177"/>
                  <a:pt x="32502" y="44083"/>
                </a:cubicBezTo>
                <a:close/>
                <a:moveTo>
                  <a:pt x="32922" y="43079"/>
                </a:moveTo>
                <a:cubicBezTo>
                  <a:pt x="33249" y="44760"/>
                  <a:pt x="34183" y="46231"/>
                  <a:pt x="35537" y="47259"/>
                </a:cubicBezTo>
                <a:cubicBezTo>
                  <a:pt x="35070" y="47002"/>
                  <a:pt x="34626" y="46698"/>
                  <a:pt x="34206" y="46371"/>
                </a:cubicBezTo>
                <a:cubicBezTo>
                  <a:pt x="33926" y="46044"/>
                  <a:pt x="33669" y="45671"/>
                  <a:pt x="33459" y="45274"/>
                </a:cubicBezTo>
                <a:cubicBezTo>
                  <a:pt x="33249" y="44784"/>
                  <a:pt x="33062" y="44247"/>
                  <a:pt x="32968" y="43710"/>
                </a:cubicBezTo>
                <a:cubicBezTo>
                  <a:pt x="32945" y="43640"/>
                  <a:pt x="32875" y="43570"/>
                  <a:pt x="32782" y="43570"/>
                </a:cubicBezTo>
                <a:cubicBezTo>
                  <a:pt x="32782" y="43523"/>
                  <a:pt x="32758" y="43476"/>
                  <a:pt x="32758" y="43429"/>
                </a:cubicBezTo>
                <a:cubicBezTo>
                  <a:pt x="32828" y="43313"/>
                  <a:pt x="32875" y="43196"/>
                  <a:pt x="32922" y="43079"/>
                </a:cubicBezTo>
                <a:close/>
                <a:moveTo>
                  <a:pt x="19310" y="38573"/>
                </a:moveTo>
                <a:cubicBezTo>
                  <a:pt x="19894" y="42192"/>
                  <a:pt x="22065" y="46138"/>
                  <a:pt x="25637" y="47469"/>
                </a:cubicBezTo>
                <a:cubicBezTo>
                  <a:pt x="25777" y="47515"/>
                  <a:pt x="25941" y="47562"/>
                  <a:pt x="26081" y="47609"/>
                </a:cubicBezTo>
                <a:cubicBezTo>
                  <a:pt x="25497" y="47585"/>
                  <a:pt x="24937" y="47492"/>
                  <a:pt x="24376" y="47329"/>
                </a:cubicBezTo>
                <a:cubicBezTo>
                  <a:pt x="21224" y="46278"/>
                  <a:pt x="19450" y="43103"/>
                  <a:pt x="19053" y="39904"/>
                </a:cubicBezTo>
                <a:cubicBezTo>
                  <a:pt x="19076" y="39717"/>
                  <a:pt x="19100" y="39507"/>
                  <a:pt x="19146" y="39297"/>
                </a:cubicBezTo>
                <a:cubicBezTo>
                  <a:pt x="19170" y="39180"/>
                  <a:pt x="19100" y="39087"/>
                  <a:pt x="19006" y="39063"/>
                </a:cubicBezTo>
                <a:cubicBezTo>
                  <a:pt x="19100" y="38900"/>
                  <a:pt x="19216" y="38736"/>
                  <a:pt x="19310" y="38573"/>
                </a:cubicBezTo>
                <a:close/>
                <a:moveTo>
                  <a:pt x="27683" y="2531"/>
                </a:moveTo>
                <a:cubicBezTo>
                  <a:pt x="27989" y="2531"/>
                  <a:pt x="28296" y="2567"/>
                  <a:pt x="28602" y="2640"/>
                </a:cubicBezTo>
                <a:cubicBezTo>
                  <a:pt x="31124" y="3177"/>
                  <a:pt x="32525" y="5559"/>
                  <a:pt x="33669" y="7660"/>
                </a:cubicBezTo>
                <a:cubicBezTo>
                  <a:pt x="33669" y="7683"/>
                  <a:pt x="33692" y="7707"/>
                  <a:pt x="33739" y="7730"/>
                </a:cubicBezTo>
                <a:lnTo>
                  <a:pt x="33762" y="7823"/>
                </a:lnTo>
                <a:cubicBezTo>
                  <a:pt x="33799" y="7888"/>
                  <a:pt x="33859" y="7917"/>
                  <a:pt x="33919" y="7917"/>
                </a:cubicBezTo>
                <a:cubicBezTo>
                  <a:pt x="34012" y="7917"/>
                  <a:pt x="34108" y="7852"/>
                  <a:pt x="34136" y="7753"/>
                </a:cubicBezTo>
                <a:cubicBezTo>
                  <a:pt x="34229" y="7520"/>
                  <a:pt x="34323" y="7286"/>
                  <a:pt x="34439" y="7053"/>
                </a:cubicBezTo>
                <a:cubicBezTo>
                  <a:pt x="34439" y="7030"/>
                  <a:pt x="34463" y="7030"/>
                  <a:pt x="34486" y="7006"/>
                </a:cubicBezTo>
                <a:lnTo>
                  <a:pt x="34486" y="7006"/>
                </a:lnTo>
                <a:cubicBezTo>
                  <a:pt x="34463" y="7170"/>
                  <a:pt x="34416" y="7357"/>
                  <a:pt x="34323" y="7497"/>
                </a:cubicBezTo>
                <a:cubicBezTo>
                  <a:pt x="34275" y="7592"/>
                  <a:pt x="34357" y="7677"/>
                  <a:pt x="34437" y="7677"/>
                </a:cubicBezTo>
                <a:cubicBezTo>
                  <a:pt x="34474" y="7677"/>
                  <a:pt x="34510" y="7658"/>
                  <a:pt x="34533" y="7613"/>
                </a:cubicBezTo>
                <a:cubicBezTo>
                  <a:pt x="34720" y="7333"/>
                  <a:pt x="34790" y="7006"/>
                  <a:pt x="34743" y="6656"/>
                </a:cubicBezTo>
                <a:cubicBezTo>
                  <a:pt x="36332" y="4753"/>
                  <a:pt x="38564" y="3345"/>
                  <a:pt x="41050" y="3345"/>
                </a:cubicBezTo>
                <a:cubicBezTo>
                  <a:pt x="41523" y="3345"/>
                  <a:pt x="42006" y="3396"/>
                  <a:pt x="42494" y="3504"/>
                </a:cubicBezTo>
                <a:cubicBezTo>
                  <a:pt x="44829" y="4041"/>
                  <a:pt x="46627" y="6049"/>
                  <a:pt x="46767" y="8267"/>
                </a:cubicBezTo>
                <a:cubicBezTo>
                  <a:pt x="46580" y="9224"/>
                  <a:pt x="46300" y="10158"/>
                  <a:pt x="45903" y="11046"/>
                </a:cubicBezTo>
                <a:cubicBezTo>
                  <a:pt x="45857" y="11116"/>
                  <a:pt x="45880" y="11186"/>
                  <a:pt x="45950" y="11256"/>
                </a:cubicBezTo>
                <a:cubicBezTo>
                  <a:pt x="45985" y="11342"/>
                  <a:pt x="46071" y="11390"/>
                  <a:pt x="46160" y="11390"/>
                </a:cubicBezTo>
                <a:cubicBezTo>
                  <a:pt x="46192" y="11390"/>
                  <a:pt x="46223" y="11384"/>
                  <a:pt x="46254" y="11372"/>
                </a:cubicBezTo>
                <a:cubicBezTo>
                  <a:pt x="46580" y="11209"/>
                  <a:pt x="46931" y="11046"/>
                  <a:pt x="47281" y="10882"/>
                </a:cubicBezTo>
                <a:lnTo>
                  <a:pt x="47328" y="10882"/>
                </a:lnTo>
                <a:cubicBezTo>
                  <a:pt x="48261" y="10532"/>
                  <a:pt x="49195" y="10275"/>
                  <a:pt x="50176" y="10065"/>
                </a:cubicBezTo>
                <a:cubicBezTo>
                  <a:pt x="51621" y="9799"/>
                  <a:pt x="53098" y="9642"/>
                  <a:pt x="54562" y="9642"/>
                </a:cubicBezTo>
                <a:cubicBezTo>
                  <a:pt x="58230" y="9642"/>
                  <a:pt x="61811" y="10623"/>
                  <a:pt x="64582" y="13310"/>
                </a:cubicBezTo>
                <a:cubicBezTo>
                  <a:pt x="65142" y="13871"/>
                  <a:pt x="65656" y="14478"/>
                  <a:pt x="66076" y="15155"/>
                </a:cubicBezTo>
                <a:cubicBezTo>
                  <a:pt x="66496" y="16719"/>
                  <a:pt x="66496" y="18354"/>
                  <a:pt x="66076" y="19918"/>
                </a:cubicBezTo>
                <a:cubicBezTo>
                  <a:pt x="65503" y="22305"/>
                  <a:pt x="63586" y="25052"/>
                  <a:pt x="61054" y="25052"/>
                </a:cubicBezTo>
                <a:cubicBezTo>
                  <a:pt x="60491" y="25052"/>
                  <a:pt x="59898" y="24917"/>
                  <a:pt x="59282" y="24611"/>
                </a:cubicBezTo>
                <a:cubicBezTo>
                  <a:pt x="59254" y="24599"/>
                  <a:pt x="59228" y="24593"/>
                  <a:pt x="59203" y="24593"/>
                </a:cubicBezTo>
                <a:cubicBezTo>
                  <a:pt x="59035" y="24593"/>
                  <a:pt x="58933" y="24836"/>
                  <a:pt x="59095" y="24938"/>
                </a:cubicBezTo>
                <a:cubicBezTo>
                  <a:pt x="59539" y="25241"/>
                  <a:pt x="59936" y="25591"/>
                  <a:pt x="60286" y="25988"/>
                </a:cubicBezTo>
                <a:cubicBezTo>
                  <a:pt x="60052" y="26082"/>
                  <a:pt x="59795" y="26175"/>
                  <a:pt x="59539" y="26269"/>
                </a:cubicBezTo>
                <a:cubicBezTo>
                  <a:pt x="59142" y="26199"/>
                  <a:pt x="58745" y="26058"/>
                  <a:pt x="58395" y="25872"/>
                </a:cubicBezTo>
                <a:cubicBezTo>
                  <a:pt x="58366" y="25860"/>
                  <a:pt x="58338" y="25855"/>
                  <a:pt x="58311" y="25855"/>
                </a:cubicBezTo>
                <a:cubicBezTo>
                  <a:pt x="58116" y="25855"/>
                  <a:pt x="57979" y="26119"/>
                  <a:pt x="58184" y="26222"/>
                </a:cubicBezTo>
                <a:lnTo>
                  <a:pt x="58395" y="26339"/>
                </a:lnTo>
                <a:cubicBezTo>
                  <a:pt x="58511" y="26385"/>
                  <a:pt x="58628" y="26455"/>
                  <a:pt x="58721" y="26502"/>
                </a:cubicBezTo>
                <a:cubicBezTo>
                  <a:pt x="58558" y="26549"/>
                  <a:pt x="58395" y="26595"/>
                  <a:pt x="58231" y="26619"/>
                </a:cubicBezTo>
                <a:cubicBezTo>
                  <a:pt x="58021" y="26689"/>
                  <a:pt x="58021" y="26969"/>
                  <a:pt x="58231" y="27039"/>
                </a:cubicBezTo>
                <a:cubicBezTo>
                  <a:pt x="60006" y="27249"/>
                  <a:pt x="61453" y="28580"/>
                  <a:pt x="61827" y="30331"/>
                </a:cubicBezTo>
                <a:cubicBezTo>
                  <a:pt x="61803" y="32969"/>
                  <a:pt x="60823" y="35514"/>
                  <a:pt x="59095" y="37476"/>
                </a:cubicBezTo>
                <a:cubicBezTo>
                  <a:pt x="57272" y="39422"/>
                  <a:pt x="54748" y="40505"/>
                  <a:pt x="52138" y="40505"/>
                </a:cubicBezTo>
                <a:cubicBezTo>
                  <a:pt x="51773" y="40505"/>
                  <a:pt x="51406" y="40484"/>
                  <a:pt x="51040" y="40441"/>
                </a:cubicBezTo>
                <a:cubicBezTo>
                  <a:pt x="49662" y="40207"/>
                  <a:pt x="48332" y="39740"/>
                  <a:pt x="47117" y="39063"/>
                </a:cubicBezTo>
                <a:cubicBezTo>
                  <a:pt x="47082" y="39052"/>
                  <a:pt x="47053" y="39046"/>
                  <a:pt x="47027" y="39046"/>
                </a:cubicBezTo>
                <a:cubicBezTo>
                  <a:pt x="47001" y="39046"/>
                  <a:pt x="46977" y="39052"/>
                  <a:pt x="46954" y="39063"/>
                </a:cubicBezTo>
                <a:cubicBezTo>
                  <a:pt x="46674" y="38877"/>
                  <a:pt x="46394" y="38690"/>
                  <a:pt x="46137" y="38480"/>
                </a:cubicBezTo>
                <a:cubicBezTo>
                  <a:pt x="46099" y="38455"/>
                  <a:pt x="46053" y="38443"/>
                  <a:pt x="46008" y="38443"/>
                </a:cubicBezTo>
                <a:cubicBezTo>
                  <a:pt x="45883" y="38443"/>
                  <a:pt x="45759" y="38530"/>
                  <a:pt x="45810" y="38666"/>
                </a:cubicBezTo>
                <a:cubicBezTo>
                  <a:pt x="45857" y="38760"/>
                  <a:pt x="45880" y="38853"/>
                  <a:pt x="45927" y="38947"/>
                </a:cubicBezTo>
                <a:cubicBezTo>
                  <a:pt x="45857" y="38947"/>
                  <a:pt x="45810" y="38970"/>
                  <a:pt x="45763" y="38993"/>
                </a:cubicBezTo>
                <a:lnTo>
                  <a:pt x="45670" y="38947"/>
                </a:lnTo>
                <a:cubicBezTo>
                  <a:pt x="45636" y="38922"/>
                  <a:pt x="45602" y="38911"/>
                  <a:pt x="45570" y="38911"/>
                </a:cubicBezTo>
                <a:cubicBezTo>
                  <a:pt x="45420" y="38911"/>
                  <a:pt x="45302" y="39139"/>
                  <a:pt x="45436" y="39274"/>
                </a:cubicBezTo>
                <a:cubicBezTo>
                  <a:pt x="45600" y="39437"/>
                  <a:pt x="45763" y="39600"/>
                  <a:pt x="45903" y="39787"/>
                </a:cubicBezTo>
                <a:cubicBezTo>
                  <a:pt x="46113" y="40371"/>
                  <a:pt x="46230" y="40978"/>
                  <a:pt x="46254" y="41585"/>
                </a:cubicBezTo>
                <a:cubicBezTo>
                  <a:pt x="46207" y="42706"/>
                  <a:pt x="45880" y="43826"/>
                  <a:pt x="45366" y="44830"/>
                </a:cubicBezTo>
                <a:cubicBezTo>
                  <a:pt x="44222" y="46488"/>
                  <a:pt x="42448" y="47656"/>
                  <a:pt x="40463" y="48076"/>
                </a:cubicBezTo>
                <a:cubicBezTo>
                  <a:pt x="40031" y="48146"/>
                  <a:pt x="39593" y="48181"/>
                  <a:pt x="39156" y="48181"/>
                </a:cubicBezTo>
                <a:cubicBezTo>
                  <a:pt x="38718" y="48181"/>
                  <a:pt x="38280" y="48146"/>
                  <a:pt x="37848" y="48076"/>
                </a:cubicBezTo>
                <a:cubicBezTo>
                  <a:pt x="35350" y="47259"/>
                  <a:pt x="33295" y="44994"/>
                  <a:pt x="33202" y="42309"/>
                </a:cubicBezTo>
                <a:cubicBezTo>
                  <a:pt x="33202" y="42192"/>
                  <a:pt x="33109" y="42126"/>
                  <a:pt x="33013" y="42126"/>
                </a:cubicBezTo>
                <a:cubicBezTo>
                  <a:pt x="32937" y="42126"/>
                  <a:pt x="32860" y="42169"/>
                  <a:pt x="32828" y="42262"/>
                </a:cubicBezTo>
                <a:cubicBezTo>
                  <a:pt x="32735" y="42542"/>
                  <a:pt x="32642" y="42822"/>
                  <a:pt x="32525" y="43103"/>
                </a:cubicBezTo>
                <a:cubicBezTo>
                  <a:pt x="32431" y="43103"/>
                  <a:pt x="32338" y="43149"/>
                  <a:pt x="32315" y="43243"/>
                </a:cubicBezTo>
                <a:cubicBezTo>
                  <a:pt x="32268" y="43476"/>
                  <a:pt x="32198" y="43710"/>
                  <a:pt x="32105" y="43943"/>
                </a:cubicBezTo>
                <a:cubicBezTo>
                  <a:pt x="31778" y="43383"/>
                  <a:pt x="31521" y="42752"/>
                  <a:pt x="31334" y="42122"/>
                </a:cubicBezTo>
                <a:cubicBezTo>
                  <a:pt x="31325" y="42057"/>
                  <a:pt x="31279" y="42029"/>
                  <a:pt x="31229" y="42029"/>
                </a:cubicBezTo>
                <a:cubicBezTo>
                  <a:pt x="31155" y="42029"/>
                  <a:pt x="31072" y="42094"/>
                  <a:pt x="31101" y="42192"/>
                </a:cubicBezTo>
                <a:cubicBezTo>
                  <a:pt x="31287" y="42916"/>
                  <a:pt x="31568" y="43640"/>
                  <a:pt x="31941" y="44317"/>
                </a:cubicBezTo>
                <a:cubicBezTo>
                  <a:pt x="31731" y="44714"/>
                  <a:pt x="31474" y="45087"/>
                  <a:pt x="31194" y="45461"/>
                </a:cubicBezTo>
                <a:cubicBezTo>
                  <a:pt x="30984" y="45694"/>
                  <a:pt x="30774" y="45904"/>
                  <a:pt x="30517" y="46115"/>
                </a:cubicBezTo>
                <a:cubicBezTo>
                  <a:pt x="31101" y="44970"/>
                  <a:pt x="31287" y="43640"/>
                  <a:pt x="31031" y="42355"/>
                </a:cubicBezTo>
                <a:cubicBezTo>
                  <a:pt x="31013" y="42266"/>
                  <a:pt x="30947" y="42228"/>
                  <a:pt x="30876" y="42228"/>
                </a:cubicBezTo>
                <a:cubicBezTo>
                  <a:pt x="30760" y="42228"/>
                  <a:pt x="30628" y="42328"/>
                  <a:pt x="30657" y="42472"/>
                </a:cubicBezTo>
                <a:cubicBezTo>
                  <a:pt x="30961" y="43873"/>
                  <a:pt x="30680" y="45344"/>
                  <a:pt x="29910" y="46558"/>
                </a:cubicBezTo>
                <a:cubicBezTo>
                  <a:pt x="29350" y="46908"/>
                  <a:pt x="28719" y="47165"/>
                  <a:pt x="28089" y="47352"/>
                </a:cubicBezTo>
                <a:cubicBezTo>
                  <a:pt x="27883" y="47377"/>
                  <a:pt x="27677" y="47389"/>
                  <a:pt x="27472" y="47389"/>
                </a:cubicBezTo>
                <a:cubicBezTo>
                  <a:pt x="26701" y="47389"/>
                  <a:pt x="25946" y="47217"/>
                  <a:pt x="25264" y="46885"/>
                </a:cubicBezTo>
                <a:cubicBezTo>
                  <a:pt x="21972" y="45321"/>
                  <a:pt x="19987" y="41445"/>
                  <a:pt x="19590" y="37966"/>
                </a:cubicBezTo>
                <a:cubicBezTo>
                  <a:pt x="19575" y="37874"/>
                  <a:pt x="19470" y="37793"/>
                  <a:pt x="19373" y="37793"/>
                </a:cubicBezTo>
                <a:cubicBezTo>
                  <a:pt x="19321" y="37793"/>
                  <a:pt x="19272" y="37816"/>
                  <a:pt x="19240" y="37873"/>
                </a:cubicBezTo>
                <a:cubicBezTo>
                  <a:pt x="19170" y="38059"/>
                  <a:pt x="19076" y="38223"/>
                  <a:pt x="18983" y="38386"/>
                </a:cubicBezTo>
                <a:lnTo>
                  <a:pt x="18983" y="38176"/>
                </a:lnTo>
                <a:cubicBezTo>
                  <a:pt x="18983" y="38083"/>
                  <a:pt x="18913" y="38013"/>
                  <a:pt x="18843" y="37989"/>
                </a:cubicBezTo>
                <a:cubicBezTo>
                  <a:pt x="18960" y="37709"/>
                  <a:pt x="19030" y="37406"/>
                  <a:pt x="19100" y="37102"/>
                </a:cubicBezTo>
                <a:cubicBezTo>
                  <a:pt x="19128" y="36975"/>
                  <a:pt x="19028" y="36890"/>
                  <a:pt x="18923" y="36890"/>
                </a:cubicBezTo>
                <a:cubicBezTo>
                  <a:pt x="18856" y="36890"/>
                  <a:pt x="18786" y="36926"/>
                  <a:pt x="18749" y="37009"/>
                </a:cubicBezTo>
                <a:cubicBezTo>
                  <a:pt x="18633" y="37312"/>
                  <a:pt x="18539" y="37639"/>
                  <a:pt x="18469" y="37943"/>
                </a:cubicBezTo>
                <a:cubicBezTo>
                  <a:pt x="18306" y="38386"/>
                  <a:pt x="18096" y="38783"/>
                  <a:pt x="17862" y="39180"/>
                </a:cubicBezTo>
                <a:cubicBezTo>
                  <a:pt x="17349" y="39834"/>
                  <a:pt x="16742" y="40394"/>
                  <a:pt x="16041" y="40861"/>
                </a:cubicBezTo>
                <a:cubicBezTo>
                  <a:pt x="15214" y="41191"/>
                  <a:pt x="14344" y="41352"/>
                  <a:pt x="13479" y="41352"/>
                </a:cubicBezTo>
                <a:cubicBezTo>
                  <a:pt x="11707" y="41352"/>
                  <a:pt x="9957" y="40677"/>
                  <a:pt x="8640" y="39390"/>
                </a:cubicBezTo>
                <a:cubicBezTo>
                  <a:pt x="7099" y="37779"/>
                  <a:pt x="6235" y="35631"/>
                  <a:pt x="6258" y="33413"/>
                </a:cubicBezTo>
                <a:cubicBezTo>
                  <a:pt x="6258" y="31032"/>
                  <a:pt x="7332" y="28393"/>
                  <a:pt x="9714" y="27506"/>
                </a:cubicBezTo>
                <a:cubicBezTo>
                  <a:pt x="9901" y="27459"/>
                  <a:pt x="9854" y="27156"/>
                  <a:pt x="9644" y="27156"/>
                </a:cubicBezTo>
                <a:cubicBezTo>
                  <a:pt x="9527" y="27156"/>
                  <a:pt x="9387" y="27132"/>
                  <a:pt x="9247" y="27109"/>
                </a:cubicBezTo>
                <a:lnTo>
                  <a:pt x="9434" y="27039"/>
                </a:lnTo>
                <a:cubicBezTo>
                  <a:pt x="9646" y="26975"/>
                  <a:pt x="9588" y="26680"/>
                  <a:pt x="9400" y="26680"/>
                </a:cubicBezTo>
                <a:cubicBezTo>
                  <a:pt x="9381" y="26680"/>
                  <a:pt x="9361" y="26683"/>
                  <a:pt x="9340" y="26689"/>
                </a:cubicBezTo>
                <a:lnTo>
                  <a:pt x="8920" y="26736"/>
                </a:lnTo>
                <a:cubicBezTo>
                  <a:pt x="8757" y="26736"/>
                  <a:pt x="8593" y="26736"/>
                  <a:pt x="8453" y="26712"/>
                </a:cubicBezTo>
                <a:cubicBezTo>
                  <a:pt x="8543" y="26586"/>
                  <a:pt x="8411" y="26433"/>
                  <a:pt x="8271" y="26433"/>
                </a:cubicBezTo>
                <a:cubicBezTo>
                  <a:pt x="8230" y="26433"/>
                  <a:pt x="8187" y="26446"/>
                  <a:pt x="8149" y="26479"/>
                </a:cubicBezTo>
                <a:cubicBezTo>
                  <a:pt x="8079" y="26525"/>
                  <a:pt x="7986" y="26595"/>
                  <a:pt x="7916" y="26642"/>
                </a:cubicBezTo>
                <a:cubicBezTo>
                  <a:pt x="7542" y="26595"/>
                  <a:pt x="7169" y="26502"/>
                  <a:pt x="6819" y="26409"/>
                </a:cubicBezTo>
                <a:cubicBezTo>
                  <a:pt x="4087" y="25124"/>
                  <a:pt x="2009" y="22323"/>
                  <a:pt x="2966" y="19217"/>
                </a:cubicBezTo>
                <a:cubicBezTo>
                  <a:pt x="4332" y="14711"/>
                  <a:pt x="9535" y="13799"/>
                  <a:pt x="13624" y="13799"/>
                </a:cubicBezTo>
                <a:cubicBezTo>
                  <a:pt x="13730" y="13799"/>
                  <a:pt x="13835" y="13799"/>
                  <a:pt x="13940" y="13801"/>
                </a:cubicBezTo>
                <a:cubicBezTo>
                  <a:pt x="14103" y="13801"/>
                  <a:pt x="14173" y="13614"/>
                  <a:pt x="14057" y="13497"/>
                </a:cubicBezTo>
                <a:lnTo>
                  <a:pt x="14010" y="13427"/>
                </a:lnTo>
                <a:cubicBezTo>
                  <a:pt x="14057" y="13380"/>
                  <a:pt x="14057" y="13310"/>
                  <a:pt x="14010" y="13264"/>
                </a:cubicBezTo>
                <a:lnTo>
                  <a:pt x="13870" y="13077"/>
                </a:lnTo>
                <a:cubicBezTo>
                  <a:pt x="13893" y="13053"/>
                  <a:pt x="13916" y="13030"/>
                  <a:pt x="13940" y="12983"/>
                </a:cubicBezTo>
                <a:lnTo>
                  <a:pt x="14080" y="13170"/>
                </a:lnTo>
                <a:cubicBezTo>
                  <a:pt x="14117" y="13207"/>
                  <a:pt x="14158" y="13223"/>
                  <a:pt x="14199" y="13223"/>
                </a:cubicBezTo>
                <a:cubicBezTo>
                  <a:pt x="14338" y="13223"/>
                  <a:pt x="14463" y="13040"/>
                  <a:pt x="14337" y="12913"/>
                </a:cubicBezTo>
                <a:lnTo>
                  <a:pt x="14267" y="12820"/>
                </a:lnTo>
                <a:cubicBezTo>
                  <a:pt x="14337" y="12750"/>
                  <a:pt x="14313" y="12633"/>
                  <a:pt x="14243" y="12610"/>
                </a:cubicBezTo>
                <a:lnTo>
                  <a:pt x="14057" y="12563"/>
                </a:lnTo>
                <a:cubicBezTo>
                  <a:pt x="13263" y="11536"/>
                  <a:pt x="12866" y="10228"/>
                  <a:pt x="12959" y="8921"/>
                </a:cubicBezTo>
                <a:cubicBezTo>
                  <a:pt x="13193" y="7683"/>
                  <a:pt x="13893" y="6563"/>
                  <a:pt x="14897" y="5792"/>
                </a:cubicBezTo>
                <a:cubicBezTo>
                  <a:pt x="15820" y="5106"/>
                  <a:pt x="16909" y="4795"/>
                  <a:pt x="18008" y="4795"/>
                </a:cubicBezTo>
                <a:cubicBezTo>
                  <a:pt x="19939" y="4795"/>
                  <a:pt x="21900" y="5756"/>
                  <a:pt x="23046" y="7333"/>
                </a:cubicBezTo>
                <a:cubicBezTo>
                  <a:pt x="23066" y="7367"/>
                  <a:pt x="23097" y="7382"/>
                  <a:pt x="23128" y="7382"/>
                </a:cubicBezTo>
                <a:cubicBezTo>
                  <a:pt x="23203" y="7382"/>
                  <a:pt x="23282" y="7299"/>
                  <a:pt x="23232" y="7216"/>
                </a:cubicBezTo>
                <a:cubicBezTo>
                  <a:pt x="23162" y="7100"/>
                  <a:pt x="23116" y="7030"/>
                  <a:pt x="23046" y="6960"/>
                </a:cubicBezTo>
                <a:cubicBezTo>
                  <a:pt x="23092" y="6936"/>
                  <a:pt x="23116" y="6913"/>
                  <a:pt x="23139" y="6890"/>
                </a:cubicBezTo>
                <a:cubicBezTo>
                  <a:pt x="23419" y="7170"/>
                  <a:pt x="23676" y="7473"/>
                  <a:pt x="23909" y="7730"/>
                </a:cubicBezTo>
                <a:cubicBezTo>
                  <a:pt x="23950" y="7778"/>
                  <a:pt x="23999" y="7798"/>
                  <a:pt x="24048" y="7798"/>
                </a:cubicBezTo>
                <a:cubicBezTo>
                  <a:pt x="24166" y="7798"/>
                  <a:pt x="24283" y="7682"/>
                  <a:pt x="24283" y="7567"/>
                </a:cubicBezTo>
                <a:cubicBezTo>
                  <a:pt x="24300" y="7569"/>
                  <a:pt x="24316" y="7570"/>
                  <a:pt x="24332" y="7570"/>
                </a:cubicBezTo>
                <a:cubicBezTo>
                  <a:pt x="24674" y="7570"/>
                  <a:pt x="24853" y="7113"/>
                  <a:pt x="24563" y="6890"/>
                </a:cubicBezTo>
                <a:cubicBezTo>
                  <a:pt x="24525" y="6851"/>
                  <a:pt x="24486" y="6834"/>
                  <a:pt x="24447" y="6834"/>
                </a:cubicBezTo>
                <a:cubicBezTo>
                  <a:pt x="24416" y="6834"/>
                  <a:pt x="24385" y="6845"/>
                  <a:pt x="24353" y="6866"/>
                </a:cubicBezTo>
                <a:lnTo>
                  <a:pt x="24283" y="6890"/>
                </a:lnTo>
                <a:cubicBezTo>
                  <a:pt x="24306" y="6633"/>
                  <a:pt x="24330" y="6399"/>
                  <a:pt x="24376" y="6166"/>
                </a:cubicBezTo>
                <a:cubicBezTo>
                  <a:pt x="24446" y="5886"/>
                  <a:pt x="24540" y="5629"/>
                  <a:pt x="24610" y="5372"/>
                </a:cubicBezTo>
                <a:cubicBezTo>
                  <a:pt x="24797" y="4882"/>
                  <a:pt x="25030" y="4438"/>
                  <a:pt x="25310" y="3994"/>
                </a:cubicBezTo>
                <a:cubicBezTo>
                  <a:pt x="25754" y="3341"/>
                  <a:pt x="26384" y="2827"/>
                  <a:pt x="27131" y="2570"/>
                </a:cubicBezTo>
                <a:cubicBezTo>
                  <a:pt x="27315" y="2544"/>
                  <a:pt x="27499" y="2531"/>
                  <a:pt x="27683" y="2531"/>
                </a:cubicBezTo>
                <a:close/>
                <a:moveTo>
                  <a:pt x="19006" y="41655"/>
                </a:moveTo>
                <a:cubicBezTo>
                  <a:pt x="19777" y="44457"/>
                  <a:pt x="21621" y="46955"/>
                  <a:pt x="24493" y="47772"/>
                </a:cubicBezTo>
                <a:cubicBezTo>
                  <a:pt x="25095" y="47936"/>
                  <a:pt x="25712" y="48018"/>
                  <a:pt x="26331" y="48018"/>
                </a:cubicBezTo>
                <a:cubicBezTo>
                  <a:pt x="27031" y="48018"/>
                  <a:pt x="27733" y="47913"/>
                  <a:pt x="28416" y="47702"/>
                </a:cubicBezTo>
                <a:cubicBezTo>
                  <a:pt x="28696" y="47632"/>
                  <a:pt x="28953" y="47539"/>
                  <a:pt x="29209" y="47422"/>
                </a:cubicBezTo>
                <a:lnTo>
                  <a:pt x="29209" y="47422"/>
                </a:lnTo>
                <a:cubicBezTo>
                  <a:pt x="29023" y="47632"/>
                  <a:pt x="28789" y="47796"/>
                  <a:pt x="28579" y="47959"/>
                </a:cubicBezTo>
                <a:cubicBezTo>
                  <a:pt x="27667" y="48571"/>
                  <a:pt x="26609" y="48882"/>
                  <a:pt x="25550" y="48882"/>
                </a:cubicBezTo>
                <a:cubicBezTo>
                  <a:pt x="24629" y="48882"/>
                  <a:pt x="23707" y="48647"/>
                  <a:pt x="22882" y="48169"/>
                </a:cubicBezTo>
                <a:cubicBezTo>
                  <a:pt x="21201" y="47189"/>
                  <a:pt x="20150" y="45321"/>
                  <a:pt x="19450" y="43546"/>
                </a:cubicBezTo>
                <a:cubicBezTo>
                  <a:pt x="19310" y="43219"/>
                  <a:pt x="19193" y="42869"/>
                  <a:pt x="19076" y="42519"/>
                </a:cubicBezTo>
                <a:cubicBezTo>
                  <a:pt x="19053" y="42215"/>
                  <a:pt x="19006" y="41959"/>
                  <a:pt x="19006" y="41655"/>
                </a:cubicBezTo>
                <a:close/>
                <a:moveTo>
                  <a:pt x="45273" y="45694"/>
                </a:moveTo>
                <a:lnTo>
                  <a:pt x="45273" y="45694"/>
                </a:lnTo>
                <a:cubicBezTo>
                  <a:pt x="44456" y="47165"/>
                  <a:pt x="43148" y="48263"/>
                  <a:pt x="41561" y="48800"/>
                </a:cubicBezTo>
                <a:cubicBezTo>
                  <a:pt x="40963" y="48983"/>
                  <a:pt x="40351" y="49070"/>
                  <a:pt x="39742" y="49070"/>
                </a:cubicBezTo>
                <a:cubicBezTo>
                  <a:pt x="38258" y="49070"/>
                  <a:pt x="36792" y="48556"/>
                  <a:pt x="35583" y="47679"/>
                </a:cubicBezTo>
                <a:lnTo>
                  <a:pt x="35583" y="47679"/>
                </a:lnTo>
                <a:cubicBezTo>
                  <a:pt x="36261" y="48006"/>
                  <a:pt x="36961" y="48239"/>
                  <a:pt x="37685" y="48379"/>
                </a:cubicBezTo>
                <a:cubicBezTo>
                  <a:pt x="38375" y="48631"/>
                  <a:pt x="39095" y="48755"/>
                  <a:pt x="39815" y="48755"/>
                </a:cubicBezTo>
                <a:cubicBezTo>
                  <a:pt x="40362" y="48755"/>
                  <a:pt x="40910" y="48684"/>
                  <a:pt x="41444" y="48543"/>
                </a:cubicBezTo>
                <a:cubicBezTo>
                  <a:pt x="43032" y="48076"/>
                  <a:pt x="44386" y="47072"/>
                  <a:pt x="45273" y="45694"/>
                </a:cubicBezTo>
                <a:close/>
                <a:moveTo>
                  <a:pt x="32245" y="44714"/>
                </a:moveTo>
                <a:cubicBezTo>
                  <a:pt x="32315" y="44807"/>
                  <a:pt x="32385" y="44924"/>
                  <a:pt x="32455" y="45017"/>
                </a:cubicBezTo>
                <a:cubicBezTo>
                  <a:pt x="31847" y="47812"/>
                  <a:pt x="29195" y="49631"/>
                  <a:pt x="26391" y="49631"/>
                </a:cubicBezTo>
                <a:cubicBezTo>
                  <a:pt x="25751" y="49631"/>
                  <a:pt x="25103" y="49536"/>
                  <a:pt x="24470" y="49337"/>
                </a:cubicBezTo>
                <a:lnTo>
                  <a:pt x="24493" y="49337"/>
                </a:lnTo>
                <a:cubicBezTo>
                  <a:pt x="23629" y="49080"/>
                  <a:pt x="22835" y="48659"/>
                  <a:pt x="22158" y="48122"/>
                </a:cubicBezTo>
                <a:lnTo>
                  <a:pt x="22158" y="48122"/>
                </a:lnTo>
                <a:cubicBezTo>
                  <a:pt x="22555" y="48426"/>
                  <a:pt x="23022" y="48706"/>
                  <a:pt x="23513" y="48893"/>
                </a:cubicBezTo>
                <a:cubicBezTo>
                  <a:pt x="24168" y="49149"/>
                  <a:pt x="24849" y="49272"/>
                  <a:pt x="25523" y="49272"/>
                </a:cubicBezTo>
                <a:cubicBezTo>
                  <a:pt x="27250" y="49272"/>
                  <a:pt x="28928" y="48463"/>
                  <a:pt x="30003" y="47002"/>
                </a:cubicBezTo>
                <a:cubicBezTo>
                  <a:pt x="30937" y="46465"/>
                  <a:pt x="31708" y="45671"/>
                  <a:pt x="32245" y="44714"/>
                </a:cubicBezTo>
                <a:close/>
                <a:moveTo>
                  <a:pt x="47047" y="42052"/>
                </a:moveTo>
                <a:cubicBezTo>
                  <a:pt x="47328" y="43149"/>
                  <a:pt x="47328" y="44293"/>
                  <a:pt x="47047" y="45367"/>
                </a:cubicBezTo>
                <a:cubicBezTo>
                  <a:pt x="46510" y="47515"/>
                  <a:pt x="44783" y="49150"/>
                  <a:pt x="42705" y="49827"/>
                </a:cubicBezTo>
                <a:cubicBezTo>
                  <a:pt x="41955" y="50069"/>
                  <a:pt x="41210" y="50182"/>
                  <a:pt x="40485" y="50182"/>
                </a:cubicBezTo>
                <a:cubicBezTo>
                  <a:pt x="38477" y="50182"/>
                  <a:pt x="36616" y="49313"/>
                  <a:pt x="35210" y="47889"/>
                </a:cubicBezTo>
                <a:lnTo>
                  <a:pt x="35210" y="47889"/>
                </a:lnTo>
                <a:cubicBezTo>
                  <a:pt x="36520" y="48875"/>
                  <a:pt x="38120" y="49481"/>
                  <a:pt x="39749" y="49481"/>
                </a:cubicBezTo>
                <a:cubicBezTo>
                  <a:pt x="40472" y="49481"/>
                  <a:pt x="41200" y="49362"/>
                  <a:pt x="41911" y="49103"/>
                </a:cubicBezTo>
                <a:cubicBezTo>
                  <a:pt x="44339" y="48239"/>
                  <a:pt x="46020" y="46021"/>
                  <a:pt x="46534" y="43570"/>
                </a:cubicBezTo>
                <a:cubicBezTo>
                  <a:pt x="46744" y="43079"/>
                  <a:pt x="46931" y="42566"/>
                  <a:pt x="47047" y="42052"/>
                </a:cubicBezTo>
                <a:close/>
                <a:moveTo>
                  <a:pt x="28295" y="0"/>
                </a:moveTo>
                <a:cubicBezTo>
                  <a:pt x="27452" y="0"/>
                  <a:pt x="26653" y="233"/>
                  <a:pt x="25917" y="679"/>
                </a:cubicBezTo>
                <a:cubicBezTo>
                  <a:pt x="24330" y="1473"/>
                  <a:pt x="23279" y="3084"/>
                  <a:pt x="23186" y="4858"/>
                </a:cubicBezTo>
                <a:cubicBezTo>
                  <a:pt x="23116" y="5068"/>
                  <a:pt x="23046" y="5255"/>
                  <a:pt x="22999" y="5442"/>
                </a:cubicBezTo>
                <a:lnTo>
                  <a:pt x="22742" y="5232"/>
                </a:lnTo>
                <a:cubicBezTo>
                  <a:pt x="21834" y="3245"/>
                  <a:pt x="19784" y="2086"/>
                  <a:pt x="17658" y="2086"/>
                </a:cubicBezTo>
                <a:cubicBezTo>
                  <a:pt x="16612" y="2086"/>
                  <a:pt x="15548" y="2366"/>
                  <a:pt x="14594" y="2967"/>
                </a:cubicBezTo>
                <a:cubicBezTo>
                  <a:pt x="13239" y="3808"/>
                  <a:pt x="12259" y="5138"/>
                  <a:pt x="11885" y="6703"/>
                </a:cubicBezTo>
                <a:cubicBezTo>
                  <a:pt x="11138" y="8337"/>
                  <a:pt x="11278" y="10228"/>
                  <a:pt x="12259" y="11746"/>
                </a:cubicBezTo>
                <a:cubicBezTo>
                  <a:pt x="12259" y="11769"/>
                  <a:pt x="12282" y="11793"/>
                  <a:pt x="12282" y="11839"/>
                </a:cubicBezTo>
                <a:cubicBezTo>
                  <a:pt x="12305" y="11886"/>
                  <a:pt x="12352" y="11933"/>
                  <a:pt x="12399" y="11956"/>
                </a:cubicBezTo>
                <a:cubicBezTo>
                  <a:pt x="12469" y="12050"/>
                  <a:pt x="12539" y="12120"/>
                  <a:pt x="12609" y="12213"/>
                </a:cubicBezTo>
                <a:cubicBezTo>
                  <a:pt x="11726" y="12040"/>
                  <a:pt x="10823" y="11944"/>
                  <a:pt x="9924" y="11944"/>
                </a:cubicBezTo>
                <a:cubicBezTo>
                  <a:pt x="8399" y="11944"/>
                  <a:pt x="6883" y="12220"/>
                  <a:pt x="5488" y="12867"/>
                </a:cubicBezTo>
                <a:cubicBezTo>
                  <a:pt x="3223" y="13917"/>
                  <a:pt x="1379" y="15879"/>
                  <a:pt x="888" y="18377"/>
                </a:cubicBezTo>
                <a:cubicBezTo>
                  <a:pt x="631" y="19054"/>
                  <a:pt x="445" y="19778"/>
                  <a:pt x="351" y="20478"/>
                </a:cubicBezTo>
                <a:cubicBezTo>
                  <a:pt x="1" y="22813"/>
                  <a:pt x="655" y="25288"/>
                  <a:pt x="2639" y="26689"/>
                </a:cubicBezTo>
                <a:cubicBezTo>
                  <a:pt x="3529" y="27329"/>
                  <a:pt x="4575" y="27656"/>
                  <a:pt x="5638" y="27656"/>
                </a:cubicBezTo>
                <a:cubicBezTo>
                  <a:pt x="6165" y="27656"/>
                  <a:pt x="6697" y="27575"/>
                  <a:pt x="7216" y="27413"/>
                </a:cubicBezTo>
                <a:lnTo>
                  <a:pt x="7216" y="27413"/>
                </a:lnTo>
                <a:cubicBezTo>
                  <a:pt x="7052" y="27599"/>
                  <a:pt x="6912" y="27786"/>
                  <a:pt x="6749" y="27973"/>
                </a:cubicBezTo>
                <a:cubicBezTo>
                  <a:pt x="4997" y="29351"/>
                  <a:pt x="3830" y="31358"/>
                  <a:pt x="3527" y="33577"/>
                </a:cubicBezTo>
                <a:cubicBezTo>
                  <a:pt x="3270" y="34931"/>
                  <a:pt x="3386" y="36308"/>
                  <a:pt x="3853" y="37616"/>
                </a:cubicBezTo>
                <a:cubicBezTo>
                  <a:pt x="5055" y="40911"/>
                  <a:pt x="8173" y="43184"/>
                  <a:pt x="11514" y="43184"/>
                </a:cubicBezTo>
                <a:cubicBezTo>
                  <a:pt x="12458" y="43184"/>
                  <a:pt x="13419" y="43003"/>
                  <a:pt x="14360" y="42612"/>
                </a:cubicBezTo>
                <a:lnTo>
                  <a:pt x="14500" y="42542"/>
                </a:lnTo>
                <a:cubicBezTo>
                  <a:pt x="15971" y="42239"/>
                  <a:pt x="17302" y="41468"/>
                  <a:pt x="18306" y="40394"/>
                </a:cubicBezTo>
                <a:cubicBezTo>
                  <a:pt x="18353" y="41071"/>
                  <a:pt x="18469" y="41725"/>
                  <a:pt x="18656" y="42402"/>
                </a:cubicBezTo>
                <a:cubicBezTo>
                  <a:pt x="19076" y="45764"/>
                  <a:pt x="21084" y="48846"/>
                  <a:pt x="24610" y="49804"/>
                </a:cubicBezTo>
                <a:cubicBezTo>
                  <a:pt x="25193" y="49961"/>
                  <a:pt x="25785" y="50036"/>
                  <a:pt x="26370" y="50036"/>
                </a:cubicBezTo>
                <a:cubicBezTo>
                  <a:pt x="29253" y="50036"/>
                  <a:pt x="31978" y="48213"/>
                  <a:pt x="32735" y="45437"/>
                </a:cubicBezTo>
                <a:cubicBezTo>
                  <a:pt x="32945" y="45671"/>
                  <a:pt x="33179" y="45904"/>
                  <a:pt x="33412" y="46138"/>
                </a:cubicBezTo>
                <a:cubicBezTo>
                  <a:pt x="34819" y="48791"/>
                  <a:pt x="37529" y="50588"/>
                  <a:pt x="40486" y="50588"/>
                </a:cubicBezTo>
                <a:cubicBezTo>
                  <a:pt x="41407" y="50588"/>
                  <a:pt x="42351" y="50414"/>
                  <a:pt x="43288" y="50037"/>
                </a:cubicBezTo>
                <a:cubicBezTo>
                  <a:pt x="46837" y="48613"/>
                  <a:pt x="48495" y="44527"/>
                  <a:pt x="47187" y="41188"/>
                </a:cubicBezTo>
                <a:cubicBezTo>
                  <a:pt x="47211" y="40978"/>
                  <a:pt x="47234" y="40791"/>
                  <a:pt x="47234" y="40581"/>
                </a:cubicBezTo>
                <a:cubicBezTo>
                  <a:pt x="47398" y="40674"/>
                  <a:pt x="47561" y="40768"/>
                  <a:pt x="47724" y="40861"/>
                </a:cubicBezTo>
                <a:cubicBezTo>
                  <a:pt x="49125" y="41748"/>
                  <a:pt x="50620" y="42519"/>
                  <a:pt x="52254" y="42799"/>
                </a:cubicBezTo>
                <a:cubicBezTo>
                  <a:pt x="52708" y="42886"/>
                  <a:pt x="53158" y="42927"/>
                  <a:pt x="53602" y="42927"/>
                </a:cubicBezTo>
                <a:cubicBezTo>
                  <a:pt x="55529" y="42927"/>
                  <a:pt x="57350" y="42158"/>
                  <a:pt x="59002" y="41095"/>
                </a:cubicBezTo>
                <a:cubicBezTo>
                  <a:pt x="60893" y="39857"/>
                  <a:pt x="62691" y="38199"/>
                  <a:pt x="63391" y="35981"/>
                </a:cubicBezTo>
                <a:cubicBezTo>
                  <a:pt x="63905" y="34207"/>
                  <a:pt x="63741" y="32292"/>
                  <a:pt x="62924" y="30635"/>
                </a:cubicBezTo>
                <a:cubicBezTo>
                  <a:pt x="62737" y="30261"/>
                  <a:pt x="62527" y="29911"/>
                  <a:pt x="62294" y="29561"/>
                </a:cubicBezTo>
                <a:cubicBezTo>
                  <a:pt x="62200" y="29327"/>
                  <a:pt x="62107" y="29117"/>
                  <a:pt x="62013" y="28907"/>
                </a:cubicBezTo>
                <a:cubicBezTo>
                  <a:pt x="61873" y="28113"/>
                  <a:pt x="61593" y="27343"/>
                  <a:pt x="61173" y="26642"/>
                </a:cubicBezTo>
                <a:cubicBezTo>
                  <a:pt x="62527" y="26362"/>
                  <a:pt x="63741" y="25662"/>
                  <a:pt x="64652" y="24658"/>
                </a:cubicBezTo>
                <a:cubicBezTo>
                  <a:pt x="64699" y="24587"/>
                  <a:pt x="64745" y="24517"/>
                  <a:pt x="64792" y="24447"/>
                </a:cubicBezTo>
                <a:cubicBezTo>
                  <a:pt x="66823" y="22836"/>
                  <a:pt x="68154" y="20478"/>
                  <a:pt x="68014" y="17630"/>
                </a:cubicBezTo>
                <a:cubicBezTo>
                  <a:pt x="67967" y="16276"/>
                  <a:pt x="67500" y="14968"/>
                  <a:pt x="66706" y="13894"/>
                </a:cubicBezTo>
                <a:cubicBezTo>
                  <a:pt x="65866" y="12283"/>
                  <a:pt x="64232" y="11116"/>
                  <a:pt x="62574" y="10205"/>
                </a:cubicBezTo>
                <a:cubicBezTo>
                  <a:pt x="60232" y="8942"/>
                  <a:pt x="57597" y="8267"/>
                  <a:pt x="54912" y="8267"/>
                </a:cubicBezTo>
                <a:cubicBezTo>
                  <a:pt x="54867" y="8267"/>
                  <a:pt x="54821" y="8267"/>
                  <a:pt x="54776" y="8267"/>
                </a:cubicBezTo>
                <a:cubicBezTo>
                  <a:pt x="54725" y="8267"/>
                  <a:pt x="54675" y="8266"/>
                  <a:pt x="54625" y="8266"/>
                </a:cubicBezTo>
                <a:cubicBezTo>
                  <a:pt x="52272" y="8266"/>
                  <a:pt x="49967" y="8802"/>
                  <a:pt x="47841" y="9808"/>
                </a:cubicBezTo>
                <a:cubicBezTo>
                  <a:pt x="47865" y="9761"/>
                  <a:pt x="47888" y="9715"/>
                  <a:pt x="47911" y="9645"/>
                </a:cubicBezTo>
                <a:cubicBezTo>
                  <a:pt x="48682" y="8384"/>
                  <a:pt x="48822" y="6796"/>
                  <a:pt x="48238" y="5419"/>
                </a:cubicBezTo>
                <a:cubicBezTo>
                  <a:pt x="47444" y="3411"/>
                  <a:pt x="45483" y="1986"/>
                  <a:pt x="43428" y="1449"/>
                </a:cubicBezTo>
                <a:cubicBezTo>
                  <a:pt x="42732" y="1266"/>
                  <a:pt x="42016" y="1178"/>
                  <a:pt x="41301" y="1178"/>
                </a:cubicBezTo>
                <a:cubicBezTo>
                  <a:pt x="38371" y="1178"/>
                  <a:pt x="35442" y="2652"/>
                  <a:pt x="33809" y="5092"/>
                </a:cubicBezTo>
                <a:lnTo>
                  <a:pt x="33622" y="4905"/>
                </a:lnTo>
                <a:cubicBezTo>
                  <a:pt x="33179" y="2337"/>
                  <a:pt x="31124" y="49"/>
                  <a:pt x="28416" y="2"/>
                </a:cubicBezTo>
                <a:cubicBezTo>
                  <a:pt x="28375" y="1"/>
                  <a:pt x="28335" y="0"/>
                  <a:pt x="28295" y="0"/>
                </a:cubicBezTo>
                <a:close/>
              </a:path>
            </a:pathLst>
          </a:custGeom>
          <a:solidFill>
            <a:srgbClr val="04040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endParaRPr sz="1050">
              <a:ea typeface="+mn-e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08232" y="2532892"/>
            <a:ext cx="16016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chemeClr val="bg1"/>
                </a:solidFill>
                <a:latin typeface="Bradley Hand ITC" panose="03070402050302030203" pitchFamily="66" charset="0"/>
                <a:ea typeface="+mn-ea"/>
                <a:cs typeface="+mn-cs"/>
              </a:rPr>
              <a:t>What we can do?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5" t="3303" r="32711" b="17377"/>
          <a:stretch/>
        </p:blipFill>
        <p:spPr>
          <a:xfrm rot="373522">
            <a:off x="7378643" y="1026328"/>
            <a:ext cx="1175522" cy="14470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" r="32642"/>
          <a:stretch/>
        </p:blipFill>
        <p:spPr>
          <a:xfrm rot="21360511">
            <a:off x="6258139" y="602285"/>
            <a:ext cx="1185689" cy="12068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Google Shape;2927;p95"/>
          <p:cNvSpPr/>
          <p:nvPr/>
        </p:nvSpPr>
        <p:spPr>
          <a:xfrm>
            <a:off x="1226976" y="956156"/>
            <a:ext cx="1686620" cy="1453478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  <a:defRPr/>
            </a:pPr>
            <a:endParaRPr sz="1350" kern="120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26" name="Google Shape;2927;p95"/>
          <p:cNvSpPr/>
          <p:nvPr/>
        </p:nvSpPr>
        <p:spPr>
          <a:xfrm>
            <a:off x="1226818" y="3520191"/>
            <a:ext cx="2319086" cy="1551287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  <a:defRPr/>
            </a:pPr>
            <a:endParaRPr sz="1350" kern="1200">
              <a:ea typeface="+mn-ea"/>
              <a:cs typeface="+mn-cs"/>
            </a:endParaRPr>
          </a:p>
        </p:txBody>
      </p:sp>
      <p:sp>
        <p:nvSpPr>
          <p:cNvPr id="27" name="Google Shape;2927;p95"/>
          <p:cNvSpPr/>
          <p:nvPr/>
        </p:nvSpPr>
        <p:spPr>
          <a:xfrm rot="5400000">
            <a:off x="4116960" y="1262157"/>
            <a:ext cx="2319086" cy="1551287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  <a:defRPr/>
            </a:pPr>
            <a:endParaRPr sz="1350" kern="1200">
              <a:ea typeface="+mn-ea"/>
              <a:cs typeface="+mn-cs"/>
            </a:endParaRPr>
          </a:p>
        </p:txBody>
      </p:sp>
      <p:sp>
        <p:nvSpPr>
          <p:cNvPr id="28" name="Google Shape;2927;p95"/>
          <p:cNvSpPr/>
          <p:nvPr/>
        </p:nvSpPr>
        <p:spPr>
          <a:xfrm>
            <a:off x="4494827" y="3618000"/>
            <a:ext cx="1686620" cy="1453478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  <a:defRPr/>
            </a:pPr>
            <a:endParaRPr sz="1350" kern="1200">
              <a:ea typeface="+mn-ea"/>
              <a:cs typeface="+mn-cs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2615699" y="2056591"/>
            <a:ext cx="378995" cy="541421"/>
          </a:xfrm>
          <a:custGeom>
            <a:avLst/>
            <a:gdLst>
              <a:gd name="connsiteX0" fmla="*/ 0 w 505326"/>
              <a:gd name="connsiteY0" fmla="*/ 0 h 721894"/>
              <a:gd name="connsiteX1" fmla="*/ 60158 w 505326"/>
              <a:gd name="connsiteY1" fmla="*/ 60158 h 721894"/>
              <a:gd name="connsiteX2" fmla="*/ 84221 w 505326"/>
              <a:gd name="connsiteY2" fmla="*/ 96252 h 721894"/>
              <a:gd name="connsiteX3" fmla="*/ 156410 w 505326"/>
              <a:gd name="connsiteY3" fmla="*/ 156410 h 721894"/>
              <a:gd name="connsiteX4" fmla="*/ 216568 w 505326"/>
              <a:gd name="connsiteY4" fmla="*/ 240631 h 721894"/>
              <a:gd name="connsiteX5" fmla="*/ 276726 w 505326"/>
              <a:gd name="connsiteY5" fmla="*/ 324852 h 721894"/>
              <a:gd name="connsiteX6" fmla="*/ 312821 w 505326"/>
              <a:gd name="connsiteY6" fmla="*/ 385010 h 721894"/>
              <a:gd name="connsiteX7" fmla="*/ 372979 w 505326"/>
              <a:gd name="connsiteY7" fmla="*/ 469231 h 721894"/>
              <a:gd name="connsiteX8" fmla="*/ 409073 w 505326"/>
              <a:gd name="connsiteY8" fmla="*/ 541421 h 721894"/>
              <a:gd name="connsiteX9" fmla="*/ 421105 w 505326"/>
              <a:gd name="connsiteY9" fmla="*/ 589547 h 721894"/>
              <a:gd name="connsiteX10" fmla="*/ 469231 w 505326"/>
              <a:gd name="connsiteY10" fmla="*/ 637673 h 721894"/>
              <a:gd name="connsiteX11" fmla="*/ 505326 w 505326"/>
              <a:gd name="connsiteY11" fmla="*/ 721894 h 721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5326" h="721894">
                <a:moveTo>
                  <a:pt x="0" y="0"/>
                </a:moveTo>
                <a:cubicBezTo>
                  <a:pt x="20053" y="20053"/>
                  <a:pt x="41484" y="38816"/>
                  <a:pt x="60158" y="60158"/>
                </a:cubicBezTo>
                <a:cubicBezTo>
                  <a:pt x="69680" y="71040"/>
                  <a:pt x="74964" y="85144"/>
                  <a:pt x="84221" y="96252"/>
                </a:cubicBezTo>
                <a:cubicBezTo>
                  <a:pt x="113171" y="130992"/>
                  <a:pt x="120919" y="132749"/>
                  <a:pt x="156410" y="156410"/>
                </a:cubicBezTo>
                <a:cubicBezTo>
                  <a:pt x="178072" y="221393"/>
                  <a:pt x="155082" y="170361"/>
                  <a:pt x="216568" y="240631"/>
                </a:cubicBezTo>
                <a:cubicBezTo>
                  <a:pt x="232008" y="258277"/>
                  <a:pt x="262690" y="302394"/>
                  <a:pt x="276726" y="324852"/>
                </a:cubicBezTo>
                <a:cubicBezTo>
                  <a:pt x="289120" y="344683"/>
                  <a:pt x="299849" y="365552"/>
                  <a:pt x="312821" y="385010"/>
                </a:cubicBezTo>
                <a:cubicBezTo>
                  <a:pt x="333662" y="416271"/>
                  <a:pt x="355048" y="436955"/>
                  <a:pt x="372979" y="469231"/>
                </a:cubicBezTo>
                <a:cubicBezTo>
                  <a:pt x="386044" y="492749"/>
                  <a:pt x="399081" y="516442"/>
                  <a:pt x="409073" y="541421"/>
                </a:cubicBezTo>
                <a:cubicBezTo>
                  <a:pt x="415214" y="556774"/>
                  <a:pt x="412341" y="575525"/>
                  <a:pt x="421105" y="589547"/>
                </a:cubicBezTo>
                <a:cubicBezTo>
                  <a:pt x="433129" y="608785"/>
                  <a:pt x="453189" y="621631"/>
                  <a:pt x="469231" y="637673"/>
                </a:cubicBezTo>
                <a:cubicBezTo>
                  <a:pt x="495089" y="715243"/>
                  <a:pt x="475359" y="691927"/>
                  <a:pt x="505326" y="72189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2096931" y="2856818"/>
            <a:ext cx="929440" cy="821207"/>
          </a:xfrm>
          <a:custGeom>
            <a:avLst/>
            <a:gdLst>
              <a:gd name="connsiteX0" fmla="*/ 0 w 1239253"/>
              <a:gd name="connsiteY0" fmla="*/ 1094942 h 1094942"/>
              <a:gd name="connsiteX1" fmla="*/ 96253 w 1239253"/>
              <a:gd name="connsiteY1" fmla="*/ 914469 h 1094942"/>
              <a:gd name="connsiteX2" fmla="*/ 252663 w 1239253"/>
              <a:gd name="connsiteY2" fmla="*/ 721963 h 1094942"/>
              <a:gd name="connsiteX3" fmla="*/ 324853 w 1239253"/>
              <a:gd name="connsiteY3" fmla="*/ 649774 h 1094942"/>
              <a:gd name="connsiteX4" fmla="*/ 421105 w 1239253"/>
              <a:gd name="connsiteY4" fmla="*/ 601648 h 1094942"/>
              <a:gd name="connsiteX5" fmla="*/ 445168 w 1239253"/>
              <a:gd name="connsiteY5" fmla="*/ 577584 h 1094942"/>
              <a:gd name="connsiteX6" fmla="*/ 601579 w 1239253"/>
              <a:gd name="connsiteY6" fmla="*/ 457269 h 1094942"/>
              <a:gd name="connsiteX7" fmla="*/ 625642 w 1239253"/>
              <a:gd name="connsiteY7" fmla="*/ 433205 h 1094942"/>
              <a:gd name="connsiteX8" fmla="*/ 673768 w 1239253"/>
              <a:gd name="connsiteY8" fmla="*/ 397111 h 1094942"/>
              <a:gd name="connsiteX9" fmla="*/ 697832 w 1239253"/>
              <a:gd name="connsiteY9" fmla="*/ 361016 h 1094942"/>
              <a:gd name="connsiteX10" fmla="*/ 770021 w 1239253"/>
              <a:gd name="connsiteY10" fmla="*/ 324921 h 1094942"/>
              <a:gd name="connsiteX11" fmla="*/ 818147 w 1239253"/>
              <a:gd name="connsiteY11" fmla="*/ 288826 h 1094942"/>
              <a:gd name="connsiteX12" fmla="*/ 890337 w 1239253"/>
              <a:gd name="connsiteY12" fmla="*/ 240700 h 1094942"/>
              <a:gd name="connsiteX13" fmla="*/ 950495 w 1239253"/>
              <a:gd name="connsiteY13" fmla="*/ 192574 h 1094942"/>
              <a:gd name="connsiteX14" fmla="*/ 998621 w 1239253"/>
              <a:gd name="connsiteY14" fmla="*/ 168511 h 1094942"/>
              <a:gd name="connsiteX15" fmla="*/ 1034716 w 1239253"/>
              <a:gd name="connsiteY15" fmla="*/ 132416 h 1094942"/>
              <a:gd name="connsiteX16" fmla="*/ 1106905 w 1239253"/>
              <a:gd name="connsiteY16" fmla="*/ 108353 h 1094942"/>
              <a:gd name="connsiteX17" fmla="*/ 1130968 w 1239253"/>
              <a:gd name="connsiteY17" fmla="*/ 72258 h 1094942"/>
              <a:gd name="connsiteX18" fmla="*/ 1167063 w 1239253"/>
              <a:gd name="connsiteY18" fmla="*/ 60226 h 1094942"/>
              <a:gd name="connsiteX19" fmla="*/ 1203158 w 1239253"/>
              <a:gd name="connsiteY19" fmla="*/ 36163 h 1094942"/>
              <a:gd name="connsiteX20" fmla="*/ 1239253 w 1239253"/>
              <a:gd name="connsiteY20" fmla="*/ 69 h 109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39253" h="1094942">
                <a:moveTo>
                  <a:pt x="0" y="1094942"/>
                </a:moveTo>
                <a:cubicBezTo>
                  <a:pt x="32811" y="1029321"/>
                  <a:pt x="56805" y="973642"/>
                  <a:pt x="96253" y="914469"/>
                </a:cubicBezTo>
                <a:cubicBezTo>
                  <a:pt x="128671" y="865841"/>
                  <a:pt x="248419" y="726738"/>
                  <a:pt x="252663" y="721963"/>
                </a:cubicBezTo>
                <a:cubicBezTo>
                  <a:pt x="275272" y="696528"/>
                  <a:pt x="297161" y="669554"/>
                  <a:pt x="324853" y="649774"/>
                </a:cubicBezTo>
                <a:cubicBezTo>
                  <a:pt x="354042" y="628924"/>
                  <a:pt x="389021" y="617690"/>
                  <a:pt x="421105" y="601648"/>
                </a:cubicBezTo>
                <a:cubicBezTo>
                  <a:pt x="429126" y="593627"/>
                  <a:pt x="436310" y="584670"/>
                  <a:pt x="445168" y="577584"/>
                </a:cubicBezTo>
                <a:cubicBezTo>
                  <a:pt x="496532" y="536493"/>
                  <a:pt x="555068" y="503782"/>
                  <a:pt x="601579" y="457269"/>
                </a:cubicBezTo>
                <a:cubicBezTo>
                  <a:pt x="609600" y="449248"/>
                  <a:pt x="616928" y="440467"/>
                  <a:pt x="625642" y="433205"/>
                </a:cubicBezTo>
                <a:cubicBezTo>
                  <a:pt x="641047" y="420368"/>
                  <a:pt x="659589" y="411290"/>
                  <a:pt x="673768" y="397111"/>
                </a:cubicBezTo>
                <a:cubicBezTo>
                  <a:pt x="683993" y="386886"/>
                  <a:pt x="686264" y="369692"/>
                  <a:pt x="697832" y="361016"/>
                </a:cubicBezTo>
                <a:cubicBezTo>
                  <a:pt x="719355" y="344874"/>
                  <a:pt x="746952" y="338763"/>
                  <a:pt x="770021" y="324921"/>
                </a:cubicBezTo>
                <a:cubicBezTo>
                  <a:pt x="787216" y="314604"/>
                  <a:pt x="801719" y="300325"/>
                  <a:pt x="818147" y="288826"/>
                </a:cubicBezTo>
                <a:cubicBezTo>
                  <a:pt x="841840" y="272241"/>
                  <a:pt x="867754" y="258766"/>
                  <a:pt x="890337" y="240700"/>
                </a:cubicBezTo>
                <a:cubicBezTo>
                  <a:pt x="910390" y="224658"/>
                  <a:pt x="929128" y="206819"/>
                  <a:pt x="950495" y="192574"/>
                </a:cubicBezTo>
                <a:cubicBezTo>
                  <a:pt x="965418" y="182625"/>
                  <a:pt x="984026" y="178936"/>
                  <a:pt x="998621" y="168511"/>
                </a:cubicBezTo>
                <a:cubicBezTo>
                  <a:pt x="1012467" y="158621"/>
                  <a:pt x="1019842" y="140679"/>
                  <a:pt x="1034716" y="132416"/>
                </a:cubicBezTo>
                <a:cubicBezTo>
                  <a:pt x="1056889" y="120098"/>
                  <a:pt x="1082842" y="116374"/>
                  <a:pt x="1106905" y="108353"/>
                </a:cubicBezTo>
                <a:cubicBezTo>
                  <a:pt x="1114926" y="96321"/>
                  <a:pt x="1119677" y="81291"/>
                  <a:pt x="1130968" y="72258"/>
                </a:cubicBezTo>
                <a:cubicBezTo>
                  <a:pt x="1140871" y="64335"/>
                  <a:pt x="1155719" y="65898"/>
                  <a:pt x="1167063" y="60226"/>
                </a:cubicBezTo>
                <a:cubicBezTo>
                  <a:pt x="1179997" y="53759"/>
                  <a:pt x="1191126" y="44184"/>
                  <a:pt x="1203158" y="36163"/>
                </a:cubicBezTo>
                <a:cubicBezTo>
                  <a:pt x="1229446" y="-3268"/>
                  <a:pt x="1212761" y="69"/>
                  <a:pt x="1239253" y="69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4160080" y="1748020"/>
            <a:ext cx="333877" cy="776037"/>
          </a:xfrm>
          <a:custGeom>
            <a:avLst/>
            <a:gdLst>
              <a:gd name="connsiteX0" fmla="*/ 0 w 445169"/>
              <a:gd name="connsiteY0" fmla="*/ 1034716 h 1034716"/>
              <a:gd name="connsiteX1" fmla="*/ 24063 w 445169"/>
              <a:gd name="connsiteY1" fmla="*/ 745958 h 1034716"/>
              <a:gd name="connsiteX2" fmla="*/ 48127 w 445169"/>
              <a:gd name="connsiteY2" fmla="*/ 697832 h 1034716"/>
              <a:gd name="connsiteX3" fmla="*/ 72190 w 445169"/>
              <a:gd name="connsiteY3" fmla="*/ 613611 h 1034716"/>
              <a:gd name="connsiteX4" fmla="*/ 84221 w 445169"/>
              <a:gd name="connsiteY4" fmla="*/ 565485 h 1034716"/>
              <a:gd name="connsiteX5" fmla="*/ 108284 w 445169"/>
              <a:gd name="connsiteY5" fmla="*/ 517358 h 1034716"/>
              <a:gd name="connsiteX6" fmla="*/ 132348 w 445169"/>
              <a:gd name="connsiteY6" fmla="*/ 433137 h 1034716"/>
              <a:gd name="connsiteX7" fmla="*/ 168442 w 445169"/>
              <a:gd name="connsiteY7" fmla="*/ 385011 h 1034716"/>
              <a:gd name="connsiteX8" fmla="*/ 216569 w 445169"/>
              <a:gd name="connsiteY8" fmla="*/ 312821 h 1034716"/>
              <a:gd name="connsiteX9" fmla="*/ 300790 w 445169"/>
              <a:gd name="connsiteY9" fmla="*/ 204537 h 1034716"/>
              <a:gd name="connsiteX10" fmla="*/ 348916 w 445169"/>
              <a:gd name="connsiteY10" fmla="*/ 132348 h 1034716"/>
              <a:gd name="connsiteX11" fmla="*/ 372979 w 445169"/>
              <a:gd name="connsiteY11" fmla="*/ 96253 h 1034716"/>
              <a:gd name="connsiteX12" fmla="*/ 409074 w 445169"/>
              <a:gd name="connsiteY12" fmla="*/ 72190 h 1034716"/>
              <a:gd name="connsiteX13" fmla="*/ 421105 w 445169"/>
              <a:gd name="connsiteY13" fmla="*/ 24064 h 1034716"/>
              <a:gd name="connsiteX14" fmla="*/ 445169 w 445169"/>
              <a:gd name="connsiteY14" fmla="*/ 0 h 103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5169" h="1034716">
                <a:moveTo>
                  <a:pt x="0" y="1034716"/>
                </a:moveTo>
                <a:cubicBezTo>
                  <a:pt x="637" y="1023892"/>
                  <a:pt x="7797" y="805600"/>
                  <a:pt x="24063" y="745958"/>
                </a:cubicBezTo>
                <a:cubicBezTo>
                  <a:pt x="28782" y="728654"/>
                  <a:pt x="41998" y="714688"/>
                  <a:pt x="48127" y="697832"/>
                </a:cubicBezTo>
                <a:cubicBezTo>
                  <a:pt x="58105" y="670393"/>
                  <a:pt x="64508" y="641779"/>
                  <a:pt x="72190" y="613611"/>
                </a:cubicBezTo>
                <a:cubicBezTo>
                  <a:pt x="76541" y="597658"/>
                  <a:pt x="78415" y="580968"/>
                  <a:pt x="84221" y="565485"/>
                </a:cubicBezTo>
                <a:cubicBezTo>
                  <a:pt x="90519" y="548691"/>
                  <a:pt x="102155" y="534214"/>
                  <a:pt x="108284" y="517358"/>
                </a:cubicBezTo>
                <a:cubicBezTo>
                  <a:pt x="118262" y="489919"/>
                  <a:pt x="120266" y="459717"/>
                  <a:pt x="132348" y="433137"/>
                </a:cubicBezTo>
                <a:cubicBezTo>
                  <a:pt x="140646" y="414882"/>
                  <a:pt x="156943" y="401439"/>
                  <a:pt x="168442" y="385011"/>
                </a:cubicBezTo>
                <a:cubicBezTo>
                  <a:pt x="185027" y="361318"/>
                  <a:pt x="216569" y="312821"/>
                  <a:pt x="216569" y="312821"/>
                </a:cubicBezTo>
                <a:cubicBezTo>
                  <a:pt x="249442" y="214199"/>
                  <a:pt x="192581" y="366850"/>
                  <a:pt x="300790" y="204537"/>
                </a:cubicBezTo>
                <a:lnTo>
                  <a:pt x="348916" y="132348"/>
                </a:lnTo>
                <a:cubicBezTo>
                  <a:pt x="356937" y="120316"/>
                  <a:pt x="360947" y="104274"/>
                  <a:pt x="372979" y="96253"/>
                </a:cubicBezTo>
                <a:lnTo>
                  <a:pt x="409074" y="72190"/>
                </a:lnTo>
                <a:cubicBezTo>
                  <a:pt x="413084" y="56148"/>
                  <a:pt x="413710" y="38854"/>
                  <a:pt x="421105" y="24064"/>
                </a:cubicBezTo>
                <a:cubicBezTo>
                  <a:pt x="426178" y="13918"/>
                  <a:pt x="445169" y="0"/>
                  <a:pt x="445169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4184406" y="3308311"/>
            <a:ext cx="572332" cy="593911"/>
          </a:xfrm>
          <a:custGeom>
            <a:avLst/>
            <a:gdLst>
              <a:gd name="connsiteX0" fmla="*/ 0 w 637674"/>
              <a:gd name="connsiteY0" fmla="*/ 0 h 673769"/>
              <a:gd name="connsiteX1" fmla="*/ 48126 w 637674"/>
              <a:gd name="connsiteY1" fmla="*/ 84222 h 673769"/>
              <a:gd name="connsiteX2" fmla="*/ 96253 w 637674"/>
              <a:gd name="connsiteY2" fmla="*/ 144379 h 673769"/>
              <a:gd name="connsiteX3" fmla="*/ 132347 w 637674"/>
              <a:gd name="connsiteY3" fmla="*/ 156411 h 673769"/>
              <a:gd name="connsiteX4" fmla="*/ 168442 w 637674"/>
              <a:gd name="connsiteY4" fmla="*/ 180474 h 673769"/>
              <a:gd name="connsiteX5" fmla="*/ 228600 w 637674"/>
              <a:gd name="connsiteY5" fmla="*/ 252664 h 673769"/>
              <a:gd name="connsiteX6" fmla="*/ 264695 w 637674"/>
              <a:gd name="connsiteY6" fmla="*/ 276727 h 673769"/>
              <a:gd name="connsiteX7" fmla="*/ 348916 w 637674"/>
              <a:gd name="connsiteY7" fmla="*/ 360948 h 673769"/>
              <a:gd name="connsiteX8" fmla="*/ 421105 w 637674"/>
              <a:gd name="connsiteY8" fmla="*/ 409074 h 673769"/>
              <a:gd name="connsiteX9" fmla="*/ 457200 w 637674"/>
              <a:gd name="connsiteY9" fmla="*/ 457200 h 673769"/>
              <a:gd name="connsiteX10" fmla="*/ 517358 w 637674"/>
              <a:gd name="connsiteY10" fmla="*/ 517358 h 673769"/>
              <a:gd name="connsiteX11" fmla="*/ 541421 w 637674"/>
              <a:gd name="connsiteY11" fmla="*/ 553453 h 673769"/>
              <a:gd name="connsiteX12" fmla="*/ 553453 w 637674"/>
              <a:gd name="connsiteY12" fmla="*/ 589548 h 673769"/>
              <a:gd name="connsiteX13" fmla="*/ 613611 w 637674"/>
              <a:gd name="connsiteY13" fmla="*/ 649706 h 673769"/>
              <a:gd name="connsiteX14" fmla="*/ 637674 w 637674"/>
              <a:gd name="connsiteY14" fmla="*/ 673769 h 67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37674" h="673769">
                <a:moveTo>
                  <a:pt x="0" y="0"/>
                </a:moveTo>
                <a:cubicBezTo>
                  <a:pt x="43252" y="108130"/>
                  <a:pt x="926" y="25221"/>
                  <a:pt x="48126" y="84222"/>
                </a:cubicBezTo>
                <a:cubicBezTo>
                  <a:pt x="63261" y="103140"/>
                  <a:pt x="73905" y="130970"/>
                  <a:pt x="96253" y="144379"/>
                </a:cubicBezTo>
                <a:cubicBezTo>
                  <a:pt x="107128" y="150904"/>
                  <a:pt x="121004" y="150739"/>
                  <a:pt x="132347" y="156411"/>
                </a:cubicBezTo>
                <a:cubicBezTo>
                  <a:pt x="145281" y="162878"/>
                  <a:pt x="156410" y="172453"/>
                  <a:pt x="168442" y="180474"/>
                </a:cubicBezTo>
                <a:cubicBezTo>
                  <a:pt x="192102" y="215965"/>
                  <a:pt x="193860" y="223714"/>
                  <a:pt x="228600" y="252664"/>
                </a:cubicBezTo>
                <a:cubicBezTo>
                  <a:pt x="239709" y="261921"/>
                  <a:pt x="253947" y="267054"/>
                  <a:pt x="264695" y="276727"/>
                </a:cubicBezTo>
                <a:cubicBezTo>
                  <a:pt x="294205" y="303286"/>
                  <a:pt x="315882" y="338925"/>
                  <a:pt x="348916" y="360948"/>
                </a:cubicBezTo>
                <a:cubicBezTo>
                  <a:pt x="372979" y="376990"/>
                  <a:pt x="403753" y="385938"/>
                  <a:pt x="421105" y="409074"/>
                </a:cubicBezTo>
                <a:cubicBezTo>
                  <a:pt x="433137" y="425116"/>
                  <a:pt x="443878" y="442213"/>
                  <a:pt x="457200" y="457200"/>
                </a:cubicBezTo>
                <a:cubicBezTo>
                  <a:pt x="476041" y="478396"/>
                  <a:pt x="501628" y="493762"/>
                  <a:pt x="517358" y="517358"/>
                </a:cubicBezTo>
                <a:cubicBezTo>
                  <a:pt x="525379" y="529390"/>
                  <a:pt x="534954" y="540519"/>
                  <a:pt x="541421" y="553453"/>
                </a:cubicBezTo>
                <a:cubicBezTo>
                  <a:pt x="547093" y="564797"/>
                  <a:pt x="545843" y="579402"/>
                  <a:pt x="553453" y="589548"/>
                </a:cubicBezTo>
                <a:cubicBezTo>
                  <a:pt x="570468" y="612235"/>
                  <a:pt x="593558" y="629653"/>
                  <a:pt x="613611" y="649706"/>
                </a:cubicBezTo>
                <a:lnTo>
                  <a:pt x="637674" y="673769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4678" r="31699" b="26847"/>
          <a:stretch/>
        </p:blipFill>
        <p:spPr>
          <a:xfrm rot="20866705">
            <a:off x="6325165" y="2060970"/>
            <a:ext cx="1059765" cy="11299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9" r="17623"/>
          <a:stretch/>
        </p:blipFill>
        <p:spPr>
          <a:xfrm>
            <a:off x="7333188" y="2822214"/>
            <a:ext cx="1148669" cy="10763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68283" y="3178851"/>
            <a:ext cx="1892627" cy="189262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293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652;p71"/>
          <p:cNvSpPr/>
          <p:nvPr/>
        </p:nvSpPr>
        <p:spPr>
          <a:xfrm rot="16200000">
            <a:off x="1947113" y="-478676"/>
            <a:ext cx="4907193" cy="6400802"/>
          </a:xfrm>
          <a:custGeom>
            <a:avLst/>
            <a:gdLst/>
            <a:ahLst/>
            <a:cxnLst/>
            <a:rect l="l" t="t" r="r" b="b"/>
            <a:pathLst>
              <a:path w="16277" h="15222" extrusionOk="0">
                <a:moveTo>
                  <a:pt x="5649" y="1"/>
                </a:moveTo>
                <a:cubicBezTo>
                  <a:pt x="5190" y="19"/>
                  <a:pt x="4730" y="37"/>
                  <a:pt x="4271" y="60"/>
                </a:cubicBezTo>
                <a:cubicBezTo>
                  <a:pt x="4235" y="60"/>
                  <a:pt x="4207" y="83"/>
                  <a:pt x="4194" y="115"/>
                </a:cubicBezTo>
                <a:cubicBezTo>
                  <a:pt x="4139" y="310"/>
                  <a:pt x="4162" y="478"/>
                  <a:pt x="4207" y="674"/>
                </a:cubicBezTo>
                <a:cubicBezTo>
                  <a:pt x="4244" y="824"/>
                  <a:pt x="4285" y="960"/>
                  <a:pt x="4266" y="1110"/>
                </a:cubicBezTo>
                <a:cubicBezTo>
                  <a:pt x="4292" y="1336"/>
                  <a:pt x="4099" y="1574"/>
                  <a:pt x="3878" y="1574"/>
                </a:cubicBezTo>
                <a:cubicBezTo>
                  <a:pt x="3828" y="1574"/>
                  <a:pt x="3776" y="1561"/>
                  <a:pt x="3725" y="1533"/>
                </a:cubicBezTo>
                <a:cubicBezTo>
                  <a:pt x="3684" y="1515"/>
                  <a:pt x="3653" y="1483"/>
                  <a:pt x="3621" y="1447"/>
                </a:cubicBezTo>
                <a:cubicBezTo>
                  <a:pt x="3584" y="1415"/>
                  <a:pt x="3562" y="1379"/>
                  <a:pt x="3562" y="1333"/>
                </a:cubicBezTo>
                <a:cubicBezTo>
                  <a:pt x="3534" y="1261"/>
                  <a:pt x="3530" y="1183"/>
                  <a:pt x="3553" y="1110"/>
                </a:cubicBezTo>
                <a:cubicBezTo>
                  <a:pt x="3598" y="956"/>
                  <a:pt x="3739" y="874"/>
                  <a:pt x="3889" y="847"/>
                </a:cubicBezTo>
                <a:lnTo>
                  <a:pt x="3907" y="838"/>
                </a:lnTo>
                <a:cubicBezTo>
                  <a:pt x="3921" y="824"/>
                  <a:pt x="3925" y="801"/>
                  <a:pt x="3921" y="778"/>
                </a:cubicBezTo>
                <a:cubicBezTo>
                  <a:pt x="3889" y="569"/>
                  <a:pt x="3862" y="360"/>
                  <a:pt x="3830" y="155"/>
                </a:cubicBezTo>
                <a:cubicBezTo>
                  <a:pt x="3825" y="119"/>
                  <a:pt x="3784" y="101"/>
                  <a:pt x="3757" y="96"/>
                </a:cubicBezTo>
                <a:cubicBezTo>
                  <a:pt x="3542" y="78"/>
                  <a:pt x="3329" y="69"/>
                  <a:pt x="3117" y="69"/>
                </a:cubicBezTo>
                <a:cubicBezTo>
                  <a:pt x="2857" y="69"/>
                  <a:pt x="2598" y="82"/>
                  <a:pt x="2338" y="110"/>
                </a:cubicBezTo>
                <a:cubicBezTo>
                  <a:pt x="2302" y="115"/>
                  <a:pt x="2275" y="133"/>
                  <a:pt x="2266" y="165"/>
                </a:cubicBezTo>
                <a:cubicBezTo>
                  <a:pt x="2179" y="447"/>
                  <a:pt x="2220" y="660"/>
                  <a:pt x="2334" y="897"/>
                </a:cubicBezTo>
                <a:cubicBezTo>
                  <a:pt x="2475" y="997"/>
                  <a:pt x="2602" y="1183"/>
                  <a:pt x="2616" y="1338"/>
                </a:cubicBezTo>
                <a:cubicBezTo>
                  <a:pt x="2629" y="1511"/>
                  <a:pt x="2529" y="1620"/>
                  <a:pt x="2402" y="1665"/>
                </a:cubicBezTo>
                <a:cubicBezTo>
                  <a:pt x="2356" y="1697"/>
                  <a:pt x="2297" y="1724"/>
                  <a:pt x="2220" y="1733"/>
                </a:cubicBezTo>
                <a:lnTo>
                  <a:pt x="2061" y="1756"/>
                </a:lnTo>
                <a:cubicBezTo>
                  <a:pt x="1765" y="1756"/>
                  <a:pt x="1570" y="1588"/>
                  <a:pt x="1683" y="1192"/>
                </a:cubicBezTo>
                <a:cubicBezTo>
                  <a:pt x="1711" y="1106"/>
                  <a:pt x="1788" y="1024"/>
                  <a:pt x="1829" y="938"/>
                </a:cubicBezTo>
                <a:cubicBezTo>
                  <a:pt x="2202" y="146"/>
                  <a:pt x="1188" y="192"/>
                  <a:pt x="688" y="128"/>
                </a:cubicBezTo>
                <a:lnTo>
                  <a:pt x="665" y="128"/>
                </a:lnTo>
                <a:cubicBezTo>
                  <a:pt x="654" y="125"/>
                  <a:pt x="643" y="123"/>
                  <a:pt x="631" y="123"/>
                </a:cubicBezTo>
                <a:cubicBezTo>
                  <a:pt x="581" y="123"/>
                  <a:pt x="533" y="156"/>
                  <a:pt x="533" y="219"/>
                </a:cubicBezTo>
                <a:cubicBezTo>
                  <a:pt x="601" y="4094"/>
                  <a:pt x="510" y="7973"/>
                  <a:pt x="255" y="11838"/>
                </a:cubicBezTo>
                <a:cubicBezTo>
                  <a:pt x="187" y="12934"/>
                  <a:pt x="101" y="14030"/>
                  <a:pt x="5" y="15126"/>
                </a:cubicBezTo>
                <a:cubicBezTo>
                  <a:pt x="1" y="15176"/>
                  <a:pt x="55" y="15222"/>
                  <a:pt x="101" y="15222"/>
                </a:cubicBezTo>
                <a:cubicBezTo>
                  <a:pt x="4244" y="15194"/>
                  <a:pt x="8387" y="15026"/>
                  <a:pt x="12520" y="14712"/>
                </a:cubicBezTo>
                <a:cubicBezTo>
                  <a:pt x="13685" y="14626"/>
                  <a:pt x="14981" y="14690"/>
                  <a:pt x="16145" y="14580"/>
                </a:cubicBezTo>
                <a:cubicBezTo>
                  <a:pt x="16147" y="14580"/>
                  <a:pt x="16149" y="14580"/>
                  <a:pt x="16151" y="14580"/>
                </a:cubicBezTo>
                <a:cubicBezTo>
                  <a:pt x="16180" y="14580"/>
                  <a:pt x="16191" y="14600"/>
                  <a:pt x="16195" y="14600"/>
                </a:cubicBezTo>
                <a:cubicBezTo>
                  <a:pt x="16197" y="14600"/>
                  <a:pt x="16196" y="14594"/>
                  <a:pt x="16195" y="14576"/>
                </a:cubicBezTo>
                <a:cubicBezTo>
                  <a:pt x="15972" y="10892"/>
                  <a:pt x="16277" y="6954"/>
                  <a:pt x="16109" y="3275"/>
                </a:cubicBezTo>
                <a:cubicBezTo>
                  <a:pt x="16036" y="1688"/>
                  <a:pt x="15781" y="155"/>
                  <a:pt x="15781" y="155"/>
                </a:cubicBezTo>
                <a:lnTo>
                  <a:pt x="15740" y="155"/>
                </a:lnTo>
                <a:cubicBezTo>
                  <a:pt x="15567" y="165"/>
                  <a:pt x="15390" y="174"/>
                  <a:pt x="15217" y="183"/>
                </a:cubicBezTo>
                <a:cubicBezTo>
                  <a:pt x="15053" y="174"/>
                  <a:pt x="14890" y="160"/>
                  <a:pt x="14726" y="151"/>
                </a:cubicBezTo>
                <a:cubicBezTo>
                  <a:pt x="14666" y="148"/>
                  <a:pt x="14580" y="129"/>
                  <a:pt x="14503" y="129"/>
                </a:cubicBezTo>
                <a:cubicBezTo>
                  <a:pt x="14458" y="129"/>
                  <a:pt x="14417" y="135"/>
                  <a:pt x="14385" y="155"/>
                </a:cubicBezTo>
                <a:cubicBezTo>
                  <a:pt x="14194" y="278"/>
                  <a:pt x="14289" y="556"/>
                  <a:pt x="14376" y="706"/>
                </a:cubicBezTo>
                <a:cubicBezTo>
                  <a:pt x="14426" y="783"/>
                  <a:pt x="14530" y="851"/>
                  <a:pt x="14558" y="933"/>
                </a:cubicBezTo>
                <a:cubicBezTo>
                  <a:pt x="14635" y="1160"/>
                  <a:pt x="14549" y="1383"/>
                  <a:pt x="14335" y="1461"/>
                </a:cubicBezTo>
                <a:cubicBezTo>
                  <a:pt x="14267" y="1486"/>
                  <a:pt x="14158" y="1513"/>
                  <a:pt x="14058" y="1513"/>
                </a:cubicBezTo>
                <a:cubicBezTo>
                  <a:pt x="13978" y="1513"/>
                  <a:pt x="13904" y="1495"/>
                  <a:pt x="13862" y="1447"/>
                </a:cubicBezTo>
                <a:cubicBezTo>
                  <a:pt x="13730" y="1297"/>
                  <a:pt x="13776" y="1010"/>
                  <a:pt x="13871" y="865"/>
                </a:cubicBezTo>
                <a:cubicBezTo>
                  <a:pt x="14007" y="642"/>
                  <a:pt x="14121" y="433"/>
                  <a:pt x="13980" y="187"/>
                </a:cubicBezTo>
                <a:cubicBezTo>
                  <a:pt x="13967" y="160"/>
                  <a:pt x="13939" y="146"/>
                  <a:pt x="13912" y="146"/>
                </a:cubicBezTo>
                <a:cubicBezTo>
                  <a:pt x="13348" y="151"/>
                  <a:pt x="12793" y="192"/>
                  <a:pt x="12234" y="269"/>
                </a:cubicBezTo>
                <a:cubicBezTo>
                  <a:pt x="12211" y="274"/>
                  <a:pt x="12184" y="301"/>
                  <a:pt x="12179" y="324"/>
                </a:cubicBezTo>
                <a:cubicBezTo>
                  <a:pt x="12152" y="501"/>
                  <a:pt x="12120" y="678"/>
                  <a:pt x="12093" y="856"/>
                </a:cubicBezTo>
                <a:cubicBezTo>
                  <a:pt x="12084" y="901"/>
                  <a:pt x="12111" y="951"/>
                  <a:pt x="12166" y="951"/>
                </a:cubicBezTo>
                <a:cubicBezTo>
                  <a:pt x="12525" y="1165"/>
                  <a:pt x="12502" y="1365"/>
                  <a:pt x="12102" y="1552"/>
                </a:cubicBezTo>
                <a:cubicBezTo>
                  <a:pt x="12054" y="1562"/>
                  <a:pt x="12005" y="1567"/>
                  <a:pt x="11957" y="1567"/>
                </a:cubicBezTo>
                <a:cubicBezTo>
                  <a:pt x="11851" y="1567"/>
                  <a:pt x="11746" y="1542"/>
                  <a:pt x="11643" y="1492"/>
                </a:cubicBezTo>
                <a:cubicBezTo>
                  <a:pt x="11002" y="1015"/>
                  <a:pt x="11715" y="983"/>
                  <a:pt x="11816" y="806"/>
                </a:cubicBezTo>
                <a:cubicBezTo>
                  <a:pt x="11906" y="642"/>
                  <a:pt x="11843" y="392"/>
                  <a:pt x="11806" y="219"/>
                </a:cubicBezTo>
                <a:cubicBezTo>
                  <a:pt x="11802" y="187"/>
                  <a:pt x="11766" y="160"/>
                  <a:pt x="11734" y="160"/>
                </a:cubicBezTo>
                <a:cubicBezTo>
                  <a:pt x="11220" y="178"/>
                  <a:pt x="10706" y="192"/>
                  <a:pt x="10192" y="210"/>
                </a:cubicBezTo>
                <a:cubicBezTo>
                  <a:pt x="10142" y="269"/>
                  <a:pt x="10115" y="333"/>
                  <a:pt x="10092" y="401"/>
                </a:cubicBezTo>
                <a:cubicBezTo>
                  <a:pt x="10083" y="451"/>
                  <a:pt x="10078" y="497"/>
                  <a:pt x="10074" y="547"/>
                </a:cubicBezTo>
                <a:cubicBezTo>
                  <a:pt x="10133" y="760"/>
                  <a:pt x="10328" y="997"/>
                  <a:pt x="10315" y="1197"/>
                </a:cubicBezTo>
                <a:cubicBezTo>
                  <a:pt x="10302" y="1387"/>
                  <a:pt x="10187" y="1466"/>
                  <a:pt x="10055" y="1466"/>
                </a:cubicBezTo>
                <a:cubicBezTo>
                  <a:pt x="10048" y="1466"/>
                  <a:pt x="10040" y="1466"/>
                  <a:pt x="10033" y="1465"/>
                </a:cubicBezTo>
                <a:cubicBezTo>
                  <a:pt x="10007" y="1471"/>
                  <a:pt x="9977" y="1474"/>
                  <a:pt x="9944" y="1474"/>
                </a:cubicBezTo>
                <a:cubicBezTo>
                  <a:pt x="9901" y="1474"/>
                  <a:pt x="9852" y="1469"/>
                  <a:pt x="9801" y="1456"/>
                </a:cubicBezTo>
                <a:cubicBezTo>
                  <a:pt x="9564" y="1411"/>
                  <a:pt x="9469" y="1261"/>
                  <a:pt x="9519" y="1001"/>
                </a:cubicBezTo>
                <a:cubicBezTo>
                  <a:pt x="9542" y="883"/>
                  <a:pt x="9619" y="774"/>
                  <a:pt x="9660" y="660"/>
                </a:cubicBezTo>
                <a:cubicBezTo>
                  <a:pt x="9719" y="492"/>
                  <a:pt x="9733" y="369"/>
                  <a:pt x="9655" y="205"/>
                </a:cubicBezTo>
                <a:cubicBezTo>
                  <a:pt x="9646" y="183"/>
                  <a:pt x="9614" y="169"/>
                  <a:pt x="9587" y="169"/>
                </a:cubicBezTo>
                <a:cubicBezTo>
                  <a:pt x="9151" y="183"/>
                  <a:pt x="8710" y="196"/>
                  <a:pt x="8268" y="210"/>
                </a:cubicBezTo>
                <a:cubicBezTo>
                  <a:pt x="8227" y="210"/>
                  <a:pt x="8187" y="246"/>
                  <a:pt x="8191" y="287"/>
                </a:cubicBezTo>
                <a:cubicBezTo>
                  <a:pt x="8214" y="601"/>
                  <a:pt x="8036" y="778"/>
                  <a:pt x="8305" y="1006"/>
                </a:cubicBezTo>
                <a:cubicBezTo>
                  <a:pt x="8387" y="1074"/>
                  <a:pt x="8573" y="1142"/>
                  <a:pt x="8591" y="1279"/>
                </a:cubicBezTo>
                <a:cubicBezTo>
                  <a:pt x="8635" y="1568"/>
                  <a:pt x="8299" y="1684"/>
                  <a:pt x="8067" y="1684"/>
                </a:cubicBezTo>
                <a:cubicBezTo>
                  <a:pt x="8058" y="1684"/>
                  <a:pt x="8050" y="1684"/>
                  <a:pt x="8041" y="1683"/>
                </a:cubicBezTo>
                <a:cubicBezTo>
                  <a:pt x="7923" y="1679"/>
                  <a:pt x="7673" y="1629"/>
                  <a:pt x="7568" y="1547"/>
                </a:cubicBezTo>
                <a:cubicBezTo>
                  <a:pt x="7282" y="1315"/>
                  <a:pt x="7523" y="1047"/>
                  <a:pt x="7636" y="847"/>
                </a:cubicBezTo>
                <a:cubicBezTo>
                  <a:pt x="7727" y="692"/>
                  <a:pt x="7909" y="292"/>
                  <a:pt x="7677" y="151"/>
                </a:cubicBezTo>
                <a:cubicBezTo>
                  <a:pt x="7634" y="126"/>
                  <a:pt x="7572" y="117"/>
                  <a:pt x="7503" y="117"/>
                </a:cubicBezTo>
                <a:cubicBezTo>
                  <a:pt x="7373" y="117"/>
                  <a:pt x="7219" y="146"/>
                  <a:pt x="7127" y="146"/>
                </a:cubicBezTo>
                <a:cubicBezTo>
                  <a:pt x="6818" y="146"/>
                  <a:pt x="6504" y="142"/>
                  <a:pt x="6190" y="128"/>
                </a:cubicBezTo>
                <a:cubicBezTo>
                  <a:pt x="6149" y="128"/>
                  <a:pt x="6117" y="165"/>
                  <a:pt x="6113" y="205"/>
                </a:cubicBezTo>
                <a:cubicBezTo>
                  <a:pt x="6104" y="406"/>
                  <a:pt x="6090" y="610"/>
                  <a:pt x="6081" y="810"/>
                </a:cubicBezTo>
                <a:cubicBezTo>
                  <a:pt x="6304" y="915"/>
                  <a:pt x="6527" y="1138"/>
                  <a:pt x="6336" y="1392"/>
                </a:cubicBezTo>
                <a:cubicBezTo>
                  <a:pt x="6242" y="1518"/>
                  <a:pt x="6090" y="1569"/>
                  <a:pt x="5936" y="1569"/>
                </a:cubicBezTo>
                <a:cubicBezTo>
                  <a:pt x="5912" y="1569"/>
                  <a:pt x="5887" y="1568"/>
                  <a:pt x="5863" y="1565"/>
                </a:cubicBezTo>
                <a:cubicBezTo>
                  <a:pt x="5848" y="1567"/>
                  <a:pt x="5834" y="1567"/>
                  <a:pt x="5820" y="1567"/>
                </a:cubicBezTo>
                <a:cubicBezTo>
                  <a:pt x="5701" y="1567"/>
                  <a:pt x="5579" y="1518"/>
                  <a:pt x="5490" y="1424"/>
                </a:cubicBezTo>
                <a:cubicBezTo>
                  <a:pt x="5431" y="1361"/>
                  <a:pt x="5381" y="1279"/>
                  <a:pt x="5376" y="1192"/>
                </a:cubicBezTo>
                <a:cubicBezTo>
                  <a:pt x="5372" y="1188"/>
                  <a:pt x="5367" y="1183"/>
                  <a:pt x="5362" y="1179"/>
                </a:cubicBezTo>
                <a:lnTo>
                  <a:pt x="5376" y="1160"/>
                </a:lnTo>
                <a:lnTo>
                  <a:pt x="5376" y="1156"/>
                </a:lnTo>
                <a:cubicBezTo>
                  <a:pt x="5381" y="1083"/>
                  <a:pt x="5412" y="1024"/>
                  <a:pt x="5463" y="979"/>
                </a:cubicBezTo>
                <a:cubicBezTo>
                  <a:pt x="5494" y="942"/>
                  <a:pt x="5535" y="910"/>
                  <a:pt x="5572" y="879"/>
                </a:cubicBezTo>
                <a:cubicBezTo>
                  <a:pt x="5576" y="874"/>
                  <a:pt x="5576" y="874"/>
                  <a:pt x="5581" y="869"/>
                </a:cubicBezTo>
                <a:cubicBezTo>
                  <a:pt x="5590" y="860"/>
                  <a:pt x="5599" y="856"/>
                  <a:pt x="5608" y="847"/>
                </a:cubicBezTo>
                <a:cubicBezTo>
                  <a:pt x="5644" y="815"/>
                  <a:pt x="5681" y="774"/>
                  <a:pt x="5704" y="724"/>
                </a:cubicBezTo>
                <a:cubicBezTo>
                  <a:pt x="5744" y="628"/>
                  <a:pt x="5754" y="519"/>
                  <a:pt x="5749" y="415"/>
                </a:cubicBezTo>
                <a:cubicBezTo>
                  <a:pt x="5735" y="351"/>
                  <a:pt x="5726" y="287"/>
                  <a:pt x="5722" y="219"/>
                </a:cubicBezTo>
                <a:cubicBezTo>
                  <a:pt x="5717" y="210"/>
                  <a:pt x="5717" y="205"/>
                  <a:pt x="5713" y="196"/>
                </a:cubicBezTo>
                <a:cubicBezTo>
                  <a:pt x="5704" y="133"/>
                  <a:pt x="5694" y="74"/>
                  <a:pt x="5690" y="14"/>
                </a:cubicBezTo>
                <a:cubicBezTo>
                  <a:pt x="5681" y="5"/>
                  <a:pt x="5667" y="1"/>
                  <a:pt x="5649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endParaRPr sz="1050">
              <a:ea typeface="+mn-ea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9077E9-F9F6-1549-AEE9-756BC87716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72737" y="318385"/>
            <a:ext cx="7691438" cy="5715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My </a:t>
            </a:r>
            <a:r>
              <a:rPr lang="en-US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favourite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cat</a:t>
            </a:r>
          </a:p>
        </p:txBody>
      </p:sp>
      <p:pic>
        <p:nvPicPr>
          <p:cNvPr id="9218" name="Picture 2" descr="15+ Best &amp;amp;amp; Easy way to draw a cat drawing || With full tutorial. | Cartoon cat  drawing, Cat drawing for kid, Simple cat drawing">
            <a:extLst>
              <a:ext uri="{FF2B5EF4-FFF2-40B4-BE49-F238E27FC236}">
                <a16:creationId xmlns:a16="http://schemas.microsoft.com/office/drawing/2014/main" id="{8A43DF1F-F72F-0140-B0FD-62B007A2E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644" y="814529"/>
            <a:ext cx="4826583" cy="410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366423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45" b="99314" l="3502" r="95894">
                        <a14:foregroundMark x1="13285" y1="67581" x2="21618" y2="73756"/>
                        <a14:foregroundMark x1="21618" y1="75300" x2="11473" y2="80446"/>
                        <a14:foregroundMark x1="32488" y1="27444" x2="33092" y2="57290"/>
                        <a14:foregroundMark x1="38285" y1="52144" x2="36111" y2="59348"/>
                        <a14:foregroundMark x1="42150" y1="73756" x2="44203" y2="86278"/>
                        <a14:foregroundMark x1="54831" y1="87307" x2="50000" y2="80617"/>
                        <a14:foregroundMark x1="57971" y1="25386" x2="57488" y2="10463"/>
                        <a14:foregroundMark x1="88527" y1="75986" x2="87560" y2="69468"/>
                        <a14:foregroundMark x1="53019" y1="30703" x2="58333" y2="26415"/>
                        <a14:foregroundMark x1="56280" y1="12350" x2="54348" y2="9777"/>
                        <a14:foregroundMark x1="46014" y1="44597" x2="44324" y2="41681"/>
                        <a14:foregroundMark x1="44324" y1="41166" x2="44444" y2="34820"/>
                        <a14:foregroundMark x1="41063" y1="45455" x2="40580" y2="42710"/>
                        <a14:backgroundMark x1="40942" y1="16981" x2="46498" y2="29160"/>
                        <a14:backgroundMark x1="28140" y1="25386" x2="17150" y2="55403"/>
                        <a14:backgroundMark x1="28382" y1="44254" x2="20652" y2="59348"/>
                        <a14:backgroundMark x1="30072" y1="49914" x2="26449" y2="49914"/>
                        <a14:backgroundMark x1="30797" y1="51458" x2="28744" y2="46655"/>
                        <a14:backgroundMark x1="65942" y1="40309" x2="67633" y2="33962"/>
                        <a14:backgroundMark x1="77415" y1="43911" x2="86836" y2="37393"/>
                        <a14:backgroundMark x1="84662" y1="63293" x2="90338" y2="55918"/>
                        <a14:backgroundMark x1="65700" y1="26758" x2="67391" y2="16981"/>
                        <a14:backgroundMark x1="53623" y1="21784" x2="55314" y2="17324"/>
                        <a14:backgroundMark x1="42512" y1="44425" x2="41063" y2="38937"/>
                        <a14:backgroundMark x1="39130" y1="45455" x2="39251" y2="430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9748" y="2293833"/>
            <a:ext cx="3777239" cy="26595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3" b="97564" l="2397" r="976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738" y="613196"/>
            <a:ext cx="2639198" cy="315438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099748" y="361110"/>
            <a:ext cx="4452300" cy="2721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5 Assessment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09" b="95177" l="4206" r="97430">
                        <a14:foregroundMark x1="75000" y1="12540" x2="76869" y2="20900"/>
                        <a14:foregroundMark x1="83411" y1="25402" x2="87383" y2="24759"/>
                        <a14:foregroundMark x1="80140" y1="28296" x2="88318" y2="23473"/>
                        <a14:foregroundMark x1="76869" y1="12540" x2="79907" y2="163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8005" y="3770580"/>
            <a:ext cx="1499762" cy="10897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62" b="89723" l="9779" r="94322">
                        <a14:backgroundMark x1="28707" y1="62846" x2="17350" y2="56917"/>
                        <a14:backgroundMark x1="20820" y1="66798" x2="7886" y2="71146"/>
                        <a14:backgroundMark x1="28707" y1="71146" x2="17981" y2="80237"/>
                        <a14:backgroundMark x1="23975" y1="74704" x2="31861" y2="86957"/>
                        <a14:backgroundMark x1="41009" y1="70751" x2="33438" y2="81423"/>
                        <a14:backgroundMark x1="51420" y1="66008" x2="41956" y2="84980"/>
                        <a14:backgroundMark x1="48580" y1="74704" x2="62776" y2="90514"/>
                        <a14:backgroundMark x1="68454" y1="70356" x2="75079" y2="810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548" y="4049034"/>
            <a:ext cx="1531892" cy="12226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621" b="100000" l="0" r="100000">
                        <a14:foregroundMark x1="4405" y1="82759" x2="79736" y2="74138"/>
                        <a14:foregroundMark x1="80617" y1="93103" x2="98678" y2="913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149" y="3245781"/>
            <a:ext cx="2042212" cy="5217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864" b="95988" l="0" r="98005">
                        <a14:foregroundMark x1="20948" y1="26852" x2="25187" y2="39815"/>
                        <a14:foregroundMark x1="16459" y1="34877" x2="31671" y2="376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8838" y="3060299"/>
            <a:ext cx="1750737" cy="14145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9985" r="9478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3455" y="4388151"/>
            <a:ext cx="862019" cy="5652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863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45" b="99314" l="3502" r="95894">
                        <a14:foregroundMark x1="13285" y1="67581" x2="21618" y2="73756"/>
                        <a14:foregroundMark x1="21618" y1="75300" x2="11473" y2="80446"/>
                        <a14:foregroundMark x1="32488" y1="27444" x2="33092" y2="57290"/>
                        <a14:foregroundMark x1="38285" y1="52144" x2="36111" y2="59348"/>
                        <a14:foregroundMark x1="42150" y1="73756" x2="44203" y2="86278"/>
                        <a14:foregroundMark x1="54831" y1="87307" x2="50000" y2="80617"/>
                        <a14:foregroundMark x1="57971" y1="25386" x2="57488" y2="10463"/>
                        <a14:foregroundMark x1="88527" y1="75986" x2="87560" y2="69468"/>
                        <a14:foregroundMark x1="53019" y1="30703" x2="58333" y2="26415"/>
                        <a14:foregroundMark x1="56280" y1="12350" x2="54348" y2="9777"/>
                        <a14:foregroundMark x1="46014" y1="44597" x2="44324" y2="41681"/>
                        <a14:foregroundMark x1="44324" y1="41166" x2="44444" y2="34820"/>
                        <a14:foregroundMark x1="41063" y1="45455" x2="40580" y2="42710"/>
                        <a14:backgroundMark x1="40942" y1="16981" x2="46498" y2="29160"/>
                        <a14:backgroundMark x1="28140" y1="25386" x2="17150" y2="55403"/>
                        <a14:backgroundMark x1="28382" y1="44254" x2="20652" y2="59348"/>
                        <a14:backgroundMark x1="30072" y1="49914" x2="26449" y2="49914"/>
                        <a14:backgroundMark x1="30797" y1="51458" x2="28744" y2="46655"/>
                        <a14:backgroundMark x1="65942" y1="40309" x2="67633" y2="33962"/>
                        <a14:backgroundMark x1="77415" y1="43911" x2="86836" y2="37393"/>
                        <a14:backgroundMark x1="84662" y1="63293" x2="90338" y2="55918"/>
                        <a14:backgroundMark x1="65700" y1="26758" x2="67391" y2="16981"/>
                        <a14:backgroundMark x1="53623" y1="21784" x2="55314" y2="17324"/>
                        <a14:backgroundMark x1="42512" y1="44425" x2="41063" y2="38937"/>
                        <a14:backgroundMark x1="39130" y1="45455" x2="39251" y2="430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6862" y="2392060"/>
            <a:ext cx="3907138" cy="275104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403555" y="524781"/>
            <a:ext cx="4452300" cy="2721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1 Warm Up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4864655" y="2228661"/>
            <a:ext cx="3530100" cy="350700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Listen to the song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09" b="95177" l="4206" r="97430">
                        <a14:foregroundMark x1="75000" y1="12540" x2="76869" y2="20900"/>
                        <a14:foregroundMark x1="83411" y1="25402" x2="87383" y2="24759"/>
                        <a14:foregroundMark x1="80140" y1="28296" x2="88318" y2="23473"/>
                        <a14:foregroundMark x1="76869" y1="12540" x2="79907" y2="163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9166" y="3366584"/>
            <a:ext cx="2178841" cy="15832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62" b="89723" l="9779" r="94322">
                        <a14:backgroundMark x1="28707" y1="62846" x2="17350" y2="56917"/>
                        <a14:backgroundMark x1="20820" y1="66798" x2="7886" y2="71146"/>
                        <a14:backgroundMark x1="28707" y1="71146" x2="17981" y2="80237"/>
                        <a14:backgroundMark x1="23975" y1="74704" x2="31861" y2="86957"/>
                        <a14:backgroundMark x1="41009" y1="70751" x2="33438" y2="81423"/>
                        <a14:backgroundMark x1="51420" y1="66008" x2="41956" y2="84980"/>
                        <a14:backgroundMark x1="48580" y1="74704" x2="62776" y2="90514"/>
                        <a14:backgroundMark x1="68454" y1="70356" x2="75079" y2="810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7049" y="3767580"/>
            <a:ext cx="2013053" cy="16066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3" b="97564" l="2397" r="976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738" y="613196"/>
            <a:ext cx="2639198" cy="31543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621" b="100000" l="0" r="100000">
                        <a14:foregroundMark x1="4405" y1="82759" x2="79736" y2="74138"/>
                        <a14:foregroundMark x1="80617" y1="93103" x2="98678" y2="913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149" y="3245781"/>
            <a:ext cx="2042212" cy="5217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864" b="95988" l="0" r="98005">
                        <a14:foregroundMark x1="20948" y1="26852" x2="25187" y2="39815"/>
                        <a14:foregroundMark x1="16459" y1="34877" x2="31671" y2="376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2812" y="3245781"/>
            <a:ext cx="1916035" cy="15481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9985" r="9478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7969" y="4381673"/>
            <a:ext cx="791167" cy="5187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260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1C4FF-6C82-4326-8A61-CDED50F6CD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15900"/>
            <a:ext cx="7704138" cy="573088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Look and number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55B732-91A6-417A-B48A-20DB50B7F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289" y="696351"/>
            <a:ext cx="6795911" cy="40720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2BAC1ED-E5E5-4BEE-911F-C0D41714435A}"/>
              </a:ext>
            </a:extLst>
          </p:cNvPr>
          <p:cNvSpPr/>
          <p:nvPr/>
        </p:nvSpPr>
        <p:spPr>
          <a:xfrm>
            <a:off x="6188839" y="4212251"/>
            <a:ext cx="3561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/>
                <a:solidFill>
                  <a:srgbClr val="FF0000"/>
                </a:solidFill>
                <a:effectLst/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0096F9-0704-4408-9E94-660AAE4A9071}"/>
              </a:ext>
            </a:extLst>
          </p:cNvPr>
          <p:cNvSpPr/>
          <p:nvPr/>
        </p:nvSpPr>
        <p:spPr>
          <a:xfrm>
            <a:off x="4928113" y="1754913"/>
            <a:ext cx="3561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2400" b="1" dirty="0">
                <a:ln/>
                <a:solidFill>
                  <a:srgbClr val="FF0000"/>
                </a:solidFill>
              </a:rPr>
              <a:t>5</a:t>
            </a:r>
            <a:endParaRPr lang="en-US" sz="24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BFC0B5-7C76-438A-8198-FA69062C2CFD}"/>
              </a:ext>
            </a:extLst>
          </p:cNvPr>
          <p:cNvSpPr/>
          <p:nvPr/>
        </p:nvSpPr>
        <p:spPr>
          <a:xfrm>
            <a:off x="4614129" y="3073895"/>
            <a:ext cx="3561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2400" b="1" dirty="0">
                <a:ln/>
                <a:solidFill>
                  <a:srgbClr val="FF0000"/>
                </a:solidFill>
              </a:rPr>
              <a:t>4</a:t>
            </a:r>
            <a:endParaRPr lang="en-US" sz="24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1BAE11-9FAF-40D9-A649-1DDB0635D76B}"/>
              </a:ext>
            </a:extLst>
          </p:cNvPr>
          <p:cNvSpPr/>
          <p:nvPr/>
        </p:nvSpPr>
        <p:spPr>
          <a:xfrm>
            <a:off x="6646039" y="1754913"/>
            <a:ext cx="3561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2400" b="1" dirty="0">
                <a:ln/>
                <a:solidFill>
                  <a:srgbClr val="FF0000"/>
                </a:solidFill>
              </a:rPr>
              <a:t>3</a:t>
            </a:r>
            <a:endParaRPr lang="en-US" sz="24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294596-D736-4DF2-B070-E99670003488}"/>
              </a:ext>
            </a:extLst>
          </p:cNvPr>
          <p:cNvSpPr/>
          <p:nvPr/>
        </p:nvSpPr>
        <p:spPr>
          <a:xfrm>
            <a:off x="7272573" y="3182529"/>
            <a:ext cx="3561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2400" b="1" dirty="0">
                <a:ln/>
                <a:solidFill>
                  <a:srgbClr val="FF0000"/>
                </a:solidFill>
              </a:rPr>
              <a:t>2</a:t>
            </a:r>
            <a:endParaRPr lang="en-US" sz="24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3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392BC-FEDE-AD43-903C-2B8C76CA578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00259" y="326773"/>
            <a:ext cx="7689850" cy="573088"/>
          </a:xfrm>
        </p:spPr>
        <p:txBody>
          <a:bodyPr/>
          <a:lstStyle/>
          <a:p>
            <a:r>
              <a:rPr lang="en-AU" dirty="0">
                <a:solidFill>
                  <a:srgbClr val="FF0000"/>
                </a:solidFill>
                <a:latin typeface="Comic Sans MS" panose="030F0702030302020204" pitchFamily="66" charset="0"/>
              </a:rPr>
              <a:t>Look, read and circle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A208C9-6D96-C548-944D-656CEFEC123E}"/>
              </a:ext>
            </a:extLst>
          </p:cNvPr>
          <p:cNvSpPr txBox="1"/>
          <p:nvPr/>
        </p:nvSpPr>
        <p:spPr>
          <a:xfrm>
            <a:off x="637659" y="759490"/>
            <a:ext cx="17541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2">
                    <a:lumMod val="25000"/>
                  </a:schemeClr>
                </a:solidFill>
              </a:rPr>
              <a:t>1. It’s a bird.</a:t>
            </a:r>
          </a:p>
        </p:txBody>
      </p:sp>
      <p:pic>
        <p:nvPicPr>
          <p:cNvPr id="4" name="Picture 3" descr="A colorful bird with a yellow background&#10;&#10;Description automatically generated with low confidence">
            <a:extLst>
              <a:ext uri="{FF2B5EF4-FFF2-40B4-BE49-F238E27FC236}">
                <a16:creationId xmlns:a16="http://schemas.microsoft.com/office/drawing/2014/main" id="{C322BAA3-F2A5-194B-964D-5BB3CEFEA2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00" t="20499" r="33719" b="17460"/>
          <a:stretch/>
        </p:blipFill>
        <p:spPr>
          <a:xfrm>
            <a:off x="1168478" y="1240446"/>
            <a:ext cx="666506" cy="701622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Picture 4" descr="A small bunny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FA2AADC7-B2E0-D546-8C9F-C96F29F1CC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758" t="22221" r="29693" b="22221"/>
          <a:stretch/>
        </p:blipFill>
        <p:spPr>
          <a:xfrm>
            <a:off x="1168478" y="2111097"/>
            <a:ext cx="666506" cy="701622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DF24DC-E224-7D4C-AD0D-F41E545C22CB}"/>
              </a:ext>
            </a:extLst>
          </p:cNvPr>
          <p:cNvSpPr txBox="1"/>
          <p:nvPr/>
        </p:nvSpPr>
        <p:spPr>
          <a:xfrm>
            <a:off x="726300" y="1335691"/>
            <a:ext cx="15768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8B4ED1-F4E9-904F-B4D0-5361AA0DD2EF}"/>
              </a:ext>
            </a:extLst>
          </p:cNvPr>
          <p:cNvSpPr txBox="1"/>
          <p:nvPr/>
        </p:nvSpPr>
        <p:spPr>
          <a:xfrm>
            <a:off x="726300" y="2114550"/>
            <a:ext cx="4820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0FF93C-8FB2-BB46-9BF8-D80E36DBCC1B}"/>
              </a:ext>
            </a:extLst>
          </p:cNvPr>
          <p:cNvSpPr txBox="1"/>
          <p:nvPr/>
        </p:nvSpPr>
        <p:spPr>
          <a:xfrm>
            <a:off x="3251761" y="759490"/>
            <a:ext cx="17541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2">
                    <a:lumMod val="25000"/>
                  </a:schemeClr>
                </a:solidFill>
              </a:rPr>
              <a:t>2. It’s a fish.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F744E3-10CE-0F4F-8C54-66D220B4F09A}"/>
              </a:ext>
            </a:extLst>
          </p:cNvPr>
          <p:cNvSpPr txBox="1"/>
          <p:nvPr/>
        </p:nvSpPr>
        <p:spPr>
          <a:xfrm>
            <a:off x="3340402" y="1403494"/>
            <a:ext cx="15768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7ECBA1-41ED-EA4C-AE1D-FD9AD273953B}"/>
              </a:ext>
            </a:extLst>
          </p:cNvPr>
          <p:cNvSpPr txBox="1"/>
          <p:nvPr/>
        </p:nvSpPr>
        <p:spPr>
          <a:xfrm>
            <a:off x="3340402" y="2182353"/>
            <a:ext cx="4820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b.</a:t>
            </a:r>
          </a:p>
        </p:txBody>
      </p:sp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B3E524B-12C5-C344-A933-D33547E1D0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479" t="17460" r="33720" b="10636"/>
          <a:stretch/>
        </p:blipFill>
        <p:spPr>
          <a:xfrm>
            <a:off x="3822483" y="1233412"/>
            <a:ext cx="557437" cy="801272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5" name="Picture 14" descr="A goldfish in a glass&#10;&#10;Description automatically generated with medium confidence">
            <a:extLst>
              <a:ext uri="{FF2B5EF4-FFF2-40B4-BE49-F238E27FC236}">
                <a16:creationId xmlns:a16="http://schemas.microsoft.com/office/drawing/2014/main" id="{C409E274-F5E6-DE44-BADD-921C8E49EA8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966" t="20497" r="28077" b="22221"/>
          <a:stretch/>
        </p:blipFill>
        <p:spPr>
          <a:xfrm>
            <a:off x="3822483" y="2111097"/>
            <a:ext cx="841487" cy="755783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D1A6066-33F9-2548-9549-175430212F27}"/>
              </a:ext>
            </a:extLst>
          </p:cNvPr>
          <p:cNvSpPr txBox="1"/>
          <p:nvPr/>
        </p:nvSpPr>
        <p:spPr>
          <a:xfrm>
            <a:off x="5610608" y="759490"/>
            <a:ext cx="31933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2">
                    <a:lumMod val="25000"/>
                  </a:schemeClr>
                </a:solidFill>
              </a:rPr>
              <a:t>3. It’s a cat. It’s yellow.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E7E105-DD4B-4B40-B157-76EF43526591}"/>
              </a:ext>
            </a:extLst>
          </p:cNvPr>
          <p:cNvSpPr txBox="1"/>
          <p:nvPr/>
        </p:nvSpPr>
        <p:spPr>
          <a:xfrm>
            <a:off x="5818530" y="1390679"/>
            <a:ext cx="15768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5DBB69-3811-6D4D-B2E7-A1E2E3C8659D}"/>
              </a:ext>
            </a:extLst>
          </p:cNvPr>
          <p:cNvSpPr txBox="1"/>
          <p:nvPr/>
        </p:nvSpPr>
        <p:spPr>
          <a:xfrm>
            <a:off x="5818530" y="2169538"/>
            <a:ext cx="4820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b.</a:t>
            </a:r>
          </a:p>
        </p:txBody>
      </p:sp>
      <p:pic>
        <p:nvPicPr>
          <p:cNvPr id="10242" name="Picture 2" descr="Hungry Yellow Cat On White Background Stock Photo - Download Image Now -  iStock">
            <a:extLst>
              <a:ext uri="{FF2B5EF4-FFF2-40B4-BE49-F238E27FC236}">
                <a16:creationId xmlns:a16="http://schemas.microsoft.com/office/drawing/2014/main" id="{EC6AC074-52CF-9A45-A9E2-C3B733796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061" y="1240446"/>
            <a:ext cx="638659" cy="748916"/>
          </a:xfrm>
          <a:prstGeom prst="roundRect">
            <a:avLst>
              <a:gd name="adj" fmla="val 16667"/>
            </a:avLst>
          </a:prstGeom>
          <a:ln w="28575">
            <a:solidFill>
              <a:schemeClr val="tx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The Best White Cat Breeds to Keep as Pets">
            <a:extLst>
              <a:ext uri="{FF2B5EF4-FFF2-40B4-BE49-F238E27FC236}">
                <a16:creationId xmlns:a16="http://schemas.microsoft.com/office/drawing/2014/main" id="{DB2A8B60-4BE8-DD47-A26F-BD3ADD2A3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061" y="2111097"/>
            <a:ext cx="723257" cy="527901"/>
          </a:xfrm>
          <a:prstGeom prst="roundRect">
            <a:avLst>
              <a:gd name="adj" fmla="val 16667"/>
            </a:avLst>
          </a:prstGeom>
          <a:ln w="28575">
            <a:solidFill>
              <a:schemeClr val="tx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34EDAE9-DFEB-BC4C-A6B3-C6C7A6CB003D}"/>
              </a:ext>
            </a:extLst>
          </p:cNvPr>
          <p:cNvSpPr txBox="1"/>
          <p:nvPr/>
        </p:nvSpPr>
        <p:spPr>
          <a:xfrm>
            <a:off x="761224" y="2984129"/>
            <a:ext cx="31933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2">
                    <a:lumMod val="25000"/>
                  </a:schemeClr>
                </a:solidFill>
              </a:rPr>
              <a:t>4. It’s a rabbit. It’s white.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C0E7B76-B57F-5C41-9284-5C58903E2B49}"/>
              </a:ext>
            </a:extLst>
          </p:cNvPr>
          <p:cNvSpPr txBox="1"/>
          <p:nvPr/>
        </p:nvSpPr>
        <p:spPr>
          <a:xfrm>
            <a:off x="1363048" y="3575315"/>
            <a:ext cx="15768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F78C59-6674-AD43-A186-9C4A2A3673C5}"/>
              </a:ext>
            </a:extLst>
          </p:cNvPr>
          <p:cNvSpPr txBox="1"/>
          <p:nvPr/>
        </p:nvSpPr>
        <p:spPr>
          <a:xfrm>
            <a:off x="1363048" y="4354174"/>
            <a:ext cx="4820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b.</a:t>
            </a:r>
          </a:p>
        </p:txBody>
      </p:sp>
      <p:pic>
        <p:nvPicPr>
          <p:cNvPr id="10246" name="Picture 6" descr="White Rabbit Wallpapers - Top Những Hình Ảnh Đẹp">
            <a:extLst>
              <a:ext uri="{FF2B5EF4-FFF2-40B4-BE49-F238E27FC236}">
                <a16:creationId xmlns:a16="http://schemas.microsoft.com/office/drawing/2014/main" id="{FFF9C18A-5B9F-9E42-B159-67747E34E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467" y="4284034"/>
            <a:ext cx="729113" cy="648101"/>
          </a:xfrm>
          <a:prstGeom prst="roundRect">
            <a:avLst>
              <a:gd name="adj" fmla="val 16667"/>
            </a:avLst>
          </a:prstGeom>
          <a:ln w="19050">
            <a:solidFill>
              <a:schemeClr val="tx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small white dog online">
            <a:extLst>
              <a:ext uri="{FF2B5EF4-FFF2-40B4-BE49-F238E27FC236}">
                <a16:creationId xmlns:a16="http://schemas.microsoft.com/office/drawing/2014/main" id="{2BDB6FD5-1721-A846-9667-1A7E21F80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467" y="3425714"/>
            <a:ext cx="541759" cy="749807"/>
          </a:xfrm>
          <a:prstGeom prst="roundRect">
            <a:avLst>
              <a:gd name="adj" fmla="val 16667"/>
            </a:avLst>
          </a:prstGeom>
          <a:ln w="19050">
            <a:solidFill>
              <a:schemeClr val="tx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FA570F5-4789-A249-8D67-444D8D3B5CCD}"/>
              </a:ext>
            </a:extLst>
          </p:cNvPr>
          <p:cNvSpPr txBox="1"/>
          <p:nvPr/>
        </p:nvSpPr>
        <p:spPr>
          <a:xfrm>
            <a:off x="4748410" y="2984129"/>
            <a:ext cx="4026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2">
                    <a:lumMod val="25000"/>
                  </a:schemeClr>
                </a:solidFill>
              </a:rPr>
              <a:t>5. It’s a dog. It’s in the garden.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3501ED3-4AAC-F040-A8E4-69C9E9E158F6}"/>
              </a:ext>
            </a:extLst>
          </p:cNvPr>
          <p:cNvSpPr txBox="1"/>
          <p:nvPr/>
        </p:nvSpPr>
        <p:spPr>
          <a:xfrm>
            <a:off x="5681188" y="3575315"/>
            <a:ext cx="15768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DDD9EB-F397-C945-A8E4-2C0E562C813C}"/>
              </a:ext>
            </a:extLst>
          </p:cNvPr>
          <p:cNvSpPr txBox="1"/>
          <p:nvPr/>
        </p:nvSpPr>
        <p:spPr>
          <a:xfrm>
            <a:off x="5681188" y="4354174"/>
            <a:ext cx="4820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b.</a:t>
            </a:r>
          </a:p>
        </p:txBody>
      </p:sp>
      <p:pic>
        <p:nvPicPr>
          <p:cNvPr id="34" name="Picture 8" descr="small white dog online">
            <a:extLst>
              <a:ext uri="{FF2B5EF4-FFF2-40B4-BE49-F238E27FC236}">
                <a16:creationId xmlns:a16="http://schemas.microsoft.com/office/drawing/2014/main" id="{CB164130-5E4F-234C-8CB2-96671AC6C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530" y="3425714"/>
            <a:ext cx="541759" cy="749807"/>
          </a:xfrm>
          <a:prstGeom prst="roundRect">
            <a:avLst>
              <a:gd name="adj" fmla="val 16667"/>
            </a:avLst>
          </a:prstGeom>
          <a:ln w="19050">
            <a:solidFill>
              <a:schemeClr val="tx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Tombi &amp;amp;#39;the classroom cat&amp;amp;#39; returns to Turkish school after brief leave on  parent complaint | Daily Sabah">
            <a:extLst>
              <a:ext uri="{FF2B5EF4-FFF2-40B4-BE49-F238E27FC236}">
                <a16:creationId xmlns:a16="http://schemas.microsoft.com/office/drawing/2014/main" id="{0C3CCE6F-B6CB-DC4B-8CAF-9E33F6917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530" y="4363027"/>
            <a:ext cx="815743" cy="583961"/>
          </a:xfrm>
          <a:prstGeom prst="roundRect">
            <a:avLst>
              <a:gd name="adj" fmla="val 16667"/>
            </a:avLst>
          </a:prstGeom>
          <a:ln w="28575">
            <a:solidFill>
              <a:schemeClr val="tx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672F2D5F-D99C-204C-81C1-E8509AC3017E}"/>
              </a:ext>
            </a:extLst>
          </p:cNvPr>
          <p:cNvSpPr/>
          <p:nvPr/>
        </p:nvSpPr>
        <p:spPr>
          <a:xfrm>
            <a:off x="625748" y="1335691"/>
            <a:ext cx="500526" cy="4980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3954CF0-F5EE-2A4A-A214-A3C8A67622EA}"/>
              </a:ext>
            </a:extLst>
          </p:cNvPr>
          <p:cNvSpPr/>
          <p:nvPr/>
        </p:nvSpPr>
        <p:spPr>
          <a:xfrm>
            <a:off x="3251761" y="2168557"/>
            <a:ext cx="500526" cy="4980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55F75FC-D38B-7E49-B371-3DA3414FB85E}"/>
              </a:ext>
            </a:extLst>
          </p:cNvPr>
          <p:cNvSpPr/>
          <p:nvPr/>
        </p:nvSpPr>
        <p:spPr>
          <a:xfrm>
            <a:off x="5750395" y="1383566"/>
            <a:ext cx="500526" cy="4980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A8ACBA-D7E2-2E42-ABD9-35C21C4511EF}"/>
              </a:ext>
            </a:extLst>
          </p:cNvPr>
          <p:cNvSpPr/>
          <p:nvPr/>
        </p:nvSpPr>
        <p:spPr>
          <a:xfrm>
            <a:off x="1289220" y="4346693"/>
            <a:ext cx="500526" cy="4980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1F20EFB-DF86-0149-9775-5BC98CCB8095}"/>
              </a:ext>
            </a:extLst>
          </p:cNvPr>
          <p:cNvSpPr/>
          <p:nvPr/>
        </p:nvSpPr>
        <p:spPr>
          <a:xfrm>
            <a:off x="5619705" y="3584996"/>
            <a:ext cx="500526" cy="4980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49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1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026877" y="2791772"/>
            <a:ext cx="5090246" cy="21121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81443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525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Good bye.</a:t>
            </a:r>
          </a:p>
          <a:p>
            <a:pPr marL="0" marR="0" lvl="0" indent="0" algn="ctr" defTabSz="81443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525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See you again!</a:t>
            </a:r>
            <a:endParaRPr kumimoji="0" lang="zh-CN" altLang="en-US" sz="525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55280" y="105486"/>
            <a:ext cx="937562" cy="4705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747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  <a:alpha val="32000"/>
          </a:schemeClr>
        </a:solidFill>
        <a:effectLst/>
      </p:bgPr>
    </p:bg>
    <p:spTree>
      <p:nvGrpSpPr>
        <p:cNvPr id="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856" y="197068"/>
            <a:ext cx="3479876" cy="4820307"/>
          </a:xfrm>
          <a:prstGeom prst="rect">
            <a:avLst/>
          </a:prstGeom>
        </p:spPr>
      </p:pic>
      <p:grpSp>
        <p:nvGrpSpPr>
          <p:cNvPr id="59" name="Google Shape;281;p26">
            <a:extLst>
              <a:ext uri="{FF2B5EF4-FFF2-40B4-BE49-F238E27FC236}">
                <a16:creationId xmlns:a16="http://schemas.microsoft.com/office/drawing/2014/main" id="{4E1A6DA5-0925-C74B-B3A4-B2AD86A4BEDF}"/>
              </a:ext>
            </a:extLst>
          </p:cNvPr>
          <p:cNvGrpSpPr/>
          <p:nvPr/>
        </p:nvGrpSpPr>
        <p:grpSpPr>
          <a:xfrm>
            <a:off x="8509337" y="4514221"/>
            <a:ext cx="683266" cy="599920"/>
            <a:chOff x="6075750" y="3009125"/>
            <a:chExt cx="550400" cy="463175"/>
          </a:xfrm>
        </p:grpSpPr>
        <p:sp>
          <p:nvSpPr>
            <p:cNvPr id="60" name="Google Shape;282;p26">
              <a:extLst>
                <a:ext uri="{FF2B5EF4-FFF2-40B4-BE49-F238E27FC236}">
                  <a16:creationId xmlns:a16="http://schemas.microsoft.com/office/drawing/2014/main" id="{527A91F3-57DD-204E-A49E-A2E61DA381E4}"/>
                </a:ext>
              </a:extLst>
            </p:cNvPr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83;p26">
              <a:extLst>
                <a:ext uri="{FF2B5EF4-FFF2-40B4-BE49-F238E27FC236}">
                  <a16:creationId xmlns:a16="http://schemas.microsoft.com/office/drawing/2014/main" id="{726734C4-9A4F-7A48-816B-1FA9AB7938B7}"/>
                </a:ext>
              </a:extLst>
            </p:cNvPr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84;p26">
              <a:extLst>
                <a:ext uri="{FF2B5EF4-FFF2-40B4-BE49-F238E27FC236}">
                  <a16:creationId xmlns:a16="http://schemas.microsoft.com/office/drawing/2014/main" id="{62ABF540-1AAF-5B41-A1D7-D443BBB45DDC}"/>
                </a:ext>
              </a:extLst>
            </p:cNvPr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85;p26">
              <a:extLst>
                <a:ext uri="{FF2B5EF4-FFF2-40B4-BE49-F238E27FC236}">
                  <a16:creationId xmlns:a16="http://schemas.microsoft.com/office/drawing/2014/main" id="{708B4276-3E02-7345-B32A-EE45939563FC}"/>
                </a:ext>
              </a:extLst>
            </p:cNvPr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86;p26">
              <a:extLst>
                <a:ext uri="{FF2B5EF4-FFF2-40B4-BE49-F238E27FC236}">
                  <a16:creationId xmlns:a16="http://schemas.microsoft.com/office/drawing/2014/main" id="{26A468A4-410C-F44A-9467-FE135C350929}"/>
                </a:ext>
              </a:extLst>
            </p:cNvPr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87;p26">
              <a:extLst>
                <a:ext uri="{FF2B5EF4-FFF2-40B4-BE49-F238E27FC236}">
                  <a16:creationId xmlns:a16="http://schemas.microsoft.com/office/drawing/2014/main" id="{CC4A2D0A-3FFA-D349-AC07-7CE5E9696863}"/>
                </a:ext>
              </a:extLst>
            </p:cNvPr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88;p26">
              <a:extLst>
                <a:ext uri="{FF2B5EF4-FFF2-40B4-BE49-F238E27FC236}">
                  <a16:creationId xmlns:a16="http://schemas.microsoft.com/office/drawing/2014/main" id="{0436BAF1-EC3D-3042-AFD2-92E2656BF3EB}"/>
                </a:ext>
              </a:extLst>
            </p:cNvPr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89;p26">
              <a:extLst>
                <a:ext uri="{FF2B5EF4-FFF2-40B4-BE49-F238E27FC236}">
                  <a16:creationId xmlns:a16="http://schemas.microsoft.com/office/drawing/2014/main" id="{4BC8C040-7668-E44D-B05B-6C6075693083}"/>
                </a:ext>
              </a:extLst>
            </p:cNvPr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" name="Google Shape;290;p26">
            <a:extLst>
              <a:ext uri="{FF2B5EF4-FFF2-40B4-BE49-F238E27FC236}">
                <a16:creationId xmlns:a16="http://schemas.microsoft.com/office/drawing/2014/main" id="{BA77DA1C-DF9B-D647-AAA3-748D01B98F8C}"/>
              </a:ext>
            </a:extLst>
          </p:cNvPr>
          <p:cNvSpPr/>
          <p:nvPr/>
        </p:nvSpPr>
        <p:spPr>
          <a:xfrm>
            <a:off x="184467" y="55548"/>
            <a:ext cx="449818" cy="43245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1E7D8F09-9BDA-8841-8CFF-087EF8E5E309}"/>
              </a:ext>
            </a:extLst>
          </p:cNvPr>
          <p:cNvSpPr/>
          <p:nvPr/>
        </p:nvSpPr>
        <p:spPr>
          <a:xfrm>
            <a:off x="2827177" y="3672600"/>
            <a:ext cx="2453950" cy="122597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Google Shape;418;p31">
            <a:extLst>
              <a:ext uri="{FF2B5EF4-FFF2-40B4-BE49-F238E27FC236}">
                <a16:creationId xmlns:a16="http://schemas.microsoft.com/office/drawing/2014/main" id="{461886AC-2B6E-134A-96B4-5354232D6DF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63019" y="2466396"/>
            <a:ext cx="371111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Funny burrowing owl</a:t>
            </a:r>
            <a:endParaRPr b="1" dirty="0">
              <a:solidFill>
                <a:schemeClr val="accent3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2" name="Google Shape;290;p26">
            <a:extLst>
              <a:ext uri="{FF2B5EF4-FFF2-40B4-BE49-F238E27FC236}">
                <a16:creationId xmlns:a16="http://schemas.microsoft.com/office/drawing/2014/main" id="{87189E66-9F0A-6240-AE55-619DAD4C12A5}"/>
              </a:ext>
            </a:extLst>
          </p:cNvPr>
          <p:cNvSpPr/>
          <p:nvPr/>
        </p:nvSpPr>
        <p:spPr>
          <a:xfrm>
            <a:off x="107349" y="602395"/>
            <a:ext cx="449818" cy="43245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Pentagon 130">
            <a:extLst>
              <a:ext uri="{FF2B5EF4-FFF2-40B4-BE49-F238E27FC236}">
                <a16:creationId xmlns:a16="http://schemas.microsoft.com/office/drawing/2014/main" id="{318D49B5-DC7B-A845-87D0-6F89C4BBA912}"/>
              </a:ext>
            </a:extLst>
          </p:cNvPr>
          <p:cNvSpPr/>
          <p:nvPr/>
        </p:nvSpPr>
        <p:spPr>
          <a:xfrm rot="19729143" flipH="1">
            <a:off x="4521615" y="1205189"/>
            <a:ext cx="1115717" cy="365260"/>
          </a:xfrm>
          <a:prstGeom prst="homePlat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31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White</a:t>
            </a:r>
          </a:p>
        </p:txBody>
      </p:sp>
      <p:sp>
        <p:nvSpPr>
          <p:cNvPr id="134" name="Pentagon 133">
            <a:extLst>
              <a:ext uri="{FF2B5EF4-FFF2-40B4-BE49-F238E27FC236}">
                <a16:creationId xmlns:a16="http://schemas.microsoft.com/office/drawing/2014/main" id="{A3A1D843-0BCB-0C4F-8BC6-C49B89EBFFBA}"/>
              </a:ext>
            </a:extLst>
          </p:cNvPr>
          <p:cNvSpPr/>
          <p:nvPr/>
        </p:nvSpPr>
        <p:spPr>
          <a:xfrm>
            <a:off x="2785428" y="1626498"/>
            <a:ext cx="955181" cy="365260"/>
          </a:xfrm>
          <a:prstGeom prst="homePlat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Black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7C9550E-BC46-214C-96E3-FB68ACEF1C4D}"/>
              </a:ext>
            </a:extLst>
          </p:cNvPr>
          <p:cNvSpPr txBox="1"/>
          <p:nvPr/>
        </p:nvSpPr>
        <p:spPr>
          <a:xfrm>
            <a:off x="2827177" y="3736824"/>
            <a:ext cx="2512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25000"/>
                  </a:schemeClr>
                </a:solidFill>
              </a:rPr>
              <a:t>Look. Tick the color you see?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F5FD6D4-37F3-E143-A9FD-E381B0D1ABBE}"/>
              </a:ext>
            </a:extLst>
          </p:cNvPr>
          <p:cNvSpPr/>
          <p:nvPr/>
        </p:nvSpPr>
        <p:spPr>
          <a:xfrm>
            <a:off x="2973200" y="4109410"/>
            <a:ext cx="242942" cy="24098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68FFDECF-DE85-894E-900D-551DB0EF079A}"/>
              </a:ext>
            </a:extLst>
          </p:cNvPr>
          <p:cNvSpPr/>
          <p:nvPr/>
        </p:nvSpPr>
        <p:spPr>
          <a:xfrm>
            <a:off x="2973200" y="4524284"/>
            <a:ext cx="242942" cy="2409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B2DE351A-8225-7D4A-B630-38A515F07170}"/>
              </a:ext>
            </a:extLst>
          </p:cNvPr>
          <p:cNvSpPr/>
          <p:nvPr/>
        </p:nvSpPr>
        <p:spPr>
          <a:xfrm>
            <a:off x="4297829" y="4109410"/>
            <a:ext cx="242942" cy="24098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77387D0E-748E-7B4B-ABCC-EC1EC2246048}"/>
              </a:ext>
            </a:extLst>
          </p:cNvPr>
          <p:cNvSpPr/>
          <p:nvPr/>
        </p:nvSpPr>
        <p:spPr>
          <a:xfrm>
            <a:off x="4297829" y="4524284"/>
            <a:ext cx="242942" cy="24098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3B804D7-28BA-7C4B-B939-1D3A96C36200}"/>
              </a:ext>
            </a:extLst>
          </p:cNvPr>
          <p:cNvSpPr txBox="1"/>
          <p:nvPr/>
        </p:nvSpPr>
        <p:spPr>
          <a:xfrm>
            <a:off x="2882976" y="3916445"/>
            <a:ext cx="4732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03802F73-C7C7-4D4A-A92D-BE239AE3DD0F}"/>
              </a:ext>
            </a:extLst>
          </p:cNvPr>
          <p:cNvSpPr txBox="1"/>
          <p:nvPr/>
        </p:nvSpPr>
        <p:spPr>
          <a:xfrm>
            <a:off x="2909232" y="4315909"/>
            <a:ext cx="4732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A08F66A3-1962-9B4C-A22F-C6F717DEB77D}"/>
              </a:ext>
            </a:extLst>
          </p:cNvPr>
          <p:cNvSpPr txBox="1"/>
          <p:nvPr/>
        </p:nvSpPr>
        <p:spPr>
          <a:xfrm>
            <a:off x="3216142" y="4108825"/>
            <a:ext cx="603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25000"/>
                  </a:schemeClr>
                </a:solidFill>
              </a:rPr>
              <a:t>black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D64C5774-42BC-CC48-AF58-7EE8D7B64DF1}"/>
              </a:ext>
            </a:extLst>
          </p:cNvPr>
          <p:cNvSpPr txBox="1"/>
          <p:nvPr/>
        </p:nvSpPr>
        <p:spPr>
          <a:xfrm>
            <a:off x="3226234" y="4504912"/>
            <a:ext cx="603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25000"/>
                  </a:schemeClr>
                </a:solidFill>
              </a:rPr>
              <a:t>white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AF89F542-DCD3-AD47-B197-7802197480AD}"/>
              </a:ext>
            </a:extLst>
          </p:cNvPr>
          <p:cNvSpPr txBox="1"/>
          <p:nvPr/>
        </p:nvSpPr>
        <p:spPr>
          <a:xfrm>
            <a:off x="4567429" y="4076013"/>
            <a:ext cx="442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25000"/>
                  </a:schemeClr>
                </a:solidFill>
              </a:rPr>
              <a:t>red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E4228AB9-2D5F-244F-AD4E-6B063160C351}"/>
              </a:ext>
            </a:extLst>
          </p:cNvPr>
          <p:cNvSpPr txBox="1"/>
          <p:nvPr/>
        </p:nvSpPr>
        <p:spPr>
          <a:xfrm>
            <a:off x="4562365" y="4485646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25000"/>
                  </a:schemeClr>
                </a:solidFill>
              </a:rPr>
              <a:t>blue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5337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131" grpId="0" animBg="1"/>
      <p:bldP spid="134" grpId="0" animBg="1"/>
      <p:bldP spid="42" grpId="0"/>
      <p:bldP spid="43" grpId="0" animBg="1"/>
      <p:bldP spid="140" grpId="0" animBg="1"/>
      <p:bldP spid="141" grpId="0" animBg="1"/>
      <p:bldP spid="142" grpId="0" animBg="1"/>
      <p:bldP spid="44" grpId="0"/>
      <p:bldP spid="144" grpId="0"/>
      <p:bldP spid="145" grpId="0"/>
      <p:bldP spid="146" grpId="0"/>
      <p:bldP spid="147" grpId="0"/>
      <p:bldP spid="1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3" b="97564" l="2397" r="976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220" y="-384753"/>
            <a:ext cx="4098564" cy="489862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944602" y="1189373"/>
            <a:ext cx="5199398" cy="1140797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2 Presentation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4951061" y="2098007"/>
            <a:ext cx="3530100" cy="350700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Listen and guess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09" b="95177" l="4206" r="97430">
                        <a14:foregroundMark x1="75000" y1="12540" x2="76869" y2="20900"/>
                        <a14:foregroundMark x1="83411" y1="25402" x2="87383" y2="24759"/>
                        <a14:foregroundMark x1="80140" y1="28296" x2="88318" y2="23473"/>
                        <a14:foregroundMark x1="76869" y1="12540" x2="79907" y2="163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7289" y="3089783"/>
            <a:ext cx="2717940" cy="19749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64" b="95988" l="0" r="98005">
                        <a14:foregroundMark x1="20948" y1="26852" x2="25187" y2="39815"/>
                        <a14:foregroundMark x1="16459" y1="34877" x2="31671" y2="376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5966" y="2770844"/>
            <a:ext cx="2546481" cy="20575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62" b="89723" l="9779" r="94322">
                        <a14:backgroundMark x1="28707" y1="62846" x2="17350" y2="56917"/>
                        <a14:backgroundMark x1="20820" y1="66798" x2="7886" y2="71146"/>
                        <a14:backgroundMark x1="28707" y1="71146" x2="17981" y2="80237"/>
                        <a14:backgroundMark x1="23975" y1="74704" x2="31861" y2="86957"/>
                        <a14:backgroundMark x1="41009" y1="70751" x2="33438" y2="81423"/>
                        <a14:backgroundMark x1="51420" y1="66008" x2="41956" y2="84980"/>
                        <a14:backgroundMark x1="48580" y1="74704" x2="62776" y2="90514"/>
                        <a14:backgroundMark x1="68454" y1="70356" x2="75079" y2="810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115" y="3273943"/>
            <a:ext cx="2013053" cy="16066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52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657FD9C-6610-4C4F-8E23-384A25E37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5595" y="39349"/>
            <a:ext cx="4349981" cy="519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AD086A7-463A-2D48-88EA-AB2C8C99190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4286" r="36190" b="17301"/>
          <a:stretch/>
        </p:blipFill>
        <p:spPr>
          <a:xfrm>
            <a:off x="-741165" y="39349"/>
            <a:ext cx="3314032" cy="5221609"/>
          </a:xfrm>
          <a:prstGeom prst="rect">
            <a:avLst/>
          </a:prstGeom>
        </p:spPr>
      </p:pic>
      <p:pic>
        <p:nvPicPr>
          <p:cNvPr id="1028" name="Picture 4" descr="Cage Clip Art at Clker.com - vector clip art online, royalty free &amp;amp;amp; public  domain">
            <a:extLst>
              <a:ext uri="{FF2B5EF4-FFF2-40B4-BE49-F238E27FC236}">
                <a16:creationId xmlns:a16="http://schemas.microsoft.com/office/drawing/2014/main" id="{DD47C871-CA2E-8C45-AAE6-B8E1CAC06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140" y="1601049"/>
            <a:ext cx="2151910" cy="286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pe wallpapers, Earth, HQ Cape pictures | 4K Wallpapers 2019">
            <a:extLst>
              <a:ext uri="{FF2B5EF4-FFF2-40B4-BE49-F238E27FC236}">
                <a16:creationId xmlns:a16="http://schemas.microsoft.com/office/drawing/2014/main" id="{797E8E9A-E97E-F24A-84BB-D370B6BFA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256" y="1518121"/>
            <a:ext cx="4387798" cy="314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izard Magic Wand Sticker by MagicTack for iOS &amp;amp;amp; Android | GIPHY">
            <a:extLst>
              <a:ext uri="{FF2B5EF4-FFF2-40B4-BE49-F238E27FC236}">
                <a16:creationId xmlns:a16="http://schemas.microsoft.com/office/drawing/2014/main" id="{12945C44-16B6-EC4C-A9E1-93BCDA6F8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785" y="1476505"/>
            <a:ext cx="1737031" cy="173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F9AABC1-61AD-0447-A7DA-96430F316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530" y="1675490"/>
            <a:ext cx="2575249" cy="25703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" name="Google Shape;1768;p26">
            <a:extLst>
              <a:ext uri="{FF2B5EF4-FFF2-40B4-BE49-F238E27FC236}">
                <a16:creationId xmlns:a16="http://schemas.microsoft.com/office/drawing/2014/main" id="{2B12BE89-674C-1344-A704-33D598540850}"/>
              </a:ext>
            </a:extLst>
          </p:cNvPr>
          <p:cNvSpPr txBox="1">
            <a:spLocks/>
          </p:cNvSpPr>
          <p:nvPr/>
        </p:nvSpPr>
        <p:spPr>
          <a:xfrm>
            <a:off x="0" y="376195"/>
            <a:ext cx="3968100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bird</a:t>
            </a:r>
          </a:p>
        </p:txBody>
      </p:sp>
      <p:pic>
        <p:nvPicPr>
          <p:cNvPr id="26" name="TiengChim-BinhAn_vp99" descr="TiengChim-BinhAn_vp99">
            <a:hlinkClick r:id="" action="ppaction://media"/>
            <a:extLst>
              <a:ext uri="{FF2B5EF4-FFF2-40B4-BE49-F238E27FC236}">
                <a16:creationId xmlns:a16="http://schemas.microsoft.com/office/drawing/2014/main" id="{1B5A35AE-D38C-7442-A902-D7D11886ECF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7857.796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754193" y="1236351"/>
            <a:ext cx="812800" cy="812800"/>
          </a:xfrm>
          <a:prstGeom prst="rect">
            <a:avLst/>
          </a:prstGeom>
        </p:spPr>
      </p:pic>
      <p:pic>
        <p:nvPicPr>
          <p:cNvPr id="2" name="Picture 2" descr="Little boy saluting waving hand cartoon vector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2101" r="99160">
                        <a14:foregroundMark x1="28992" y1="40000" x2="61765" y2="39600"/>
                        <a14:foregroundMark x1="57563" y1="41200" x2="60504" y2="46000"/>
                        <a14:foregroundMark x1="42437" y1="48800" x2="50000" y2="56800"/>
                        <a14:foregroundMark x1="36134" y1="34800" x2="36134" y2="4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837" y="1032295"/>
            <a:ext cx="1383413" cy="145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3" name="3.1.mp3" descr="3.1.mp3">
            <a:hlinkClick r:id="" action="ppaction://media"/>
            <a:extLst>
              <a:ext uri="{FF2B5EF4-FFF2-40B4-BE49-F238E27FC236}">
                <a16:creationId xmlns:a16="http://schemas.microsoft.com/office/drawing/2014/main" id="{38DA63A2-AFE1-A0E3-D0CA-F1BFCCAA9A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53587" y="1977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6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657FD9C-6610-4C4F-8E23-384A25E37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8478" y="-247833"/>
            <a:ext cx="4204558" cy="502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AD086A7-463A-2D48-88EA-AB2C8C99190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4286" r="36190" b="17301"/>
          <a:stretch/>
        </p:blipFill>
        <p:spPr>
          <a:xfrm>
            <a:off x="-542109" y="48680"/>
            <a:ext cx="3286428" cy="5178116"/>
          </a:xfrm>
          <a:prstGeom prst="rect">
            <a:avLst/>
          </a:prstGeom>
        </p:spPr>
      </p:pic>
      <p:pic>
        <p:nvPicPr>
          <p:cNvPr id="1028" name="Picture 4" descr="Cage Clip Art at Clker.com - vector clip art online, royalty free &amp;amp;amp; public  domain">
            <a:extLst>
              <a:ext uri="{FF2B5EF4-FFF2-40B4-BE49-F238E27FC236}">
                <a16:creationId xmlns:a16="http://schemas.microsoft.com/office/drawing/2014/main" id="{DD47C871-CA2E-8C45-AAE6-B8E1CAC06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045" y="1380931"/>
            <a:ext cx="2151910" cy="286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pe wallpapers, Earth, HQ Cape pictures | 4K Wallpapers 2019">
            <a:extLst>
              <a:ext uri="{FF2B5EF4-FFF2-40B4-BE49-F238E27FC236}">
                <a16:creationId xmlns:a16="http://schemas.microsoft.com/office/drawing/2014/main" id="{797E8E9A-E97E-F24A-84BB-D370B6BFA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186" y="1374516"/>
            <a:ext cx="319162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izard Magic Wand Sticker by MagicTack for iOS &amp;amp;amp; Android | GIPHY">
            <a:extLst>
              <a:ext uri="{FF2B5EF4-FFF2-40B4-BE49-F238E27FC236}">
                <a16:creationId xmlns:a16="http://schemas.microsoft.com/office/drawing/2014/main" id="{12945C44-16B6-EC4C-A9E1-93BCDA6F8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695" y="1142942"/>
            <a:ext cx="1737031" cy="173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1768;p26">
            <a:extLst>
              <a:ext uri="{FF2B5EF4-FFF2-40B4-BE49-F238E27FC236}">
                <a16:creationId xmlns:a16="http://schemas.microsoft.com/office/drawing/2014/main" id="{2B12BE89-674C-1344-A704-33D598540850}"/>
              </a:ext>
            </a:extLst>
          </p:cNvPr>
          <p:cNvSpPr txBox="1">
            <a:spLocks/>
          </p:cNvSpPr>
          <p:nvPr/>
        </p:nvSpPr>
        <p:spPr>
          <a:xfrm>
            <a:off x="210295" y="204485"/>
            <a:ext cx="3968100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cat</a:t>
            </a: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4F39A0C-0971-D14B-96A6-844D751E747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5518" b="90931" l="36706" r="65517"/>
                    </a14:imgEffect>
                  </a14:imgLayer>
                </a14:imgProps>
              </a:ext>
            </a:extLst>
          </a:blip>
          <a:srcRect l="33479" t="17460" r="33720" b="10636"/>
          <a:stretch/>
        </p:blipFill>
        <p:spPr>
          <a:xfrm>
            <a:off x="3332957" y="1054300"/>
            <a:ext cx="2278454" cy="35294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Tieng-meo-keu-www_nhacchuongvui_com" descr="Tieng-meo-keu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969B5E2-4AC7-8447-9FEE-9DAC90045B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0997.455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788405" y="1198657"/>
            <a:ext cx="812800" cy="812800"/>
          </a:xfrm>
          <a:prstGeom prst="rect">
            <a:avLst/>
          </a:prstGeom>
        </p:spPr>
      </p:pic>
      <p:pic>
        <p:nvPicPr>
          <p:cNvPr id="15" name="Picture 2" descr="Little boy saluting waving hand cartoon vector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2101" r="99160">
                        <a14:foregroundMark x1="28992" y1="40000" x2="61765" y2="39600"/>
                        <a14:foregroundMark x1="57563" y1="41200" x2="60504" y2="46000"/>
                        <a14:foregroundMark x1="42437" y1="48800" x2="50000" y2="56800"/>
                        <a14:foregroundMark x1="36134" y1="34800" x2="36134" y2="4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837" y="1032295"/>
            <a:ext cx="1383413" cy="145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" name="3.1-3.mp3" descr="3.1-3.mp3">
            <a:hlinkClick r:id="" action="ppaction://media"/>
            <a:extLst>
              <a:ext uri="{FF2B5EF4-FFF2-40B4-BE49-F238E27FC236}">
                <a16:creationId xmlns:a16="http://schemas.microsoft.com/office/drawing/2014/main" id="{447034D9-6567-2DAC-03A8-757658E9AE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34589" y="10372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4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657FD9C-6610-4C4F-8E23-384A25E37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73191" y="-193815"/>
            <a:ext cx="4670291" cy="558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AD086A7-463A-2D48-88EA-AB2C8C99190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4286" r="36190" b="17301"/>
          <a:stretch/>
        </p:blipFill>
        <p:spPr>
          <a:xfrm>
            <a:off x="-938065" y="-494006"/>
            <a:ext cx="3511256" cy="5532356"/>
          </a:xfrm>
          <a:prstGeom prst="rect">
            <a:avLst/>
          </a:prstGeom>
        </p:spPr>
      </p:pic>
      <p:pic>
        <p:nvPicPr>
          <p:cNvPr id="1028" name="Picture 4" descr="Cage Clip Art at Clker.com - vector clip art online, royalty free &amp;amp;amp; public  domain">
            <a:extLst>
              <a:ext uri="{FF2B5EF4-FFF2-40B4-BE49-F238E27FC236}">
                <a16:creationId xmlns:a16="http://schemas.microsoft.com/office/drawing/2014/main" id="{DD47C871-CA2E-8C45-AAE6-B8E1CAC06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045" y="1380931"/>
            <a:ext cx="2151910" cy="286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pe wallpapers, Earth, HQ Cape pictures | 4K Wallpapers 2019">
            <a:extLst>
              <a:ext uri="{FF2B5EF4-FFF2-40B4-BE49-F238E27FC236}">
                <a16:creationId xmlns:a16="http://schemas.microsoft.com/office/drawing/2014/main" id="{797E8E9A-E97E-F24A-84BB-D370B6BFA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186" y="1374516"/>
            <a:ext cx="319162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izard Magic Wand Sticker by MagicTack for iOS &amp;amp;amp; Android | GIPHY">
            <a:extLst>
              <a:ext uri="{FF2B5EF4-FFF2-40B4-BE49-F238E27FC236}">
                <a16:creationId xmlns:a16="http://schemas.microsoft.com/office/drawing/2014/main" id="{12945C44-16B6-EC4C-A9E1-93BCDA6F8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695" y="1142942"/>
            <a:ext cx="1737031" cy="173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1768;p26">
            <a:extLst>
              <a:ext uri="{FF2B5EF4-FFF2-40B4-BE49-F238E27FC236}">
                <a16:creationId xmlns:a16="http://schemas.microsoft.com/office/drawing/2014/main" id="{2B12BE89-674C-1344-A704-33D598540850}"/>
              </a:ext>
            </a:extLst>
          </p:cNvPr>
          <p:cNvSpPr txBox="1">
            <a:spLocks/>
          </p:cNvSpPr>
          <p:nvPr/>
        </p:nvSpPr>
        <p:spPr>
          <a:xfrm>
            <a:off x="93113" y="268133"/>
            <a:ext cx="3968100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fish</a:t>
            </a:r>
          </a:p>
        </p:txBody>
      </p:sp>
      <p:pic>
        <p:nvPicPr>
          <p:cNvPr id="3" name="Picture 2" descr="A goldfish in a glass&#10;&#10;Description automatically generated with medium confidence">
            <a:extLst>
              <a:ext uri="{FF2B5EF4-FFF2-40B4-BE49-F238E27FC236}">
                <a16:creationId xmlns:a16="http://schemas.microsoft.com/office/drawing/2014/main" id="{67077C47-7ECB-C74C-8E71-A42DF028E40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9428" b="76945" l="26218" r="73041">
                        <a14:foregroundMark x1="38416" y1="25877" x2="68339" y2="36719"/>
                        <a14:foregroundMark x1="64149" y1="28335" x2="45683" y2="24143"/>
                      </a14:backgroundRemoval>
                    </a14:imgEffect>
                  </a14:imgLayer>
                </a14:imgProps>
              </a:ext>
            </a:extLst>
          </a:blip>
          <a:srcRect l="25966" t="20497" r="28077" b="22221"/>
          <a:stretch/>
        </p:blipFill>
        <p:spPr>
          <a:xfrm>
            <a:off x="2822695" y="1380931"/>
            <a:ext cx="3345118" cy="2946258"/>
          </a:xfrm>
          <a:prstGeom prst="rect">
            <a:avLst/>
          </a:prstGeom>
        </p:spPr>
      </p:pic>
      <p:pic>
        <p:nvPicPr>
          <p:cNvPr id="6" name="Am-thanh-nuoc-soi-sui-bot-www_tiengdong_com" descr="Am-thanh-nuoc-soi-sui-bot-www_tiengdong_com">
            <a:hlinkClick r:id="" action="ppaction://media"/>
            <a:extLst>
              <a:ext uri="{FF2B5EF4-FFF2-40B4-BE49-F238E27FC236}">
                <a16:creationId xmlns:a16="http://schemas.microsoft.com/office/drawing/2014/main" id="{B554F0F1-1A74-CE41-A6AF-F43ADB25CB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828325" y="968116"/>
            <a:ext cx="812800" cy="812800"/>
          </a:xfrm>
          <a:prstGeom prst="rect">
            <a:avLst/>
          </a:prstGeom>
        </p:spPr>
      </p:pic>
      <p:pic>
        <p:nvPicPr>
          <p:cNvPr id="12" name="Picture 2" descr="Little boy saluting waving hand cartoon vector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2101" r="99160">
                        <a14:foregroundMark x1="28992" y1="40000" x2="61765" y2="39600"/>
                        <a14:foregroundMark x1="57563" y1="41200" x2="60504" y2="46000"/>
                        <a14:foregroundMark x1="42437" y1="48800" x2="50000" y2="56800"/>
                        <a14:foregroundMark x1="36134" y1="34800" x2="36134" y2="4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837" y="1032295"/>
            <a:ext cx="1383413" cy="145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" name="3.1-6.mp3" descr="3.1-6.mp3">
            <a:hlinkClick r:id="" action="ppaction://media"/>
            <a:extLst>
              <a:ext uri="{FF2B5EF4-FFF2-40B4-BE49-F238E27FC236}">
                <a16:creationId xmlns:a16="http://schemas.microsoft.com/office/drawing/2014/main" id="{89F0C7C1-D918-FF3F-ECF1-240F7C219B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0352" y="105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1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657FD9C-6610-4C4F-8E23-384A25E37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2115" y="-140792"/>
            <a:ext cx="4138248" cy="494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AD086A7-463A-2D48-88EA-AB2C8C99190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4286" r="36190" b="17301"/>
          <a:stretch/>
        </p:blipFill>
        <p:spPr>
          <a:xfrm>
            <a:off x="-313377" y="-58303"/>
            <a:ext cx="3416991" cy="5383831"/>
          </a:xfrm>
          <a:prstGeom prst="rect">
            <a:avLst/>
          </a:prstGeom>
        </p:spPr>
      </p:pic>
      <p:pic>
        <p:nvPicPr>
          <p:cNvPr id="1028" name="Picture 4" descr="Cage Clip Art at Clker.com - vector clip art online, royalty free &amp;amp;amp; public  domain">
            <a:extLst>
              <a:ext uri="{FF2B5EF4-FFF2-40B4-BE49-F238E27FC236}">
                <a16:creationId xmlns:a16="http://schemas.microsoft.com/office/drawing/2014/main" id="{DD47C871-CA2E-8C45-AAE6-B8E1CAC06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045" y="1380931"/>
            <a:ext cx="2151910" cy="286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pe wallpapers, Earth, HQ Cape pictures | 4K Wallpapers 2019">
            <a:extLst>
              <a:ext uri="{FF2B5EF4-FFF2-40B4-BE49-F238E27FC236}">
                <a16:creationId xmlns:a16="http://schemas.microsoft.com/office/drawing/2014/main" id="{797E8E9A-E97E-F24A-84BB-D370B6BFA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186" y="1374516"/>
            <a:ext cx="319162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izard Magic Wand Sticker by MagicTack for iOS &amp;amp;amp; Android | GIPHY">
            <a:extLst>
              <a:ext uri="{FF2B5EF4-FFF2-40B4-BE49-F238E27FC236}">
                <a16:creationId xmlns:a16="http://schemas.microsoft.com/office/drawing/2014/main" id="{12945C44-16B6-EC4C-A9E1-93BCDA6F8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695" y="1142942"/>
            <a:ext cx="1737031" cy="173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1768;p26">
            <a:extLst>
              <a:ext uri="{FF2B5EF4-FFF2-40B4-BE49-F238E27FC236}">
                <a16:creationId xmlns:a16="http://schemas.microsoft.com/office/drawing/2014/main" id="{2B12BE89-674C-1344-A704-33D598540850}"/>
              </a:ext>
            </a:extLst>
          </p:cNvPr>
          <p:cNvSpPr txBox="1">
            <a:spLocks/>
          </p:cNvSpPr>
          <p:nvPr/>
        </p:nvSpPr>
        <p:spPr>
          <a:xfrm>
            <a:off x="14181" y="331965"/>
            <a:ext cx="3968100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rabbit</a:t>
            </a:r>
          </a:p>
        </p:txBody>
      </p:sp>
      <p:pic>
        <p:nvPicPr>
          <p:cNvPr id="4" name="Picture 3" descr="A small bunny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3AB709B8-E1DC-F449-9355-E05A611AA77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677" b="77066" l="33343" r="70875"/>
                    </a14:imgEffect>
                  </a14:imgLayer>
                </a14:imgProps>
              </a:ext>
            </a:extLst>
          </a:blip>
          <a:srcRect l="31758" t="22221" r="29693" b="22221"/>
          <a:stretch/>
        </p:blipFill>
        <p:spPr>
          <a:xfrm>
            <a:off x="3029383" y="1259451"/>
            <a:ext cx="3011002" cy="3066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Tieng-tho-keu-www_tiengdong_com" descr="Tieng-tho-keu-www_tiengdong_com">
            <a:hlinkClick r:id="" action="ppaction://media"/>
            <a:extLst>
              <a:ext uri="{FF2B5EF4-FFF2-40B4-BE49-F238E27FC236}">
                <a16:creationId xmlns:a16="http://schemas.microsoft.com/office/drawing/2014/main" id="{1DDE412A-1120-BB42-8B6B-FCC118B73A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0.6894" end="174559.011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749037" y="988065"/>
            <a:ext cx="812800" cy="812800"/>
          </a:xfrm>
          <a:prstGeom prst="rect">
            <a:avLst/>
          </a:prstGeom>
        </p:spPr>
      </p:pic>
      <p:pic>
        <p:nvPicPr>
          <p:cNvPr id="12" name="Picture 2" descr="Little boy saluting waving hand cartoon vector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2101" r="99160">
                        <a14:foregroundMark x1="28992" y1="40000" x2="61765" y2="39600"/>
                        <a14:foregroundMark x1="57563" y1="41200" x2="60504" y2="46000"/>
                        <a14:foregroundMark x1="42437" y1="48800" x2="50000" y2="56800"/>
                        <a14:foregroundMark x1="36134" y1="34800" x2="36134" y2="4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157" y="968117"/>
            <a:ext cx="1585552" cy="166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3" name="3.1.mp3" descr="3.1.mp3">
            <a:hlinkClick r:id="" action="ppaction://media"/>
            <a:extLst>
              <a:ext uri="{FF2B5EF4-FFF2-40B4-BE49-F238E27FC236}">
                <a16:creationId xmlns:a16="http://schemas.microsoft.com/office/drawing/2014/main" id="{5A5F232C-C9AF-94B5-A2EA-00F36BE1D2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500" y="1977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3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657FD9C-6610-4C4F-8E23-384A25E37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2626" y="-45088"/>
            <a:ext cx="4198252" cy="501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AD086A7-463A-2D48-88EA-AB2C8C99190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4286" r="36190" b="17301"/>
          <a:stretch/>
        </p:blipFill>
        <p:spPr>
          <a:xfrm>
            <a:off x="-486666" y="-391091"/>
            <a:ext cx="3692048" cy="5817213"/>
          </a:xfrm>
          <a:prstGeom prst="rect">
            <a:avLst/>
          </a:prstGeom>
        </p:spPr>
      </p:pic>
      <p:pic>
        <p:nvPicPr>
          <p:cNvPr id="1028" name="Picture 4" descr="Cage Clip Art at Clker.com - vector clip art online, royalty free &amp;amp;amp; public  domain">
            <a:extLst>
              <a:ext uri="{FF2B5EF4-FFF2-40B4-BE49-F238E27FC236}">
                <a16:creationId xmlns:a16="http://schemas.microsoft.com/office/drawing/2014/main" id="{DD47C871-CA2E-8C45-AAE6-B8E1CAC06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045" y="1380931"/>
            <a:ext cx="2151910" cy="286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pe wallpapers, Earth, HQ Cape pictures | 4K Wallpapers 2019">
            <a:extLst>
              <a:ext uri="{FF2B5EF4-FFF2-40B4-BE49-F238E27FC236}">
                <a16:creationId xmlns:a16="http://schemas.microsoft.com/office/drawing/2014/main" id="{797E8E9A-E97E-F24A-84BB-D370B6BFA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186" y="1374516"/>
            <a:ext cx="319162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izard Magic Wand Sticker by MagicTack for iOS &amp;amp;amp; Android | GIPHY">
            <a:extLst>
              <a:ext uri="{FF2B5EF4-FFF2-40B4-BE49-F238E27FC236}">
                <a16:creationId xmlns:a16="http://schemas.microsoft.com/office/drawing/2014/main" id="{12945C44-16B6-EC4C-A9E1-93BCDA6F8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695" y="1142942"/>
            <a:ext cx="1737031" cy="173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1768;p26">
            <a:extLst>
              <a:ext uri="{FF2B5EF4-FFF2-40B4-BE49-F238E27FC236}">
                <a16:creationId xmlns:a16="http://schemas.microsoft.com/office/drawing/2014/main" id="{2B12BE89-674C-1344-A704-33D598540850}"/>
              </a:ext>
            </a:extLst>
          </p:cNvPr>
          <p:cNvSpPr txBox="1">
            <a:spLocks/>
          </p:cNvSpPr>
          <p:nvPr/>
        </p:nvSpPr>
        <p:spPr>
          <a:xfrm>
            <a:off x="451666" y="218645"/>
            <a:ext cx="2873647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dog</a:t>
            </a:r>
          </a:p>
        </p:txBody>
      </p:sp>
      <p:pic>
        <p:nvPicPr>
          <p:cNvPr id="4" name="Picture 3" descr="A dog sitting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235AF8D3-0B43-F44A-AC49-E0771CE5184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329" b="84811" l="26047" r="65375"/>
                    </a14:imgEffect>
                  </a14:imgLayer>
                </a14:imgProps>
              </a:ext>
            </a:extLst>
          </a:blip>
          <a:srcRect l="25967" t="17460" r="30185" b="15251"/>
          <a:stretch/>
        </p:blipFill>
        <p:spPr>
          <a:xfrm>
            <a:off x="3009745" y="1224089"/>
            <a:ext cx="3191628" cy="3460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Tieng-cho-sua-www_nhacchuongvui_com" descr="Tieng-cho-s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BDDCF20-8E37-4A45-AB0E-B2FCEC56A1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3389.481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797830" y="968116"/>
            <a:ext cx="812800" cy="812800"/>
          </a:xfrm>
          <a:prstGeom prst="rect">
            <a:avLst/>
          </a:prstGeom>
        </p:spPr>
      </p:pic>
      <p:pic>
        <p:nvPicPr>
          <p:cNvPr id="12" name="Picture 2" descr="Little boy saluting waving hand cartoon vector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2101" r="99160">
                        <a14:foregroundMark x1="28992" y1="40000" x2="61765" y2="39600"/>
                        <a14:foregroundMark x1="57563" y1="41200" x2="60504" y2="46000"/>
                        <a14:foregroundMark x1="42437" y1="48800" x2="50000" y2="56800"/>
                        <a14:foregroundMark x1="36134" y1="34800" x2="36134" y2="4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467" y="1101150"/>
            <a:ext cx="1383413" cy="145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" name="3.1-4.mp3" descr="3.1-4.mp3">
            <a:hlinkClick r:id="" action="ppaction://media"/>
            <a:extLst>
              <a:ext uri="{FF2B5EF4-FFF2-40B4-BE49-F238E27FC236}">
                <a16:creationId xmlns:a16="http://schemas.microsoft.com/office/drawing/2014/main" id="{10544CB9-D557-1B4B-5BE8-8EF9889B2CB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15180" y="1402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9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32.Unit 3 Lesson 1-Period 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6er5U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enq+V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B6er5U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Hp6vlTtttYkagMAAJ0MAAAhAAAAdW5pdmVyc2FsL2ZsYXNoX3NraW5fc2V0dGluZ3MueG1slVfbTuMwEH3nK6rsO10KuwUprdTbrtCygKDqu9NMW6uOHdlO2f79ju1cnDYhhQgJz5xjz+V4LEK1p7x3AKmo4KNgEIyver1wnUkJXC8hSRnR0OMkgVGwfJs8/w76DiGYkO+gNeVbZSyFrUfjURBlWgt+vRZc4zbXXMiEsGD87Zf9CfsW2cUSGNWlnA1ZQ3XMj8H9dH4RJT/jbjqczx7aCGuRpIQfn8RWXEdkvd9KkfHYhHZrvjba7piCZJTvOyNiVOlHDUktpsXNYrAYXEZJJSgFJqSH+WQw+dnJYiQCVmY/vLu/m1zIqY76vDEntANVVFvacDC8Hd610VKyhXqRZ4v5zfy2Hc9x93pXPo3LETT8052Zo/aPIL+0uUiz9CsaSaXYmoKecIbm6+QwQWK8fkiYP5ivk2ASMgd1ClIxGmMbhIydFL+brw3cVsv8T39IhOZuS8FeTRNOpodRSMRgvCFMQdgvls6pduLjJdN4m0qAb6pAr5jiK8kUjLXMclRlq3Bv8EF57IFyQ4VYCZYlMHMBe8C6vcLPZlM7WPz4SpsXoIRDbvQirIwV8hnreob0jBXy3bTrhbPjGfzU4ziFIKYk76ZXfsetVR+9wAkui3oVq8JrTnoy11x5R+eGApOIGMZWV0uagOla2Lc2F1L/LKaQkwPdEo3v0l+Di442GRX2Txy51JqFFWqqGTTpbS0yqTAYdK/q0mvwOIp7OdREP8FGF+i6sWqKeS58Ldj1VVetizPKurl1T+NjMgoSIvcgl0IwFfRyHl5A3MY9y+cMM67xMQX5yDfC49jA2khcaFCXgoW7gxfGQ7Qm612CIbUeUJbUdba5gWF+bFNneZZEIBcoCAqFIus2h9vR7Y7hr15R+IC4TmhxOqbe4Xac0FLwniFXABC53hXXwS2cJ8mYpgwOUAwVz2ATbsssVCj/pnyNuuqa9CwXCTKfQZVSfFzd0UBYYVyiPs18xwXjXZNI2cxqI6Vr4Bdz0qjVH5F2nUuptjP6m0qIzarVk2RavGsidb5ptc6TJweYcJrYEYQO7/gGj+MwIdK8LtZZJHVmr0Iwz1a5mSoIDZ42ihm040ETxXpOp+wSL+h4IwH8CWuNV94b8AeOkSAyfi4htUehwe3YmCM+m3Zg46hPUh32PZNrTtkG/Bv/LRn/B1BLAwQUAAIACAB6er5U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Hp6vlQ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B6er5UQ+ZiZ2IAAABkAAAAHAAAAHVuaXZlcnNhbC9sb2NhbF9zZXR0aW5ncy54bWyzsa/IzVEoSy0qzszPs1Uy1DNQUkjNS85PycxLt1UKDXHTtVBSKC5JzEtJzMnPS7VVystXUrC347LJyU9OzAlOLSkBKixWKMhJrEwtCknNBTJKUv0Sc4EqQ4Ic/dyV9O24AFBLAwQUAAIACAB6er5URNbwJSoGAABOFQAAFwAAAHVuaXZlcnNhbC91bml2ZXJzYWwucG5n7ZdrUBNXFMdXedRgqSg6ogJRKoqPKSJqQAiRhwUsENS2FgVU1EQMT6O8EgjQSk1BqCMtRB4BnaqdSiiGZ8CsOmIU8qhSEiJg1JSklJCgMQlhWdKN1cqndqYz/ZYPOzvn3N8959w9Z/8zlx4dFWpvt9wOAAD78LCQPQBgVQ4Ac/vm2SKeROdID+Q1h7wnNAhgCZ1HEcOaGBgZCABNZfOnD9sgNiotLIYMAItOmZ85TwjoLABYLA8PCfw0K358CFvmnLhsx+4Zl7MOIfPcbPY4jH6z+GyFU1hBFl1KRVW4pynu02n551yLM3UcDwrHM6OTFxCaswWr6++PC4/rH5Blo5AcBXXWALByIVIYsLpwEQDkh0TPBYBv5+1CHIsCESLzt+7ipYoi8qlWwdVN3yF0vl9axoXUFAwrsHjXa+CpylY2lBJrZTbKHkkFN73QCSx3jznAUyu/ziaMIpjfYu0OAEMF7CoKuTPdfvrBBgDw30/ETCoy5MvNmbKahSkTgnECFdaBUZLc9XvNznar14S39YjuzfYV0wu2yqhaTYWIicPFZeK1H4nIQ59E5+n6cfgKULPub+xrhVZkmnjZBkLwKCcmYEwkxm4Bp/sbZYm/8rP5XmV7RakCZ3lcjdIj0DcQqgBnxmkBkq310KvRPkmeSW3g0qamcvGrzEf4oHr4KW6Loydu8llZPPbHwQqRhk0Va3o9a6SaXKw7paLgFVJFeV2sl6+ySZFcT9vGzNVXSfJk4GXDaRfhFQfky6a9hxwPfRHFYGfF4Nca6qafF4O0ThhteqWUfI/Pj3IS5Gmbkxa0xGBus2vbYXmv58FxnDfEkl+/epI97RQGVduM5PEZMH2464lkvKCFqUzCKL0H+S9Y8N6B3YUn78CTX6UreDjjaFs9TiZwhcm1Y51VGmq3KQnTq9ccB4vY487E3KVkgZjDMMIqCueU3dvOmeoZA5WVjJXSCpNKCWYtWUwpiUiKOC7gTy350BGthTYeXHgjKPlSEm3udhxxkF4fAz4hjrP1g/JRH15drMbLayskNKqUN9GZwvTWuKZ2ULbxIPNwaXpxXbXhouZp0rCresxfwonhigUvYa1QJXv4QqfCQPyIZtammjHfVaB4XNb3w7uGLxDYnTd23EnIY/3uU9RzEXtcoczZ3ErQH3jWUernjb+vaB8zwD4kZos6kvx+D6reV81Nwg5XMSQQR5rRPdGlrBaF6JwNj/MfE8vrun7zi1dmt6pVTqnze2BvNY+RH9tLLNVkP1hsnnX1Lan9TDA76Oil1Ju1TMcvKNciKgV9PxlzCW7JZ+67upPE23hXY9lUN7ILkWCj7OKuPlQaaLxiYB6p6RZz4ZlaR7Z22b4SNRS7We5lPZKDZaOJYkG6vkNP8Xg3i4QF5+kg/YJOs9QQzTgNXbiHDdFLSAQQ1RzDBXn7uamdjYOXRyPJJZd8G+WOj+hiej1KLmeWC1t5a8uhqRbRTLYn4wV3xn7khb9BQwWjSCeiZ3D448RZPZQGHw0iXUqwkbmu15J3DoTw3PEe+4DI6gadYyJEa/e+3exGkCmTkRxL8jf0KCrJeST4+gFmYg30OIMmwv6hcC5jjtYvc/dQUpjkIaatkDkivKGDqkVTM0RFl8QoMKJNsbrIhdnTaj2pzbRugu8uee5z5o0afGn6RYXXr7lW2tQmFo2hSlEMKeFOGvb24MFGBvz5ysi7grwNA2v2KwxbSZ25zDaBihy7TQOWYpQdaGJ842lvyPERjDUkK7zjoeaU8rpqqYhGcEulmXx5MMQU/UxTkoY58dqcBkrfGAN+LIAa5NelbTeP2s1Sn4/te8qOzXYU1XXVvi0PEavg6Hg8Imy3XHw6b2PaqlZ5NK59+3dXDZ4jrTQbD7eb11ZIdpjBy6df72OZ9TE/dGy2xIml9tyO4XZb8wi5NrBXUM2iZu63/wkixqiAReok+C+p/Edh3XHys+iA7Jd3nY6UeN1zOsIP3S7hbEfqACYnZ0FuZk+YOTpA/9eIFtgCW2ALbIEtsAW2wBbYAltgC2yBLfD/AacsKr/35voawM3Wq6S0Xs3JfTbmEBv/YxKHLqoRXdhq25zQcYyKLAHhO6NCWEGHCv8EUEsDBBQAAgAIAHp6vlTnExsxTAAAAGoAAAAbAAAAdW5pdmVyc2FsL3VuaXZlcnNhbC5wbmcueG1ss7GvyM1RKEstKs7Mz7NVMtQzULK34+WyKShKLctMLVeoAIoBBSFASaHSVsnECMEtz0wpybBVsrBEEstIzUzPKLFVMjOzhAvqA40EAFBLAQIAABQAAgAIAIxeVlE2YVgCRwMAAOEJAAAUAAAAAAAAAAEAAAAAAAAAAAB1bml2ZXJzYWwvcGxheWVyLnhtbFBLAQIAABQAAgAIAHp6vlScXjIIFAYAADcXAAAdAAAAAAAAAAEAAAAAAHkDAAB1bml2ZXJzYWwvY29tbW9uX21lc3NhZ2VzLmxuZ1BLAQIAABQAAgAIAHp6vlQVHmAbowAAAH8BAAAuAAAAAAAAAAEAAAAAAMgJAAB1bml2ZXJzYWwvcGxheWJhY2tfYW5kX25hdmlnYXRpb25fc2V0dGluZ3MueG1sUEsBAgAAFAACAAgAenq+VKenV+h8BAAAbxcAACcAAAAAAAAAAQAAAAAAtwoAAHVuaXZlcnNhbC9mbGFzaF9wdWJsaXNoaW5nX3NldHRpbmdzLnhtbFBLAQIAABQAAgAIAHp6vlTtttYkagMAAJ0MAAAhAAAAAAAAAAEAAAAAAHgPAAB1bml2ZXJzYWwvZmxhc2hfc2tpbl9zZXR0aW5ncy54bWxQSwECAAAUAAIACAB6er5UF9vd2HcEAAD5FgAAJgAAAAAAAAABAAAAAAAhEwAAdW5pdmVyc2FsL2h0bWxfcHVibGlzaGluZ19zZXR0aW5ncy54bWxQSwECAAAUAAIACAB6er5UJR/xB6oBAABoBgAAHwAAAAAAAAABAAAAAADcFwAAdW5pdmVyc2FsL2h0bWxfc2tpbl9zZXR0aW5ncy5qc1BLAQIAABQAAgAIAHp6vlRD5mJnYgAAAGQAAAAcAAAAAAAAAAEAAAAAAMMZAAB1bml2ZXJzYWwvbG9jYWxfc2V0dGluZ3MueG1sUEsBAgAAFAACAAgAenq+VETW8CUqBgAAThUAABcAAAAAAAAAAAAAAAAAXxoAAHVuaXZlcnNhbC91bml2ZXJzYWwucG5nUEsBAgAAFAACAAgAenq+VOcTGzFMAAAAagAAABsAAAAAAAAAAQAAAAAAviAAAHVuaXZlcnNhbC91bml2ZXJzYWwucG5nLnhtbFBLBQYAAAAACgAKAAYDAABDIQAAAAA="/>
  <p:tag name="ISPRING_LMS_API_VERSION" val="SCORM 2004 (2nd edition)"/>
  <p:tag name="ISPRING_ULTRA_SCORM_COURSE_ID" val="F1903A8C-1B14-469F-AA5A-7E023BF41089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Ժ\uFFFD\uFFFD{8618C171-E296-41C0-9B4D-C4837764CC66}&quot;,&quot;D:\\ww3_Myschool\\UNIT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32.Unit 3 Lesson 1-Period 1"/>
  <p:tag name="ISPRING_FIRST_PUBLISH" val="1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46&quot;/&gt;&lt;/object&gt;&lt;object type=&quot;3&quot; unique_id=&quot;10004&quot;&gt;&lt;property id=&quot;20148&quot; value=&quot;5&quot;/&gt;&lt;property id=&quot;20300&quot; value=&quot;Slide 2 - &amp;quot;1 Warm Up&amp;quot;&quot;/&gt;&lt;property id=&quot;20307&quot; value=&quot;310&quot;/&gt;&lt;/object&gt;&lt;object type=&quot;3&quot; unique_id=&quot;10005&quot;&gt;&lt;property id=&quot;20148&quot; value=&quot;5&quot;/&gt;&lt;property id=&quot;20300&quot; value=&quot;Slide 3&quot;/&gt;&lt;property id=&quot;20307&quot; value=&quot;311&quot;/&gt;&lt;/object&gt;&lt;object type=&quot;3&quot; unique_id=&quot;10006&quot;&gt;&lt;property id=&quot;20148&quot; value=&quot;5&quot;/&gt;&lt;property id=&quot;20300&quot; value=&quot;Slide 4 - &amp;quot;Funny burrowing owl&amp;quot;&quot;/&gt;&lt;property id=&quot;20307&quot; value=&quot;313&quot;/&gt;&lt;/object&gt;&lt;object type=&quot;3&quot; unique_id=&quot;10007&quot;&gt;&lt;property id=&quot;20148&quot; value=&quot;5&quot;/&gt;&lt;property id=&quot;20300&quot; value=&quot;Slide 5 - &amp;quot;2 Presentation&amp;quot;&quot;/&gt;&lt;property id=&quot;20307&quot; value=&quot;321&quot;/&gt;&lt;/object&gt;&lt;object type=&quot;3&quot; unique_id=&quot;10008&quot;&gt;&lt;property id=&quot;20148&quot; value=&quot;5&quot;/&gt;&lt;property id=&quot;20300&quot; value=&quot;Slide 6&quot;/&gt;&lt;property id=&quot;20307&quot; value=&quot;316&quot;/&gt;&lt;/object&gt;&lt;object type=&quot;3&quot; unique_id=&quot;10009&quot;&gt;&lt;property id=&quot;20148&quot; value=&quot;5&quot;/&gt;&lt;property id=&quot;20300&quot; value=&quot;Slide 7&quot;/&gt;&lt;property id=&quot;20307&quot; value=&quot;317&quot;/&gt;&lt;/object&gt;&lt;object type=&quot;3&quot; unique_id=&quot;10010&quot;&gt;&lt;property id=&quot;20148&quot; value=&quot;5&quot;/&gt;&lt;property id=&quot;20300&quot; value=&quot;Slide 8&quot;/&gt;&lt;property id=&quot;20307&quot; value=&quot;319&quot;/&gt;&lt;/object&gt;&lt;object type=&quot;3&quot; unique_id=&quot;10011&quot;&gt;&lt;property id=&quot;20148&quot; value=&quot;5&quot;/&gt;&lt;property id=&quot;20300&quot; value=&quot;Slide 9&quot;/&gt;&lt;property id=&quot;20307&quot; value=&quot;320&quot;/&gt;&lt;/object&gt;&lt;object type=&quot;3&quot; unique_id=&quot;10012&quot;&gt;&lt;property id=&quot;20148&quot; value=&quot;5&quot;/&gt;&lt;property id=&quot;20300&quot; value=&quot;Slide 10&quot;/&gt;&lt;property id=&quot;20307&quot; value=&quot;318&quot;/&gt;&lt;/object&gt;&lt;object type=&quot;3&quot; unique_id=&quot;10013&quot;&gt;&lt;property id=&quot;20148&quot; value=&quot;5&quot;/&gt;&lt;property id=&quot;20300&quot; value=&quot;Slide 11&quot;/&gt;&lt;property id=&quot;20307&quot; value=&quot;325&quot;/&gt;&lt;/object&gt;&lt;object type=&quot;3&quot; unique_id=&quot;10014&quot;&gt;&lt;property id=&quot;20148&quot; value=&quot;5&quot;/&gt;&lt;property id=&quot;20300&quot; value=&quot;Slide 12 - &amp;quot;3 Practice&amp;quot;&quot;/&gt;&lt;property id=&quot;20307&quot; value=&quot;323&quot;/&gt;&lt;/object&gt;&lt;object type=&quot;3&quot; unique_id=&quot;10015&quot;&gt;&lt;property id=&quot;20148&quot; value=&quot;5&quot;/&gt;&lt;property id=&quot;20300&quot; value=&quot;Slide 13&quot;/&gt;&lt;property id=&quot;20307&quot; value=&quot;330&quot;/&gt;&lt;/object&gt;&lt;object type=&quot;3&quot; unique_id=&quot;10016&quot;&gt;&lt;property id=&quot;20148&quot; value=&quot;5&quot;/&gt;&lt;property id=&quot;20300&quot; value=&quot;Slide 14 - &amp;quot;VOCABULARY CHECKING Listen and tick&amp;quot;&quot;/&gt;&lt;property id=&quot;20307&quot; value=&quot;327&quot;/&gt;&lt;/object&gt;&lt;object type=&quot;3&quot; unique_id=&quot;10017&quot;&gt;&lt;property id=&quot;20148&quot; value=&quot;5&quot;/&gt;&lt;property id=&quot;20300&quot; value=&quot;Slide 15&quot;/&gt;&lt;property id=&quot;20307&quot; value=&quot;333&quot;/&gt;&lt;/object&gt;&lt;object type=&quot;3&quot; unique_id=&quot;10018&quot;&gt;&lt;property id=&quot;20148&quot; value=&quot;5&quot;/&gt;&lt;property id=&quot;20300&quot; value=&quot;Slide 16&quot;/&gt;&lt;property id=&quot;20307&quot; value=&quot;332&quot;/&gt;&lt;/object&gt;&lt;object type=&quot;3&quot; unique_id=&quot;10019&quot;&gt;&lt;property id=&quot;20148&quot; value=&quot;5&quot;/&gt;&lt;property id=&quot;20300&quot; value=&quot;Slide 17 - &amp;quot;4 Production&amp;quot;&quot;/&gt;&lt;property id=&quot;20307&quot; value=&quot;336&quot;/&gt;&lt;/object&gt;&lt;object type=&quot;3&quot; unique_id=&quot;10020&quot;&gt;&lt;property id=&quot;20148&quot; value=&quot;5&quot;/&gt;&lt;property id=&quot;20300&quot; value=&quot;Slide 18&quot;/&gt;&lt;property id=&quot;20307&quot; value=&quot;334&quot;/&gt;&lt;/object&gt;&lt;object type=&quot;3&quot; unique_id=&quot;10021&quot;&gt;&lt;property id=&quot;20148&quot; value=&quot;5&quot;/&gt;&lt;property id=&quot;20300&quot; value=&quot;Slide 19 - &amp;quot;My favourite cat&amp;quot;&quot;/&gt;&lt;property id=&quot;20307&quot; value=&quot;338&quot;/&gt;&lt;/object&gt;&lt;object type=&quot;3&quot; unique_id=&quot;10022&quot;&gt;&lt;property id=&quot;20148&quot; value=&quot;5&quot;/&gt;&lt;property id=&quot;20300&quot; value=&quot;Slide 20 - &amp;quot;5 Assessment&amp;quot;&quot;/&gt;&lt;property id=&quot;20307&quot; value=&quot;342&quot;/&gt;&lt;/object&gt;&lt;object type=&quot;3&quot; unique_id=&quot;10023&quot;&gt;&lt;property id=&quot;20148&quot; value=&quot;5&quot;/&gt;&lt;property id=&quot;20300&quot; value=&quot;Slide 21 - &amp;quot;Look and number&amp;quot;&quot;/&gt;&lt;property id=&quot;20307&quot; value=&quot;340&quot;/&gt;&lt;/object&gt;&lt;object type=&quot;3&quot; unique_id=&quot;10024&quot;&gt;&lt;property id=&quot;20148&quot; value=&quot;5&quot;/&gt;&lt;property id=&quot;20300&quot; value=&quot;Slide 22 - &amp;quot;Look, read and circle &amp;quot;&quot;/&gt;&lt;property id=&quot;20307&quot; value=&quot;341&quot;/&gt;&lt;/object&gt;&lt;object type=&quot;3&quot; unique_id=&quot;10025&quot;&gt;&lt;property id=&quot;20148&quot; value=&quot;5&quot;/&gt;&lt;property id=&quot;20300&quot; value=&quot;Slide 23&quot;/&gt;&lt;property id=&quot;20307&quot; value=&quot;347&quot;/&gt;&lt;/object&gt;&lt;/object&gt;&lt;object type=&quot;8&quot; unique_id=&quot;10050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heme/theme1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390</TotalTime>
  <Words>411</Words>
  <Application>Microsoft Office PowerPoint</Application>
  <PresentationFormat>On-screen Show (16:9)</PresentationFormat>
  <Paragraphs>111</Paragraphs>
  <Slides>22</Slides>
  <Notes>22</Notes>
  <HiddenSlides>0</HiddenSlides>
  <MMClips>19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Life Savers ExtraBold</vt:lpstr>
      <vt:lpstr>Quicksand SemiBold</vt:lpstr>
      <vt:lpstr>Life Savers</vt:lpstr>
      <vt:lpstr>Bebas Neue</vt:lpstr>
      <vt:lpstr>Arial</vt:lpstr>
      <vt:lpstr>Comic Sans MS</vt:lpstr>
      <vt:lpstr>Calibri</vt:lpstr>
      <vt:lpstr>Catamaran</vt:lpstr>
      <vt:lpstr>Nunito</vt:lpstr>
      <vt:lpstr>Quicksand</vt:lpstr>
      <vt:lpstr>Montserrat</vt:lpstr>
      <vt:lpstr>Changa One</vt:lpstr>
      <vt:lpstr>PT Sans</vt:lpstr>
      <vt:lpstr>Roboto</vt:lpstr>
      <vt:lpstr>Bradley Hand ITC</vt:lpstr>
      <vt:lpstr>It's Springtime! MK Plan by Slidesgo</vt:lpstr>
      <vt:lpstr>2_Science Subject for Elementary - 3rd Grade: Physical, Life, and Earth by Slidesgo</vt:lpstr>
      <vt:lpstr>P.E. Subject for Middle School - 6th Grade: Sports &amp; Games by Slidesgo</vt:lpstr>
      <vt:lpstr>PowerPoint Presentation</vt:lpstr>
      <vt:lpstr>1 Warm Up</vt:lpstr>
      <vt:lpstr>Funny burrowing owl</vt:lpstr>
      <vt:lpstr>2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 Practice</vt:lpstr>
      <vt:lpstr>PowerPoint Presentation</vt:lpstr>
      <vt:lpstr>VOCABULARY CHECKING Listen and tick</vt:lpstr>
      <vt:lpstr>PowerPoint Presentation</vt:lpstr>
      <vt:lpstr>PowerPoint Presentation</vt:lpstr>
      <vt:lpstr>4 Production</vt:lpstr>
      <vt:lpstr>PowerPoint Presentation</vt:lpstr>
      <vt:lpstr>My favourite cat</vt:lpstr>
      <vt:lpstr>5 Assessment</vt:lpstr>
      <vt:lpstr>Look and number</vt:lpstr>
      <vt:lpstr>Look, read and circle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32.Unit 3 Lesson 1-Period 1</dc:title>
  <dc:creator>Admin;Chiêm Thủy</dc:creator>
  <cp:lastModifiedBy>Kim Chi</cp:lastModifiedBy>
  <cp:revision>37</cp:revision>
  <dcterms:modified xsi:type="dcterms:W3CDTF">2025-11-07T07:52:00Z</dcterms:modified>
</cp:coreProperties>
</file>