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3.xml" ContentType="application/vnd.openxmlformats-officedocument.presentationml.tags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829" r:id="rId2"/>
    <p:sldMasterId id="2147483837" r:id="rId3"/>
    <p:sldMasterId id="2147483846" r:id="rId4"/>
  </p:sldMasterIdLst>
  <p:notesMasterIdLst>
    <p:notesMasterId r:id="rId26"/>
  </p:notesMasterIdLst>
  <p:sldIdLst>
    <p:sldId id="316" r:id="rId5"/>
    <p:sldId id="320" r:id="rId6"/>
    <p:sldId id="257" r:id="rId7"/>
    <p:sldId id="321" r:id="rId8"/>
    <p:sldId id="301" r:id="rId9"/>
    <p:sldId id="302" r:id="rId10"/>
    <p:sldId id="303" r:id="rId11"/>
    <p:sldId id="304" r:id="rId12"/>
    <p:sldId id="307" r:id="rId13"/>
    <p:sldId id="308" r:id="rId14"/>
    <p:sldId id="322" r:id="rId15"/>
    <p:sldId id="259" r:id="rId16"/>
    <p:sldId id="305" r:id="rId17"/>
    <p:sldId id="260" r:id="rId18"/>
    <p:sldId id="261" r:id="rId19"/>
    <p:sldId id="323" r:id="rId20"/>
    <p:sldId id="262" r:id="rId21"/>
    <p:sldId id="263" r:id="rId22"/>
    <p:sldId id="324" r:id="rId23"/>
    <p:sldId id="264" r:id="rId24"/>
    <p:sldId id="325" r:id="rId25"/>
  </p:sldIdLst>
  <p:sldSz cx="9144000" cy="5143500" type="screen16x9"/>
  <p:notesSz cx="6858000" cy="9144000"/>
  <p:embeddedFontLst>
    <p:embeddedFont>
      <p:font typeface="Russo One" panose="020B0604020202020204" charset="0"/>
      <p:regular r:id="rId27"/>
    </p:embeddedFont>
    <p:embeddedFont>
      <p:font typeface="Bebas Neue" panose="020B0604020202020204" charset="0"/>
      <p:regular r:id="rId28"/>
    </p:embeddedFont>
    <p:embeddedFont>
      <p:font typeface="Roboto" panose="020B0604020202020204" charset="0"/>
      <p:regular r:id="rId29"/>
      <p:bold r:id="rId30"/>
      <p:italic r:id="rId31"/>
      <p:boldItalic r:id="rId32"/>
    </p:embeddedFont>
    <p:embeddedFont>
      <p:font typeface="宋体" panose="02010600030101010101" pitchFamily="2" charset="-122"/>
      <p:regular r:id="rId33"/>
    </p:embeddedFont>
    <p:embeddedFont>
      <p:font typeface="Pangolin" panose="020B0604020202020204" charset="0"/>
      <p:regular r:id="rId34"/>
    </p:embeddedFont>
    <p:embeddedFont>
      <p:font typeface="Quicksand" charset="0"/>
      <p:regular r:id="rId35"/>
      <p:bold r:id="rId36"/>
    </p:embeddedFont>
    <p:embeddedFont>
      <p:font typeface="Baloo 2" panose="020B0604020202020204" charset="0"/>
      <p:regular r:id="rId37"/>
      <p:bold r:id="rId38"/>
    </p:embeddedFont>
    <p:embeddedFont>
      <p:font typeface="Catamaran" panose="020B0604020202020204" charset="0"/>
      <p:regular r:id="rId39"/>
      <p:bold r:id="rId40"/>
    </p:embeddedFont>
    <p:embeddedFont>
      <p:font typeface="Changa One" panose="020B0604020202020204" charset="0"/>
      <p:regular r:id="rId41"/>
      <p:italic r:id="rId42"/>
    </p:embeddedFont>
    <p:embeddedFont>
      <p:font typeface="Comic Sans MS" panose="030F0702030302020204" pitchFamily="66" charset="0"/>
      <p:regular r:id="rId43"/>
      <p:bold r:id="rId44"/>
      <p:italic r:id="rId45"/>
      <p:boldItalic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Montserrat" panose="020B0604020202020204" charset="0"/>
      <p:regular r:id="rId51"/>
      <p:bold r:id="rId52"/>
      <p:italic r:id="rId53"/>
      <p:boldItalic r:id="rId54"/>
    </p:embeddedFont>
  </p:embeddedFontLst>
  <p:custDataLst>
    <p:tags r:id="rId55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67E3E5E-1D40-49EE-9470-9962CCFEC95C}">
  <a:tblStyle styleId="{E67E3E5E-1D40-49EE-9470-9962CCFEC9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40"/>
  </p:normalViewPr>
  <p:slideViewPr>
    <p:cSldViewPr snapToGrid="0" snapToObjects="1">
      <p:cViewPr varScale="1">
        <p:scale>
          <a:sx n="105" d="100"/>
          <a:sy n="105" d="100"/>
        </p:scale>
        <p:origin x="538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80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7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47" Type="http://schemas.openxmlformats.org/officeDocument/2006/relationships/font" Target="fonts/font21.fntdata"/><Relationship Id="rId50" Type="http://schemas.openxmlformats.org/officeDocument/2006/relationships/font" Target="fonts/font24.fntdata"/><Relationship Id="rId55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font" Target="fonts/font20.fntdata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3.fntdata"/><Relationship Id="rId41" Type="http://schemas.openxmlformats.org/officeDocument/2006/relationships/font" Target="fonts/font15.fntdata"/><Relationship Id="rId54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font" Target="fonts/font19.fntdata"/><Relationship Id="rId53" Type="http://schemas.openxmlformats.org/officeDocument/2006/relationships/font" Target="fonts/font27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49" Type="http://schemas.openxmlformats.org/officeDocument/2006/relationships/font" Target="fonts/font23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5.fntdata"/><Relationship Id="rId44" Type="http://schemas.openxmlformats.org/officeDocument/2006/relationships/font" Target="fonts/font18.fntdata"/><Relationship Id="rId52" Type="http://schemas.openxmlformats.org/officeDocument/2006/relationships/font" Target="fonts/font2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font" Target="fonts/font17.fntdata"/><Relationship Id="rId48" Type="http://schemas.openxmlformats.org/officeDocument/2006/relationships/font" Target="fonts/font22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25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dirty="0" smtClean="0"/>
              <a:t>Để</a:t>
            </a:r>
            <a:r>
              <a:rPr lang="vi-VN" baseline="0" dirty="0" smtClean="0"/>
              <a:t> nguyên trang bìa như này, chỉ thay đổi tên bài trong quá trình làm. Logo của sách Wonderful World </a:t>
            </a:r>
            <a:endParaRPr lang="vi-VN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904093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THIẾT</a:t>
            </a:r>
            <a:r>
              <a:rPr lang="en-US" baseline="0" dirty="0"/>
              <a:t> KẾ HOẠT ĐỘNG TƯƠNG TÁC</a:t>
            </a:r>
          </a:p>
          <a:p>
            <a:pPr marL="158750" indent="0">
              <a:buNone/>
            </a:pPr>
            <a:r>
              <a:rPr lang="en-US" baseline="0" dirty="0"/>
              <a:t>They’re ____. They’re ____. (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c)</a:t>
            </a:r>
          </a:p>
          <a:p>
            <a:pPr marL="387350" indent="-228600">
              <a:buAutoNum type="alphaLcPeriod"/>
            </a:pPr>
            <a:r>
              <a:rPr lang="en-US" baseline="0" dirty="0"/>
              <a:t>giraffes/ brothers</a:t>
            </a:r>
          </a:p>
          <a:p>
            <a:pPr marL="387350" indent="-228600">
              <a:buAutoNum type="alphaLcPeriod"/>
            </a:pPr>
            <a:r>
              <a:rPr lang="en-US" baseline="0" dirty="0"/>
              <a:t>elephants/ sisters</a:t>
            </a:r>
          </a:p>
          <a:p>
            <a:pPr marL="387350" indent="-228600">
              <a:buAutoNum type="alphaLcPeriod"/>
            </a:pPr>
            <a:r>
              <a:rPr lang="en-US" baseline="0" dirty="0"/>
              <a:t>elephants/ a brother and a sister</a:t>
            </a:r>
          </a:p>
        </p:txBody>
      </p:sp>
    </p:spTree>
    <p:extLst>
      <p:ext uri="{BB962C8B-B14F-4D97-AF65-F5344CB8AC3E}">
        <p14:creationId xmlns:p14="http://schemas.microsoft.com/office/powerpoint/2010/main" val="250940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8c30da526c_2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3" name="Google Shape;353;g8c30da526c_2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8c30da526c_2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8c30da526c_2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8695295fbd_1_2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8695295fbd_1_2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8ea834136d_0_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8ea834136d_0_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8ea834136d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3" name="Google Shape;463;g8ea834136d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THIẾT</a:t>
            </a:r>
            <a:r>
              <a:rPr lang="en-US" baseline="0" dirty="0"/>
              <a:t> KẾ HOẠT ĐỘNG TƯƠNG TÁC CHO 5 CÂU.</a:t>
            </a: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幻灯片图像占位符 70657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70659" name="文本占位符 7065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1351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8c30da526c_0_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8c30da526c_0_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Ngữ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gặp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Tarzan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rừng</a:t>
            </a:r>
            <a:endParaRPr lang="en-US" baseline="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Ngữ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cảnh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gặp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Tarzan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phá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động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rừng</a:t>
            </a:r>
            <a:endParaRPr lang="en-US" baseline="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77862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82055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7899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997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nghe</a:t>
            </a:r>
            <a:r>
              <a:rPr lang="en-US" dirty="0"/>
              <a:t> </a:t>
            </a:r>
            <a:r>
              <a:rPr lang="en-US" dirty="0" err="1" smtClean="0"/>
              <a:t>tiếng</a:t>
            </a:r>
            <a:r>
              <a:rPr lang="en-US" baseline="0" dirty="0" smtClean="0"/>
              <a:t> (</a:t>
            </a:r>
            <a:r>
              <a:rPr lang="en-US" baseline="0" dirty="0" err="1" smtClean="0"/>
              <a:t>Nghe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đoán</a:t>
            </a:r>
            <a:r>
              <a:rPr lang="en-US" baseline="0" dirty="0" smtClean="0"/>
              <a:t> con </a:t>
            </a:r>
            <a:r>
              <a:rPr lang="en-US" baseline="0" dirty="0" err="1" smtClean="0"/>
              <a:t>vật</a:t>
            </a:r>
            <a:r>
              <a:rPr lang="en-US" baseline="0" smtClean="0"/>
              <a:t>)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con </a:t>
            </a:r>
            <a:r>
              <a:rPr lang="en-US" dirty="0" err="1"/>
              <a:t>vật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tranh</a:t>
            </a:r>
            <a:r>
              <a:rPr lang="en-US" dirty="0"/>
              <a:t> con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khóa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8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8c30da526c_0_8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8c30da526c_0_8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Relationship Id="rId6" Type="http://schemas.openxmlformats.org/officeDocument/2006/relationships/audio" Target="NUL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9;p3"/>
          <p:cNvGrpSpPr/>
          <p:nvPr/>
        </p:nvGrpSpPr>
        <p:grpSpPr>
          <a:xfrm>
            <a:off x="-25" y="2473468"/>
            <a:ext cx="9144000" cy="2669671"/>
            <a:chOff x="-25" y="1390650"/>
            <a:chExt cx="9144000" cy="3752700"/>
          </a:xfrm>
        </p:grpSpPr>
        <p:sp>
          <p:nvSpPr>
            <p:cNvPr id="20" name="Google Shape;20;p3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1885200" y="3258300"/>
            <a:ext cx="5376600" cy="61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885200" y="3836918"/>
            <a:ext cx="5376600" cy="7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title" idx="2" hasCustomPrompt="1"/>
          </p:nvPr>
        </p:nvSpPr>
        <p:spPr>
          <a:xfrm>
            <a:off x="1824819" y="5333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0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5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785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1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7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278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8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2265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7" y="4343703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7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6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2" y="2390688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3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228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" name="Google Shape;922;p37"/>
          <p:cNvGrpSpPr/>
          <p:nvPr/>
        </p:nvGrpSpPr>
        <p:grpSpPr>
          <a:xfrm rot="10800000"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923" name="Google Shape;923;p37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37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37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6" name="Google Shape;926;p37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7" name="Google Shape;927;p37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28" name="Google Shape;928;p37"/>
          <p:cNvSpPr/>
          <p:nvPr/>
        </p:nvSpPr>
        <p:spPr>
          <a:xfrm flipH="1">
            <a:off x="2364811" y="506714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9" name="Google Shape;929;p37"/>
          <p:cNvSpPr/>
          <p:nvPr/>
        </p:nvSpPr>
        <p:spPr>
          <a:xfrm flipH="1">
            <a:off x="474561" y="1027327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30" name="Google Shape;930;p37"/>
          <p:cNvSpPr/>
          <p:nvPr/>
        </p:nvSpPr>
        <p:spPr>
          <a:xfrm flipH="1">
            <a:off x="2068560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31" name="Google Shape;931;p37"/>
          <p:cNvGrpSpPr/>
          <p:nvPr/>
        </p:nvGrpSpPr>
        <p:grpSpPr>
          <a:xfrm flipH="1">
            <a:off x="7020426" y="4053372"/>
            <a:ext cx="1905167" cy="1088034"/>
            <a:chOff x="-3763673" y="2607529"/>
            <a:chExt cx="2515736" cy="1436728"/>
          </a:xfrm>
        </p:grpSpPr>
        <p:sp>
          <p:nvSpPr>
            <p:cNvPr id="932" name="Google Shape;932;p37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37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37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37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37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37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37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9" name="Google Shape;939;p37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0" name="Google Shape;940;p37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1" name="Google Shape;941;p37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329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8"/>
          <p:cNvGrpSpPr/>
          <p:nvPr/>
        </p:nvGrpSpPr>
        <p:grpSpPr>
          <a:xfrm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44" name="Google Shape;944;p38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5" name="Google Shape;945;p38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6" name="Google Shape;946;p38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7" name="Google Shape;947;p38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8" name="Google Shape;948;p38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38"/>
          <p:cNvGrpSpPr/>
          <p:nvPr/>
        </p:nvGrpSpPr>
        <p:grpSpPr>
          <a:xfrm flipH="1">
            <a:off x="402267" y="1810173"/>
            <a:ext cx="8274335" cy="893824"/>
            <a:chOff x="-624307" y="1816938"/>
            <a:chExt cx="9603452" cy="1037401"/>
          </a:xfrm>
        </p:grpSpPr>
        <p:sp>
          <p:nvSpPr>
            <p:cNvPr id="950" name="Google Shape;950;p38"/>
            <p:cNvSpPr/>
            <p:nvPr/>
          </p:nvSpPr>
          <p:spPr>
            <a:xfrm>
              <a:off x="7947087" y="2557150"/>
              <a:ext cx="1032058" cy="297188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1" name="Google Shape;951;p38"/>
            <p:cNvSpPr/>
            <p:nvPr/>
          </p:nvSpPr>
          <p:spPr>
            <a:xfrm flipH="1">
              <a:off x="6861573" y="1816938"/>
              <a:ext cx="1807340" cy="520459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2" name="Google Shape;952;p38"/>
            <p:cNvSpPr/>
            <p:nvPr/>
          </p:nvSpPr>
          <p:spPr>
            <a:xfrm>
              <a:off x="-624307" y="1942454"/>
              <a:ext cx="2589338" cy="745664"/>
            </a:xfrm>
            <a:custGeom>
              <a:avLst/>
              <a:gdLst/>
              <a:ahLst/>
              <a:cxnLst/>
              <a:rect l="l" t="t" r="r" b="b"/>
              <a:pathLst>
                <a:path w="31977" h="9208" extrusionOk="0">
                  <a:moveTo>
                    <a:pt x="16818" y="1"/>
                  </a:moveTo>
                  <a:cubicBezTo>
                    <a:pt x="16227" y="1"/>
                    <a:pt x="15634" y="97"/>
                    <a:pt x="15071" y="263"/>
                  </a:cubicBezTo>
                  <a:cubicBezTo>
                    <a:pt x="11736" y="1116"/>
                    <a:pt x="8608" y="3805"/>
                    <a:pt x="6669" y="7476"/>
                  </a:cubicBezTo>
                  <a:cubicBezTo>
                    <a:pt x="5989" y="6904"/>
                    <a:pt x="5158" y="6633"/>
                    <a:pt x="4320" y="6633"/>
                  </a:cubicBezTo>
                  <a:cubicBezTo>
                    <a:pt x="3566" y="6633"/>
                    <a:pt x="2807" y="6853"/>
                    <a:pt x="2146" y="7269"/>
                  </a:cubicBezTo>
                  <a:cubicBezTo>
                    <a:pt x="1396" y="7682"/>
                    <a:pt x="646" y="8329"/>
                    <a:pt x="0" y="9208"/>
                  </a:cubicBezTo>
                  <a:lnTo>
                    <a:pt x="31977" y="9208"/>
                  </a:lnTo>
                  <a:lnTo>
                    <a:pt x="31977" y="8872"/>
                  </a:lnTo>
                  <a:cubicBezTo>
                    <a:pt x="30917" y="7036"/>
                    <a:pt x="29185" y="5873"/>
                    <a:pt x="27453" y="5640"/>
                  </a:cubicBezTo>
                  <a:cubicBezTo>
                    <a:pt x="27198" y="5594"/>
                    <a:pt x="26940" y="5571"/>
                    <a:pt x="26681" y="5571"/>
                  </a:cubicBezTo>
                  <a:cubicBezTo>
                    <a:pt x="25210" y="5571"/>
                    <a:pt x="23718" y="6304"/>
                    <a:pt x="22619" y="7579"/>
                  </a:cubicBezTo>
                  <a:cubicBezTo>
                    <a:pt x="22283" y="6390"/>
                    <a:pt x="22076" y="5330"/>
                    <a:pt x="21637" y="4244"/>
                  </a:cubicBezTo>
                  <a:cubicBezTo>
                    <a:pt x="21327" y="3391"/>
                    <a:pt x="20991" y="2409"/>
                    <a:pt x="20474" y="1763"/>
                  </a:cubicBezTo>
                  <a:cubicBezTo>
                    <a:pt x="19488" y="491"/>
                    <a:pt x="18155" y="1"/>
                    <a:pt x="168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53" name="Google Shape;953;p38"/>
          <p:cNvGrpSpPr/>
          <p:nvPr/>
        </p:nvGrpSpPr>
        <p:grpSpPr>
          <a:xfrm flipH="1">
            <a:off x="252516" y="95395"/>
            <a:ext cx="8679841" cy="1262940"/>
            <a:chOff x="215334" y="102170"/>
            <a:chExt cx="8679841" cy="1262940"/>
          </a:xfrm>
        </p:grpSpPr>
        <p:grpSp>
          <p:nvGrpSpPr>
            <p:cNvPr id="954" name="Google Shape;954;p38"/>
            <p:cNvGrpSpPr/>
            <p:nvPr/>
          </p:nvGrpSpPr>
          <p:grpSpPr>
            <a:xfrm flipH="1">
              <a:off x="215334" y="619425"/>
              <a:ext cx="744991" cy="745685"/>
              <a:chOff x="215334" y="619425"/>
              <a:chExt cx="744991" cy="745685"/>
            </a:xfrm>
          </p:grpSpPr>
          <p:sp>
            <p:nvSpPr>
              <p:cNvPr id="955" name="Google Shape;955;p38"/>
              <p:cNvSpPr/>
              <p:nvPr/>
            </p:nvSpPr>
            <p:spPr>
              <a:xfrm>
                <a:off x="215334" y="657285"/>
                <a:ext cx="623680" cy="707825"/>
              </a:xfrm>
              <a:custGeom>
                <a:avLst/>
                <a:gdLst/>
                <a:ahLst/>
                <a:cxnLst/>
                <a:rect l="l" t="t" r="r" b="b"/>
                <a:pathLst>
                  <a:path w="2483" h="2818" extrusionOk="0">
                    <a:moveTo>
                      <a:pt x="440" y="0"/>
                    </a:moveTo>
                    <a:lnTo>
                      <a:pt x="983" y="1189"/>
                    </a:lnTo>
                    <a:lnTo>
                      <a:pt x="1" y="1836"/>
                    </a:lnTo>
                    <a:lnTo>
                      <a:pt x="983" y="1732"/>
                    </a:lnTo>
                    <a:lnTo>
                      <a:pt x="1086" y="2818"/>
                    </a:lnTo>
                    <a:lnTo>
                      <a:pt x="1422" y="1629"/>
                    </a:lnTo>
                    <a:lnTo>
                      <a:pt x="2482" y="2068"/>
                    </a:lnTo>
                    <a:lnTo>
                      <a:pt x="2482" y="2068"/>
                    </a:lnTo>
                    <a:lnTo>
                      <a:pt x="1733" y="1189"/>
                    </a:lnTo>
                    <a:lnTo>
                      <a:pt x="2275" y="336"/>
                    </a:lnTo>
                    <a:lnTo>
                      <a:pt x="2275" y="336"/>
                    </a:lnTo>
                    <a:lnTo>
                      <a:pt x="1293" y="983"/>
                    </a:lnTo>
                    <a:lnTo>
                      <a:pt x="44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6" name="Google Shape;956;p38"/>
              <p:cNvSpPr/>
              <p:nvPr/>
            </p:nvSpPr>
            <p:spPr>
              <a:xfrm>
                <a:off x="544950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7" name="Google Shape;957;p38"/>
              <p:cNvSpPr/>
              <p:nvPr/>
            </p:nvSpPr>
            <p:spPr>
              <a:xfrm>
                <a:off x="859225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958" name="Google Shape;958;p38"/>
            <p:cNvGrpSpPr/>
            <p:nvPr/>
          </p:nvGrpSpPr>
          <p:grpSpPr>
            <a:xfrm>
              <a:off x="8091068" y="102170"/>
              <a:ext cx="804107" cy="701546"/>
              <a:chOff x="8091068" y="102170"/>
              <a:chExt cx="804107" cy="701546"/>
            </a:xfrm>
          </p:grpSpPr>
          <p:sp>
            <p:nvSpPr>
              <p:cNvPr id="959" name="Google Shape;959;p38"/>
              <p:cNvSpPr/>
              <p:nvPr/>
            </p:nvSpPr>
            <p:spPr>
              <a:xfrm flipH="1">
                <a:off x="8219501" y="102170"/>
                <a:ext cx="675674" cy="701546"/>
              </a:xfrm>
              <a:custGeom>
                <a:avLst/>
                <a:gdLst/>
                <a:ahLst/>
                <a:cxnLst/>
                <a:rect l="l" t="t" r="r" b="b"/>
                <a:pathLst>
                  <a:path w="2690" h="2793" extrusionOk="0">
                    <a:moveTo>
                      <a:pt x="983" y="0"/>
                    </a:moveTo>
                    <a:lnTo>
                      <a:pt x="1190" y="1293"/>
                    </a:lnTo>
                    <a:lnTo>
                      <a:pt x="1" y="1603"/>
                    </a:lnTo>
                    <a:lnTo>
                      <a:pt x="1086" y="1732"/>
                    </a:lnTo>
                    <a:lnTo>
                      <a:pt x="750" y="2792"/>
                    </a:lnTo>
                    <a:lnTo>
                      <a:pt x="1526" y="1732"/>
                    </a:lnTo>
                    <a:lnTo>
                      <a:pt x="2379" y="2482"/>
                    </a:lnTo>
                    <a:lnTo>
                      <a:pt x="1939" y="1500"/>
                    </a:lnTo>
                    <a:lnTo>
                      <a:pt x="2689" y="854"/>
                    </a:lnTo>
                    <a:lnTo>
                      <a:pt x="2689" y="854"/>
                    </a:lnTo>
                    <a:lnTo>
                      <a:pt x="1629" y="1190"/>
                    </a:lnTo>
                    <a:lnTo>
                      <a:pt x="9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0" name="Google Shape;960;p38"/>
              <p:cNvSpPr/>
              <p:nvPr/>
            </p:nvSpPr>
            <p:spPr>
              <a:xfrm flipH="1">
                <a:off x="8794068" y="6194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1" name="Google Shape;961;p38"/>
              <p:cNvSpPr/>
              <p:nvPr/>
            </p:nvSpPr>
            <p:spPr>
              <a:xfrm flipH="1">
                <a:off x="8091068" y="680825"/>
                <a:ext cx="101100" cy="1011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685766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62" name="Google Shape;962;p38"/>
          <p:cNvGrpSpPr/>
          <p:nvPr/>
        </p:nvGrpSpPr>
        <p:grpSpPr>
          <a:xfrm>
            <a:off x="3586862" y="4053372"/>
            <a:ext cx="1905167" cy="1088034"/>
            <a:chOff x="-3763673" y="2607529"/>
            <a:chExt cx="2515736" cy="1436728"/>
          </a:xfrm>
        </p:grpSpPr>
        <p:sp>
          <p:nvSpPr>
            <p:cNvPr id="963" name="Google Shape;963;p38"/>
            <p:cNvSpPr/>
            <p:nvPr/>
          </p:nvSpPr>
          <p:spPr>
            <a:xfrm rot="1123467">
              <a:off x="-3443702" y="3119945"/>
              <a:ext cx="555367" cy="829916"/>
            </a:xfrm>
            <a:custGeom>
              <a:avLst/>
              <a:gdLst/>
              <a:ahLst/>
              <a:cxnLst/>
              <a:rect l="l" t="t" r="r" b="b"/>
              <a:pathLst>
                <a:path w="4758" h="7110" extrusionOk="0">
                  <a:moveTo>
                    <a:pt x="440" y="1"/>
                  </a:moveTo>
                  <a:lnTo>
                    <a:pt x="1" y="337"/>
                  </a:lnTo>
                  <a:cubicBezTo>
                    <a:pt x="1733" y="2379"/>
                    <a:pt x="3232" y="4628"/>
                    <a:pt x="4318" y="7110"/>
                  </a:cubicBezTo>
                  <a:lnTo>
                    <a:pt x="4757" y="6903"/>
                  </a:lnTo>
                  <a:cubicBezTo>
                    <a:pt x="3671" y="4421"/>
                    <a:pt x="2172" y="2172"/>
                    <a:pt x="4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4" name="Google Shape;964;p38"/>
            <p:cNvSpPr/>
            <p:nvPr/>
          </p:nvSpPr>
          <p:spPr>
            <a:xfrm rot="1123467">
              <a:off x="-3697826" y="2708360"/>
              <a:ext cx="715277" cy="528181"/>
            </a:xfrm>
            <a:custGeom>
              <a:avLst/>
              <a:gdLst/>
              <a:ahLst/>
              <a:cxnLst/>
              <a:rect l="l" t="t" r="r" b="b"/>
              <a:pathLst>
                <a:path w="6128" h="4525" extrusionOk="0">
                  <a:moveTo>
                    <a:pt x="5274" y="1"/>
                  </a:moveTo>
                  <a:cubicBezTo>
                    <a:pt x="5042" y="104"/>
                    <a:pt x="4835" y="208"/>
                    <a:pt x="4731" y="311"/>
                  </a:cubicBezTo>
                  <a:cubicBezTo>
                    <a:pt x="4395" y="544"/>
                    <a:pt x="4292" y="854"/>
                    <a:pt x="4085" y="1190"/>
                  </a:cubicBezTo>
                  <a:cubicBezTo>
                    <a:pt x="4085" y="957"/>
                    <a:pt x="3982" y="751"/>
                    <a:pt x="3749" y="647"/>
                  </a:cubicBezTo>
                  <a:cubicBezTo>
                    <a:pt x="3646" y="440"/>
                    <a:pt x="3542" y="208"/>
                    <a:pt x="3335" y="104"/>
                  </a:cubicBezTo>
                  <a:cubicBezTo>
                    <a:pt x="3239" y="61"/>
                    <a:pt x="3129" y="36"/>
                    <a:pt x="3027" y="36"/>
                  </a:cubicBezTo>
                  <a:cubicBezTo>
                    <a:pt x="2881" y="36"/>
                    <a:pt x="2750" y="87"/>
                    <a:pt x="2689" y="208"/>
                  </a:cubicBezTo>
                  <a:cubicBezTo>
                    <a:pt x="2457" y="311"/>
                    <a:pt x="2457" y="440"/>
                    <a:pt x="2457" y="647"/>
                  </a:cubicBezTo>
                  <a:cubicBezTo>
                    <a:pt x="2353" y="957"/>
                    <a:pt x="2353" y="1293"/>
                    <a:pt x="2457" y="1604"/>
                  </a:cubicBezTo>
                  <a:cubicBezTo>
                    <a:pt x="2250" y="1293"/>
                    <a:pt x="1810" y="1190"/>
                    <a:pt x="1500" y="1087"/>
                  </a:cubicBezTo>
                  <a:cubicBezTo>
                    <a:pt x="1293" y="1087"/>
                    <a:pt x="957" y="1087"/>
                    <a:pt x="854" y="1293"/>
                  </a:cubicBezTo>
                  <a:cubicBezTo>
                    <a:pt x="647" y="1397"/>
                    <a:pt x="750" y="1733"/>
                    <a:pt x="750" y="1940"/>
                  </a:cubicBezTo>
                  <a:cubicBezTo>
                    <a:pt x="854" y="2146"/>
                    <a:pt x="957" y="2483"/>
                    <a:pt x="1061" y="2586"/>
                  </a:cubicBezTo>
                  <a:cubicBezTo>
                    <a:pt x="750" y="2586"/>
                    <a:pt x="311" y="2793"/>
                    <a:pt x="104" y="3129"/>
                  </a:cubicBezTo>
                  <a:cubicBezTo>
                    <a:pt x="1" y="3232"/>
                    <a:pt x="1" y="3439"/>
                    <a:pt x="1" y="3542"/>
                  </a:cubicBezTo>
                  <a:cubicBezTo>
                    <a:pt x="104" y="3775"/>
                    <a:pt x="311" y="3775"/>
                    <a:pt x="518" y="3775"/>
                  </a:cubicBezTo>
                  <a:lnTo>
                    <a:pt x="2896" y="3775"/>
                  </a:lnTo>
                  <a:cubicBezTo>
                    <a:pt x="3646" y="3878"/>
                    <a:pt x="4395" y="4085"/>
                    <a:pt x="5042" y="4525"/>
                  </a:cubicBezTo>
                  <a:cubicBezTo>
                    <a:pt x="5274" y="3336"/>
                    <a:pt x="5481" y="2250"/>
                    <a:pt x="5920" y="1190"/>
                  </a:cubicBezTo>
                  <a:cubicBezTo>
                    <a:pt x="6024" y="854"/>
                    <a:pt x="6127" y="544"/>
                    <a:pt x="5920" y="208"/>
                  </a:cubicBezTo>
                  <a:cubicBezTo>
                    <a:pt x="5817" y="104"/>
                    <a:pt x="5481" y="1"/>
                    <a:pt x="5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5" name="Google Shape;965;p38"/>
            <p:cNvSpPr/>
            <p:nvPr/>
          </p:nvSpPr>
          <p:spPr>
            <a:xfrm rot="1123467">
              <a:off x="-3331976" y="3119372"/>
              <a:ext cx="190141" cy="187227"/>
            </a:xfrm>
            <a:custGeom>
              <a:avLst/>
              <a:gdLst/>
              <a:ahLst/>
              <a:cxnLst/>
              <a:rect l="l" t="t" r="r" b="b"/>
              <a:pathLst>
                <a:path w="1629" h="1604" extrusionOk="0">
                  <a:moveTo>
                    <a:pt x="1629" y="1"/>
                  </a:moveTo>
                  <a:cubicBezTo>
                    <a:pt x="1422" y="1"/>
                    <a:pt x="1293" y="104"/>
                    <a:pt x="1189" y="208"/>
                  </a:cubicBezTo>
                  <a:cubicBezTo>
                    <a:pt x="1086" y="311"/>
                    <a:pt x="1086" y="311"/>
                    <a:pt x="982" y="414"/>
                  </a:cubicBezTo>
                  <a:lnTo>
                    <a:pt x="982" y="750"/>
                  </a:lnTo>
                  <a:cubicBezTo>
                    <a:pt x="776" y="647"/>
                    <a:pt x="646" y="647"/>
                    <a:pt x="440" y="647"/>
                  </a:cubicBezTo>
                  <a:cubicBezTo>
                    <a:pt x="336" y="647"/>
                    <a:pt x="129" y="750"/>
                    <a:pt x="0" y="854"/>
                  </a:cubicBezTo>
                  <a:cubicBezTo>
                    <a:pt x="543" y="1061"/>
                    <a:pt x="1086" y="1293"/>
                    <a:pt x="1525" y="1604"/>
                  </a:cubicBezTo>
                  <a:cubicBezTo>
                    <a:pt x="1525" y="1061"/>
                    <a:pt x="1422" y="544"/>
                    <a:pt x="1629" y="1"/>
                  </a:cubicBezTo>
                  <a:close/>
                </a:path>
              </a:pathLst>
            </a:custGeom>
            <a:solidFill>
              <a:srgbClr val="4F1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6" name="Google Shape;966;p38"/>
            <p:cNvSpPr/>
            <p:nvPr/>
          </p:nvSpPr>
          <p:spPr>
            <a:xfrm rot="1123467">
              <a:off x="-3445145" y="3515586"/>
              <a:ext cx="452651" cy="350175"/>
            </a:xfrm>
            <a:custGeom>
              <a:avLst/>
              <a:gdLst/>
              <a:ahLst/>
              <a:cxnLst/>
              <a:rect l="l" t="t" r="r" b="b"/>
              <a:pathLst>
                <a:path w="3878" h="3000" extrusionOk="0">
                  <a:moveTo>
                    <a:pt x="0" y="1"/>
                  </a:moveTo>
                  <a:lnTo>
                    <a:pt x="0" y="1"/>
                  </a:lnTo>
                  <a:cubicBezTo>
                    <a:pt x="104" y="854"/>
                    <a:pt x="646" y="1707"/>
                    <a:pt x="1396" y="2250"/>
                  </a:cubicBezTo>
                  <a:cubicBezTo>
                    <a:pt x="2042" y="2689"/>
                    <a:pt x="3025" y="2999"/>
                    <a:pt x="3878" y="2999"/>
                  </a:cubicBezTo>
                  <a:cubicBezTo>
                    <a:pt x="3128" y="1500"/>
                    <a:pt x="1603" y="414"/>
                    <a:pt x="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7" name="Google Shape;967;p38"/>
            <p:cNvSpPr/>
            <p:nvPr/>
          </p:nvSpPr>
          <p:spPr>
            <a:xfrm rot="-1032839">
              <a:off x="-1976397" y="3286274"/>
              <a:ext cx="452644" cy="678993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38"/>
            <p:cNvSpPr/>
            <p:nvPr/>
          </p:nvSpPr>
          <p:spPr>
            <a:xfrm rot="-1032839">
              <a:off x="-1877897" y="2955400"/>
              <a:ext cx="579519" cy="428617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38"/>
            <p:cNvSpPr/>
            <p:nvPr/>
          </p:nvSpPr>
          <p:spPr>
            <a:xfrm rot="-1032839">
              <a:off x="-1759531" y="3294488"/>
              <a:ext cx="151037" cy="151043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38"/>
            <p:cNvSpPr/>
            <p:nvPr/>
          </p:nvSpPr>
          <p:spPr>
            <a:xfrm rot="-1032839">
              <a:off x="-1885745" y="3606969"/>
              <a:ext cx="365220" cy="289713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38"/>
            <p:cNvSpPr/>
            <p:nvPr/>
          </p:nvSpPr>
          <p:spPr>
            <a:xfrm>
              <a:off x="-3714225" y="3650887"/>
              <a:ext cx="1599215" cy="393363"/>
            </a:xfrm>
            <a:custGeom>
              <a:avLst/>
              <a:gdLst/>
              <a:ahLst/>
              <a:cxnLst/>
              <a:rect l="l" t="t" r="r" b="b"/>
              <a:pathLst>
                <a:path w="13701" h="3370" extrusionOk="0">
                  <a:moveTo>
                    <a:pt x="7414" y="0"/>
                  </a:moveTo>
                  <a:cubicBezTo>
                    <a:pt x="7278" y="0"/>
                    <a:pt x="7141" y="12"/>
                    <a:pt x="7006" y="35"/>
                  </a:cubicBezTo>
                  <a:cubicBezTo>
                    <a:pt x="5713" y="138"/>
                    <a:pt x="4653" y="1198"/>
                    <a:pt x="3878" y="2387"/>
                  </a:cubicBezTo>
                  <a:cubicBezTo>
                    <a:pt x="3394" y="2187"/>
                    <a:pt x="2910" y="2073"/>
                    <a:pt x="2426" y="2073"/>
                  </a:cubicBezTo>
                  <a:cubicBezTo>
                    <a:pt x="2160" y="2073"/>
                    <a:pt x="1894" y="2107"/>
                    <a:pt x="1629" y="2181"/>
                  </a:cubicBezTo>
                  <a:cubicBezTo>
                    <a:pt x="983" y="2387"/>
                    <a:pt x="440" y="2827"/>
                    <a:pt x="0" y="3370"/>
                  </a:cubicBezTo>
                  <a:lnTo>
                    <a:pt x="13701" y="3370"/>
                  </a:lnTo>
                  <a:cubicBezTo>
                    <a:pt x="13468" y="3034"/>
                    <a:pt x="13055" y="2723"/>
                    <a:pt x="12719" y="2491"/>
                  </a:cubicBezTo>
                  <a:cubicBezTo>
                    <a:pt x="12408" y="2387"/>
                    <a:pt x="12072" y="2284"/>
                    <a:pt x="11866" y="2181"/>
                  </a:cubicBezTo>
                  <a:cubicBezTo>
                    <a:pt x="11530" y="2181"/>
                    <a:pt x="11219" y="2181"/>
                    <a:pt x="10883" y="2284"/>
                  </a:cubicBezTo>
                  <a:cubicBezTo>
                    <a:pt x="10676" y="2284"/>
                    <a:pt x="10470" y="2387"/>
                    <a:pt x="10134" y="2491"/>
                  </a:cubicBezTo>
                  <a:cubicBezTo>
                    <a:pt x="10030" y="1741"/>
                    <a:pt x="9694" y="1095"/>
                    <a:pt x="9177" y="681"/>
                  </a:cubicBezTo>
                  <a:cubicBezTo>
                    <a:pt x="8648" y="237"/>
                    <a:pt x="8032" y="0"/>
                    <a:pt x="74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38"/>
            <p:cNvSpPr/>
            <p:nvPr/>
          </p:nvSpPr>
          <p:spPr>
            <a:xfrm>
              <a:off x="-2190501" y="3873021"/>
              <a:ext cx="739437" cy="171236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601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6/7/2023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538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07802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67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0261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 rot="10800000">
            <a:off x="7543794" y="4385848"/>
            <a:ext cx="1600206" cy="776702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 rot="10800000">
            <a:off x="7" y="5"/>
            <a:ext cx="2478918" cy="800095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/>
          <p:nvPr/>
        </p:nvSpPr>
        <p:spPr>
          <a:xfrm rot="10800000">
            <a:off x="-19040" y="-38088"/>
            <a:ext cx="2421765" cy="736563"/>
          </a:xfrm>
          <a:custGeom>
            <a:avLst/>
            <a:gdLst/>
            <a:ahLst/>
            <a:cxnLst/>
            <a:rect l="l" t="t" r="r" b="b"/>
            <a:pathLst>
              <a:path w="36002" h="11620" extrusionOk="0">
                <a:moveTo>
                  <a:pt x="36002" y="0"/>
                </a:moveTo>
                <a:cubicBezTo>
                  <a:pt x="34719" y="223"/>
                  <a:pt x="33463" y="865"/>
                  <a:pt x="32375" y="1632"/>
                </a:cubicBezTo>
                <a:cubicBezTo>
                  <a:pt x="30729" y="2818"/>
                  <a:pt x="29334" y="4338"/>
                  <a:pt x="27688" y="5538"/>
                </a:cubicBezTo>
                <a:cubicBezTo>
                  <a:pt x="25164" y="7393"/>
                  <a:pt x="22039" y="8439"/>
                  <a:pt x="18887" y="8467"/>
                </a:cubicBezTo>
                <a:cubicBezTo>
                  <a:pt x="18805" y="8468"/>
                  <a:pt x="18723" y="8469"/>
                  <a:pt x="18641" y="8469"/>
                </a:cubicBezTo>
                <a:cubicBezTo>
                  <a:pt x="16159" y="8469"/>
                  <a:pt x="13715" y="7869"/>
                  <a:pt x="11271" y="7504"/>
                </a:cubicBezTo>
                <a:cubicBezTo>
                  <a:pt x="10215" y="7354"/>
                  <a:pt x="9136" y="7249"/>
                  <a:pt x="8065" y="7249"/>
                </a:cubicBezTo>
                <a:cubicBezTo>
                  <a:pt x="6561" y="7249"/>
                  <a:pt x="5074" y="7456"/>
                  <a:pt x="3697" y="8035"/>
                </a:cubicBezTo>
                <a:cubicBezTo>
                  <a:pt x="2079" y="8718"/>
                  <a:pt x="670" y="10043"/>
                  <a:pt x="0" y="11619"/>
                </a:cubicBezTo>
                <a:lnTo>
                  <a:pt x="36002" y="11619"/>
                </a:lnTo>
                <a:lnTo>
                  <a:pt x="36002" y="0"/>
                </a:ln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27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50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298" y="3288564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4" y="3366512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66" y="718350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64" y="3454808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2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9031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3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9" name="Google Shape;3179;p32"/>
          <p:cNvGrpSpPr/>
          <p:nvPr/>
        </p:nvGrpSpPr>
        <p:grpSpPr>
          <a:xfrm>
            <a:off x="-45875" y="3375911"/>
            <a:ext cx="9236161" cy="1806684"/>
            <a:chOff x="-45875" y="3375911"/>
            <a:chExt cx="9236161" cy="1806684"/>
          </a:xfrm>
        </p:grpSpPr>
        <p:grpSp>
          <p:nvGrpSpPr>
            <p:cNvPr id="3180" name="Google Shape;3180;p32"/>
            <p:cNvGrpSpPr/>
            <p:nvPr/>
          </p:nvGrpSpPr>
          <p:grpSpPr>
            <a:xfrm>
              <a:off x="7237925" y="3375911"/>
              <a:ext cx="1255925" cy="715550"/>
              <a:chOff x="7237925" y="3375911"/>
              <a:chExt cx="1255925" cy="715550"/>
            </a:xfrm>
          </p:grpSpPr>
          <p:sp>
            <p:nvSpPr>
              <p:cNvPr id="3181" name="Google Shape;3181;p32"/>
              <p:cNvSpPr/>
              <p:nvPr/>
            </p:nvSpPr>
            <p:spPr>
              <a:xfrm>
                <a:off x="7308800" y="3447286"/>
                <a:ext cx="1128325" cy="635850"/>
              </a:xfrm>
              <a:custGeom>
                <a:avLst/>
                <a:gdLst/>
                <a:ahLst/>
                <a:cxnLst/>
                <a:rect l="l" t="t" r="r" b="b"/>
                <a:pathLst>
                  <a:path w="45133" h="25434" extrusionOk="0">
                    <a:moveTo>
                      <a:pt x="23837" y="0"/>
                    </a:moveTo>
                    <a:cubicBezTo>
                      <a:pt x="23288" y="0"/>
                      <a:pt x="22726" y="27"/>
                      <a:pt x="22150" y="82"/>
                    </a:cubicBezTo>
                    <a:cubicBezTo>
                      <a:pt x="6272" y="1650"/>
                      <a:pt x="1168" y="19629"/>
                      <a:pt x="1" y="25033"/>
                    </a:cubicBezTo>
                    <a:lnTo>
                      <a:pt x="3637" y="25200"/>
                    </a:lnTo>
                    <a:cubicBezTo>
                      <a:pt x="4504" y="21297"/>
                      <a:pt x="8840" y="5819"/>
                      <a:pt x="22517" y="4218"/>
                    </a:cubicBezTo>
                    <a:cubicBezTo>
                      <a:pt x="23082" y="4153"/>
                      <a:pt x="23632" y="4122"/>
                      <a:pt x="24167" y="4122"/>
                    </a:cubicBezTo>
                    <a:cubicBezTo>
                      <a:pt x="36559" y="4122"/>
                      <a:pt x="41106" y="20893"/>
                      <a:pt x="42098" y="25433"/>
                    </a:cubicBezTo>
                    <a:lnTo>
                      <a:pt x="45133" y="25333"/>
                    </a:lnTo>
                    <a:cubicBezTo>
                      <a:pt x="44039" y="20119"/>
                      <a:pt x="38908" y="0"/>
                      <a:pt x="238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2" name="Google Shape;3182;p32"/>
              <p:cNvSpPr/>
              <p:nvPr/>
            </p:nvSpPr>
            <p:spPr>
              <a:xfrm>
                <a:off x="7237925" y="3375911"/>
                <a:ext cx="1255925" cy="704725"/>
              </a:xfrm>
              <a:custGeom>
                <a:avLst/>
                <a:gdLst/>
                <a:ahLst/>
                <a:cxnLst/>
                <a:rect l="l" t="t" r="r" b="b"/>
                <a:pathLst>
                  <a:path w="50237" h="28189" extrusionOk="0">
                    <a:moveTo>
                      <a:pt x="25663" y="1"/>
                    </a:moveTo>
                    <a:cubicBezTo>
                      <a:pt x="25212" y="1"/>
                      <a:pt x="24752" y="12"/>
                      <a:pt x="24284" y="35"/>
                    </a:cubicBezTo>
                    <a:cubicBezTo>
                      <a:pt x="5104" y="935"/>
                      <a:pt x="0" y="27788"/>
                      <a:pt x="0" y="27788"/>
                    </a:cubicBezTo>
                    <a:lnTo>
                      <a:pt x="2836" y="27888"/>
                    </a:lnTo>
                    <a:cubicBezTo>
                      <a:pt x="4003" y="22484"/>
                      <a:pt x="9107" y="4505"/>
                      <a:pt x="24985" y="2937"/>
                    </a:cubicBezTo>
                    <a:cubicBezTo>
                      <a:pt x="25561" y="2882"/>
                      <a:pt x="26123" y="2855"/>
                      <a:pt x="26672" y="2855"/>
                    </a:cubicBezTo>
                    <a:cubicBezTo>
                      <a:pt x="41743" y="2855"/>
                      <a:pt x="46874" y="22974"/>
                      <a:pt x="47968" y="28188"/>
                    </a:cubicBezTo>
                    <a:lnTo>
                      <a:pt x="50236" y="28122"/>
                    </a:lnTo>
                    <a:cubicBezTo>
                      <a:pt x="50236" y="28122"/>
                      <a:pt x="48280" y="1"/>
                      <a:pt x="256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3" name="Google Shape;3183;p32"/>
              <p:cNvSpPr/>
              <p:nvPr/>
            </p:nvSpPr>
            <p:spPr>
              <a:xfrm>
                <a:off x="7476425" y="3646911"/>
                <a:ext cx="809775" cy="441225"/>
              </a:xfrm>
              <a:custGeom>
                <a:avLst/>
                <a:gdLst/>
                <a:ahLst/>
                <a:cxnLst/>
                <a:rect l="l" t="t" r="r" b="b"/>
                <a:pathLst>
                  <a:path w="32391" h="17649" extrusionOk="0">
                    <a:moveTo>
                      <a:pt x="16309" y="0"/>
                    </a:moveTo>
                    <a:cubicBezTo>
                      <a:pt x="5835" y="0"/>
                      <a:pt x="1192" y="13177"/>
                      <a:pt x="1" y="17348"/>
                    </a:cubicBezTo>
                    <a:lnTo>
                      <a:pt x="2336" y="17448"/>
                    </a:lnTo>
                    <a:cubicBezTo>
                      <a:pt x="2336" y="17448"/>
                      <a:pt x="5771" y="2698"/>
                      <a:pt x="15657" y="2698"/>
                    </a:cubicBezTo>
                    <a:cubicBezTo>
                      <a:pt x="16262" y="2698"/>
                      <a:pt x="16892" y="2754"/>
                      <a:pt x="17546" y="2871"/>
                    </a:cubicBezTo>
                    <a:cubicBezTo>
                      <a:pt x="26853" y="4539"/>
                      <a:pt x="30022" y="17648"/>
                      <a:pt x="30022" y="17648"/>
                    </a:cubicBezTo>
                    <a:lnTo>
                      <a:pt x="32390" y="17548"/>
                    </a:lnTo>
                    <a:cubicBezTo>
                      <a:pt x="30989" y="12311"/>
                      <a:pt x="26653" y="203"/>
                      <a:pt x="16546" y="3"/>
                    </a:cubicBezTo>
                    <a:cubicBezTo>
                      <a:pt x="16467" y="1"/>
                      <a:pt x="16388" y="0"/>
                      <a:pt x="1630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4" name="Google Shape;3184;p32"/>
              <p:cNvSpPr/>
              <p:nvPr/>
            </p:nvSpPr>
            <p:spPr>
              <a:xfrm>
                <a:off x="7399700" y="3550311"/>
                <a:ext cx="961550" cy="535325"/>
              </a:xfrm>
              <a:custGeom>
                <a:avLst/>
                <a:gdLst/>
                <a:ahLst/>
                <a:cxnLst/>
                <a:rect l="l" t="t" r="r" b="b"/>
                <a:pathLst>
                  <a:path w="38462" h="21413" extrusionOk="0">
                    <a:moveTo>
                      <a:pt x="20531" y="1"/>
                    </a:moveTo>
                    <a:cubicBezTo>
                      <a:pt x="19996" y="1"/>
                      <a:pt x="19446" y="32"/>
                      <a:pt x="18881" y="97"/>
                    </a:cubicBezTo>
                    <a:cubicBezTo>
                      <a:pt x="5204" y="1698"/>
                      <a:pt x="868" y="17176"/>
                      <a:pt x="1" y="21079"/>
                    </a:cubicBezTo>
                    <a:lnTo>
                      <a:pt x="3070" y="21212"/>
                    </a:lnTo>
                    <a:cubicBezTo>
                      <a:pt x="4261" y="17041"/>
                      <a:pt x="8904" y="3864"/>
                      <a:pt x="19378" y="3864"/>
                    </a:cubicBezTo>
                    <a:cubicBezTo>
                      <a:pt x="19457" y="3864"/>
                      <a:pt x="19536" y="3865"/>
                      <a:pt x="19615" y="3867"/>
                    </a:cubicBezTo>
                    <a:cubicBezTo>
                      <a:pt x="29722" y="4067"/>
                      <a:pt x="34058" y="16175"/>
                      <a:pt x="35459" y="21412"/>
                    </a:cubicBezTo>
                    <a:lnTo>
                      <a:pt x="38462" y="21312"/>
                    </a:lnTo>
                    <a:cubicBezTo>
                      <a:pt x="37470" y="16772"/>
                      <a:pt x="32923" y="1"/>
                      <a:pt x="205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5" name="Google Shape;3185;p32"/>
              <p:cNvSpPr/>
              <p:nvPr/>
            </p:nvSpPr>
            <p:spPr>
              <a:xfrm>
                <a:off x="7302975" y="3439786"/>
                <a:ext cx="1140000" cy="646675"/>
              </a:xfrm>
              <a:custGeom>
                <a:avLst/>
                <a:gdLst/>
                <a:ahLst/>
                <a:cxnLst/>
                <a:rect l="l" t="t" r="r" b="b"/>
                <a:pathLst>
                  <a:path w="45600" h="25867" extrusionOk="0">
                    <a:moveTo>
                      <a:pt x="24594" y="0"/>
                    </a:moveTo>
                    <a:cubicBezTo>
                      <a:pt x="24370" y="0"/>
                      <a:pt x="24144" y="5"/>
                      <a:pt x="23917" y="15"/>
                    </a:cubicBezTo>
                    <a:cubicBezTo>
                      <a:pt x="7172" y="682"/>
                      <a:pt x="1868" y="18895"/>
                      <a:pt x="134" y="24899"/>
                    </a:cubicBezTo>
                    <a:lnTo>
                      <a:pt x="34" y="25300"/>
                    </a:lnTo>
                    <a:cubicBezTo>
                      <a:pt x="0" y="25400"/>
                      <a:pt x="67" y="25500"/>
                      <a:pt x="167" y="25533"/>
                    </a:cubicBezTo>
                    <a:cubicBezTo>
                      <a:pt x="185" y="25539"/>
                      <a:pt x="204" y="25542"/>
                      <a:pt x="223" y="25542"/>
                    </a:cubicBezTo>
                    <a:cubicBezTo>
                      <a:pt x="311" y="25542"/>
                      <a:pt x="406" y="25482"/>
                      <a:pt x="434" y="25400"/>
                    </a:cubicBezTo>
                    <a:lnTo>
                      <a:pt x="534" y="24999"/>
                    </a:lnTo>
                    <a:cubicBezTo>
                      <a:pt x="2269" y="19095"/>
                      <a:pt x="7506" y="1082"/>
                      <a:pt x="23917" y="415"/>
                    </a:cubicBezTo>
                    <a:cubicBezTo>
                      <a:pt x="24130" y="407"/>
                      <a:pt x="24341" y="402"/>
                      <a:pt x="24550" y="402"/>
                    </a:cubicBezTo>
                    <a:cubicBezTo>
                      <a:pt x="40646" y="402"/>
                      <a:pt x="45100" y="25436"/>
                      <a:pt x="45166" y="25667"/>
                    </a:cubicBezTo>
                    <a:cubicBezTo>
                      <a:pt x="45166" y="25767"/>
                      <a:pt x="45266" y="25867"/>
                      <a:pt x="45366" y="25867"/>
                    </a:cubicBezTo>
                    <a:lnTo>
                      <a:pt x="45399" y="25867"/>
                    </a:lnTo>
                    <a:cubicBezTo>
                      <a:pt x="45499" y="25833"/>
                      <a:pt x="45600" y="25733"/>
                      <a:pt x="45566" y="25600"/>
                    </a:cubicBezTo>
                    <a:cubicBezTo>
                      <a:pt x="45566" y="25533"/>
                      <a:pt x="44399" y="18995"/>
                      <a:pt x="41196" y="12591"/>
                    </a:cubicBezTo>
                    <a:cubicBezTo>
                      <a:pt x="37064" y="4358"/>
                      <a:pt x="31338" y="0"/>
                      <a:pt x="2459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6" name="Google Shape;3186;p32"/>
              <p:cNvSpPr/>
              <p:nvPr/>
            </p:nvSpPr>
            <p:spPr>
              <a:xfrm>
                <a:off x="7393875" y="3544361"/>
                <a:ext cx="973200" cy="544600"/>
              </a:xfrm>
              <a:custGeom>
                <a:avLst/>
                <a:gdLst/>
                <a:ahLst/>
                <a:cxnLst/>
                <a:rect l="l" t="t" r="r" b="b"/>
                <a:pathLst>
                  <a:path w="38928" h="21784" extrusionOk="0">
                    <a:moveTo>
                      <a:pt x="21199" y="1"/>
                    </a:moveTo>
                    <a:cubicBezTo>
                      <a:pt x="21160" y="1"/>
                      <a:pt x="21121" y="1"/>
                      <a:pt x="21082" y="2"/>
                    </a:cubicBezTo>
                    <a:cubicBezTo>
                      <a:pt x="7072" y="168"/>
                      <a:pt x="1701" y="14912"/>
                      <a:pt x="34" y="21250"/>
                    </a:cubicBezTo>
                    <a:cubicBezTo>
                      <a:pt x="0" y="21384"/>
                      <a:pt x="67" y="21484"/>
                      <a:pt x="200" y="21517"/>
                    </a:cubicBezTo>
                    <a:cubicBezTo>
                      <a:pt x="218" y="21523"/>
                      <a:pt x="235" y="21525"/>
                      <a:pt x="252" y="21525"/>
                    </a:cubicBezTo>
                    <a:cubicBezTo>
                      <a:pt x="333" y="21525"/>
                      <a:pt x="406" y="21461"/>
                      <a:pt x="434" y="21350"/>
                    </a:cubicBezTo>
                    <a:cubicBezTo>
                      <a:pt x="2068" y="15112"/>
                      <a:pt x="7339" y="569"/>
                      <a:pt x="21082" y="435"/>
                    </a:cubicBezTo>
                    <a:lnTo>
                      <a:pt x="21215" y="435"/>
                    </a:lnTo>
                    <a:cubicBezTo>
                      <a:pt x="33357" y="435"/>
                      <a:pt x="38428" y="21384"/>
                      <a:pt x="38494" y="21617"/>
                    </a:cubicBezTo>
                    <a:cubicBezTo>
                      <a:pt x="38528" y="21717"/>
                      <a:pt x="38594" y="21784"/>
                      <a:pt x="38695" y="21784"/>
                    </a:cubicBezTo>
                    <a:cubicBezTo>
                      <a:pt x="38695" y="21784"/>
                      <a:pt x="38728" y="21784"/>
                      <a:pt x="38728" y="21750"/>
                    </a:cubicBezTo>
                    <a:cubicBezTo>
                      <a:pt x="38861" y="21750"/>
                      <a:pt x="38928" y="21617"/>
                      <a:pt x="38895" y="21517"/>
                    </a:cubicBezTo>
                    <a:cubicBezTo>
                      <a:pt x="38861" y="21284"/>
                      <a:pt x="33690" y="1"/>
                      <a:pt x="2119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7" name="Google Shape;3187;p32"/>
              <p:cNvSpPr/>
              <p:nvPr/>
            </p:nvSpPr>
            <p:spPr>
              <a:xfrm>
                <a:off x="7470600" y="3640561"/>
                <a:ext cx="821425" cy="450900"/>
              </a:xfrm>
              <a:custGeom>
                <a:avLst/>
                <a:gdLst/>
                <a:ahLst/>
                <a:cxnLst/>
                <a:rect l="l" t="t" r="r" b="b"/>
                <a:pathLst>
                  <a:path w="32857" h="18036" extrusionOk="0">
                    <a:moveTo>
                      <a:pt x="15783" y="0"/>
                    </a:moveTo>
                    <a:cubicBezTo>
                      <a:pt x="5388" y="0"/>
                      <a:pt x="98" y="17342"/>
                      <a:pt x="33" y="17536"/>
                    </a:cubicBezTo>
                    <a:cubicBezTo>
                      <a:pt x="0" y="17636"/>
                      <a:pt x="67" y="17769"/>
                      <a:pt x="167" y="17802"/>
                    </a:cubicBezTo>
                    <a:cubicBezTo>
                      <a:pt x="184" y="17808"/>
                      <a:pt x="202" y="17811"/>
                      <a:pt x="221" y="17811"/>
                    </a:cubicBezTo>
                    <a:cubicBezTo>
                      <a:pt x="310" y="17811"/>
                      <a:pt x="406" y="17746"/>
                      <a:pt x="434" y="17636"/>
                    </a:cubicBezTo>
                    <a:cubicBezTo>
                      <a:pt x="498" y="17474"/>
                      <a:pt x="5699" y="403"/>
                      <a:pt x="15761" y="403"/>
                    </a:cubicBezTo>
                    <a:cubicBezTo>
                      <a:pt x="16084" y="403"/>
                      <a:pt x="16412" y="420"/>
                      <a:pt x="16745" y="457"/>
                    </a:cubicBezTo>
                    <a:cubicBezTo>
                      <a:pt x="29621" y="1858"/>
                      <a:pt x="32390" y="17702"/>
                      <a:pt x="32423" y="17836"/>
                    </a:cubicBezTo>
                    <a:cubicBezTo>
                      <a:pt x="32423" y="17936"/>
                      <a:pt x="32523" y="18036"/>
                      <a:pt x="32623" y="18036"/>
                    </a:cubicBezTo>
                    <a:cubicBezTo>
                      <a:pt x="32623" y="18036"/>
                      <a:pt x="32657" y="18036"/>
                      <a:pt x="32657" y="18003"/>
                    </a:cubicBezTo>
                    <a:cubicBezTo>
                      <a:pt x="32790" y="18003"/>
                      <a:pt x="32857" y="17902"/>
                      <a:pt x="32823" y="17769"/>
                    </a:cubicBezTo>
                    <a:cubicBezTo>
                      <a:pt x="32790" y="17602"/>
                      <a:pt x="29988" y="1491"/>
                      <a:pt x="16812" y="56"/>
                    </a:cubicBezTo>
                    <a:cubicBezTo>
                      <a:pt x="16464" y="19"/>
                      <a:pt x="16121" y="0"/>
                      <a:pt x="1578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188" name="Google Shape;3188;p32"/>
            <p:cNvGrpSpPr/>
            <p:nvPr/>
          </p:nvGrpSpPr>
          <p:grpSpPr>
            <a:xfrm>
              <a:off x="-45875" y="3877415"/>
              <a:ext cx="9236161" cy="1305180"/>
              <a:chOff x="-65450" y="4543325"/>
              <a:chExt cx="9236161" cy="639168"/>
            </a:xfrm>
          </p:grpSpPr>
          <p:sp>
            <p:nvSpPr>
              <p:cNvPr id="3189" name="Google Shape;3189;p32"/>
              <p:cNvSpPr/>
              <p:nvPr/>
            </p:nvSpPr>
            <p:spPr>
              <a:xfrm>
                <a:off x="-38725" y="4543325"/>
                <a:ext cx="9209436" cy="639168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0" name="Google Shape;3190;p32"/>
              <p:cNvSpPr/>
              <p:nvPr/>
            </p:nvSpPr>
            <p:spPr>
              <a:xfrm>
                <a:off x="-65450" y="4641360"/>
                <a:ext cx="9209483" cy="540903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91" name="Google Shape;3191;p32"/>
            <p:cNvSpPr/>
            <p:nvPr/>
          </p:nvSpPr>
          <p:spPr>
            <a:xfrm>
              <a:off x="8555113" y="3590566"/>
              <a:ext cx="124275" cy="125100"/>
            </a:xfrm>
            <a:custGeom>
              <a:avLst/>
              <a:gdLst/>
              <a:ahLst/>
              <a:cxnLst/>
              <a:rect l="l" t="t" r="r" b="b"/>
              <a:pathLst>
                <a:path w="4971" h="5004" extrusionOk="0">
                  <a:moveTo>
                    <a:pt x="2669" y="600"/>
                  </a:moveTo>
                  <a:cubicBezTo>
                    <a:pt x="2735" y="801"/>
                    <a:pt x="2802" y="1134"/>
                    <a:pt x="2836" y="1301"/>
                  </a:cubicBezTo>
                  <a:cubicBezTo>
                    <a:pt x="2969" y="1801"/>
                    <a:pt x="3002" y="1935"/>
                    <a:pt x="3069" y="2001"/>
                  </a:cubicBezTo>
                  <a:cubicBezTo>
                    <a:pt x="3102" y="2102"/>
                    <a:pt x="3202" y="2135"/>
                    <a:pt x="3703" y="2302"/>
                  </a:cubicBezTo>
                  <a:cubicBezTo>
                    <a:pt x="3870" y="2368"/>
                    <a:pt x="4170" y="2468"/>
                    <a:pt x="4370" y="2569"/>
                  </a:cubicBezTo>
                  <a:cubicBezTo>
                    <a:pt x="4103" y="2669"/>
                    <a:pt x="3636" y="2869"/>
                    <a:pt x="3202" y="3002"/>
                  </a:cubicBezTo>
                  <a:cubicBezTo>
                    <a:pt x="3136" y="3036"/>
                    <a:pt x="3102" y="3069"/>
                    <a:pt x="3069" y="3102"/>
                  </a:cubicBezTo>
                  <a:cubicBezTo>
                    <a:pt x="2869" y="3603"/>
                    <a:pt x="2635" y="4136"/>
                    <a:pt x="2469" y="4403"/>
                  </a:cubicBezTo>
                  <a:cubicBezTo>
                    <a:pt x="2335" y="4103"/>
                    <a:pt x="2202" y="3536"/>
                    <a:pt x="2068" y="3036"/>
                  </a:cubicBezTo>
                  <a:cubicBezTo>
                    <a:pt x="2035" y="2969"/>
                    <a:pt x="1968" y="2902"/>
                    <a:pt x="1902" y="2869"/>
                  </a:cubicBezTo>
                  <a:cubicBezTo>
                    <a:pt x="1401" y="2802"/>
                    <a:pt x="867" y="2669"/>
                    <a:pt x="567" y="2569"/>
                  </a:cubicBezTo>
                  <a:cubicBezTo>
                    <a:pt x="867" y="2402"/>
                    <a:pt x="1468" y="2135"/>
                    <a:pt x="2002" y="1935"/>
                  </a:cubicBezTo>
                  <a:cubicBezTo>
                    <a:pt x="2068" y="1901"/>
                    <a:pt x="2102" y="1868"/>
                    <a:pt x="2135" y="1801"/>
                  </a:cubicBezTo>
                  <a:cubicBezTo>
                    <a:pt x="2302" y="1368"/>
                    <a:pt x="2502" y="867"/>
                    <a:pt x="2669" y="600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68"/>
                    <a:pt x="0" y="2535"/>
                  </a:cubicBezTo>
                  <a:cubicBezTo>
                    <a:pt x="0" y="2602"/>
                    <a:pt x="0" y="2702"/>
                    <a:pt x="67" y="2769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5004"/>
                    <a:pt x="2268" y="5004"/>
                    <a:pt x="2435" y="5004"/>
                  </a:cubicBezTo>
                  <a:cubicBezTo>
                    <a:pt x="2569" y="4970"/>
                    <a:pt x="2735" y="4970"/>
                    <a:pt x="3436" y="3369"/>
                  </a:cubicBezTo>
                  <a:cubicBezTo>
                    <a:pt x="3870" y="3202"/>
                    <a:pt x="4704" y="2902"/>
                    <a:pt x="4870" y="2735"/>
                  </a:cubicBezTo>
                  <a:cubicBezTo>
                    <a:pt x="4937" y="2702"/>
                    <a:pt x="4970" y="2602"/>
                    <a:pt x="4937" y="2502"/>
                  </a:cubicBezTo>
                  <a:cubicBezTo>
                    <a:pt x="4904" y="2335"/>
                    <a:pt x="4670" y="2202"/>
                    <a:pt x="3836" y="1901"/>
                  </a:cubicBezTo>
                  <a:cubicBezTo>
                    <a:pt x="3669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36" y="1201"/>
                  </a:cubicBezTo>
                  <a:cubicBezTo>
                    <a:pt x="3102" y="634"/>
                    <a:pt x="3002" y="234"/>
                    <a:pt x="2902" y="100"/>
                  </a:cubicBezTo>
                  <a:cubicBezTo>
                    <a:pt x="2869" y="33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32"/>
            <p:cNvSpPr/>
            <p:nvPr/>
          </p:nvSpPr>
          <p:spPr>
            <a:xfrm>
              <a:off x="7506450" y="4169541"/>
              <a:ext cx="77575" cy="77575"/>
            </a:xfrm>
            <a:custGeom>
              <a:avLst/>
              <a:gdLst/>
              <a:ahLst/>
              <a:cxnLst/>
              <a:rect l="l" t="t" r="r" b="b"/>
              <a:pathLst>
                <a:path w="3103" h="3103" extrusionOk="0">
                  <a:moveTo>
                    <a:pt x="1568" y="401"/>
                  </a:moveTo>
                  <a:cubicBezTo>
                    <a:pt x="1868" y="401"/>
                    <a:pt x="2169" y="534"/>
                    <a:pt x="2369" y="735"/>
                  </a:cubicBezTo>
                  <a:cubicBezTo>
                    <a:pt x="2569" y="968"/>
                    <a:pt x="2702" y="1235"/>
                    <a:pt x="2702" y="1535"/>
                  </a:cubicBezTo>
                  <a:cubicBezTo>
                    <a:pt x="2702" y="2169"/>
                    <a:pt x="2202" y="2669"/>
                    <a:pt x="1568" y="2669"/>
                  </a:cubicBezTo>
                  <a:cubicBezTo>
                    <a:pt x="1268" y="2669"/>
                    <a:pt x="968" y="2536"/>
                    <a:pt x="768" y="2336"/>
                  </a:cubicBezTo>
                  <a:cubicBezTo>
                    <a:pt x="534" y="2136"/>
                    <a:pt x="434" y="1835"/>
                    <a:pt x="434" y="1535"/>
                  </a:cubicBezTo>
                  <a:cubicBezTo>
                    <a:pt x="434" y="901"/>
                    <a:pt x="934" y="401"/>
                    <a:pt x="1568" y="401"/>
                  </a:cubicBezTo>
                  <a:close/>
                  <a:moveTo>
                    <a:pt x="1568" y="1"/>
                  </a:moveTo>
                  <a:cubicBezTo>
                    <a:pt x="701" y="1"/>
                    <a:pt x="0" y="668"/>
                    <a:pt x="0" y="1535"/>
                  </a:cubicBezTo>
                  <a:cubicBezTo>
                    <a:pt x="0" y="2369"/>
                    <a:pt x="701" y="3070"/>
                    <a:pt x="1568" y="3103"/>
                  </a:cubicBezTo>
                  <a:cubicBezTo>
                    <a:pt x="2402" y="3103"/>
                    <a:pt x="3103" y="2402"/>
                    <a:pt x="3103" y="1535"/>
                  </a:cubicBezTo>
                  <a:cubicBezTo>
                    <a:pt x="3103" y="1135"/>
                    <a:pt x="2969" y="735"/>
                    <a:pt x="2669" y="434"/>
                  </a:cubicBezTo>
                  <a:cubicBezTo>
                    <a:pt x="2369" y="134"/>
                    <a:pt x="1968" y="1"/>
                    <a:pt x="15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32"/>
            <p:cNvSpPr/>
            <p:nvPr/>
          </p:nvSpPr>
          <p:spPr>
            <a:xfrm>
              <a:off x="8825725" y="4538991"/>
              <a:ext cx="78400" cy="77575"/>
            </a:xfrm>
            <a:custGeom>
              <a:avLst/>
              <a:gdLst/>
              <a:ahLst/>
              <a:cxnLst/>
              <a:rect l="l" t="t" r="r" b="b"/>
              <a:pathLst>
                <a:path w="3136" h="3103" extrusionOk="0">
                  <a:moveTo>
                    <a:pt x="1568" y="434"/>
                  </a:moveTo>
                  <a:cubicBezTo>
                    <a:pt x="2202" y="434"/>
                    <a:pt x="2702" y="934"/>
                    <a:pt x="2702" y="1568"/>
                  </a:cubicBezTo>
                  <a:cubicBezTo>
                    <a:pt x="2702" y="2202"/>
                    <a:pt x="2202" y="2702"/>
                    <a:pt x="1568" y="2702"/>
                  </a:cubicBezTo>
                  <a:cubicBezTo>
                    <a:pt x="1268" y="2702"/>
                    <a:pt x="968" y="2569"/>
                    <a:pt x="768" y="2368"/>
                  </a:cubicBezTo>
                  <a:cubicBezTo>
                    <a:pt x="534" y="2135"/>
                    <a:pt x="434" y="1868"/>
                    <a:pt x="434" y="1568"/>
                  </a:cubicBezTo>
                  <a:cubicBezTo>
                    <a:pt x="434" y="934"/>
                    <a:pt x="934" y="434"/>
                    <a:pt x="1568" y="434"/>
                  </a:cubicBezTo>
                  <a:close/>
                  <a:moveTo>
                    <a:pt x="1568" y="0"/>
                  </a:moveTo>
                  <a:cubicBezTo>
                    <a:pt x="701" y="0"/>
                    <a:pt x="34" y="701"/>
                    <a:pt x="0" y="1568"/>
                  </a:cubicBezTo>
                  <a:cubicBezTo>
                    <a:pt x="0" y="1968"/>
                    <a:pt x="167" y="2368"/>
                    <a:pt x="467" y="2669"/>
                  </a:cubicBezTo>
                  <a:cubicBezTo>
                    <a:pt x="768" y="2935"/>
                    <a:pt x="1135" y="3102"/>
                    <a:pt x="1568" y="3102"/>
                  </a:cubicBezTo>
                  <a:cubicBezTo>
                    <a:pt x="2436" y="3102"/>
                    <a:pt x="3103" y="2435"/>
                    <a:pt x="3103" y="1568"/>
                  </a:cubicBezTo>
                  <a:cubicBezTo>
                    <a:pt x="3136" y="701"/>
                    <a:pt x="2436" y="0"/>
                    <a:pt x="156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32"/>
            <p:cNvSpPr/>
            <p:nvPr/>
          </p:nvSpPr>
          <p:spPr>
            <a:xfrm>
              <a:off x="7888375" y="4179391"/>
              <a:ext cx="96775" cy="586450"/>
            </a:xfrm>
            <a:custGeom>
              <a:avLst/>
              <a:gdLst/>
              <a:ahLst/>
              <a:cxnLst/>
              <a:rect l="l" t="t" r="r" b="b"/>
              <a:pathLst>
                <a:path w="3871" h="23458" extrusionOk="0">
                  <a:moveTo>
                    <a:pt x="241" y="1"/>
                  </a:moveTo>
                  <a:cubicBezTo>
                    <a:pt x="228" y="1"/>
                    <a:pt x="215" y="3"/>
                    <a:pt x="201" y="7"/>
                  </a:cubicBezTo>
                  <a:cubicBezTo>
                    <a:pt x="68" y="40"/>
                    <a:pt x="1" y="140"/>
                    <a:pt x="34" y="241"/>
                  </a:cubicBezTo>
                  <a:cubicBezTo>
                    <a:pt x="68" y="407"/>
                    <a:pt x="3437" y="17286"/>
                    <a:pt x="1902" y="23190"/>
                  </a:cubicBezTo>
                  <a:cubicBezTo>
                    <a:pt x="1869" y="23290"/>
                    <a:pt x="1936" y="23424"/>
                    <a:pt x="2036" y="23457"/>
                  </a:cubicBezTo>
                  <a:lnTo>
                    <a:pt x="2102" y="23457"/>
                  </a:lnTo>
                  <a:cubicBezTo>
                    <a:pt x="2169" y="23457"/>
                    <a:pt x="2269" y="23390"/>
                    <a:pt x="2303" y="23290"/>
                  </a:cubicBezTo>
                  <a:cubicBezTo>
                    <a:pt x="3870" y="17319"/>
                    <a:pt x="568" y="874"/>
                    <a:pt x="435" y="174"/>
                  </a:cubicBezTo>
                  <a:cubicBezTo>
                    <a:pt x="406" y="87"/>
                    <a:pt x="327" y="1"/>
                    <a:pt x="2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32"/>
            <p:cNvSpPr/>
            <p:nvPr/>
          </p:nvSpPr>
          <p:spPr>
            <a:xfrm>
              <a:off x="7489775" y="4544241"/>
              <a:ext cx="785875" cy="371175"/>
            </a:xfrm>
            <a:custGeom>
              <a:avLst/>
              <a:gdLst/>
              <a:ahLst/>
              <a:cxnLst/>
              <a:rect l="l" t="t" r="r" b="b"/>
              <a:pathLst>
                <a:path w="31435" h="14847" extrusionOk="0">
                  <a:moveTo>
                    <a:pt x="22711" y="0"/>
                  </a:moveTo>
                  <a:cubicBezTo>
                    <a:pt x="22565" y="0"/>
                    <a:pt x="22411" y="50"/>
                    <a:pt x="22249" y="157"/>
                  </a:cubicBezTo>
                  <a:cubicBezTo>
                    <a:pt x="19881" y="1758"/>
                    <a:pt x="15745" y="9397"/>
                    <a:pt x="15745" y="9397"/>
                  </a:cubicBezTo>
                  <a:cubicBezTo>
                    <a:pt x="15745" y="9397"/>
                    <a:pt x="16319" y="1746"/>
                    <a:pt x="13695" y="1746"/>
                  </a:cubicBezTo>
                  <a:cubicBezTo>
                    <a:pt x="13635" y="1746"/>
                    <a:pt x="13573" y="1750"/>
                    <a:pt x="13510" y="1758"/>
                  </a:cubicBezTo>
                  <a:cubicBezTo>
                    <a:pt x="10675" y="2125"/>
                    <a:pt x="8606" y="9364"/>
                    <a:pt x="8606" y="9364"/>
                  </a:cubicBezTo>
                  <a:cubicBezTo>
                    <a:pt x="8606" y="9364"/>
                    <a:pt x="4787" y="1656"/>
                    <a:pt x="3057" y="1656"/>
                  </a:cubicBezTo>
                  <a:cubicBezTo>
                    <a:pt x="2697" y="1656"/>
                    <a:pt x="2428" y="1989"/>
                    <a:pt x="2302" y="2792"/>
                  </a:cubicBezTo>
                  <a:cubicBezTo>
                    <a:pt x="1768" y="6195"/>
                    <a:pt x="0" y="13933"/>
                    <a:pt x="3736" y="14167"/>
                  </a:cubicBezTo>
                  <a:cubicBezTo>
                    <a:pt x="3736" y="14167"/>
                    <a:pt x="13512" y="14846"/>
                    <a:pt x="21039" y="14846"/>
                  </a:cubicBezTo>
                  <a:cubicBezTo>
                    <a:pt x="25186" y="14846"/>
                    <a:pt x="28651" y="14640"/>
                    <a:pt x="29421" y="14000"/>
                  </a:cubicBezTo>
                  <a:cubicBezTo>
                    <a:pt x="31434" y="12359"/>
                    <a:pt x="31233" y="2984"/>
                    <a:pt x="29913" y="2984"/>
                  </a:cubicBezTo>
                  <a:cubicBezTo>
                    <a:pt x="29811" y="2984"/>
                    <a:pt x="29703" y="3040"/>
                    <a:pt x="29588" y="3159"/>
                  </a:cubicBezTo>
                  <a:cubicBezTo>
                    <a:pt x="28020" y="4827"/>
                    <a:pt x="25285" y="9297"/>
                    <a:pt x="25285" y="9297"/>
                  </a:cubicBezTo>
                  <a:cubicBezTo>
                    <a:pt x="25285" y="9297"/>
                    <a:pt x="24706" y="0"/>
                    <a:pt x="2271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32"/>
            <p:cNvSpPr/>
            <p:nvPr/>
          </p:nvSpPr>
          <p:spPr>
            <a:xfrm>
              <a:off x="7780800" y="4676566"/>
              <a:ext cx="54250" cy="200175"/>
            </a:xfrm>
            <a:custGeom>
              <a:avLst/>
              <a:gdLst/>
              <a:ahLst/>
              <a:cxnLst/>
              <a:rect l="l" t="t" r="r" b="b"/>
              <a:pathLst>
                <a:path w="2170" h="8007" extrusionOk="0">
                  <a:moveTo>
                    <a:pt x="1235" y="1"/>
                  </a:moveTo>
                  <a:cubicBezTo>
                    <a:pt x="1102" y="1"/>
                    <a:pt x="1035" y="101"/>
                    <a:pt x="1035" y="234"/>
                  </a:cubicBezTo>
                  <a:cubicBezTo>
                    <a:pt x="1035" y="301"/>
                    <a:pt x="1735" y="6272"/>
                    <a:pt x="101" y="7640"/>
                  </a:cubicBezTo>
                  <a:cubicBezTo>
                    <a:pt x="34" y="7706"/>
                    <a:pt x="1" y="7840"/>
                    <a:pt x="68" y="7907"/>
                  </a:cubicBezTo>
                  <a:cubicBezTo>
                    <a:pt x="134" y="7973"/>
                    <a:pt x="168" y="8007"/>
                    <a:pt x="234" y="8007"/>
                  </a:cubicBezTo>
                  <a:cubicBezTo>
                    <a:pt x="301" y="8007"/>
                    <a:pt x="334" y="7973"/>
                    <a:pt x="368" y="7940"/>
                  </a:cubicBezTo>
                  <a:cubicBezTo>
                    <a:pt x="2169" y="6472"/>
                    <a:pt x="1469" y="435"/>
                    <a:pt x="1435" y="168"/>
                  </a:cubicBezTo>
                  <a:cubicBezTo>
                    <a:pt x="1435" y="68"/>
                    <a:pt x="1335" y="1"/>
                    <a:pt x="12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32"/>
            <p:cNvSpPr/>
            <p:nvPr/>
          </p:nvSpPr>
          <p:spPr>
            <a:xfrm>
              <a:off x="7935075" y="4669066"/>
              <a:ext cx="104275" cy="196850"/>
            </a:xfrm>
            <a:custGeom>
              <a:avLst/>
              <a:gdLst/>
              <a:ahLst/>
              <a:cxnLst/>
              <a:rect l="l" t="t" r="r" b="b"/>
              <a:pathLst>
                <a:path w="4171" h="7874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8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8" y="7873"/>
                    <a:pt x="234" y="7873"/>
                  </a:cubicBezTo>
                  <a:cubicBezTo>
                    <a:pt x="268" y="7873"/>
                    <a:pt x="335" y="7840"/>
                    <a:pt x="368" y="7773"/>
                  </a:cubicBezTo>
                  <a:cubicBezTo>
                    <a:pt x="501" y="7640"/>
                    <a:pt x="3570" y="3837"/>
                    <a:pt x="4137" y="268"/>
                  </a:cubicBezTo>
                  <a:cubicBezTo>
                    <a:pt x="4171" y="134"/>
                    <a:pt x="4104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32"/>
            <p:cNvSpPr/>
            <p:nvPr/>
          </p:nvSpPr>
          <p:spPr>
            <a:xfrm>
              <a:off x="8124400" y="4704941"/>
              <a:ext cx="96750" cy="175150"/>
            </a:xfrm>
            <a:custGeom>
              <a:avLst/>
              <a:gdLst/>
              <a:ahLst/>
              <a:cxnLst/>
              <a:rect l="l" t="t" r="r" b="b"/>
              <a:pathLst>
                <a:path w="3870" h="7006" extrusionOk="0">
                  <a:moveTo>
                    <a:pt x="3669" y="0"/>
                  </a:moveTo>
                  <a:cubicBezTo>
                    <a:pt x="3536" y="0"/>
                    <a:pt x="3469" y="100"/>
                    <a:pt x="3469" y="200"/>
                  </a:cubicBezTo>
                  <a:cubicBezTo>
                    <a:pt x="3469" y="2969"/>
                    <a:pt x="100" y="6605"/>
                    <a:pt x="67" y="6638"/>
                  </a:cubicBezTo>
                  <a:cubicBezTo>
                    <a:pt x="0" y="6738"/>
                    <a:pt x="0" y="6872"/>
                    <a:pt x="100" y="6938"/>
                  </a:cubicBezTo>
                  <a:cubicBezTo>
                    <a:pt x="133" y="6972"/>
                    <a:pt x="167" y="7005"/>
                    <a:pt x="234" y="7005"/>
                  </a:cubicBezTo>
                  <a:cubicBezTo>
                    <a:pt x="300" y="7005"/>
                    <a:pt x="334" y="6972"/>
                    <a:pt x="367" y="6938"/>
                  </a:cubicBezTo>
                  <a:cubicBezTo>
                    <a:pt x="534" y="6772"/>
                    <a:pt x="3869" y="3136"/>
                    <a:pt x="3869" y="200"/>
                  </a:cubicBezTo>
                  <a:cubicBezTo>
                    <a:pt x="3869" y="100"/>
                    <a:pt x="3769" y="0"/>
                    <a:pt x="36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32"/>
            <p:cNvSpPr/>
            <p:nvPr/>
          </p:nvSpPr>
          <p:spPr>
            <a:xfrm>
              <a:off x="7710325" y="4263941"/>
              <a:ext cx="223125" cy="142950"/>
            </a:xfrm>
            <a:custGeom>
              <a:avLst/>
              <a:gdLst/>
              <a:ahLst/>
              <a:cxnLst/>
              <a:rect l="l" t="t" r="r" b="b"/>
              <a:pathLst>
                <a:path w="8925" h="5718" extrusionOk="0">
                  <a:moveTo>
                    <a:pt x="3460" y="0"/>
                  </a:moveTo>
                  <a:cubicBezTo>
                    <a:pt x="3102" y="0"/>
                    <a:pt x="2753" y="110"/>
                    <a:pt x="2420" y="361"/>
                  </a:cubicBezTo>
                  <a:cubicBezTo>
                    <a:pt x="0" y="2183"/>
                    <a:pt x="6408" y="5717"/>
                    <a:pt x="8420" y="5717"/>
                  </a:cubicBezTo>
                  <a:cubicBezTo>
                    <a:pt x="8655" y="5717"/>
                    <a:pt x="8830" y="5669"/>
                    <a:pt x="8924" y="5565"/>
                  </a:cubicBezTo>
                  <a:cubicBezTo>
                    <a:pt x="8924" y="5565"/>
                    <a:pt x="6001" y="0"/>
                    <a:pt x="34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32"/>
            <p:cNvSpPr/>
            <p:nvPr/>
          </p:nvSpPr>
          <p:spPr>
            <a:xfrm>
              <a:off x="7800825" y="4308741"/>
              <a:ext cx="138450" cy="99325"/>
            </a:xfrm>
            <a:custGeom>
              <a:avLst/>
              <a:gdLst/>
              <a:ahLst/>
              <a:cxnLst/>
              <a:rect l="l" t="t" r="r" b="b"/>
              <a:pathLst>
                <a:path w="5538" h="3973" extrusionOk="0">
                  <a:moveTo>
                    <a:pt x="244" y="0"/>
                  </a:moveTo>
                  <a:cubicBezTo>
                    <a:pt x="175" y="0"/>
                    <a:pt x="108" y="29"/>
                    <a:pt x="67" y="70"/>
                  </a:cubicBezTo>
                  <a:cubicBezTo>
                    <a:pt x="0" y="170"/>
                    <a:pt x="0" y="304"/>
                    <a:pt x="101" y="370"/>
                  </a:cubicBezTo>
                  <a:cubicBezTo>
                    <a:pt x="267" y="504"/>
                    <a:pt x="4237" y="3673"/>
                    <a:pt x="5238" y="3973"/>
                  </a:cubicBezTo>
                  <a:lnTo>
                    <a:pt x="5304" y="3973"/>
                  </a:lnTo>
                  <a:cubicBezTo>
                    <a:pt x="5371" y="3973"/>
                    <a:pt x="5471" y="3906"/>
                    <a:pt x="5504" y="3839"/>
                  </a:cubicBezTo>
                  <a:cubicBezTo>
                    <a:pt x="5538" y="3706"/>
                    <a:pt x="5471" y="3606"/>
                    <a:pt x="5338" y="3573"/>
                  </a:cubicBezTo>
                  <a:cubicBezTo>
                    <a:pt x="4570" y="3339"/>
                    <a:pt x="1502" y="971"/>
                    <a:pt x="367" y="37"/>
                  </a:cubicBezTo>
                  <a:cubicBezTo>
                    <a:pt x="329" y="11"/>
                    <a:pt x="286" y="0"/>
                    <a:pt x="24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32"/>
            <p:cNvSpPr/>
            <p:nvPr/>
          </p:nvSpPr>
          <p:spPr>
            <a:xfrm>
              <a:off x="7945925" y="4422141"/>
              <a:ext cx="172675" cy="101150"/>
            </a:xfrm>
            <a:custGeom>
              <a:avLst/>
              <a:gdLst/>
              <a:ahLst/>
              <a:cxnLst/>
              <a:rect l="l" t="t" r="r" b="b"/>
              <a:pathLst>
                <a:path w="6907" h="4046" extrusionOk="0">
                  <a:moveTo>
                    <a:pt x="4830" y="1"/>
                  </a:moveTo>
                  <a:cubicBezTo>
                    <a:pt x="2822" y="1"/>
                    <a:pt x="1" y="3306"/>
                    <a:pt x="1" y="3306"/>
                  </a:cubicBezTo>
                  <a:cubicBezTo>
                    <a:pt x="1012" y="3832"/>
                    <a:pt x="1911" y="4046"/>
                    <a:pt x="2686" y="4046"/>
                  </a:cubicBezTo>
                  <a:cubicBezTo>
                    <a:pt x="5794" y="4046"/>
                    <a:pt x="6907" y="605"/>
                    <a:pt x="5304" y="71"/>
                  </a:cubicBezTo>
                  <a:cubicBezTo>
                    <a:pt x="5153" y="23"/>
                    <a:pt x="4994" y="1"/>
                    <a:pt x="48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32"/>
            <p:cNvSpPr/>
            <p:nvPr/>
          </p:nvSpPr>
          <p:spPr>
            <a:xfrm>
              <a:off x="7940100" y="4469016"/>
              <a:ext cx="106750" cy="42475"/>
            </a:xfrm>
            <a:custGeom>
              <a:avLst/>
              <a:gdLst/>
              <a:ahLst/>
              <a:cxnLst/>
              <a:rect l="l" t="t" r="r" b="b"/>
              <a:pathLst>
                <a:path w="4270" h="1699" extrusionOk="0">
                  <a:moveTo>
                    <a:pt x="4022" y="1"/>
                  </a:moveTo>
                  <a:cubicBezTo>
                    <a:pt x="3977" y="1"/>
                    <a:pt x="3933" y="19"/>
                    <a:pt x="3903" y="64"/>
                  </a:cubicBezTo>
                  <a:cubicBezTo>
                    <a:pt x="3873" y="64"/>
                    <a:pt x="2349" y="1297"/>
                    <a:pt x="864" y="1297"/>
                  </a:cubicBezTo>
                  <a:cubicBezTo>
                    <a:pt x="674" y="1297"/>
                    <a:pt x="485" y="1277"/>
                    <a:pt x="300" y="1231"/>
                  </a:cubicBezTo>
                  <a:cubicBezTo>
                    <a:pt x="277" y="1225"/>
                    <a:pt x="254" y="1223"/>
                    <a:pt x="233" y="1223"/>
                  </a:cubicBezTo>
                  <a:cubicBezTo>
                    <a:pt x="134" y="1223"/>
                    <a:pt x="61" y="1282"/>
                    <a:pt x="33" y="1365"/>
                  </a:cubicBezTo>
                  <a:cubicBezTo>
                    <a:pt x="0" y="1498"/>
                    <a:pt x="67" y="1598"/>
                    <a:pt x="200" y="1632"/>
                  </a:cubicBezTo>
                  <a:cubicBezTo>
                    <a:pt x="400" y="1698"/>
                    <a:pt x="634" y="1698"/>
                    <a:pt x="867" y="1698"/>
                  </a:cubicBezTo>
                  <a:cubicBezTo>
                    <a:pt x="2502" y="1698"/>
                    <a:pt x="4070" y="431"/>
                    <a:pt x="4170" y="364"/>
                  </a:cubicBezTo>
                  <a:cubicBezTo>
                    <a:pt x="4236" y="297"/>
                    <a:pt x="4270" y="164"/>
                    <a:pt x="4170" y="64"/>
                  </a:cubicBezTo>
                  <a:cubicBezTo>
                    <a:pt x="4133" y="27"/>
                    <a:pt x="4077" y="1"/>
                    <a:pt x="40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32"/>
            <p:cNvSpPr/>
            <p:nvPr/>
          </p:nvSpPr>
          <p:spPr>
            <a:xfrm>
              <a:off x="7706300" y="3962041"/>
              <a:ext cx="421525" cy="295975"/>
            </a:xfrm>
            <a:custGeom>
              <a:avLst/>
              <a:gdLst/>
              <a:ahLst/>
              <a:cxnLst/>
              <a:rect l="l" t="t" r="r" b="b"/>
              <a:pathLst>
                <a:path w="16861" h="11839" extrusionOk="0">
                  <a:moveTo>
                    <a:pt x="8801" y="0"/>
                  </a:moveTo>
                  <a:cubicBezTo>
                    <a:pt x="8677" y="0"/>
                    <a:pt x="8560" y="50"/>
                    <a:pt x="8451" y="162"/>
                  </a:cubicBezTo>
                  <a:cubicBezTo>
                    <a:pt x="8018" y="595"/>
                    <a:pt x="7084" y="3964"/>
                    <a:pt x="7084" y="3964"/>
                  </a:cubicBezTo>
                  <a:cubicBezTo>
                    <a:pt x="7084" y="3964"/>
                    <a:pt x="5259" y="938"/>
                    <a:pt x="4522" y="938"/>
                  </a:cubicBezTo>
                  <a:cubicBezTo>
                    <a:pt x="4391" y="938"/>
                    <a:pt x="4294" y="1035"/>
                    <a:pt x="4248" y="1262"/>
                  </a:cubicBezTo>
                  <a:cubicBezTo>
                    <a:pt x="4048" y="2263"/>
                    <a:pt x="3314" y="5132"/>
                    <a:pt x="3314" y="5132"/>
                  </a:cubicBezTo>
                  <a:cubicBezTo>
                    <a:pt x="3314" y="5132"/>
                    <a:pt x="1022" y="2567"/>
                    <a:pt x="257" y="2567"/>
                  </a:cubicBezTo>
                  <a:cubicBezTo>
                    <a:pt x="94" y="2567"/>
                    <a:pt x="0" y="2683"/>
                    <a:pt x="12" y="2964"/>
                  </a:cubicBezTo>
                  <a:cubicBezTo>
                    <a:pt x="12" y="2964"/>
                    <a:pt x="1075" y="11839"/>
                    <a:pt x="7651" y="11839"/>
                  </a:cubicBezTo>
                  <a:cubicBezTo>
                    <a:pt x="8162" y="11839"/>
                    <a:pt x="8706" y="11785"/>
                    <a:pt x="9285" y="11670"/>
                  </a:cubicBezTo>
                  <a:cubicBezTo>
                    <a:pt x="16861" y="10186"/>
                    <a:pt x="14371" y="161"/>
                    <a:pt x="13092" y="161"/>
                  </a:cubicBezTo>
                  <a:cubicBezTo>
                    <a:pt x="13020" y="161"/>
                    <a:pt x="12951" y="194"/>
                    <a:pt x="12888" y="262"/>
                  </a:cubicBezTo>
                  <a:cubicBezTo>
                    <a:pt x="12221" y="962"/>
                    <a:pt x="11387" y="3664"/>
                    <a:pt x="11387" y="3664"/>
                  </a:cubicBezTo>
                  <a:cubicBezTo>
                    <a:pt x="11387" y="3664"/>
                    <a:pt x="9862" y="0"/>
                    <a:pt x="8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32"/>
            <p:cNvSpPr/>
            <p:nvPr/>
          </p:nvSpPr>
          <p:spPr>
            <a:xfrm>
              <a:off x="7767475" y="4088016"/>
              <a:ext cx="307725" cy="131600"/>
            </a:xfrm>
            <a:custGeom>
              <a:avLst/>
              <a:gdLst/>
              <a:ahLst/>
              <a:cxnLst/>
              <a:rect l="l" t="t" r="r" b="b"/>
              <a:pathLst>
                <a:path w="12309" h="5264" extrusionOk="0">
                  <a:moveTo>
                    <a:pt x="9941" y="426"/>
                  </a:moveTo>
                  <a:lnTo>
                    <a:pt x="9941" y="426"/>
                  </a:lnTo>
                  <a:cubicBezTo>
                    <a:pt x="10041" y="426"/>
                    <a:pt x="10374" y="693"/>
                    <a:pt x="10474" y="1227"/>
                  </a:cubicBezTo>
                  <a:cubicBezTo>
                    <a:pt x="10508" y="1394"/>
                    <a:pt x="10508" y="1627"/>
                    <a:pt x="10441" y="1894"/>
                  </a:cubicBezTo>
                  <a:lnTo>
                    <a:pt x="10408" y="1894"/>
                  </a:lnTo>
                  <a:cubicBezTo>
                    <a:pt x="9941" y="1494"/>
                    <a:pt x="9807" y="627"/>
                    <a:pt x="9941" y="426"/>
                  </a:cubicBezTo>
                  <a:close/>
                  <a:moveTo>
                    <a:pt x="6505" y="1460"/>
                  </a:moveTo>
                  <a:cubicBezTo>
                    <a:pt x="6538" y="1460"/>
                    <a:pt x="6672" y="1460"/>
                    <a:pt x="6705" y="1761"/>
                  </a:cubicBezTo>
                  <a:cubicBezTo>
                    <a:pt x="6772" y="2028"/>
                    <a:pt x="6705" y="2394"/>
                    <a:pt x="6572" y="2795"/>
                  </a:cubicBezTo>
                  <a:cubicBezTo>
                    <a:pt x="6271" y="2361"/>
                    <a:pt x="6238" y="1827"/>
                    <a:pt x="6371" y="1594"/>
                  </a:cubicBezTo>
                  <a:cubicBezTo>
                    <a:pt x="6405" y="1460"/>
                    <a:pt x="6471" y="1460"/>
                    <a:pt x="6505" y="1460"/>
                  </a:cubicBezTo>
                  <a:close/>
                  <a:moveTo>
                    <a:pt x="2939" y="2024"/>
                  </a:moveTo>
                  <a:cubicBezTo>
                    <a:pt x="2958" y="2024"/>
                    <a:pt x="2969" y="2028"/>
                    <a:pt x="2969" y="2028"/>
                  </a:cubicBezTo>
                  <a:cubicBezTo>
                    <a:pt x="3136" y="2061"/>
                    <a:pt x="3303" y="2294"/>
                    <a:pt x="3369" y="2628"/>
                  </a:cubicBezTo>
                  <a:cubicBezTo>
                    <a:pt x="3403" y="2761"/>
                    <a:pt x="3436" y="2962"/>
                    <a:pt x="3403" y="3228"/>
                  </a:cubicBezTo>
                  <a:cubicBezTo>
                    <a:pt x="3036" y="2761"/>
                    <a:pt x="2802" y="2261"/>
                    <a:pt x="2769" y="2128"/>
                  </a:cubicBezTo>
                  <a:cubicBezTo>
                    <a:pt x="2836" y="2039"/>
                    <a:pt x="2902" y="2024"/>
                    <a:pt x="2939" y="2024"/>
                  </a:cubicBezTo>
                  <a:close/>
                  <a:moveTo>
                    <a:pt x="9926" y="1"/>
                  </a:moveTo>
                  <a:cubicBezTo>
                    <a:pt x="9792" y="1"/>
                    <a:pt x="9681" y="69"/>
                    <a:pt x="9607" y="193"/>
                  </a:cubicBezTo>
                  <a:cubicBezTo>
                    <a:pt x="9340" y="627"/>
                    <a:pt x="9540" y="1727"/>
                    <a:pt x="10141" y="2194"/>
                  </a:cubicBezTo>
                  <a:cubicBezTo>
                    <a:pt x="10174" y="2228"/>
                    <a:pt x="10207" y="2261"/>
                    <a:pt x="10241" y="2261"/>
                  </a:cubicBezTo>
                  <a:cubicBezTo>
                    <a:pt x="10007" y="2595"/>
                    <a:pt x="9607" y="2895"/>
                    <a:pt x="8907" y="3162"/>
                  </a:cubicBezTo>
                  <a:cubicBezTo>
                    <a:pt x="8479" y="3313"/>
                    <a:pt x="8121" y="3374"/>
                    <a:pt x="7821" y="3374"/>
                  </a:cubicBezTo>
                  <a:cubicBezTo>
                    <a:pt x="7394" y="3374"/>
                    <a:pt x="7087" y="3252"/>
                    <a:pt x="6872" y="3095"/>
                  </a:cubicBezTo>
                  <a:cubicBezTo>
                    <a:pt x="7105" y="2595"/>
                    <a:pt x="7205" y="2061"/>
                    <a:pt x="7139" y="1661"/>
                  </a:cubicBezTo>
                  <a:cubicBezTo>
                    <a:pt x="7072" y="1294"/>
                    <a:pt x="6838" y="1060"/>
                    <a:pt x="6538" y="1060"/>
                  </a:cubicBezTo>
                  <a:cubicBezTo>
                    <a:pt x="6514" y="1057"/>
                    <a:pt x="6491" y="1055"/>
                    <a:pt x="6468" y="1055"/>
                  </a:cubicBezTo>
                  <a:cubicBezTo>
                    <a:pt x="6265" y="1055"/>
                    <a:pt x="6094" y="1184"/>
                    <a:pt x="6004" y="1394"/>
                  </a:cubicBezTo>
                  <a:cubicBezTo>
                    <a:pt x="5771" y="1827"/>
                    <a:pt x="5871" y="2661"/>
                    <a:pt x="6371" y="3195"/>
                  </a:cubicBezTo>
                  <a:cubicBezTo>
                    <a:pt x="6138" y="3629"/>
                    <a:pt x="5804" y="3996"/>
                    <a:pt x="5371" y="4162"/>
                  </a:cubicBezTo>
                  <a:cubicBezTo>
                    <a:pt x="5243" y="4221"/>
                    <a:pt x="5107" y="4250"/>
                    <a:pt x="4964" y="4250"/>
                  </a:cubicBezTo>
                  <a:cubicBezTo>
                    <a:pt x="4698" y="4250"/>
                    <a:pt x="4407" y="4146"/>
                    <a:pt x="4103" y="3929"/>
                  </a:cubicBezTo>
                  <a:cubicBezTo>
                    <a:pt x="3970" y="3829"/>
                    <a:pt x="3836" y="3729"/>
                    <a:pt x="3736" y="3595"/>
                  </a:cubicBezTo>
                  <a:cubicBezTo>
                    <a:pt x="3836" y="3228"/>
                    <a:pt x="3870" y="2861"/>
                    <a:pt x="3803" y="2561"/>
                  </a:cubicBezTo>
                  <a:cubicBezTo>
                    <a:pt x="3669" y="2061"/>
                    <a:pt x="3403" y="1694"/>
                    <a:pt x="3069" y="1627"/>
                  </a:cubicBezTo>
                  <a:cubicBezTo>
                    <a:pt x="3034" y="1619"/>
                    <a:pt x="2990" y="1612"/>
                    <a:pt x="2940" y="1612"/>
                  </a:cubicBezTo>
                  <a:cubicBezTo>
                    <a:pt x="2799" y="1612"/>
                    <a:pt x="2608" y="1664"/>
                    <a:pt x="2435" y="1861"/>
                  </a:cubicBezTo>
                  <a:cubicBezTo>
                    <a:pt x="2135" y="2261"/>
                    <a:pt x="2969" y="3362"/>
                    <a:pt x="3002" y="3395"/>
                  </a:cubicBezTo>
                  <a:cubicBezTo>
                    <a:pt x="3102" y="3529"/>
                    <a:pt x="3169" y="3629"/>
                    <a:pt x="3269" y="3695"/>
                  </a:cubicBezTo>
                  <a:cubicBezTo>
                    <a:pt x="3136" y="3962"/>
                    <a:pt x="2936" y="4229"/>
                    <a:pt x="2635" y="4463"/>
                  </a:cubicBezTo>
                  <a:cubicBezTo>
                    <a:pt x="2296" y="4724"/>
                    <a:pt x="1977" y="4862"/>
                    <a:pt x="1679" y="4862"/>
                  </a:cubicBezTo>
                  <a:cubicBezTo>
                    <a:pt x="1596" y="4862"/>
                    <a:pt x="1514" y="4851"/>
                    <a:pt x="1435" y="4830"/>
                  </a:cubicBezTo>
                  <a:cubicBezTo>
                    <a:pt x="801" y="4663"/>
                    <a:pt x="434" y="3862"/>
                    <a:pt x="434" y="3862"/>
                  </a:cubicBezTo>
                  <a:cubicBezTo>
                    <a:pt x="410" y="3790"/>
                    <a:pt x="334" y="3735"/>
                    <a:pt x="256" y="3735"/>
                  </a:cubicBezTo>
                  <a:cubicBezTo>
                    <a:pt x="225" y="3735"/>
                    <a:pt x="195" y="3743"/>
                    <a:pt x="167" y="3762"/>
                  </a:cubicBezTo>
                  <a:cubicBezTo>
                    <a:pt x="67" y="3795"/>
                    <a:pt x="0" y="3929"/>
                    <a:pt x="34" y="4029"/>
                  </a:cubicBezTo>
                  <a:cubicBezTo>
                    <a:pt x="67" y="4062"/>
                    <a:pt x="501" y="5030"/>
                    <a:pt x="1334" y="5230"/>
                  </a:cubicBezTo>
                  <a:cubicBezTo>
                    <a:pt x="1468" y="5263"/>
                    <a:pt x="1568" y="5263"/>
                    <a:pt x="1701" y="5263"/>
                  </a:cubicBezTo>
                  <a:cubicBezTo>
                    <a:pt x="2068" y="5263"/>
                    <a:pt x="2469" y="5130"/>
                    <a:pt x="2902" y="4796"/>
                  </a:cubicBezTo>
                  <a:cubicBezTo>
                    <a:pt x="3202" y="4563"/>
                    <a:pt x="3403" y="4296"/>
                    <a:pt x="3569" y="4029"/>
                  </a:cubicBezTo>
                  <a:cubicBezTo>
                    <a:pt x="4042" y="4454"/>
                    <a:pt x="4531" y="4679"/>
                    <a:pt x="4990" y="4679"/>
                  </a:cubicBezTo>
                  <a:cubicBezTo>
                    <a:pt x="5179" y="4679"/>
                    <a:pt x="5362" y="4641"/>
                    <a:pt x="5537" y="4563"/>
                  </a:cubicBezTo>
                  <a:cubicBezTo>
                    <a:pt x="6038" y="4329"/>
                    <a:pt x="6405" y="3929"/>
                    <a:pt x="6672" y="3462"/>
                  </a:cubicBezTo>
                  <a:cubicBezTo>
                    <a:pt x="6948" y="3639"/>
                    <a:pt x="7317" y="3793"/>
                    <a:pt x="7814" y="3793"/>
                  </a:cubicBezTo>
                  <a:cubicBezTo>
                    <a:pt x="8157" y="3793"/>
                    <a:pt x="8562" y="3720"/>
                    <a:pt x="9040" y="3529"/>
                  </a:cubicBezTo>
                  <a:cubicBezTo>
                    <a:pt x="9907" y="3228"/>
                    <a:pt x="10374" y="2828"/>
                    <a:pt x="10608" y="2428"/>
                  </a:cubicBezTo>
                  <a:cubicBezTo>
                    <a:pt x="10691" y="2449"/>
                    <a:pt x="10779" y="2461"/>
                    <a:pt x="10874" y="2461"/>
                  </a:cubicBezTo>
                  <a:cubicBezTo>
                    <a:pt x="11236" y="2461"/>
                    <a:pt x="11687" y="2283"/>
                    <a:pt x="12242" y="1727"/>
                  </a:cubicBezTo>
                  <a:cubicBezTo>
                    <a:pt x="12309" y="1661"/>
                    <a:pt x="12309" y="1527"/>
                    <a:pt x="12242" y="1427"/>
                  </a:cubicBezTo>
                  <a:cubicBezTo>
                    <a:pt x="12209" y="1394"/>
                    <a:pt x="12159" y="1377"/>
                    <a:pt x="12105" y="1377"/>
                  </a:cubicBezTo>
                  <a:cubicBezTo>
                    <a:pt x="12050" y="1377"/>
                    <a:pt x="11992" y="1394"/>
                    <a:pt x="11942" y="1427"/>
                  </a:cubicBezTo>
                  <a:cubicBezTo>
                    <a:pt x="11657" y="1744"/>
                    <a:pt x="11252" y="2030"/>
                    <a:pt x="10870" y="2030"/>
                  </a:cubicBezTo>
                  <a:cubicBezTo>
                    <a:pt x="10849" y="2030"/>
                    <a:pt x="10828" y="2029"/>
                    <a:pt x="10808" y="2028"/>
                  </a:cubicBezTo>
                  <a:cubicBezTo>
                    <a:pt x="10908" y="1794"/>
                    <a:pt x="10908" y="1561"/>
                    <a:pt x="10908" y="1394"/>
                  </a:cubicBezTo>
                  <a:cubicBezTo>
                    <a:pt x="10875" y="693"/>
                    <a:pt x="10441" y="126"/>
                    <a:pt x="10074" y="26"/>
                  </a:cubicBezTo>
                  <a:cubicBezTo>
                    <a:pt x="10022" y="9"/>
                    <a:pt x="9973" y="1"/>
                    <a:pt x="992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32"/>
            <p:cNvSpPr/>
            <p:nvPr/>
          </p:nvSpPr>
          <p:spPr>
            <a:xfrm>
              <a:off x="7668725" y="4426391"/>
              <a:ext cx="282225" cy="156775"/>
            </a:xfrm>
            <a:custGeom>
              <a:avLst/>
              <a:gdLst/>
              <a:ahLst/>
              <a:cxnLst/>
              <a:rect l="l" t="t" r="r" b="b"/>
              <a:pathLst>
                <a:path w="11289" h="6271" extrusionOk="0">
                  <a:moveTo>
                    <a:pt x="3240" y="1"/>
                  </a:moveTo>
                  <a:cubicBezTo>
                    <a:pt x="0" y="1"/>
                    <a:pt x="3961" y="6271"/>
                    <a:pt x="9033" y="6271"/>
                  </a:cubicBezTo>
                  <a:cubicBezTo>
                    <a:pt x="9768" y="6271"/>
                    <a:pt x="10526" y="6139"/>
                    <a:pt x="11289" y="5838"/>
                  </a:cubicBezTo>
                  <a:cubicBezTo>
                    <a:pt x="11289" y="5838"/>
                    <a:pt x="8787" y="1002"/>
                    <a:pt x="3883" y="68"/>
                  </a:cubicBezTo>
                  <a:cubicBezTo>
                    <a:pt x="3644" y="22"/>
                    <a:pt x="3429" y="1"/>
                    <a:pt x="32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32"/>
            <p:cNvSpPr/>
            <p:nvPr/>
          </p:nvSpPr>
          <p:spPr>
            <a:xfrm>
              <a:off x="7815000" y="4492441"/>
              <a:ext cx="141800" cy="85750"/>
            </a:xfrm>
            <a:custGeom>
              <a:avLst/>
              <a:gdLst/>
              <a:ahLst/>
              <a:cxnLst/>
              <a:rect l="l" t="t" r="r" b="b"/>
              <a:pathLst>
                <a:path w="5672" h="3430" extrusionOk="0">
                  <a:moveTo>
                    <a:pt x="230" y="1"/>
                  </a:moveTo>
                  <a:cubicBezTo>
                    <a:pt x="147" y="1"/>
                    <a:pt x="82" y="55"/>
                    <a:pt x="34" y="127"/>
                  </a:cubicBezTo>
                  <a:cubicBezTo>
                    <a:pt x="1" y="228"/>
                    <a:pt x="34" y="361"/>
                    <a:pt x="134" y="394"/>
                  </a:cubicBezTo>
                  <a:cubicBezTo>
                    <a:pt x="201" y="428"/>
                    <a:pt x="4470" y="2396"/>
                    <a:pt x="5304" y="3330"/>
                  </a:cubicBezTo>
                  <a:cubicBezTo>
                    <a:pt x="5338" y="3396"/>
                    <a:pt x="5404" y="3430"/>
                    <a:pt x="5438" y="3430"/>
                  </a:cubicBezTo>
                  <a:cubicBezTo>
                    <a:pt x="5504" y="3430"/>
                    <a:pt x="5538" y="3396"/>
                    <a:pt x="5605" y="3363"/>
                  </a:cubicBezTo>
                  <a:cubicBezTo>
                    <a:pt x="5671" y="3296"/>
                    <a:pt x="5671" y="3163"/>
                    <a:pt x="5605" y="3063"/>
                  </a:cubicBezTo>
                  <a:cubicBezTo>
                    <a:pt x="4737" y="2062"/>
                    <a:pt x="501" y="94"/>
                    <a:pt x="334" y="27"/>
                  </a:cubicBezTo>
                  <a:cubicBezTo>
                    <a:pt x="297" y="9"/>
                    <a:pt x="262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32"/>
            <p:cNvSpPr/>
            <p:nvPr/>
          </p:nvSpPr>
          <p:spPr>
            <a:xfrm>
              <a:off x="8416275" y="4415366"/>
              <a:ext cx="175525" cy="165900"/>
            </a:xfrm>
            <a:custGeom>
              <a:avLst/>
              <a:gdLst/>
              <a:ahLst/>
              <a:cxnLst/>
              <a:rect l="l" t="t" r="r" b="b"/>
              <a:pathLst>
                <a:path w="7021" h="6636" extrusionOk="0">
                  <a:moveTo>
                    <a:pt x="3248" y="0"/>
                  </a:moveTo>
                  <a:cubicBezTo>
                    <a:pt x="1282" y="0"/>
                    <a:pt x="0" y="6279"/>
                    <a:pt x="0" y="6279"/>
                  </a:cubicBezTo>
                  <a:cubicBezTo>
                    <a:pt x="192" y="6526"/>
                    <a:pt x="442" y="6635"/>
                    <a:pt x="727" y="6635"/>
                  </a:cubicBezTo>
                  <a:cubicBezTo>
                    <a:pt x="2874" y="6635"/>
                    <a:pt x="7020" y="450"/>
                    <a:pt x="3369" y="8"/>
                  </a:cubicBezTo>
                  <a:cubicBezTo>
                    <a:pt x="3328" y="3"/>
                    <a:pt x="3288" y="0"/>
                    <a:pt x="324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32"/>
            <p:cNvSpPr/>
            <p:nvPr/>
          </p:nvSpPr>
          <p:spPr>
            <a:xfrm>
              <a:off x="8410425" y="4481416"/>
              <a:ext cx="85075" cy="103450"/>
            </a:xfrm>
            <a:custGeom>
              <a:avLst/>
              <a:gdLst/>
              <a:ahLst/>
              <a:cxnLst/>
              <a:rect l="l" t="t" r="r" b="b"/>
              <a:pathLst>
                <a:path w="3403" h="4138" extrusionOk="0">
                  <a:moveTo>
                    <a:pt x="3155" y="0"/>
                  </a:moveTo>
                  <a:cubicBezTo>
                    <a:pt x="3083" y="0"/>
                    <a:pt x="3012" y="37"/>
                    <a:pt x="2969" y="101"/>
                  </a:cubicBezTo>
                  <a:cubicBezTo>
                    <a:pt x="2469" y="1002"/>
                    <a:pt x="968" y="3370"/>
                    <a:pt x="134" y="3737"/>
                  </a:cubicBezTo>
                  <a:cubicBezTo>
                    <a:pt x="34" y="3804"/>
                    <a:pt x="1" y="3904"/>
                    <a:pt x="34" y="4038"/>
                  </a:cubicBezTo>
                  <a:cubicBezTo>
                    <a:pt x="67" y="4104"/>
                    <a:pt x="167" y="4138"/>
                    <a:pt x="234" y="4138"/>
                  </a:cubicBezTo>
                  <a:lnTo>
                    <a:pt x="334" y="4138"/>
                  </a:lnTo>
                  <a:cubicBezTo>
                    <a:pt x="1435" y="3604"/>
                    <a:pt x="3270" y="468"/>
                    <a:pt x="3336" y="335"/>
                  </a:cubicBezTo>
                  <a:cubicBezTo>
                    <a:pt x="3403" y="235"/>
                    <a:pt x="3370" y="101"/>
                    <a:pt x="3270" y="35"/>
                  </a:cubicBezTo>
                  <a:cubicBezTo>
                    <a:pt x="3234" y="11"/>
                    <a:pt x="3194" y="0"/>
                    <a:pt x="315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32"/>
            <p:cNvSpPr/>
            <p:nvPr/>
          </p:nvSpPr>
          <p:spPr>
            <a:xfrm>
              <a:off x="8568875" y="4598066"/>
              <a:ext cx="209575" cy="136375"/>
            </a:xfrm>
            <a:custGeom>
              <a:avLst/>
              <a:gdLst/>
              <a:ahLst/>
              <a:cxnLst/>
              <a:rect l="l" t="t" r="r" b="b"/>
              <a:pathLst>
                <a:path w="8383" h="5455" extrusionOk="0">
                  <a:moveTo>
                    <a:pt x="4959" y="0"/>
                  </a:moveTo>
                  <a:cubicBezTo>
                    <a:pt x="3070" y="0"/>
                    <a:pt x="0" y="4775"/>
                    <a:pt x="0" y="4775"/>
                  </a:cubicBezTo>
                  <a:cubicBezTo>
                    <a:pt x="145" y="5253"/>
                    <a:pt x="557" y="5455"/>
                    <a:pt x="1105" y="5455"/>
                  </a:cubicBezTo>
                  <a:cubicBezTo>
                    <a:pt x="3471" y="5455"/>
                    <a:pt x="8383" y="1703"/>
                    <a:pt x="5404" y="105"/>
                  </a:cubicBezTo>
                  <a:cubicBezTo>
                    <a:pt x="5266" y="34"/>
                    <a:pt x="5117" y="0"/>
                    <a:pt x="49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32"/>
            <p:cNvSpPr/>
            <p:nvPr/>
          </p:nvSpPr>
          <p:spPr>
            <a:xfrm>
              <a:off x="8560525" y="4658741"/>
              <a:ext cx="113450" cy="71225"/>
            </a:xfrm>
            <a:custGeom>
              <a:avLst/>
              <a:gdLst/>
              <a:ahLst/>
              <a:cxnLst/>
              <a:rect l="l" t="t" r="r" b="b"/>
              <a:pathLst>
                <a:path w="4538" h="2849" extrusionOk="0">
                  <a:moveTo>
                    <a:pt x="4305" y="0"/>
                  </a:moveTo>
                  <a:cubicBezTo>
                    <a:pt x="4260" y="0"/>
                    <a:pt x="4215" y="17"/>
                    <a:pt x="4171" y="47"/>
                  </a:cubicBezTo>
                  <a:cubicBezTo>
                    <a:pt x="3370" y="681"/>
                    <a:pt x="1135" y="2348"/>
                    <a:pt x="201" y="2415"/>
                  </a:cubicBezTo>
                  <a:cubicBezTo>
                    <a:pt x="101" y="2415"/>
                    <a:pt x="1" y="2515"/>
                    <a:pt x="1" y="2649"/>
                  </a:cubicBezTo>
                  <a:cubicBezTo>
                    <a:pt x="34" y="2749"/>
                    <a:pt x="101" y="2849"/>
                    <a:pt x="234" y="2849"/>
                  </a:cubicBezTo>
                  <a:cubicBezTo>
                    <a:pt x="234" y="2849"/>
                    <a:pt x="234" y="2815"/>
                    <a:pt x="234" y="2815"/>
                  </a:cubicBezTo>
                  <a:cubicBezTo>
                    <a:pt x="1469" y="2749"/>
                    <a:pt x="4304" y="480"/>
                    <a:pt x="4437" y="380"/>
                  </a:cubicBezTo>
                  <a:cubicBezTo>
                    <a:pt x="4504" y="280"/>
                    <a:pt x="4537" y="180"/>
                    <a:pt x="4471" y="80"/>
                  </a:cubicBezTo>
                  <a:cubicBezTo>
                    <a:pt x="4416" y="25"/>
                    <a:pt x="4361" y="0"/>
                    <a:pt x="430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32"/>
            <p:cNvSpPr/>
            <p:nvPr/>
          </p:nvSpPr>
          <p:spPr>
            <a:xfrm>
              <a:off x="8628925" y="4451141"/>
              <a:ext cx="172600" cy="100850"/>
            </a:xfrm>
            <a:custGeom>
              <a:avLst/>
              <a:gdLst/>
              <a:ahLst/>
              <a:cxnLst/>
              <a:rect l="l" t="t" r="r" b="b"/>
              <a:pathLst>
                <a:path w="6904" h="4034" extrusionOk="0">
                  <a:moveTo>
                    <a:pt x="4805" y="1"/>
                  </a:moveTo>
                  <a:cubicBezTo>
                    <a:pt x="2799" y="1"/>
                    <a:pt x="0" y="3281"/>
                    <a:pt x="0" y="3281"/>
                  </a:cubicBezTo>
                  <a:cubicBezTo>
                    <a:pt x="1017" y="3816"/>
                    <a:pt x="1920" y="4033"/>
                    <a:pt x="2698" y="4033"/>
                  </a:cubicBezTo>
                  <a:cubicBezTo>
                    <a:pt x="5797" y="4033"/>
                    <a:pt x="6904" y="585"/>
                    <a:pt x="5304" y="78"/>
                  </a:cubicBezTo>
                  <a:cubicBezTo>
                    <a:pt x="5145" y="25"/>
                    <a:pt x="4978" y="1"/>
                    <a:pt x="48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32"/>
            <p:cNvSpPr/>
            <p:nvPr/>
          </p:nvSpPr>
          <p:spPr>
            <a:xfrm>
              <a:off x="8623075" y="4497791"/>
              <a:ext cx="106775" cy="42875"/>
            </a:xfrm>
            <a:custGeom>
              <a:avLst/>
              <a:gdLst/>
              <a:ahLst/>
              <a:cxnLst/>
              <a:rect l="l" t="t" r="r" b="b"/>
              <a:pathLst>
                <a:path w="4271" h="1715" extrusionOk="0">
                  <a:moveTo>
                    <a:pt x="4022" y="0"/>
                  </a:moveTo>
                  <a:cubicBezTo>
                    <a:pt x="3977" y="0"/>
                    <a:pt x="3933" y="17"/>
                    <a:pt x="3903" y="47"/>
                  </a:cubicBezTo>
                  <a:cubicBezTo>
                    <a:pt x="3874" y="47"/>
                    <a:pt x="2349" y="1280"/>
                    <a:pt x="841" y="1280"/>
                  </a:cubicBezTo>
                  <a:cubicBezTo>
                    <a:pt x="649" y="1280"/>
                    <a:pt x="456" y="1260"/>
                    <a:pt x="268" y="1214"/>
                  </a:cubicBezTo>
                  <a:cubicBezTo>
                    <a:pt x="250" y="1209"/>
                    <a:pt x="233" y="1206"/>
                    <a:pt x="216" y="1206"/>
                  </a:cubicBezTo>
                  <a:cubicBezTo>
                    <a:pt x="135" y="1206"/>
                    <a:pt x="62" y="1271"/>
                    <a:pt x="34" y="1381"/>
                  </a:cubicBezTo>
                  <a:cubicBezTo>
                    <a:pt x="1" y="1481"/>
                    <a:pt x="67" y="1581"/>
                    <a:pt x="201" y="1615"/>
                  </a:cubicBezTo>
                  <a:cubicBezTo>
                    <a:pt x="401" y="1681"/>
                    <a:pt x="634" y="1715"/>
                    <a:pt x="868" y="1715"/>
                  </a:cubicBezTo>
                  <a:cubicBezTo>
                    <a:pt x="2502" y="1715"/>
                    <a:pt x="4070" y="414"/>
                    <a:pt x="4170" y="380"/>
                  </a:cubicBezTo>
                  <a:cubicBezTo>
                    <a:pt x="4237" y="280"/>
                    <a:pt x="4270" y="147"/>
                    <a:pt x="4170" y="80"/>
                  </a:cubicBezTo>
                  <a:cubicBezTo>
                    <a:pt x="4134" y="25"/>
                    <a:pt x="4077" y="0"/>
                    <a:pt x="402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32"/>
            <p:cNvSpPr/>
            <p:nvPr/>
          </p:nvSpPr>
          <p:spPr>
            <a:xfrm>
              <a:off x="8147400" y="4476441"/>
              <a:ext cx="283075" cy="156775"/>
            </a:xfrm>
            <a:custGeom>
              <a:avLst/>
              <a:gdLst/>
              <a:ahLst/>
              <a:cxnLst/>
              <a:rect l="l" t="t" r="r" b="b"/>
              <a:pathLst>
                <a:path w="11323" h="6271" extrusionOk="0">
                  <a:moveTo>
                    <a:pt x="3240" y="0"/>
                  </a:moveTo>
                  <a:cubicBezTo>
                    <a:pt x="0" y="0"/>
                    <a:pt x="3962" y="6270"/>
                    <a:pt x="9056" y="6270"/>
                  </a:cubicBezTo>
                  <a:cubicBezTo>
                    <a:pt x="9794" y="6270"/>
                    <a:pt x="10555" y="6139"/>
                    <a:pt x="11322" y="5838"/>
                  </a:cubicBezTo>
                  <a:cubicBezTo>
                    <a:pt x="11322" y="5838"/>
                    <a:pt x="8820" y="1001"/>
                    <a:pt x="3883" y="67"/>
                  </a:cubicBezTo>
                  <a:cubicBezTo>
                    <a:pt x="3644" y="22"/>
                    <a:pt x="3430" y="0"/>
                    <a:pt x="32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32"/>
            <p:cNvSpPr/>
            <p:nvPr/>
          </p:nvSpPr>
          <p:spPr>
            <a:xfrm>
              <a:off x="8293675" y="4542466"/>
              <a:ext cx="142625" cy="85775"/>
            </a:xfrm>
            <a:custGeom>
              <a:avLst/>
              <a:gdLst/>
              <a:ahLst/>
              <a:cxnLst/>
              <a:rect l="l" t="t" r="r" b="b"/>
              <a:pathLst>
                <a:path w="5705" h="3431" extrusionOk="0">
                  <a:moveTo>
                    <a:pt x="245" y="1"/>
                  </a:moveTo>
                  <a:cubicBezTo>
                    <a:pt x="167" y="1"/>
                    <a:pt x="91" y="56"/>
                    <a:pt x="67" y="128"/>
                  </a:cubicBezTo>
                  <a:cubicBezTo>
                    <a:pt x="1" y="228"/>
                    <a:pt x="67" y="361"/>
                    <a:pt x="167" y="395"/>
                  </a:cubicBezTo>
                  <a:cubicBezTo>
                    <a:pt x="201" y="428"/>
                    <a:pt x="4504" y="2396"/>
                    <a:pt x="5304" y="3330"/>
                  </a:cubicBezTo>
                  <a:cubicBezTo>
                    <a:pt x="5371" y="3397"/>
                    <a:pt x="5404" y="3430"/>
                    <a:pt x="5471" y="3430"/>
                  </a:cubicBezTo>
                  <a:cubicBezTo>
                    <a:pt x="5505" y="3430"/>
                    <a:pt x="5571" y="3397"/>
                    <a:pt x="5605" y="3364"/>
                  </a:cubicBezTo>
                  <a:cubicBezTo>
                    <a:pt x="5705" y="3297"/>
                    <a:pt x="5705" y="3163"/>
                    <a:pt x="5638" y="3063"/>
                  </a:cubicBezTo>
                  <a:cubicBezTo>
                    <a:pt x="4737" y="2063"/>
                    <a:pt x="534" y="95"/>
                    <a:pt x="334" y="28"/>
                  </a:cubicBezTo>
                  <a:cubicBezTo>
                    <a:pt x="306" y="9"/>
                    <a:pt x="276" y="1"/>
                    <a:pt x="24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32"/>
            <p:cNvSpPr/>
            <p:nvPr/>
          </p:nvSpPr>
          <p:spPr>
            <a:xfrm>
              <a:off x="8360400" y="4397741"/>
              <a:ext cx="128450" cy="557400"/>
            </a:xfrm>
            <a:custGeom>
              <a:avLst/>
              <a:gdLst/>
              <a:ahLst/>
              <a:cxnLst/>
              <a:rect l="l" t="t" r="r" b="b"/>
              <a:pathLst>
                <a:path w="5138" h="22296" extrusionOk="0">
                  <a:moveTo>
                    <a:pt x="227" y="0"/>
                  </a:moveTo>
                  <a:cubicBezTo>
                    <a:pt x="198" y="0"/>
                    <a:pt x="167" y="4"/>
                    <a:pt x="134" y="13"/>
                  </a:cubicBezTo>
                  <a:cubicBezTo>
                    <a:pt x="34" y="46"/>
                    <a:pt x="0" y="179"/>
                    <a:pt x="34" y="279"/>
                  </a:cubicBezTo>
                  <a:cubicBezTo>
                    <a:pt x="100" y="380"/>
                    <a:pt x="4704" y="11221"/>
                    <a:pt x="2602" y="22062"/>
                  </a:cubicBezTo>
                  <a:cubicBezTo>
                    <a:pt x="2569" y="22162"/>
                    <a:pt x="2635" y="22262"/>
                    <a:pt x="2769" y="22295"/>
                  </a:cubicBezTo>
                  <a:lnTo>
                    <a:pt x="2802" y="22295"/>
                  </a:lnTo>
                  <a:cubicBezTo>
                    <a:pt x="2902" y="22295"/>
                    <a:pt x="3002" y="22229"/>
                    <a:pt x="3002" y="22128"/>
                  </a:cubicBezTo>
                  <a:cubicBezTo>
                    <a:pt x="5137" y="11187"/>
                    <a:pt x="467" y="213"/>
                    <a:pt x="434" y="113"/>
                  </a:cubicBezTo>
                  <a:cubicBezTo>
                    <a:pt x="384" y="38"/>
                    <a:pt x="315" y="0"/>
                    <a:pt x="22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32"/>
            <p:cNvSpPr/>
            <p:nvPr/>
          </p:nvSpPr>
          <p:spPr>
            <a:xfrm>
              <a:off x="8475475" y="4332966"/>
              <a:ext cx="250200" cy="650525"/>
            </a:xfrm>
            <a:custGeom>
              <a:avLst/>
              <a:gdLst/>
              <a:ahLst/>
              <a:cxnLst/>
              <a:rect l="l" t="t" r="r" b="b"/>
              <a:pathLst>
                <a:path w="10008" h="26021" extrusionOk="0">
                  <a:moveTo>
                    <a:pt x="9793" y="0"/>
                  </a:moveTo>
                  <a:cubicBezTo>
                    <a:pt x="9721" y="0"/>
                    <a:pt x="9650" y="37"/>
                    <a:pt x="9607" y="102"/>
                  </a:cubicBezTo>
                  <a:cubicBezTo>
                    <a:pt x="9507" y="235"/>
                    <a:pt x="0" y="14746"/>
                    <a:pt x="3303" y="25887"/>
                  </a:cubicBezTo>
                  <a:cubicBezTo>
                    <a:pt x="3303" y="25954"/>
                    <a:pt x="3403" y="26020"/>
                    <a:pt x="3503" y="26020"/>
                  </a:cubicBezTo>
                  <a:lnTo>
                    <a:pt x="3536" y="26020"/>
                  </a:lnTo>
                  <a:cubicBezTo>
                    <a:pt x="3670" y="25987"/>
                    <a:pt x="3736" y="25887"/>
                    <a:pt x="3703" y="25754"/>
                  </a:cubicBezTo>
                  <a:cubicBezTo>
                    <a:pt x="467" y="14812"/>
                    <a:pt x="9874" y="469"/>
                    <a:pt x="9974" y="335"/>
                  </a:cubicBezTo>
                  <a:cubicBezTo>
                    <a:pt x="10008" y="235"/>
                    <a:pt x="10008" y="102"/>
                    <a:pt x="9908" y="35"/>
                  </a:cubicBezTo>
                  <a:cubicBezTo>
                    <a:pt x="9872" y="12"/>
                    <a:pt x="9832" y="0"/>
                    <a:pt x="97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32"/>
            <p:cNvSpPr/>
            <p:nvPr/>
          </p:nvSpPr>
          <p:spPr>
            <a:xfrm>
              <a:off x="8490475" y="4077591"/>
              <a:ext cx="471850" cy="354450"/>
            </a:xfrm>
            <a:custGeom>
              <a:avLst/>
              <a:gdLst/>
              <a:ahLst/>
              <a:cxnLst/>
              <a:rect l="l" t="t" r="r" b="b"/>
              <a:pathLst>
                <a:path w="18874" h="14178" extrusionOk="0">
                  <a:moveTo>
                    <a:pt x="6977" y="1"/>
                  </a:moveTo>
                  <a:cubicBezTo>
                    <a:pt x="6891" y="1"/>
                    <a:pt x="6790" y="55"/>
                    <a:pt x="6672" y="176"/>
                  </a:cubicBezTo>
                  <a:cubicBezTo>
                    <a:pt x="6672" y="176"/>
                    <a:pt x="1" y="8115"/>
                    <a:pt x="6672" y="12885"/>
                  </a:cubicBezTo>
                  <a:cubicBezTo>
                    <a:pt x="7953" y="13806"/>
                    <a:pt x="9207" y="14177"/>
                    <a:pt x="10384" y="14177"/>
                  </a:cubicBezTo>
                  <a:cubicBezTo>
                    <a:pt x="15303" y="14177"/>
                    <a:pt x="18873" y="7682"/>
                    <a:pt x="17447" y="7682"/>
                  </a:cubicBezTo>
                  <a:cubicBezTo>
                    <a:pt x="16479" y="7682"/>
                    <a:pt x="13978" y="8916"/>
                    <a:pt x="13978" y="8916"/>
                  </a:cubicBezTo>
                  <a:cubicBezTo>
                    <a:pt x="13978" y="8916"/>
                    <a:pt x="15979" y="4413"/>
                    <a:pt x="14511" y="4379"/>
                  </a:cubicBezTo>
                  <a:cubicBezTo>
                    <a:pt x="13911" y="4379"/>
                    <a:pt x="10809" y="6014"/>
                    <a:pt x="10809" y="6014"/>
                  </a:cubicBezTo>
                  <a:cubicBezTo>
                    <a:pt x="10809" y="6014"/>
                    <a:pt x="11915" y="1986"/>
                    <a:pt x="11067" y="1986"/>
                  </a:cubicBezTo>
                  <a:cubicBezTo>
                    <a:pt x="10996" y="1986"/>
                    <a:pt x="10910" y="2015"/>
                    <a:pt x="10809" y="2078"/>
                  </a:cubicBezTo>
                  <a:cubicBezTo>
                    <a:pt x="9941" y="2611"/>
                    <a:pt x="7373" y="4046"/>
                    <a:pt x="7373" y="4046"/>
                  </a:cubicBezTo>
                  <a:cubicBezTo>
                    <a:pt x="7373" y="4046"/>
                    <a:pt x="7721" y="1"/>
                    <a:pt x="6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32"/>
            <p:cNvSpPr/>
            <p:nvPr/>
          </p:nvSpPr>
          <p:spPr>
            <a:xfrm>
              <a:off x="8578050" y="4228091"/>
              <a:ext cx="266875" cy="185825"/>
            </a:xfrm>
            <a:custGeom>
              <a:avLst/>
              <a:gdLst/>
              <a:ahLst/>
              <a:cxnLst/>
              <a:rect l="l" t="t" r="r" b="b"/>
              <a:pathLst>
                <a:path w="10675" h="7433" extrusionOk="0">
                  <a:moveTo>
                    <a:pt x="3703" y="828"/>
                  </a:moveTo>
                  <a:cubicBezTo>
                    <a:pt x="3870" y="828"/>
                    <a:pt x="3870" y="894"/>
                    <a:pt x="3903" y="894"/>
                  </a:cubicBezTo>
                  <a:cubicBezTo>
                    <a:pt x="3970" y="1028"/>
                    <a:pt x="3937" y="1328"/>
                    <a:pt x="3736" y="1628"/>
                  </a:cubicBezTo>
                  <a:cubicBezTo>
                    <a:pt x="3670" y="1695"/>
                    <a:pt x="3536" y="1862"/>
                    <a:pt x="3303" y="2029"/>
                  </a:cubicBezTo>
                  <a:cubicBezTo>
                    <a:pt x="3403" y="1428"/>
                    <a:pt x="3603" y="928"/>
                    <a:pt x="3703" y="828"/>
                  </a:cubicBezTo>
                  <a:close/>
                  <a:moveTo>
                    <a:pt x="6638" y="3029"/>
                  </a:moveTo>
                  <a:cubicBezTo>
                    <a:pt x="6705" y="3029"/>
                    <a:pt x="6705" y="3063"/>
                    <a:pt x="6705" y="3096"/>
                  </a:cubicBezTo>
                  <a:cubicBezTo>
                    <a:pt x="6739" y="3129"/>
                    <a:pt x="6839" y="3196"/>
                    <a:pt x="6672" y="3430"/>
                  </a:cubicBezTo>
                  <a:cubicBezTo>
                    <a:pt x="6505" y="3663"/>
                    <a:pt x="6171" y="3863"/>
                    <a:pt x="5805" y="4030"/>
                  </a:cubicBezTo>
                  <a:cubicBezTo>
                    <a:pt x="5905" y="3530"/>
                    <a:pt x="6305" y="3129"/>
                    <a:pt x="6538" y="3063"/>
                  </a:cubicBezTo>
                  <a:cubicBezTo>
                    <a:pt x="6572" y="3063"/>
                    <a:pt x="6605" y="3029"/>
                    <a:pt x="6638" y="3029"/>
                  </a:cubicBezTo>
                  <a:close/>
                  <a:moveTo>
                    <a:pt x="9841" y="4864"/>
                  </a:moveTo>
                  <a:lnTo>
                    <a:pt x="9841" y="4864"/>
                  </a:lnTo>
                  <a:cubicBezTo>
                    <a:pt x="9907" y="4931"/>
                    <a:pt x="9907" y="5364"/>
                    <a:pt x="9607" y="5798"/>
                  </a:cubicBezTo>
                  <a:cubicBezTo>
                    <a:pt x="9507" y="5965"/>
                    <a:pt x="9340" y="6131"/>
                    <a:pt x="9107" y="6232"/>
                  </a:cubicBezTo>
                  <a:cubicBezTo>
                    <a:pt x="9040" y="5598"/>
                    <a:pt x="9607" y="4931"/>
                    <a:pt x="9841" y="4864"/>
                  </a:cubicBezTo>
                  <a:close/>
                  <a:moveTo>
                    <a:pt x="612" y="0"/>
                  </a:moveTo>
                  <a:cubicBezTo>
                    <a:pt x="534" y="0"/>
                    <a:pt x="458" y="55"/>
                    <a:pt x="434" y="127"/>
                  </a:cubicBezTo>
                  <a:cubicBezTo>
                    <a:pt x="434" y="161"/>
                    <a:pt x="0" y="1128"/>
                    <a:pt x="434" y="1895"/>
                  </a:cubicBezTo>
                  <a:cubicBezTo>
                    <a:pt x="668" y="2362"/>
                    <a:pt x="1135" y="2629"/>
                    <a:pt x="1802" y="2729"/>
                  </a:cubicBezTo>
                  <a:cubicBezTo>
                    <a:pt x="1955" y="2755"/>
                    <a:pt x="2098" y="2765"/>
                    <a:pt x="2233" y="2765"/>
                  </a:cubicBezTo>
                  <a:cubicBezTo>
                    <a:pt x="2452" y="2765"/>
                    <a:pt x="2650" y="2737"/>
                    <a:pt x="2836" y="2696"/>
                  </a:cubicBezTo>
                  <a:cubicBezTo>
                    <a:pt x="2869" y="3596"/>
                    <a:pt x="3203" y="4230"/>
                    <a:pt x="3803" y="4497"/>
                  </a:cubicBezTo>
                  <a:cubicBezTo>
                    <a:pt x="4096" y="4614"/>
                    <a:pt x="4412" y="4663"/>
                    <a:pt x="4724" y="4663"/>
                  </a:cubicBezTo>
                  <a:cubicBezTo>
                    <a:pt x="4945" y="4663"/>
                    <a:pt x="5164" y="4639"/>
                    <a:pt x="5371" y="4597"/>
                  </a:cubicBezTo>
                  <a:cubicBezTo>
                    <a:pt x="5471" y="5097"/>
                    <a:pt x="5838" y="5798"/>
                    <a:pt x="6939" y="6365"/>
                  </a:cubicBezTo>
                  <a:cubicBezTo>
                    <a:pt x="7527" y="6659"/>
                    <a:pt x="8026" y="6773"/>
                    <a:pt x="8434" y="6773"/>
                  </a:cubicBezTo>
                  <a:cubicBezTo>
                    <a:pt x="8581" y="6773"/>
                    <a:pt x="8716" y="6758"/>
                    <a:pt x="8840" y="6732"/>
                  </a:cubicBezTo>
                  <a:cubicBezTo>
                    <a:pt x="9040" y="7099"/>
                    <a:pt x="9474" y="7399"/>
                    <a:pt x="10475" y="7432"/>
                  </a:cubicBezTo>
                  <a:cubicBezTo>
                    <a:pt x="10575" y="7432"/>
                    <a:pt x="10675" y="7366"/>
                    <a:pt x="10675" y="7232"/>
                  </a:cubicBezTo>
                  <a:cubicBezTo>
                    <a:pt x="10675" y="7132"/>
                    <a:pt x="10575" y="7032"/>
                    <a:pt x="10475" y="7032"/>
                  </a:cubicBezTo>
                  <a:cubicBezTo>
                    <a:pt x="10041" y="6999"/>
                    <a:pt x="9507" y="6932"/>
                    <a:pt x="9240" y="6632"/>
                  </a:cubicBezTo>
                  <a:cubicBezTo>
                    <a:pt x="9474" y="6498"/>
                    <a:pt x="9674" y="6365"/>
                    <a:pt x="9774" y="6232"/>
                  </a:cubicBezTo>
                  <a:cubicBezTo>
                    <a:pt x="10274" y="5731"/>
                    <a:pt x="10408" y="5031"/>
                    <a:pt x="10208" y="4664"/>
                  </a:cubicBezTo>
                  <a:cubicBezTo>
                    <a:pt x="10152" y="4525"/>
                    <a:pt x="10027" y="4455"/>
                    <a:pt x="9871" y="4455"/>
                  </a:cubicBezTo>
                  <a:cubicBezTo>
                    <a:pt x="9840" y="4455"/>
                    <a:pt x="9807" y="4458"/>
                    <a:pt x="9774" y="4464"/>
                  </a:cubicBezTo>
                  <a:cubicBezTo>
                    <a:pt x="9274" y="4564"/>
                    <a:pt x="8607" y="5498"/>
                    <a:pt x="8673" y="6265"/>
                  </a:cubicBezTo>
                  <a:cubicBezTo>
                    <a:pt x="8673" y="6298"/>
                    <a:pt x="8673" y="6298"/>
                    <a:pt x="8673" y="6365"/>
                  </a:cubicBezTo>
                  <a:cubicBezTo>
                    <a:pt x="8619" y="6370"/>
                    <a:pt x="8561" y="6373"/>
                    <a:pt x="8501" y="6373"/>
                  </a:cubicBezTo>
                  <a:cubicBezTo>
                    <a:pt x="8154" y="6373"/>
                    <a:pt x="7707" y="6282"/>
                    <a:pt x="7139" y="5998"/>
                  </a:cubicBezTo>
                  <a:cubicBezTo>
                    <a:pt x="6138" y="5498"/>
                    <a:pt x="5838" y="4931"/>
                    <a:pt x="5771" y="4464"/>
                  </a:cubicBezTo>
                  <a:cubicBezTo>
                    <a:pt x="6305" y="4297"/>
                    <a:pt x="6772" y="3997"/>
                    <a:pt x="7005" y="3663"/>
                  </a:cubicBezTo>
                  <a:cubicBezTo>
                    <a:pt x="7239" y="3363"/>
                    <a:pt x="7239" y="3063"/>
                    <a:pt x="7039" y="2829"/>
                  </a:cubicBezTo>
                  <a:cubicBezTo>
                    <a:pt x="6946" y="2690"/>
                    <a:pt x="6804" y="2631"/>
                    <a:pt x="6636" y="2631"/>
                  </a:cubicBezTo>
                  <a:cubicBezTo>
                    <a:pt x="6563" y="2631"/>
                    <a:pt x="6486" y="2642"/>
                    <a:pt x="6405" y="2662"/>
                  </a:cubicBezTo>
                  <a:cubicBezTo>
                    <a:pt x="5971" y="2796"/>
                    <a:pt x="5438" y="3430"/>
                    <a:pt x="5371" y="4163"/>
                  </a:cubicBezTo>
                  <a:cubicBezTo>
                    <a:pt x="5161" y="4223"/>
                    <a:pt x="4944" y="4256"/>
                    <a:pt x="4730" y="4256"/>
                  </a:cubicBezTo>
                  <a:cubicBezTo>
                    <a:pt x="4468" y="4256"/>
                    <a:pt x="4209" y="4207"/>
                    <a:pt x="3970" y="4097"/>
                  </a:cubicBezTo>
                  <a:cubicBezTo>
                    <a:pt x="3570" y="3963"/>
                    <a:pt x="3369" y="3596"/>
                    <a:pt x="3303" y="2996"/>
                  </a:cubicBezTo>
                  <a:cubicBezTo>
                    <a:pt x="3269" y="2862"/>
                    <a:pt x="3269" y="2696"/>
                    <a:pt x="3269" y="2529"/>
                  </a:cubicBezTo>
                  <a:cubicBezTo>
                    <a:pt x="3603" y="2362"/>
                    <a:pt x="3903" y="2095"/>
                    <a:pt x="4070" y="1862"/>
                  </a:cubicBezTo>
                  <a:cubicBezTo>
                    <a:pt x="4337" y="1428"/>
                    <a:pt x="4437" y="994"/>
                    <a:pt x="4270" y="694"/>
                  </a:cubicBezTo>
                  <a:cubicBezTo>
                    <a:pt x="4208" y="571"/>
                    <a:pt x="4033" y="390"/>
                    <a:pt x="3716" y="390"/>
                  </a:cubicBezTo>
                  <a:cubicBezTo>
                    <a:pt x="3690" y="390"/>
                    <a:pt x="3664" y="392"/>
                    <a:pt x="3636" y="394"/>
                  </a:cubicBezTo>
                  <a:cubicBezTo>
                    <a:pt x="3169" y="427"/>
                    <a:pt x="2936" y="1728"/>
                    <a:pt x="2902" y="1862"/>
                  </a:cubicBezTo>
                  <a:cubicBezTo>
                    <a:pt x="2902" y="1995"/>
                    <a:pt x="2869" y="2129"/>
                    <a:pt x="2869" y="2262"/>
                  </a:cubicBezTo>
                  <a:cubicBezTo>
                    <a:pt x="2680" y="2309"/>
                    <a:pt x="2458" y="2356"/>
                    <a:pt x="2203" y="2356"/>
                  </a:cubicBezTo>
                  <a:cubicBezTo>
                    <a:pt x="2097" y="2356"/>
                    <a:pt x="1986" y="2348"/>
                    <a:pt x="1868" y="2329"/>
                  </a:cubicBezTo>
                  <a:cubicBezTo>
                    <a:pt x="1335" y="2229"/>
                    <a:pt x="968" y="2029"/>
                    <a:pt x="801" y="1695"/>
                  </a:cubicBezTo>
                  <a:cubicBezTo>
                    <a:pt x="467" y="1128"/>
                    <a:pt x="801" y="294"/>
                    <a:pt x="834" y="294"/>
                  </a:cubicBezTo>
                  <a:cubicBezTo>
                    <a:pt x="868" y="194"/>
                    <a:pt x="801" y="60"/>
                    <a:pt x="701" y="27"/>
                  </a:cubicBezTo>
                  <a:cubicBezTo>
                    <a:pt x="673" y="8"/>
                    <a:pt x="642" y="0"/>
                    <a:pt x="61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32"/>
            <p:cNvSpPr/>
            <p:nvPr/>
          </p:nvSpPr>
          <p:spPr>
            <a:xfrm>
              <a:off x="8146475" y="4146391"/>
              <a:ext cx="438000" cy="305925"/>
            </a:xfrm>
            <a:custGeom>
              <a:avLst/>
              <a:gdLst/>
              <a:ahLst/>
              <a:cxnLst/>
              <a:rect l="l" t="t" r="r" b="b"/>
              <a:pathLst>
                <a:path w="17520" h="12237" extrusionOk="0">
                  <a:moveTo>
                    <a:pt x="12756" y="0"/>
                  </a:moveTo>
                  <a:cubicBezTo>
                    <a:pt x="12669" y="0"/>
                    <a:pt x="12592" y="41"/>
                    <a:pt x="12527" y="126"/>
                  </a:cubicBezTo>
                  <a:cubicBezTo>
                    <a:pt x="11960" y="893"/>
                    <a:pt x="11426" y="3629"/>
                    <a:pt x="11426" y="3629"/>
                  </a:cubicBezTo>
                  <a:cubicBezTo>
                    <a:pt x="11426" y="3629"/>
                    <a:pt x="9560" y="260"/>
                    <a:pt x="8501" y="260"/>
                  </a:cubicBezTo>
                  <a:cubicBezTo>
                    <a:pt x="8358" y="260"/>
                    <a:pt x="8230" y="321"/>
                    <a:pt x="8124" y="460"/>
                  </a:cubicBezTo>
                  <a:cubicBezTo>
                    <a:pt x="7757" y="960"/>
                    <a:pt x="7189" y="4396"/>
                    <a:pt x="7189" y="4396"/>
                  </a:cubicBezTo>
                  <a:cubicBezTo>
                    <a:pt x="7189" y="4396"/>
                    <a:pt x="5093" y="1670"/>
                    <a:pt x="4326" y="1670"/>
                  </a:cubicBezTo>
                  <a:cubicBezTo>
                    <a:pt x="4175" y="1670"/>
                    <a:pt x="4076" y="1775"/>
                    <a:pt x="4054" y="2028"/>
                  </a:cubicBezTo>
                  <a:cubicBezTo>
                    <a:pt x="3954" y="3028"/>
                    <a:pt x="3554" y="5964"/>
                    <a:pt x="3554" y="5964"/>
                  </a:cubicBezTo>
                  <a:cubicBezTo>
                    <a:pt x="3554" y="5964"/>
                    <a:pt x="1083" y="3734"/>
                    <a:pt x="284" y="3734"/>
                  </a:cubicBezTo>
                  <a:cubicBezTo>
                    <a:pt x="96" y="3734"/>
                    <a:pt x="0" y="3857"/>
                    <a:pt x="51" y="4162"/>
                  </a:cubicBezTo>
                  <a:cubicBezTo>
                    <a:pt x="51" y="4162"/>
                    <a:pt x="1890" y="12237"/>
                    <a:pt x="7854" y="12237"/>
                  </a:cubicBezTo>
                  <a:cubicBezTo>
                    <a:pt x="8563" y="12237"/>
                    <a:pt x="9329" y="12123"/>
                    <a:pt x="10158" y="11868"/>
                  </a:cubicBezTo>
                  <a:cubicBezTo>
                    <a:pt x="17519" y="9581"/>
                    <a:pt x="14086" y="0"/>
                    <a:pt x="127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32"/>
            <p:cNvSpPr/>
            <p:nvPr/>
          </p:nvSpPr>
          <p:spPr>
            <a:xfrm>
              <a:off x="8223625" y="4268791"/>
              <a:ext cx="300250" cy="153450"/>
            </a:xfrm>
            <a:custGeom>
              <a:avLst/>
              <a:gdLst/>
              <a:ahLst/>
              <a:cxnLst/>
              <a:rect l="l" t="t" r="r" b="b"/>
              <a:pathLst>
                <a:path w="12010" h="6138" extrusionOk="0">
                  <a:moveTo>
                    <a:pt x="9541" y="434"/>
                  </a:moveTo>
                  <a:cubicBezTo>
                    <a:pt x="9607" y="434"/>
                    <a:pt x="9974" y="667"/>
                    <a:pt x="10141" y="1168"/>
                  </a:cubicBezTo>
                  <a:cubicBezTo>
                    <a:pt x="10175" y="1335"/>
                    <a:pt x="10208" y="1568"/>
                    <a:pt x="10141" y="1835"/>
                  </a:cubicBezTo>
                  <a:cubicBezTo>
                    <a:pt x="9641" y="1501"/>
                    <a:pt x="9407" y="667"/>
                    <a:pt x="9507" y="434"/>
                  </a:cubicBezTo>
                  <a:close/>
                  <a:moveTo>
                    <a:pt x="6238" y="1835"/>
                  </a:moveTo>
                  <a:cubicBezTo>
                    <a:pt x="6272" y="1835"/>
                    <a:pt x="6372" y="1868"/>
                    <a:pt x="6439" y="2102"/>
                  </a:cubicBezTo>
                  <a:cubicBezTo>
                    <a:pt x="6539" y="2369"/>
                    <a:pt x="6505" y="2736"/>
                    <a:pt x="6405" y="3136"/>
                  </a:cubicBezTo>
                  <a:cubicBezTo>
                    <a:pt x="6072" y="2736"/>
                    <a:pt x="6005" y="2202"/>
                    <a:pt x="6072" y="1968"/>
                  </a:cubicBezTo>
                  <a:cubicBezTo>
                    <a:pt x="6138" y="1835"/>
                    <a:pt x="6205" y="1835"/>
                    <a:pt x="6205" y="1835"/>
                  </a:cubicBezTo>
                  <a:close/>
                  <a:moveTo>
                    <a:pt x="2769" y="2769"/>
                  </a:moveTo>
                  <a:cubicBezTo>
                    <a:pt x="2903" y="2802"/>
                    <a:pt x="3103" y="3002"/>
                    <a:pt x="3236" y="3336"/>
                  </a:cubicBezTo>
                  <a:cubicBezTo>
                    <a:pt x="3270" y="3436"/>
                    <a:pt x="3303" y="3636"/>
                    <a:pt x="3303" y="3903"/>
                  </a:cubicBezTo>
                  <a:cubicBezTo>
                    <a:pt x="2869" y="3469"/>
                    <a:pt x="2602" y="3036"/>
                    <a:pt x="2569" y="2869"/>
                  </a:cubicBezTo>
                  <a:cubicBezTo>
                    <a:pt x="2669" y="2769"/>
                    <a:pt x="2736" y="2769"/>
                    <a:pt x="2769" y="2769"/>
                  </a:cubicBezTo>
                  <a:close/>
                  <a:moveTo>
                    <a:pt x="9607" y="0"/>
                  </a:moveTo>
                  <a:cubicBezTo>
                    <a:pt x="9407" y="0"/>
                    <a:pt x="9241" y="67"/>
                    <a:pt x="9174" y="234"/>
                  </a:cubicBezTo>
                  <a:cubicBezTo>
                    <a:pt x="8940" y="701"/>
                    <a:pt x="9274" y="1768"/>
                    <a:pt x="9908" y="2202"/>
                  </a:cubicBezTo>
                  <a:cubicBezTo>
                    <a:pt x="9941" y="2202"/>
                    <a:pt x="9974" y="2235"/>
                    <a:pt x="10008" y="2235"/>
                  </a:cubicBezTo>
                  <a:cubicBezTo>
                    <a:pt x="9808" y="2569"/>
                    <a:pt x="9441" y="2936"/>
                    <a:pt x="8774" y="3269"/>
                  </a:cubicBezTo>
                  <a:cubicBezTo>
                    <a:pt x="8255" y="3520"/>
                    <a:pt x="7822" y="3617"/>
                    <a:pt x="7471" y="3617"/>
                  </a:cubicBezTo>
                  <a:cubicBezTo>
                    <a:pt x="7167" y="3617"/>
                    <a:pt x="6924" y="3544"/>
                    <a:pt x="6739" y="3436"/>
                  </a:cubicBezTo>
                  <a:cubicBezTo>
                    <a:pt x="6939" y="2869"/>
                    <a:pt x="6972" y="2335"/>
                    <a:pt x="6839" y="1968"/>
                  </a:cubicBezTo>
                  <a:cubicBezTo>
                    <a:pt x="6746" y="1628"/>
                    <a:pt x="6538" y="1431"/>
                    <a:pt x="6269" y="1431"/>
                  </a:cubicBezTo>
                  <a:cubicBezTo>
                    <a:pt x="6248" y="1431"/>
                    <a:pt x="6227" y="1432"/>
                    <a:pt x="6205" y="1435"/>
                  </a:cubicBezTo>
                  <a:cubicBezTo>
                    <a:pt x="5972" y="1435"/>
                    <a:pt x="5771" y="1568"/>
                    <a:pt x="5705" y="1835"/>
                  </a:cubicBezTo>
                  <a:cubicBezTo>
                    <a:pt x="5538" y="2269"/>
                    <a:pt x="5705" y="3069"/>
                    <a:pt x="6272" y="3569"/>
                  </a:cubicBezTo>
                  <a:cubicBezTo>
                    <a:pt x="6072" y="4003"/>
                    <a:pt x="5771" y="4403"/>
                    <a:pt x="5371" y="4670"/>
                  </a:cubicBezTo>
                  <a:cubicBezTo>
                    <a:pt x="5226" y="4749"/>
                    <a:pt x="5071" y="4787"/>
                    <a:pt x="4906" y="4787"/>
                  </a:cubicBezTo>
                  <a:cubicBezTo>
                    <a:pt x="4652" y="4787"/>
                    <a:pt x="4373" y="4698"/>
                    <a:pt x="4070" y="4537"/>
                  </a:cubicBezTo>
                  <a:cubicBezTo>
                    <a:pt x="3937" y="4437"/>
                    <a:pt x="3803" y="4370"/>
                    <a:pt x="3670" y="4270"/>
                  </a:cubicBezTo>
                  <a:cubicBezTo>
                    <a:pt x="3770" y="3870"/>
                    <a:pt x="3737" y="3503"/>
                    <a:pt x="3636" y="3203"/>
                  </a:cubicBezTo>
                  <a:cubicBezTo>
                    <a:pt x="3470" y="2736"/>
                    <a:pt x="3169" y="2402"/>
                    <a:pt x="2836" y="2369"/>
                  </a:cubicBezTo>
                  <a:cubicBezTo>
                    <a:pt x="2804" y="2362"/>
                    <a:pt x="2769" y="2358"/>
                    <a:pt x="2732" y="2358"/>
                  </a:cubicBezTo>
                  <a:cubicBezTo>
                    <a:pt x="2579" y="2358"/>
                    <a:pt x="2390" y="2427"/>
                    <a:pt x="2202" y="2669"/>
                  </a:cubicBezTo>
                  <a:cubicBezTo>
                    <a:pt x="1935" y="3069"/>
                    <a:pt x="2903" y="4103"/>
                    <a:pt x="2936" y="4137"/>
                  </a:cubicBezTo>
                  <a:cubicBezTo>
                    <a:pt x="3036" y="4237"/>
                    <a:pt x="3136" y="4337"/>
                    <a:pt x="3236" y="4403"/>
                  </a:cubicBezTo>
                  <a:cubicBezTo>
                    <a:pt x="3136" y="4670"/>
                    <a:pt x="2969" y="4970"/>
                    <a:pt x="2669" y="5237"/>
                  </a:cubicBezTo>
                  <a:cubicBezTo>
                    <a:pt x="2333" y="5574"/>
                    <a:pt x="1968" y="5742"/>
                    <a:pt x="1627" y="5742"/>
                  </a:cubicBezTo>
                  <a:cubicBezTo>
                    <a:pt x="1596" y="5742"/>
                    <a:pt x="1566" y="5740"/>
                    <a:pt x="1535" y="5738"/>
                  </a:cubicBezTo>
                  <a:cubicBezTo>
                    <a:pt x="868" y="5638"/>
                    <a:pt x="434" y="4870"/>
                    <a:pt x="434" y="4870"/>
                  </a:cubicBezTo>
                  <a:cubicBezTo>
                    <a:pt x="384" y="4795"/>
                    <a:pt x="297" y="4758"/>
                    <a:pt x="214" y="4758"/>
                  </a:cubicBezTo>
                  <a:cubicBezTo>
                    <a:pt x="186" y="4758"/>
                    <a:pt x="159" y="4762"/>
                    <a:pt x="134" y="4770"/>
                  </a:cubicBezTo>
                  <a:cubicBezTo>
                    <a:pt x="34" y="4837"/>
                    <a:pt x="1" y="4970"/>
                    <a:pt x="67" y="5071"/>
                  </a:cubicBezTo>
                  <a:cubicBezTo>
                    <a:pt x="101" y="5104"/>
                    <a:pt x="601" y="6005"/>
                    <a:pt x="1468" y="6138"/>
                  </a:cubicBezTo>
                  <a:lnTo>
                    <a:pt x="1668" y="6138"/>
                  </a:lnTo>
                  <a:cubicBezTo>
                    <a:pt x="2102" y="6138"/>
                    <a:pt x="2536" y="5938"/>
                    <a:pt x="2969" y="5538"/>
                  </a:cubicBezTo>
                  <a:cubicBezTo>
                    <a:pt x="3236" y="5271"/>
                    <a:pt x="3436" y="4970"/>
                    <a:pt x="3570" y="4704"/>
                  </a:cubicBezTo>
                  <a:cubicBezTo>
                    <a:pt x="4010" y="5018"/>
                    <a:pt x="4463" y="5187"/>
                    <a:pt x="4879" y="5187"/>
                  </a:cubicBezTo>
                  <a:cubicBezTo>
                    <a:pt x="5126" y="5187"/>
                    <a:pt x="5360" y="5128"/>
                    <a:pt x="5571" y="5004"/>
                  </a:cubicBezTo>
                  <a:cubicBezTo>
                    <a:pt x="6038" y="4737"/>
                    <a:pt x="6372" y="4303"/>
                    <a:pt x="6605" y="3803"/>
                  </a:cubicBezTo>
                  <a:cubicBezTo>
                    <a:pt x="6834" y="3934"/>
                    <a:pt x="7135" y="4032"/>
                    <a:pt x="7516" y="4032"/>
                  </a:cubicBezTo>
                  <a:cubicBezTo>
                    <a:pt x="7912" y="4032"/>
                    <a:pt x="8395" y="3925"/>
                    <a:pt x="8974" y="3636"/>
                  </a:cubicBezTo>
                  <a:cubicBezTo>
                    <a:pt x="9774" y="3236"/>
                    <a:pt x="10175" y="2802"/>
                    <a:pt x="10408" y="2369"/>
                  </a:cubicBezTo>
                  <a:cubicBezTo>
                    <a:pt x="10439" y="2371"/>
                    <a:pt x="10471" y="2373"/>
                    <a:pt x="10504" y="2373"/>
                  </a:cubicBezTo>
                  <a:cubicBezTo>
                    <a:pt x="10892" y="2373"/>
                    <a:pt x="11389" y="2178"/>
                    <a:pt x="11942" y="1501"/>
                  </a:cubicBezTo>
                  <a:cubicBezTo>
                    <a:pt x="12009" y="1401"/>
                    <a:pt x="12009" y="1268"/>
                    <a:pt x="11909" y="1201"/>
                  </a:cubicBezTo>
                  <a:cubicBezTo>
                    <a:pt x="11864" y="1171"/>
                    <a:pt x="11812" y="1155"/>
                    <a:pt x="11763" y="1155"/>
                  </a:cubicBezTo>
                  <a:cubicBezTo>
                    <a:pt x="11703" y="1155"/>
                    <a:pt x="11646" y="1179"/>
                    <a:pt x="11609" y="1234"/>
                  </a:cubicBezTo>
                  <a:cubicBezTo>
                    <a:pt x="11342" y="1568"/>
                    <a:pt x="10942" y="1935"/>
                    <a:pt x="10541" y="1968"/>
                  </a:cubicBezTo>
                  <a:cubicBezTo>
                    <a:pt x="10608" y="1701"/>
                    <a:pt x="10608" y="1468"/>
                    <a:pt x="10575" y="1301"/>
                  </a:cubicBezTo>
                  <a:cubicBezTo>
                    <a:pt x="10475" y="601"/>
                    <a:pt x="9974" y="67"/>
                    <a:pt x="96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32"/>
            <p:cNvSpPr/>
            <p:nvPr/>
          </p:nvSpPr>
          <p:spPr>
            <a:xfrm>
              <a:off x="8011800" y="4705041"/>
              <a:ext cx="785875" cy="371325"/>
            </a:xfrm>
            <a:custGeom>
              <a:avLst/>
              <a:gdLst/>
              <a:ahLst/>
              <a:cxnLst/>
              <a:rect l="l" t="t" r="r" b="b"/>
              <a:pathLst>
                <a:path w="31435" h="14853" extrusionOk="0">
                  <a:moveTo>
                    <a:pt x="22719" y="0"/>
                  </a:moveTo>
                  <a:cubicBezTo>
                    <a:pt x="22570" y="0"/>
                    <a:pt x="22414" y="52"/>
                    <a:pt x="22250" y="163"/>
                  </a:cubicBezTo>
                  <a:cubicBezTo>
                    <a:pt x="19882" y="1764"/>
                    <a:pt x="15745" y="9403"/>
                    <a:pt x="15745" y="9403"/>
                  </a:cubicBezTo>
                  <a:cubicBezTo>
                    <a:pt x="15745" y="9403"/>
                    <a:pt x="16319" y="1752"/>
                    <a:pt x="13696" y="1752"/>
                  </a:cubicBezTo>
                  <a:cubicBezTo>
                    <a:pt x="13636" y="1752"/>
                    <a:pt x="13574" y="1756"/>
                    <a:pt x="13511" y="1764"/>
                  </a:cubicBezTo>
                  <a:cubicBezTo>
                    <a:pt x="10675" y="2131"/>
                    <a:pt x="8607" y="9369"/>
                    <a:pt x="8607" y="9369"/>
                  </a:cubicBezTo>
                  <a:cubicBezTo>
                    <a:pt x="8607" y="9369"/>
                    <a:pt x="4788" y="1662"/>
                    <a:pt x="3057" y="1662"/>
                  </a:cubicBezTo>
                  <a:cubicBezTo>
                    <a:pt x="2698" y="1662"/>
                    <a:pt x="2429" y="1995"/>
                    <a:pt x="2302" y="2798"/>
                  </a:cubicBezTo>
                  <a:cubicBezTo>
                    <a:pt x="1769" y="6201"/>
                    <a:pt x="1" y="13939"/>
                    <a:pt x="3737" y="14173"/>
                  </a:cubicBezTo>
                  <a:cubicBezTo>
                    <a:pt x="3737" y="14173"/>
                    <a:pt x="13512" y="14852"/>
                    <a:pt x="21039" y="14852"/>
                  </a:cubicBezTo>
                  <a:cubicBezTo>
                    <a:pt x="25187" y="14852"/>
                    <a:pt x="28652" y="14646"/>
                    <a:pt x="29422" y="14006"/>
                  </a:cubicBezTo>
                  <a:cubicBezTo>
                    <a:pt x="31435" y="12365"/>
                    <a:pt x="31234" y="2990"/>
                    <a:pt x="29914" y="2990"/>
                  </a:cubicBezTo>
                  <a:cubicBezTo>
                    <a:pt x="29812" y="2990"/>
                    <a:pt x="29703" y="3046"/>
                    <a:pt x="29589" y="3165"/>
                  </a:cubicBezTo>
                  <a:cubicBezTo>
                    <a:pt x="28021" y="4833"/>
                    <a:pt x="25286" y="9303"/>
                    <a:pt x="25286" y="9303"/>
                  </a:cubicBezTo>
                  <a:cubicBezTo>
                    <a:pt x="25286" y="9303"/>
                    <a:pt x="24708" y="0"/>
                    <a:pt x="2271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32"/>
            <p:cNvSpPr/>
            <p:nvPr/>
          </p:nvSpPr>
          <p:spPr>
            <a:xfrm>
              <a:off x="8302850" y="4837366"/>
              <a:ext cx="54225" cy="200325"/>
            </a:xfrm>
            <a:custGeom>
              <a:avLst/>
              <a:gdLst/>
              <a:ahLst/>
              <a:cxnLst/>
              <a:rect l="l" t="t" r="r" b="b"/>
              <a:pathLst>
                <a:path w="2169" h="8013" extrusionOk="0">
                  <a:moveTo>
                    <a:pt x="1275" y="0"/>
                  </a:moveTo>
                  <a:cubicBezTo>
                    <a:pt x="1262" y="0"/>
                    <a:pt x="1248" y="2"/>
                    <a:pt x="1235" y="7"/>
                  </a:cubicBezTo>
                  <a:cubicBezTo>
                    <a:pt x="1101" y="7"/>
                    <a:pt x="1035" y="107"/>
                    <a:pt x="1035" y="240"/>
                  </a:cubicBezTo>
                  <a:cubicBezTo>
                    <a:pt x="1035" y="307"/>
                    <a:pt x="1735" y="6278"/>
                    <a:pt x="101" y="7646"/>
                  </a:cubicBezTo>
                  <a:cubicBezTo>
                    <a:pt x="34" y="7712"/>
                    <a:pt x="0" y="7846"/>
                    <a:pt x="67" y="7913"/>
                  </a:cubicBezTo>
                  <a:cubicBezTo>
                    <a:pt x="134" y="7979"/>
                    <a:pt x="167" y="8013"/>
                    <a:pt x="234" y="8013"/>
                  </a:cubicBezTo>
                  <a:cubicBezTo>
                    <a:pt x="301" y="8013"/>
                    <a:pt x="334" y="7979"/>
                    <a:pt x="367" y="7946"/>
                  </a:cubicBezTo>
                  <a:cubicBezTo>
                    <a:pt x="2169" y="6478"/>
                    <a:pt x="1468" y="441"/>
                    <a:pt x="1435" y="174"/>
                  </a:cubicBezTo>
                  <a:cubicBezTo>
                    <a:pt x="1435" y="87"/>
                    <a:pt x="1360" y="0"/>
                    <a:pt x="127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32"/>
            <p:cNvSpPr/>
            <p:nvPr/>
          </p:nvSpPr>
          <p:spPr>
            <a:xfrm>
              <a:off x="8457125" y="4830016"/>
              <a:ext cx="104275" cy="196825"/>
            </a:xfrm>
            <a:custGeom>
              <a:avLst/>
              <a:gdLst/>
              <a:ahLst/>
              <a:cxnLst/>
              <a:rect l="l" t="t" r="r" b="b"/>
              <a:pathLst>
                <a:path w="4171" h="7873" extrusionOk="0">
                  <a:moveTo>
                    <a:pt x="3970" y="1"/>
                  </a:moveTo>
                  <a:cubicBezTo>
                    <a:pt x="3870" y="1"/>
                    <a:pt x="3737" y="67"/>
                    <a:pt x="3737" y="201"/>
                  </a:cubicBezTo>
                  <a:cubicBezTo>
                    <a:pt x="3170" y="3670"/>
                    <a:pt x="101" y="7473"/>
                    <a:pt x="67" y="7539"/>
                  </a:cubicBezTo>
                  <a:cubicBezTo>
                    <a:pt x="1" y="7606"/>
                    <a:pt x="1" y="7740"/>
                    <a:pt x="101" y="7806"/>
                  </a:cubicBezTo>
                  <a:cubicBezTo>
                    <a:pt x="134" y="7840"/>
                    <a:pt x="167" y="7873"/>
                    <a:pt x="234" y="7873"/>
                  </a:cubicBezTo>
                  <a:cubicBezTo>
                    <a:pt x="267" y="7873"/>
                    <a:pt x="334" y="7840"/>
                    <a:pt x="368" y="7773"/>
                  </a:cubicBezTo>
                  <a:cubicBezTo>
                    <a:pt x="501" y="7639"/>
                    <a:pt x="3570" y="3837"/>
                    <a:pt x="4137" y="234"/>
                  </a:cubicBezTo>
                  <a:cubicBezTo>
                    <a:pt x="4170" y="134"/>
                    <a:pt x="4070" y="34"/>
                    <a:pt x="39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32"/>
            <p:cNvSpPr/>
            <p:nvPr/>
          </p:nvSpPr>
          <p:spPr>
            <a:xfrm>
              <a:off x="8646425" y="4865891"/>
              <a:ext cx="96775" cy="175150"/>
            </a:xfrm>
            <a:custGeom>
              <a:avLst/>
              <a:gdLst/>
              <a:ahLst/>
              <a:cxnLst/>
              <a:rect l="l" t="t" r="r" b="b"/>
              <a:pathLst>
                <a:path w="3871" h="7006" extrusionOk="0">
                  <a:moveTo>
                    <a:pt x="3670" y="0"/>
                  </a:moveTo>
                  <a:cubicBezTo>
                    <a:pt x="3537" y="0"/>
                    <a:pt x="3470" y="100"/>
                    <a:pt x="3470" y="200"/>
                  </a:cubicBezTo>
                  <a:cubicBezTo>
                    <a:pt x="3470" y="2969"/>
                    <a:pt x="101" y="6605"/>
                    <a:pt x="67" y="6638"/>
                  </a:cubicBezTo>
                  <a:cubicBezTo>
                    <a:pt x="1" y="6738"/>
                    <a:pt x="1" y="6872"/>
                    <a:pt x="101" y="6938"/>
                  </a:cubicBezTo>
                  <a:cubicBezTo>
                    <a:pt x="134" y="6972"/>
                    <a:pt x="167" y="7005"/>
                    <a:pt x="234" y="7005"/>
                  </a:cubicBezTo>
                  <a:cubicBezTo>
                    <a:pt x="301" y="7005"/>
                    <a:pt x="334" y="6972"/>
                    <a:pt x="368" y="6938"/>
                  </a:cubicBezTo>
                  <a:cubicBezTo>
                    <a:pt x="534" y="6772"/>
                    <a:pt x="3870" y="3136"/>
                    <a:pt x="3870" y="200"/>
                  </a:cubicBezTo>
                  <a:cubicBezTo>
                    <a:pt x="3870" y="100"/>
                    <a:pt x="3770" y="0"/>
                    <a:pt x="36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32"/>
            <p:cNvSpPr/>
            <p:nvPr/>
          </p:nvSpPr>
          <p:spPr>
            <a:xfrm>
              <a:off x="8095613" y="4840916"/>
              <a:ext cx="100950" cy="210400"/>
            </a:xfrm>
            <a:custGeom>
              <a:avLst/>
              <a:gdLst/>
              <a:ahLst/>
              <a:cxnLst/>
              <a:rect l="l" t="t" r="r" b="b"/>
              <a:pathLst>
                <a:path w="4038" h="8416" extrusionOk="0">
                  <a:moveTo>
                    <a:pt x="223" y="1"/>
                  </a:moveTo>
                  <a:cubicBezTo>
                    <a:pt x="204" y="1"/>
                    <a:pt x="186" y="4"/>
                    <a:pt x="168" y="10"/>
                  </a:cubicBezTo>
                  <a:cubicBezTo>
                    <a:pt x="68" y="43"/>
                    <a:pt x="1" y="143"/>
                    <a:pt x="34" y="276"/>
                  </a:cubicBezTo>
                  <a:cubicBezTo>
                    <a:pt x="101" y="510"/>
                    <a:pt x="1936" y="6481"/>
                    <a:pt x="3637" y="8349"/>
                  </a:cubicBezTo>
                  <a:cubicBezTo>
                    <a:pt x="3704" y="8416"/>
                    <a:pt x="3737" y="8416"/>
                    <a:pt x="3804" y="8416"/>
                  </a:cubicBezTo>
                  <a:cubicBezTo>
                    <a:pt x="3837" y="8416"/>
                    <a:pt x="3904" y="8416"/>
                    <a:pt x="3937" y="8382"/>
                  </a:cubicBezTo>
                  <a:cubicBezTo>
                    <a:pt x="4037" y="8282"/>
                    <a:pt x="4037" y="8149"/>
                    <a:pt x="3970" y="8082"/>
                  </a:cubicBezTo>
                  <a:cubicBezTo>
                    <a:pt x="2303" y="6281"/>
                    <a:pt x="435" y="210"/>
                    <a:pt x="435" y="143"/>
                  </a:cubicBezTo>
                  <a:cubicBezTo>
                    <a:pt x="407" y="61"/>
                    <a:pt x="312" y="1"/>
                    <a:pt x="22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26" name="Google Shape;3226;p32"/>
          <p:cNvSpPr/>
          <p:nvPr/>
        </p:nvSpPr>
        <p:spPr>
          <a:xfrm>
            <a:off x="1629800" y="909841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27" name="Google Shape;3227;p32"/>
          <p:cNvSpPr/>
          <p:nvPr/>
        </p:nvSpPr>
        <p:spPr>
          <a:xfrm flipH="1">
            <a:off x="6156002" y="1921478"/>
            <a:ext cx="1115329" cy="286554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228" name="Google Shape;3228;p32"/>
          <p:cNvGrpSpPr/>
          <p:nvPr/>
        </p:nvGrpSpPr>
        <p:grpSpPr>
          <a:xfrm flipH="1">
            <a:off x="8287634" y="670663"/>
            <a:ext cx="698900" cy="986625"/>
            <a:chOff x="2569950" y="1960400"/>
            <a:chExt cx="698900" cy="986625"/>
          </a:xfrm>
        </p:grpSpPr>
        <p:sp>
          <p:nvSpPr>
            <p:cNvPr id="3229" name="Google Shape;3229;p32"/>
            <p:cNvSpPr/>
            <p:nvPr/>
          </p:nvSpPr>
          <p:spPr>
            <a:xfrm>
              <a:off x="3059950" y="1976325"/>
              <a:ext cx="124625" cy="125975"/>
            </a:xfrm>
            <a:custGeom>
              <a:avLst/>
              <a:gdLst/>
              <a:ahLst/>
              <a:cxnLst/>
              <a:rect l="l" t="t" r="r" b="b"/>
              <a:pathLst>
                <a:path w="4985" h="5039" extrusionOk="0">
                  <a:moveTo>
                    <a:pt x="2983" y="0"/>
                  </a:moveTo>
                  <a:cubicBezTo>
                    <a:pt x="982" y="0"/>
                    <a:pt x="2316" y="3236"/>
                    <a:pt x="2316" y="3236"/>
                  </a:cubicBezTo>
                  <a:cubicBezTo>
                    <a:pt x="2316" y="3236"/>
                    <a:pt x="1859" y="3040"/>
                    <a:pt x="1361" y="3040"/>
                  </a:cubicBezTo>
                  <a:cubicBezTo>
                    <a:pt x="987" y="3040"/>
                    <a:pt x="591" y="3150"/>
                    <a:pt x="348" y="3536"/>
                  </a:cubicBezTo>
                  <a:cubicBezTo>
                    <a:pt x="0" y="4058"/>
                    <a:pt x="794" y="5039"/>
                    <a:pt x="1887" y="5039"/>
                  </a:cubicBezTo>
                  <a:cubicBezTo>
                    <a:pt x="2681" y="5039"/>
                    <a:pt x="3632" y="4521"/>
                    <a:pt x="4418" y="2936"/>
                  </a:cubicBezTo>
                  <a:cubicBezTo>
                    <a:pt x="4418" y="2936"/>
                    <a:pt x="4985" y="0"/>
                    <a:pt x="2983" y="0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0" name="Google Shape;3230;p32"/>
            <p:cNvSpPr/>
            <p:nvPr/>
          </p:nvSpPr>
          <p:spPr>
            <a:xfrm>
              <a:off x="3112750" y="2042975"/>
              <a:ext cx="156100" cy="117850"/>
            </a:xfrm>
            <a:custGeom>
              <a:avLst/>
              <a:gdLst/>
              <a:ahLst/>
              <a:cxnLst/>
              <a:rect l="l" t="t" r="r" b="b"/>
              <a:pathLst>
                <a:path w="6244" h="4714" extrusionOk="0">
                  <a:moveTo>
                    <a:pt x="4454" y="1"/>
                  </a:moveTo>
                  <a:cubicBezTo>
                    <a:pt x="3588" y="1"/>
                    <a:pt x="2673" y="470"/>
                    <a:pt x="2673" y="470"/>
                  </a:cubicBezTo>
                  <a:cubicBezTo>
                    <a:pt x="0" y="2858"/>
                    <a:pt x="1762" y="4713"/>
                    <a:pt x="2775" y="4713"/>
                  </a:cubicBezTo>
                  <a:cubicBezTo>
                    <a:pt x="2950" y="4713"/>
                    <a:pt x="3103" y="4658"/>
                    <a:pt x="3206" y="4539"/>
                  </a:cubicBezTo>
                  <a:cubicBezTo>
                    <a:pt x="3907" y="3739"/>
                    <a:pt x="2973" y="2538"/>
                    <a:pt x="2973" y="2538"/>
                  </a:cubicBezTo>
                  <a:lnTo>
                    <a:pt x="2973" y="2538"/>
                  </a:lnTo>
                  <a:cubicBezTo>
                    <a:pt x="2973" y="2538"/>
                    <a:pt x="3302" y="2579"/>
                    <a:pt x="3741" y="2579"/>
                  </a:cubicBezTo>
                  <a:cubicBezTo>
                    <a:pt x="4719" y="2579"/>
                    <a:pt x="6243" y="2373"/>
                    <a:pt x="5875" y="1037"/>
                  </a:cubicBezTo>
                  <a:cubicBezTo>
                    <a:pt x="5654" y="235"/>
                    <a:pt x="5066" y="1"/>
                    <a:pt x="4454" y="1"/>
                  </a:cubicBezTo>
                  <a:close/>
                </a:path>
              </a:pathLst>
            </a:custGeom>
            <a:solidFill>
              <a:srgbClr val="AF79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1" name="Google Shape;3231;p32"/>
            <p:cNvSpPr/>
            <p:nvPr/>
          </p:nvSpPr>
          <p:spPr>
            <a:xfrm>
              <a:off x="3181225" y="1960400"/>
              <a:ext cx="35875" cy="75150"/>
            </a:xfrm>
            <a:custGeom>
              <a:avLst/>
              <a:gdLst/>
              <a:ahLst/>
              <a:cxnLst/>
              <a:rect l="l" t="t" r="r" b="b"/>
              <a:pathLst>
                <a:path w="1435" h="3006" extrusionOk="0">
                  <a:moveTo>
                    <a:pt x="199" y="0"/>
                  </a:moveTo>
                  <a:cubicBezTo>
                    <a:pt x="161" y="0"/>
                    <a:pt x="126" y="11"/>
                    <a:pt x="100" y="37"/>
                  </a:cubicBezTo>
                  <a:cubicBezTo>
                    <a:pt x="0" y="137"/>
                    <a:pt x="0" y="270"/>
                    <a:pt x="67" y="337"/>
                  </a:cubicBezTo>
                  <a:cubicBezTo>
                    <a:pt x="100" y="404"/>
                    <a:pt x="1134" y="1738"/>
                    <a:pt x="100" y="2639"/>
                  </a:cubicBezTo>
                  <a:cubicBezTo>
                    <a:pt x="0" y="2705"/>
                    <a:pt x="0" y="2839"/>
                    <a:pt x="67" y="2939"/>
                  </a:cubicBezTo>
                  <a:cubicBezTo>
                    <a:pt x="134" y="2972"/>
                    <a:pt x="167" y="3006"/>
                    <a:pt x="234" y="3006"/>
                  </a:cubicBezTo>
                  <a:cubicBezTo>
                    <a:pt x="267" y="3006"/>
                    <a:pt x="334" y="3006"/>
                    <a:pt x="367" y="2939"/>
                  </a:cubicBezTo>
                  <a:cubicBezTo>
                    <a:pt x="1435" y="2005"/>
                    <a:pt x="834" y="671"/>
                    <a:pt x="367" y="70"/>
                  </a:cubicBezTo>
                  <a:cubicBezTo>
                    <a:pt x="326" y="29"/>
                    <a:pt x="259" y="0"/>
                    <a:pt x="19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32"/>
            <p:cNvSpPr/>
            <p:nvPr/>
          </p:nvSpPr>
          <p:spPr>
            <a:xfrm>
              <a:off x="3191225" y="2009625"/>
              <a:ext cx="72575" cy="32600"/>
            </a:xfrm>
            <a:custGeom>
              <a:avLst/>
              <a:gdLst/>
              <a:ahLst/>
              <a:cxnLst/>
              <a:rect l="l" t="t" r="r" b="b"/>
              <a:pathLst>
                <a:path w="2903" h="1304" extrusionOk="0">
                  <a:moveTo>
                    <a:pt x="1824" y="0"/>
                  </a:moveTo>
                  <a:cubicBezTo>
                    <a:pt x="1280" y="0"/>
                    <a:pt x="706" y="332"/>
                    <a:pt x="101" y="936"/>
                  </a:cubicBezTo>
                  <a:cubicBezTo>
                    <a:pt x="1" y="1037"/>
                    <a:pt x="1" y="1170"/>
                    <a:pt x="101" y="1237"/>
                  </a:cubicBezTo>
                  <a:cubicBezTo>
                    <a:pt x="134" y="1270"/>
                    <a:pt x="201" y="1303"/>
                    <a:pt x="234" y="1303"/>
                  </a:cubicBezTo>
                  <a:cubicBezTo>
                    <a:pt x="301" y="1303"/>
                    <a:pt x="334" y="1270"/>
                    <a:pt x="401" y="1237"/>
                  </a:cubicBezTo>
                  <a:cubicBezTo>
                    <a:pt x="935" y="703"/>
                    <a:pt x="1435" y="403"/>
                    <a:pt x="1902" y="403"/>
                  </a:cubicBezTo>
                  <a:cubicBezTo>
                    <a:pt x="2269" y="436"/>
                    <a:pt x="2502" y="670"/>
                    <a:pt x="2502" y="670"/>
                  </a:cubicBezTo>
                  <a:cubicBezTo>
                    <a:pt x="2544" y="711"/>
                    <a:pt x="2610" y="739"/>
                    <a:pt x="2679" y="739"/>
                  </a:cubicBezTo>
                  <a:cubicBezTo>
                    <a:pt x="2721" y="739"/>
                    <a:pt x="2764" y="728"/>
                    <a:pt x="2803" y="703"/>
                  </a:cubicBezTo>
                  <a:cubicBezTo>
                    <a:pt x="2869" y="603"/>
                    <a:pt x="2903" y="469"/>
                    <a:pt x="2803" y="403"/>
                  </a:cubicBezTo>
                  <a:cubicBezTo>
                    <a:pt x="2803" y="369"/>
                    <a:pt x="2469" y="36"/>
                    <a:pt x="1902" y="2"/>
                  </a:cubicBezTo>
                  <a:cubicBezTo>
                    <a:pt x="1876" y="1"/>
                    <a:pt x="1850" y="0"/>
                    <a:pt x="18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32"/>
            <p:cNvSpPr/>
            <p:nvPr/>
          </p:nvSpPr>
          <p:spPr>
            <a:xfrm>
              <a:off x="2569950" y="2156025"/>
              <a:ext cx="524575" cy="791000"/>
            </a:xfrm>
            <a:custGeom>
              <a:avLst/>
              <a:gdLst/>
              <a:ahLst/>
              <a:cxnLst/>
              <a:rect l="l" t="t" r="r" b="b"/>
              <a:pathLst>
                <a:path w="20983" h="31640" extrusionOk="0">
                  <a:moveTo>
                    <a:pt x="20749" y="1"/>
                  </a:moveTo>
                  <a:cubicBezTo>
                    <a:pt x="20699" y="1"/>
                    <a:pt x="20649" y="17"/>
                    <a:pt x="20615" y="51"/>
                  </a:cubicBezTo>
                  <a:cubicBezTo>
                    <a:pt x="20582" y="51"/>
                    <a:pt x="20348" y="284"/>
                    <a:pt x="20015" y="685"/>
                  </a:cubicBezTo>
                  <a:cubicBezTo>
                    <a:pt x="19948" y="751"/>
                    <a:pt x="19948" y="885"/>
                    <a:pt x="20048" y="985"/>
                  </a:cubicBezTo>
                  <a:cubicBezTo>
                    <a:pt x="20082" y="1018"/>
                    <a:pt x="20115" y="1018"/>
                    <a:pt x="20182" y="1018"/>
                  </a:cubicBezTo>
                  <a:cubicBezTo>
                    <a:pt x="20248" y="1018"/>
                    <a:pt x="20282" y="1018"/>
                    <a:pt x="20348" y="951"/>
                  </a:cubicBezTo>
                  <a:cubicBezTo>
                    <a:pt x="20649" y="584"/>
                    <a:pt x="20882" y="351"/>
                    <a:pt x="20882" y="351"/>
                  </a:cubicBezTo>
                  <a:cubicBezTo>
                    <a:pt x="20982" y="284"/>
                    <a:pt x="20982" y="151"/>
                    <a:pt x="20882" y="51"/>
                  </a:cubicBezTo>
                  <a:cubicBezTo>
                    <a:pt x="20849" y="17"/>
                    <a:pt x="20799" y="1"/>
                    <a:pt x="20749" y="1"/>
                  </a:cubicBezTo>
                  <a:close/>
                  <a:moveTo>
                    <a:pt x="19658" y="1249"/>
                  </a:moveTo>
                  <a:cubicBezTo>
                    <a:pt x="19589" y="1249"/>
                    <a:pt x="19522" y="1277"/>
                    <a:pt x="19481" y="1318"/>
                  </a:cubicBezTo>
                  <a:cubicBezTo>
                    <a:pt x="19314" y="1552"/>
                    <a:pt x="19148" y="1752"/>
                    <a:pt x="18981" y="2019"/>
                  </a:cubicBezTo>
                  <a:cubicBezTo>
                    <a:pt x="18914" y="2119"/>
                    <a:pt x="18947" y="2252"/>
                    <a:pt x="19014" y="2319"/>
                  </a:cubicBezTo>
                  <a:cubicBezTo>
                    <a:pt x="19081" y="2319"/>
                    <a:pt x="19114" y="2352"/>
                    <a:pt x="19148" y="2352"/>
                  </a:cubicBezTo>
                  <a:cubicBezTo>
                    <a:pt x="19214" y="2352"/>
                    <a:pt x="19281" y="2319"/>
                    <a:pt x="19314" y="2252"/>
                  </a:cubicBezTo>
                  <a:cubicBezTo>
                    <a:pt x="19481" y="2019"/>
                    <a:pt x="19648" y="1785"/>
                    <a:pt x="19815" y="1585"/>
                  </a:cubicBezTo>
                  <a:cubicBezTo>
                    <a:pt x="19881" y="1485"/>
                    <a:pt x="19848" y="1352"/>
                    <a:pt x="19781" y="1285"/>
                  </a:cubicBezTo>
                  <a:cubicBezTo>
                    <a:pt x="19743" y="1259"/>
                    <a:pt x="19700" y="1249"/>
                    <a:pt x="19658" y="1249"/>
                  </a:cubicBezTo>
                  <a:close/>
                  <a:moveTo>
                    <a:pt x="18700" y="2618"/>
                  </a:moveTo>
                  <a:cubicBezTo>
                    <a:pt x="18628" y="2618"/>
                    <a:pt x="18557" y="2655"/>
                    <a:pt x="18514" y="2719"/>
                  </a:cubicBezTo>
                  <a:cubicBezTo>
                    <a:pt x="18380" y="2986"/>
                    <a:pt x="18214" y="3220"/>
                    <a:pt x="18113" y="3487"/>
                  </a:cubicBezTo>
                  <a:cubicBezTo>
                    <a:pt x="18047" y="3587"/>
                    <a:pt x="18080" y="3687"/>
                    <a:pt x="18214" y="3753"/>
                  </a:cubicBezTo>
                  <a:cubicBezTo>
                    <a:pt x="18214" y="3753"/>
                    <a:pt x="18247" y="3787"/>
                    <a:pt x="18280" y="3787"/>
                  </a:cubicBezTo>
                  <a:cubicBezTo>
                    <a:pt x="18380" y="3787"/>
                    <a:pt x="18447" y="3720"/>
                    <a:pt x="18480" y="3653"/>
                  </a:cubicBezTo>
                  <a:cubicBezTo>
                    <a:pt x="18580" y="3420"/>
                    <a:pt x="18714" y="3186"/>
                    <a:pt x="18881" y="2953"/>
                  </a:cubicBezTo>
                  <a:cubicBezTo>
                    <a:pt x="18947" y="2853"/>
                    <a:pt x="18914" y="2719"/>
                    <a:pt x="18814" y="2653"/>
                  </a:cubicBezTo>
                  <a:cubicBezTo>
                    <a:pt x="18779" y="2629"/>
                    <a:pt x="18739" y="2618"/>
                    <a:pt x="18700" y="2618"/>
                  </a:cubicBezTo>
                  <a:close/>
                  <a:moveTo>
                    <a:pt x="17979" y="4112"/>
                  </a:moveTo>
                  <a:cubicBezTo>
                    <a:pt x="17879" y="4112"/>
                    <a:pt x="17801" y="4171"/>
                    <a:pt x="17747" y="4254"/>
                  </a:cubicBezTo>
                  <a:cubicBezTo>
                    <a:pt x="17646" y="4521"/>
                    <a:pt x="17580" y="4821"/>
                    <a:pt x="17513" y="5088"/>
                  </a:cubicBezTo>
                  <a:cubicBezTo>
                    <a:pt x="17480" y="5188"/>
                    <a:pt x="17546" y="5288"/>
                    <a:pt x="17680" y="5321"/>
                  </a:cubicBezTo>
                  <a:lnTo>
                    <a:pt x="17713" y="5321"/>
                  </a:lnTo>
                  <a:cubicBezTo>
                    <a:pt x="17813" y="5321"/>
                    <a:pt x="17880" y="5254"/>
                    <a:pt x="17913" y="5188"/>
                  </a:cubicBezTo>
                  <a:cubicBezTo>
                    <a:pt x="17980" y="4921"/>
                    <a:pt x="18047" y="4654"/>
                    <a:pt x="18147" y="4387"/>
                  </a:cubicBezTo>
                  <a:cubicBezTo>
                    <a:pt x="18180" y="4287"/>
                    <a:pt x="18147" y="4187"/>
                    <a:pt x="18047" y="4120"/>
                  </a:cubicBezTo>
                  <a:cubicBezTo>
                    <a:pt x="18023" y="4114"/>
                    <a:pt x="18001" y="4112"/>
                    <a:pt x="17979" y="4112"/>
                  </a:cubicBezTo>
                  <a:close/>
                  <a:moveTo>
                    <a:pt x="15745" y="5154"/>
                  </a:moveTo>
                  <a:cubicBezTo>
                    <a:pt x="15478" y="5154"/>
                    <a:pt x="15178" y="5154"/>
                    <a:pt x="14911" y="5188"/>
                  </a:cubicBezTo>
                  <a:cubicBezTo>
                    <a:pt x="14778" y="5221"/>
                    <a:pt x="14711" y="5321"/>
                    <a:pt x="14711" y="5421"/>
                  </a:cubicBezTo>
                  <a:cubicBezTo>
                    <a:pt x="14711" y="5521"/>
                    <a:pt x="14811" y="5621"/>
                    <a:pt x="14911" y="5621"/>
                  </a:cubicBezTo>
                  <a:lnTo>
                    <a:pt x="14945" y="5621"/>
                  </a:lnTo>
                  <a:cubicBezTo>
                    <a:pt x="15133" y="5598"/>
                    <a:pt x="15322" y="5574"/>
                    <a:pt x="15511" y="5574"/>
                  </a:cubicBezTo>
                  <a:cubicBezTo>
                    <a:pt x="15589" y="5574"/>
                    <a:pt x="15667" y="5578"/>
                    <a:pt x="15745" y="5588"/>
                  </a:cubicBezTo>
                  <a:cubicBezTo>
                    <a:pt x="15845" y="5588"/>
                    <a:pt x="15945" y="5488"/>
                    <a:pt x="15945" y="5388"/>
                  </a:cubicBezTo>
                  <a:cubicBezTo>
                    <a:pt x="15979" y="5254"/>
                    <a:pt x="15879" y="5154"/>
                    <a:pt x="15745" y="5154"/>
                  </a:cubicBezTo>
                  <a:close/>
                  <a:moveTo>
                    <a:pt x="14111" y="5346"/>
                  </a:moveTo>
                  <a:cubicBezTo>
                    <a:pt x="14090" y="5346"/>
                    <a:pt x="14068" y="5349"/>
                    <a:pt x="14044" y="5355"/>
                  </a:cubicBezTo>
                  <a:cubicBezTo>
                    <a:pt x="13777" y="5421"/>
                    <a:pt x="13510" y="5488"/>
                    <a:pt x="13243" y="5588"/>
                  </a:cubicBezTo>
                  <a:cubicBezTo>
                    <a:pt x="13110" y="5621"/>
                    <a:pt x="13077" y="5755"/>
                    <a:pt x="13110" y="5855"/>
                  </a:cubicBezTo>
                  <a:cubicBezTo>
                    <a:pt x="13143" y="5922"/>
                    <a:pt x="13210" y="5988"/>
                    <a:pt x="13310" y="5988"/>
                  </a:cubicBezTo>
                  <a:lnTo>
                    <a:pt x="13377" y="5988"/>
                  </a:lnTo>
                  <a:cubicBezTo>
                    <a:pt x="13644" y="5888"/>
                    <a:pt x="13910" y="5822"/>
                    <a:pt x="14144" y="5755"/>
                  </a:cubicBezTo>
                  <a:cubicBezTo>
                    <a:pt x="14244" y="5721"/>
                    <a:pt x="14344" y="5621"/>
                    <a:pt x="14311" y="5488"/>
                  </a:cubicBezTo>
                  <a:cubicBezTo>
                    <a:pt x="14283" y="5406"/>
                    <a:pt x="14211" y="5346"/>
                    <a:pt x="14111" y="5346"/>
                  </a:cubicBezTo>
                  <a:close/>
                  <a:moveTo>
                    <a:pt x="12522" y="5876"/>
                  </a:moveTo>
                  <a:cubicBezTo>
                    <a:pt x="12495" y="5876"/>
                    <a:pt x="12468" y="5880"/>
                    <a:pt x="12443" y="5888"/>
                  </a:cubicBezTo>
                  <a:cubicBezTo>
                    <a:pt x="12176" y="5988"/>
                    <a:pt x="11942" y="6122"/>
                    <a:pt x="11676" y="6255"/>
                  </a:cubicBezTo>
                  <a:cubicBezTo>
                    <a:pt x="11575" y="6289"/>
                    <a:pt x="11542" y="6422"/>
                    <a:pt x="11575" y="6522"/>
                  </a:cubicBezTo>
                  <a:cubicBezTo>
                    <a:pt x="11609" y="6589"/>
                    <a:pt x="11676" y="6655"/>
                    <a:pt x="11776" y="6655"/>
                  </a:cubicBezTo>
                  <a:cubicBezTo>
                    <a:pt x="11809" y="6655"/>
                    <a:pt x="11842" y="6622"/>
                    <a:pt x="11876" y="6622"/>
                  </a:cubicBezTo>
                  <a:cubicBezTo>
                    <a:pt x="12109" y="6489"/>
                    <a:pt x="12376" y="6389"/>
                    <a:pt x="12610" y="6289"/>
                  </a:cubicBezTo>
                  <a:cubicBezTo>
                    <a:pt x="12710" y="6222"/>
                    <a:pt x="12743" y="6122"/>
                    <a:pt x="12710" y="5988"/>
                  </a:cubicBezTo>
                  <a:cubicBezTo>
                    <a:pt x="12685" y="5913"/>
                    <a:pt x="12603" y="5876"/>
                    <a:pt x="12522" y="5876"/>
                  </a:cubicBezTo>
                  <a:close/>
                  <a:moveTo>
                    <a:pt x="16560" y="5279"/>
                  </a:moveTo>
                  <a:cubicBezTo>
                    <a:pt x="16479" y="5279"/>
                    <a:pt x="16406" y="5339"/>
                    <a:pt x="16379" y="5421"/>
                  </a:cubicBezTo>
                  <a:cubicBezTo>
                    <a:pt x="16346" y="5555"/>
                    <a:pt x="16412" y="5655"/>
                    <a:pt x="16512" y="5688"/>
                  </a:cubicBezTo>
                  <a:cubicBezTo>
                    <a:pt x="16779" y="5755"/>
                    <a:pt x="17046" y="5855"/>
                    <a:pt x="17246" y="5955"/>
                  </a:cubicBezTo>
                  <a:cubicBezTo>
                    <a:pt x="17313" y="5988"/>
                    <a:pt x="17346" y="5988"/>
                    <a:pt x="17380" y="5988"/>
                  </a:cubicBezTo>
                  <a:cubicBezTo>
                    <a:pt x="17380" y="6055"/>
                    <a:pt x="17380" y="6122"/>
                    <a:pt x="17380" y="6188"/>
                  </a:cubicBezTo>
                  <a:cubicBezTo>
                    <a:pt x="17380" y="6389"/>
                    <a:pt x="17380" y="6622"/>
                    <a:pt x="17446" y="6822"/>
                  </a:cubicBezTo>
                  <a:cubicBezTo>
                    <a:pt x="17446" y="6922"/>
                    <a:pt x="17546" y="6989"/>
                    <a:pt x="17646" y="6989"/>
                  </a:cubicBezTo>
                  <a:lnTo>
                    <a:pt x="17680" y="6989"/>
                  </a:lnTo>
                  <a:cubicBezTo>
                    <a:pt x="17780" y="6956"/>
                    <a:pt x="17847" y="6856"/>
                    <a:pt x="17847" y="6756"/>
                  </a:cubicBezTo>
                  <a:cubicBezTo>
                    <a:pt x="17813" y="6555"/>
                    <a:pt x="17780" y="6389"/>
                    <a:pt x="17780" y="6188"/>
                  </a:cubicBezTo>
                  <a:cubicBezTo>
                    <a:pt x="17780" y="6122"/>
                    <a:pt x="17813" y="6022"/>
                    <a:pt x="17813" y="5955"/>
                  </a:cubicBezTo>
                  <a:cubicBezTo>
                    <a:pt x="17813" y="5855"/>
                    <a:pt x="17713" y="5755"/>
                    <a:pt x="17613" y="5755"/>
                  </a:cubicBezTo>
                  <a:lnTo>
                    <a:pt x="17546" y="5755"/>
                  </a:lnTo>
                  <a:cubicBezTo>
                    <a:pt x="17546" y="5688"/>
                    <a:pt x="17513" y="5621"/>
                    <a:pt x="17446" y="5588"/>
                  </a:cubicBezTo>
                  <a:cubicBezTo>
                    <a:pt x="17179" y="5455"/>
                    <a:pt x="16913" y="5355"/>
                    <a:pt x="16612" y="5288"/>
                  </a:cubicBezTo>
                  <a:cubicBezTo>
                    <a:pt x="16595" y="5282"/>
                    <a:pt x="16577" y="5279"/>
                    <a:pt x="16560" y="5279"/>
                  </a:cubicBezTo>
                  <a:close/>
                  <a:moveTo>
                    <a:pt x="18034" y="6042"/>
                  </a:moveTo>
                  <a:cubicBezTo>
                    <a:pt x="17974" y="6042"/>
                    <a:pt x="17917" y="6067"/>
                    <a:pt x="17880" y="6122"/>
                  </a:cubicBezTo>
                  <a:cubicBezTo>
                    <a:pt x="17813" y="6188"/>
                    <a:pt x="17813" y="6322"/>
                    <a:pt x="17880" y="6389"/>
                  </a:cubicBezTo>
                  <a:cubicBezTo>
                    <a:pt x="18080" y="6589"/>
                    <a:pt x="18247" y="6789"/>
                    <a:pt x="18380" y="6989"/>
                  </a:cubicBezTo>
                  <a:cubicBezTo>
                    <a:pt x="18414" y="7056"/>
                    <a:pt x="18514" y="7089"/>
                    <a:pt x="18580" y="7089"/>
                  </a:cubicBezTo>
                  <a:cubicBezTo>
                    <a:pt x="18614" y="7089"/>
                    <a:pt x="18647" y="7089"/>
                    <a:pt x="18681" y="7056"/>
                  </a:cubicBezTo>
                  <a:cubicBezTo>
                    <a:pt x="18781" y="6989"/>
                    <a:pt x="18814" y="6889"/>
                    <a:pt x="18747" y="6789"/>
                  </a:cubicBezTo>
                  <a:cubicBezTo>
                    <a:pt x="18580" y="6522"/>
                    <a:pt x="18380" y="6289"/>
                    <a:pt x="18180" y="6088"/>
                  </a:cubicBezTo>
                  <a:cubicBezTo>
                    <a:pt x="18135" y="6058"/>
                    <a:pt x="18083" y="6042"/>
                    <a:pt x="18034" y="6042"/>
                  </a:cubicBezTo>
                  <a:close/>
                  <a:moveTo>
                    <a:pt x="11047" y="6621"/>
                  </a:moveTo>
                  <a:cubicBezTo>
                    <a:pt x="11013" y="6621"/>
                    <a:pt x="10977" y="6632"/>
                    <a:pt x="10942" y="6655"/>
                  </a:cubicBezTo>
                  <a:cubicBezTo>
                    <a:pt x="10675" y="6789"/>
                    <a:pt x="10441" y="6956"/>
                    <a:pt x="10208" y="7122"/>
                  </a:cubicBezTo>
                  <a:cubicBezTo>
                    <a:pt x="10108" y="7189"/>
                    <a:pt x="10108" y="7323"/>
                    <a:pt x="10174" y="7423"/>
                  </a:cubicBezTo>
                  <a:cubicBezTo>
                    <a:pt x="10208" y="7489"/>
                    <a:pt x="10275" y="7489"/>
                    <a:pt x="10341" y="7489"/>
                  </a:cubicBezTo>
                  <a:cubicBezTo>
                    <a:pt x="10375" y="7489"/>
                    <a:pt x="10441" y="7489"/>
                    <a:pt x="10475" y="7456"/>
                  </a:cubicBezTo>
                  <a:cubicBezTo>
                    <a:pt x="10675" y="7289"/>
                    <a:pt x="10908" y="7156"/>
                    <a:pt x="11142" y="7022"/>
                  </a:cubicBezTo>
                  <a:cubicBezTo>
                    <a:pt x="11242" y="6956"/>
                    <a:pt x="11275" y="6822"/>
                    <a:pt x="11209" y="6722"/>
                  </a:cubicBezTo>
                  <a:cubicBezTo>
                    <a:pt x="11165" y="6658"/>
                    <a:pt x="11108" y="6621"/>
                    <a:pt x="11047" y="6621"/>
                  </a:cubicBezTo>
                  <a:close/>
                  <a:moveTo>
                    <a:pt x="17859" y="7377"/>
                  </a:moveTo>
                  <a:cubicBezTo>
                    <a:pt x="17832" y="7377"/>
                    <a:pt x="17805" y="7381"/>
                    <a:pt x="17780" y="7389"/>
                  </a:cubicBezTo>
                  <a:cubicBezTo>
                    <a:pt x="17680" y="7423"/>
                    <a:pt x="17646" y="7556"/>
                    <a:pt x="17680" y="7656"/>
                  </a:cubicBezTo>
                  <a:cubicBezTo>
                    <a:pt x="17747" y="7856"/>
                    <a:pt x="17880" y="8056"/>
                    <a:pt x="17980" y="8257"/>
                  </a:cubicBezTo>
                  <a:cubicBezTo>
                    <a:pt x="18047" y="8323"/>
                    <a:pt x="18080" y="8357"/>
                    <a:pt x="18113" y="8423"/>
                  </a:cubicBezTo>
                  <a:cubicBezTo>
                    <a:pt x="18180" y="8490"/>
                    <a:pt x="18214" y="8490"/>
                    <a:pt x="18280" y="8490"/>
                  </a:cubicBezTo>
                  <a:cubicBezTo>
                    <a:pt x="18347" y="8490"/>
                    <a:pt x="18380" y="8490"/>
                    <a:pt x="18414" y="8457"/>
                  </a:cubicBezTo>
                  <a:cubicBezTo>
                    <a:pt x="18514" y="8390"/>
                    <a:pt x="18514" y="8257"/>
                    <a:pt x="18447" y="8157"/>
                  </a:cubicBezTo>
                  <a:cubicBezTo>
                    <a:pt x="18414" y="8123"/>
                    <a:pt x="18380" y="8056"/>
                    <a:pt x="18347" y="8023"/>
                  </a:cubicBezTo>
                  <a:cubicBezTo>
                    <a:pt x="18247" y="7856"/>
                    <a:pt x="18147" y="7690"/>
                    <a:pt x="18047" y="7489"/>
                  </a:cubicBezTo>
                  <a:cubicBezTo>
                    <a:pt x="18022" y="7414"/>
                    <a:pt x="17940" y="7377"/>
                    <a:pt x="17859" y="7377"/>
                  </a:cubicBezTo>
                  <a:close/>
                  <a:moveTo>
                    <a:pt x="9712" y="7639"/>
                  </a:moveTo>
                  <a:cubicBezTo>
                    <a:pt x="9657" y="7639"/>
                    <a:pt x="9607" y="7656"/>
                    <a:pt x="9574" y="7690"/>
                  </a:cubicBezTo>
                  <a:cubicBezTo>
                    <a:pt x="9341" y="7890"/>
                    <a:pt x="9174" y="8123"/>
                    <a:pt x="8974" y="8323"/>
                  </a:cubicBezTo>
                  <a:cubicBezTo>
                    <a:pt x="8907" y="8423"/>
                    <a:pt x="8940" y="8557"/>
                    <a:pt x="9040" y="8624"/>
                  </a:cubicBezTo>
                  <a:cubicBezTo>
                    <a:pt x="9074" y="8657"/>
                    <a:pt x="9107" y="8657"/>
                    <a:pt x="9140" y="8657"/>
                  </a:cubicBezTo>
                  <a:cubicBezTo>
                    <a:pt x="9207" y="8657"/>
                    <a:pt x="9274" y="8624"/>
                    <a:pt x="9307" y="8590"/>
                  </a:cubicBezTo>
                  <a:cubicBezTo>
                    <a:pt x="9474" y="8390"/>
                    <a:pt x="9674" y="8190"/>
                    <a:pt x="9841" y="7990"/>
                  </a:cubicBezTo>
                  <a:cubicBezTo>
                    <a:pt x="9941" y="7923"/>
                    <a:pt x="9941" y="7790"/>
                    <a:pt x="9874" y="7690"/>
                  </a:cubicBezTo>
                  <a:cubicBezTo>
                    <a:pt x="9824" y="7656"/>
                    <a:pt x="9766" y="7639"/>
                    <a:pt x="9712" y="7639"/>
                  </a:cubicBezTo>
                  <a:close/>
                  <a:moveTo>
                    <a:pt x="18903" y="7447"/>
                  </a:moveTo>
                  <a:cubicBezTo>
                    <a:pt x="18884" y="7447"/>
                    <a:pt x="18865" y="7450"/>
                    <a:pt x="18847" y="7456"/>
                  </a:cubicBezTo>
                  <a:cubicBezTo>
                    <a:pt x="18747" y="7489"/>
                    <a:pt x="18681" y="7589"/>
                    <a:pt x="18714" y="7690"/>
                  </a:cubicBezTo>
                  <a:cubicBezTo>
                    <a:pt x="18747" y="7856"/>
                    <a:pt x="18781" y="8023"/>
                    <a:pt x="18781" y="8157"/>
                  </a:cubicBezTo>
                  <a:cubicBezTo>
                    <a:pt x="18781" y="8290"/>
                    <a:pt x="18747" y="8357"/>
                    <a:pt x="18747" y="8390"/>
                  </a:cubicBezTo>
                  <a:cubicBezTo>
                    <a:pt x="18681" y="8490"/>
                    <a:pt x="18747" y="8624"/>
                    <a:pt x="18847" y="8657"/>
                  </a:cubicBezTo>
                  <a:cubicBezTo>
                    <a:pt x="18881" y="8657"/>
                    <a:pt x="18914" y="8690"/>
                    <a:pt x="18947" y="8690"/>
                  </a:cubicBezTo>
                  <a:cubicBezTo>
                    <a:pt x="19014" y="8690"/>
                    <a:pt x="19081" y="8624"/>
                    <a:pt x="19114" y="8557"/>
                  </a:cubicBezTo>
                  <a:cubicBezTo>
                    <a:pt x="19181" y="8457"/>
                    <a:pt x="19181" y="8323"/>
                    <a:pt x="19181" y="8157"/>
                  </a:cubicBezTo>
                  <a:cubicBezTo>
                    <a:pt x="19181" y="7990"/>
                    <a:pt x="19148" y="7790"/>
                    <a:pt x="19114" y="7589"/>
                  </a:cubicBezTo>
                  <a:cubicBezTo>
                    <a:pt x="19087" y="7507"/>
                    <a:pt x="18992" y="7447"/>
                    <a:pt x="18903" y="7447"/>
                  </a:cubicBezTo>
                  <a:close/>
                  <a:moveTo>
                    <a:pt x="8727" y="8945"/>
                  </a:moveTo>
                  <a:cubicBezTo>
                    <a:pt x="8644" y="8945"/>
                    <a:pt x="8557" y="8982"/>
                    <a:pt x="8507" y="9057"/>
                  </a:cubicBezTo>
                  <a:cubicBezTo>
                    <a:pt x="8373" y="9291"/>
                    <a:pt x="8240" y="9558"/>
                    <a:pt x="8173" y="9858"/>
                  </a:cubicBezTo>
                  <a:cubicBezTo>
                    <a:pt x="8106" y="9958"/>
                    <a:pt x="8173" y="10058"/>
                    <a:pt x="8273" y="10125"/>
                  </a:cubicBezTo>
                  <a:lnTo>
                    <a:pt x="8340" y="10125"/>
                  </a:lnTo>
                  <a:cubicBezTo>
                    <a:pt x="8440" y="10125"/>
                    <a:pt x="8507" y="10058"/>
                    <a:pt x="8540" y="9991"/>
                  </a:cubicBezTo>
                  <a:cubicBezTo>
                    <a:pt x="8640" y="9724"/>
                    <a:pt x="8740" y="9491"/>
                    <a:pt x="8874" y="9257"/>
                  </a:cubicBezTo>
                  <a:cubicBezTo>
                    <a:pt x="8940" y="9157"/>
                    <a:pt x="8907" y="9024"/>
                    <a:pt x="8807" y="8957"/>
                  </a:cubicBezTo>
                  <a:cubicBezTo>
                    <a:pt x="8782" y="8949"/>
                    <a:pt x="8755" y="8945"/>
                    <a:pt x="8727" y="8945"/>
                  </a:cubicBezTo>
                  <a:close/>
                  <a:moveTo>
                    <a:pt x="8119" y="10516"/>
                  </a:moveTo>
                  <a:cubicBezTo>
                    <a:pt x="8031" y="10516"/>
                    <a:pt x="7940" y="10581"/>
                    <a:pt x="7940" y="10692"/>
                  </a:cubicBezTo>
                  <a:cubicBezTo>
                    <a:pt x="7873" y="10959"/>
                    <a:pt x="7839" y="11259"/>
                    <a:pt x="7839" y="11526"/>
                  </a:cubicBezTo>
                  <a:cubicBezTo>
                    <a:pt x="7839" y="11659"/>
                    <a:pt x="7906" y="11759"/>
                    <a:pt x="8040" y="11759"/>
                  </a:cubicBezTo>
                  <a:cubicBezTo>
                    <a:pt x="8140" y="11759"/>
                    <a:pt x="8240" y="11659"/>
                    <a:pt x="8240" y="11559"/>
                  </a:cubicBezTo>
                  <a:cubicBezTo>
                    <a:pt x="8273" y="11292"/>
                    <a:pt x="8273" y="11025"/>
                    <a:pt x="8340" y="10758"/>
                  </a:cubicBezTo>
                  <a:cubicBezTo>
                    <a:pt x="8373" y="10658"/>
                    <a:pt x="8273" y="10525"/>
                    <a:pt x="8173" y="10525"/>
                  </a:cubicBezTo>
                  <a:cubicBezTo>
                    <a:pt x="8156" y="10519"/>
                    <a:pt x="8138" y="10516"/>
                    <a:pt x="8119" y="10516"/>
                  </a:cubicBezTo>
                  <a:close/>
                  <a:moveTo>
                    <a:pt x="8040" y="12159"/>
                  </a:moveTo>
                  <a:cubicBezTo>
                    <a:pt x="7906" y="12193"/>
                    <a:pt x="7839" y="12293"/>
                    <a:pt x="7839" y="12393"/>
                  </a:cubicBezTo>
                  <a:cubicBezTo>
                    <a:pt x="7873" y="12693"/>
                    <a:pt x="7906" y="12960"/>
                    <a:pt x="7973" y="13260"/>
                  </a:cubicBezTo>
                  <a:cubicBezTo>
                    <a:pt x="8006" y="13327"/>
                    <a:pt x="8073" y="13394"/>
                    <a:pt x="8173" y="13394"/>
                  </a:cubicBezTo>
                  <a:lnTo>
                    <a:pt x="8240" y="13394"/>
                  </a:lnTo>
                  <a:cubicBezTo>
                    <a:pt x="8340" y="13394"/>
                    <a:pt x="8407" y="13260"/>
                    <a:pt x="8373" y="13160"/>
                  </a:cubicBezTo>
                  <a:cubicBezTo>
                    <a:pt x="8340" y="12893"/>
                    <a:pt x="8273" y="12626"/>
                    <a:pt x="8273" y="12360"/>
                  </a:cubicBezTo>
                  <a:cubicBezTo>
                    <a:pt x="8240" y="12259"/>
                    <a:pt x="8173" y="12159"/>
                    <a:pt x="8040" y="12159"/>
                  </a:cubicBezTo>
                  <a:close/>
                  <a:moveTo>
                    <a:pt x="8395" y="13785"/>
                  </a:moveTo>
                  <a:cubicBezTo>
                    <a:pt x="8376" y="13785"/>
                    <a:pt x="8358" y="13788"/>
                    <a:pt x="8340" y="13794"/>
                  </a:cubicBezTo>
                  <a:cubicBezTo>
                    <a:pt x="8240" y="13861"/>
                    <a:pt x="8173" y="13961"/>
                    <a:pt x="8206" y="14061"/>
                  </a:cubicBezTo>
                  <a:cubicBezTo>
                    <a:pt x="8306" y="14328"/>
                    <a:pt x="8407" y="14594"/>
                    <a:pt x="8540" y="14861"/>
                  </a:cubicBezTo>
                  <a:cubicBezTo>
                    <a:pt x="8573" y="14928"/>
                    <a:pt x="8640" y="14995"/>
                    <a:pt x="8707" y="14995"/>
                  </a:cubicBezTo>
                  <a:cubicBezTo>
                    <a:pt x="8740" y="14995"/>
                    <a:pt x="8773" y="14995"/>
                    <a:pt x="8807" y="14961"/>
                  </a:cubicBezTo>
                  <a:cubicBezTo>
                    <a:pt x="8907" y="14928"/>
                    <a:pt x="8940" y="14795"/>
                    <a:pt x="8907" y="14695"/>
                  </a:cubicBezTo>
                  <a:cubicBezTo>
                    <a:pt x="8773" y="14461"/>
                    <a:pt x="8673" y="14194"/>
                    <a:pt x="8607" y="13927"/>
                  </a:cubicBezTo>
                  <a:cubicBezTo>
                    <a:pt x="8579" y="13845"/>
                    <a:pt x="8484" y="13785"/>
                    <a:pt x="8395" y="13785"/>
                  </a:cubicBezTo>
                  <a:close/>
                  <a:moveTo>
                    <a:pt x="8258" y="15220"/>
                  </a:moveTo>
                  <a:cubicBezTo>
                    <a:pt x="8241" y="15220"/>
                    <a:pt x="8224" y="15223"/>
                    <a:pt x="8206" y="15228"/>
                  </a:cubicBezTo>
                  <a:cubicBezTo>
                    <a:pt x="7906" y="15262"/>
                    <a:pt x="7639" y="15328"/>
                    <a:pt x="7372" y="15395"/>
                  </a:cubicBezTo>
                  <a:cubicBezTo>
                    <a:pt x="7239" y="15428"/>
                    <a:pt x="7172" y="15562"/>
                    <a:pt x="7206" y="15662"/>
                  </a:cubicBezTo>
                  <a:cubicBezTo>
                    <a:pt x="7239" y="15762"/>
                    <a:pt x="7339" y="15829"/>
                    <a:pt x="7406" y="15829"/>
                  </a:cubicBezTo>
                  <a:cubicBezTo>
                    <a:pt x="7439" y="15829"/>
                    <a:pt x="7439" y="15829"/>
                    <a:pt x="7473" y="15795"/>
                  </a:cubicBezTo>
                  <a:cubicBezTo>
                    <a:pt x="7739" y="15729"/>
                    <a:pt x="8006" y="15662"/>
                    <a:pt x="8273" y="15629"/>
                  </a:cubicBezTo>
                  <a:cubicBezTo>
                    <a:pt x="8373" y="15595"/>
                    <a:pt x="8440" y="15495"/>
                    <a:pt x="8440" y="15395"/>
                  </a:cubicBezTo>
                  <a:cubicBezTo>
                    <a:pt x="8412" y="15284"/>
                    <a:pt x="8339" y="15220"/>
                    <a:pt x="8258" y="15220"/>
                  </a:cubicBezTo>
                  <a:close/>
                  <a:moveTo>
                    <a:pt x="10707" y="15220"/>
                  </a:moveTo>
                  <a:cubicBezTo>
                    <a:pt x="10608" y="15220"/>
                    <a:pt x="10536" y="15279"/>
                    <a:pt x="10508" y="15362"/>
                  </a:cubicBezTo>
                  <a:cubicBezTo>
                    <a:pt x="10475" y="15495"/>
                    <a:pt x="10541" y="15595"/>
                    <a:pt x="10675" y="15629"/>
                  </a:cubicBezTo>
                  <a:cubicBezTo>
                    <a:pt x="10942" y="15695"/>
                    <a:pt x="11209" y="15795"/>
                    <a:pt x="11409" y="15895"/>
                  </a:cubicBezTo>
                  <a:cubicBezTo>
                    <a:pt x="11442" y="15895"/>
                    <a:pt x="11475" y="15929"/>
                    <a:pt x="11509" y="15929"/>
                  </a:cubicBezTo>
                  <a:cubicBezTo>
                    <a:pt x="11575" y="15929"/>
                    <a:pt x="11642" y="15862"/>
                    <a:pt x="11676" y="15795"/>
                  </a:cubicBezTo>
                  <a:cubicBezTo>
                    <a:pt x="11742" y="15695"/>
                    <a:pt x="11709" y="15562"/>
                    <a:pt x="11609" y="15528"/>
                  </a:cubicBezTo>
                  <a:cubicBezTo>
                    <a:pt x="11375" y="15395"/>
                    <a:pt x="11075" y="15295"/>
                    <a:pt x="10775" y="15228"/>
                  </a:cubicBezTo>
                  <a:cubicBezTo>
                    <a:pt x="10751" y="15222"/>
                    <a:pt x="10729" y="15220"/>
                    <a:pt x="10707" y="15220"/>
                  </a:cubicBezTo>
                  <a:close/>
                  <a:moveTo>
                    <a:pt x="9040" y="15095"/>
                  </a:moveTo>
                  <a:cubicBezTo>
                    <a:pt x="8940" y="15128"/>
                    <a:pt x="8840" y="15228"/>
                    <a:pt x="8840" y="15328"/>
                  </a:cubicBezTo>
                  <a:cubicBezTo>
                    <a:pt x="8840" y="15395"/>
                    <a:pt x="8874" y="15428"/>
                    <a:pt x="8907" y="15462"/>
                  </a:cubicBezTo>
                  <a:cubicBezTo>
                    <a:pt x="8907" y="15528"/>
                    <a:pt x="8907" y="15562"/>
                    <a:pt x="8940" y="15629"/>
                  </a:cubicBezTo>
                  <a:cubicBezTo>
                    <a:pt x="9107" y="15862"/>
                    <a:pt x="9274" y="16096"/>
                    <a:pt x="9441" y="16329"/>
                  </a:cubicBezTo>
                  <a:cubicBezTo>
                    <a:pt x="9474" y="16362"/>
                    <a:pt x="9541" y="16396"/>
                    <a:pt x="9607" y="16396"/>
                  </a:cubicBezTo>
                  <a:cubicBezTo>
                    <a:pt x="9641" y="16396"/>
                    <a:pt x="9707" y="16362"/>
                    <a:pt x="9741" y="16329"/>
                  </a:cubicBezTo>
                  <a:cubicBezTo>
                    <a:pt x="9841" y="16262"/>
                    <a:pt x="9841" y="16129"/>
                    <a:pt x="9774" y="16062"/>
                  </a:cubicBezTo>
                  <a:cubicBezTo>
                    <a:pt x="9641" y="15895"/>
                    <a:pt x="9507" y="15695"/>
                    <a:pt x="9374" y="15495"/>
                  </a:cubicBezTo>
                  <a:cubicBezTo>
                    <a:pt x="9541" y="15495"/>
                    <a:pt x="9707" y="15495"/>
                    <a:pt x="9874" y="15528"/>
                  </a:cubicBezTo>
                  <a:cubicBezTo>
                    <a:pt x="9974" y="15528"/>
                    <a:pt x="10074" y="15428"/>
                    <a:pt x="10108" y="15328"/>
                  </a:cubicBezTo>
                  <a:cubicBezTo>
                    <a:pt x="10108" y="15195"/>
                    <a:pt x="10008" y="15095"/>
                    <a:pt x="9908" y="15095"/>
                  </a:cubicBezTo>
                  <a:close/>
                  <a:moveTo>
                    <a:pt x="6642" y="15668"/>
                  </a:moveTo>
                  <a:cubicBezTo>
                    <a:pt x="6610" y="15668"/>
                    <a:pt x="6576" y="15677"/>
                    <a:pt x="6539" y="15695"/>
                  </a:cubicBezTo>
                  <a:cubicBezTo>
                    <a:pt x="6305" y="15795"/>
                    <a:pt x="6038" y="15895"/>
                    <a:pt x="5771" y="16029"/>
                  </a:cubicBezTo>
                  <a:cubicBezTo>
                    <a:pt x="5671" y="16096"/>
                    <a:pt x="5638" y="16196"/>
                    <a:pt x="5671" y="16329"/>
                  </a:cubicBezTo>
                  <a:cubicBezTo>
                    <a:pt x="5705" y="16396"/>
                    <a:pt x="5805" y="16429"/>
                    <a:pt x="5871" y="16429"/>
                  </a:cubicBezTo>
                  <a:cubicBezTo>
                    <a:pt x="5905" y="16429"/>
                    <a:pt x="5938" y="16429"/>
                    <a:pt x="5971" y="16396"/>
                  </a:cubicBezTo>
                  <a:cubicBezTo>
                    <a:pt x="6205" y="16296"/>
                    <a:pt x="6438" y="16162"/>
                    <a:pt x="6705" y="16062"/>
                  </a:cubicBezTo>
                  <a:cubicBezTo>
                    <a:pt x="6805" y="16029"/>
                    <a:pt x="6872" y="15895"/>
                    <a:pt x="6805" y="15795"/>
                  </a:cubicBezTo>
                  <a:cubicBezTo>
                    <a:pt x="6781" y="15723"/>
                    <a:pt x="6723" y="15668"/>
                    <a:pt x="6642" y="15668"/>
                  </a:cubicBezTo>
                  <a:close/>
                  <a:moveTo>
                    <a:pt x="12065" y="16087"/>
                  </a:moveTo>
                  <a:cubicBezTo>
                    <a:pt x="12046" y="16087"/>
                    <a:pt x="12027" y="16090"/>
                    <a:pt x="12009" y="16096"/>
                  </a:cubicBezTo>
                  <a:cubicBezTo>
                    <a:pt x="11876" y="16129"/>
                    <a:pt x="11842" y="16229"/>
                    <a:pt x="11842" y="16329"/>
                  </a:cubicBezTo>
                  <a:cubicBezTo>
                    <a:pt x="11876" y="16362"/>
                    <a:pt x="11876" y="16396"/>
                    <a:pt x="11876" y="16429"/>
                  </a:cubicBezTo>
                  <a:cubicBezTo>
                    <a:pt x="11876" y="16596"/>
                    <a:pt x="11709" y="16729"/>
                    <a:pt x="11609" y="16829"/>
                  </a:cubicBezTo>
                  <a:cubicBezTo>
                    <a:pt x="11509" y="16896"/>
                    <a:pt x="11509" y="17030"/>
                    <a:pt x="11575" y="17130"/>
                  </a:cubicBezTo>
                  <a:cubicBezTo>
                    <a:pt x="11609" y="17196"/>
                    <a:pt x="11676" y="17196"/>
                    <a:pt x="11742" y="17196"/>
                  </a:cubicBezTo>
                  <a:cubicBezTo>
                    <a:pt x="11776" y="17196"/>
                    <a:pt x="11809" y="17196"/>
                    <a:pt x="11876" y="17163"/>
                  </a:cubicBezTo>
                  <a:cubicBezTo>
                    <a:pt x="12209" y="16896"/>
                    <a:pt x="12276" y="16596"/>
                    <a:pt x="12276" y="16429"/>
                  </a:cubicBezTo>
                  <a:cubicBezTo>
                    <a:pt x="12276" y="16362"/>
                    <a:pt x="12276" y="16296"/>
                    <a:pt x="12243" y="16229"/>
                  </a:cubicBezTo>
                  <a:cubicBezTo>
                    <a:pt x="12243" y="16147"/>
                    <a:pt x="12152" y="16087"/>
                    <a:pt x="12065" y="16087"/>
                  </a:cubicBezTo>
                  <a:close/>
                  <a:moveTo>
                    <a:pt x="5150" y="16428"/>
                  </a:moveTo>
                  <a:cubicBezTo>
                    <a:pt x="5113" y="16428"/>
                    <a:pt x="5073" y="16439"/>
                    <a:pt x="5037" y="16462"/>
                  </a:cubicBezTo>
                  <a:cubicBezTo>
                    <a:pt x="4804" y="16596"/>
                    <a:pt x="4537" y="16763"/>
                    <a:pt x="4337" y="16929"/>
                  </a:cubicBezTo>
                  <a:cubicBezTo>
                    <a:pt x="4237" y="16996"/>
                    <a:pt x="4204" y="17130"/>
                    <a:pt x="4270" y="17230"/>
                  </a:cubicBezTo>
                  <a:cubicBezTo>
                    <a:pt x="4337" y="17263"/>
                    <a:pt x="4370" y="17296"/>
                    <a:pt x="4437" y="17296"/>
                  </a:cubicBezTo>
                  <a:cubicBezTo>
                    <a:pt x="4504" y="17296"/>
                    <a:pt x="4537" y="17296"/>
                    <a:pt x="4570" y="17263"/>
                  </a:cubicBezTo>
                  <a:cubicBezTo>
                    <a:pt x="4804" y="17096"/>
                    <a:pt x="5004" y="16929"/>
                    <a:pt x="5238" y="16796"/>
                  </a:cubicBezTo>
                  <a:cubicBezTo>
                    <a:pt x="5338" y="16729"/>
                    <a:pt x="5371" y="16629"/>
                    <a:pt x="5304" y="16529"/>
                  </a:cubicBezTo>
                  <a:cubicBezTo>
                    <a:pt x="5283" y="16465"/>
                    <a:pt x="5220" y="16428"/>
                    <a:pt x="5150" y="16428"/>
                  </a:cubicBezTo>
                  <a:close/>
                  <a:moveTo>
                    <a:pt x="10195" y="16549"/>
                  </a:moveTo>
                  <a:cubicBezTo>
                    <a:pt x="10135" y="16549"/>
                    <a:pt x="10078" y="16574"/>
                    <a:pt x="10041" y="16629"/>
                  </a:cubicBezTo>
                  <a:cubicBezTo>
                    <a:pt x="9974" y="16729"/>
                    <a:pt x="9974" y="16863"/>
                    <a:pt x="10074" y="16929"/>
                  </a:cubicBezTo>
                  <a:cubicBezTo>
                    <a:pt x="10341" y="17130"/>
                    <a:pt x="10641" y="17296"/>
                    <a:pt x="10875" y="17363"/>
                  </a:cubicBezTo>
                  <a:lnTo>
                    <a:pt x="10942" y="17363"/>
                  </a:lnTo>
                  <a:cubicBezTo>
                    <a:pt x="11042" y="17363"/>
                    <a:pt x="11108" y="17296"/>
                    <a:pt x="11142" y="17196"/>
                  </a:cubicBezTo>
                  <a:cubicBezTo>
                    <a:pt x="11175" y="17096"/>
                    <a:pt x="11108" y="16963"/>
                    <a:pt x="10975" y="16929"/>
                  </a:cubicBezTo>
                  <a:cubicBezTo>
                    <a:pt x="10775" y="16896"/>
                    <a:pt x="10575" y="16763"/>
                    <a:pt x="10341" y="16596"/>
                  </a:cubicBezTo>
                  <a:cubicBezTo>
                    <a:pt x="10296" y="16566"/>
                    <a:pt x="10245" y="16549"/>
                    <a:pt x="10195" y="16549"/>
                  </a:cubicBezTo>
                  <a:close/>
                  <a:moveTo>
                    <a:pt x="3807" y="17413"/>
                  </a:moveTo>
                  <a:cubicBezTo>
                    <a:pt x="3753" y="17413"/>
                    <a:pt x="3703" y="17430"/>
                    <a:pt x="3670" y="17463"/>
                  </a:cubicBezTo>
                  <a:cubicBezTo>
                    <a:pt x="3436" y="17630"/>
                    <a:pt x="3236" y="17830"/>
                    <a:pt x="3036" y="18030"/>
                  </a:cubicBezTo>
                  <a:cubicBezTo>
                    <a:pt x="2969" y="18130"/>
                    <a:pt x="2969" y="18230"/>
                    <a:pt x="3036" y="18330"/>
                  </a:cubicBezTo>
                  <a:cubicBezTo>
                    <a:pt x="3069" y="18364"/>
                    <a:pt x="3136" y="18397"/>
                    <a:pt x="3203" y="18397"/>
                  </a:cubicBezTo>
                  <a:cubicBezTo>
                    <a:pt x="3236" y="18397"/>
                    <a:pt x="3303" y="18364"/>
                    <a:pt x="3336" y="18330"/>
                  </a:cubicBezTo>
                  <a:cubicBezTo>
                    <a:pt x="3536" y="18130"/>
                    <a:pt x="3737" y="17930"/>
                    <a:pt x="3937" y="17763"/>
                  </a:cubicBezTo>
                  <a:cubicBezTo>
                    <a:pt x="4037" y="17697"/>
                    <a:pt x="4037" y="17563"/>
                    <a:pt x="3970" y="17463"/>
                  </a:cubicBezTo>
                  <a:cubicBezTo>
                    <a:pt x="3920" y="17430"/>
                    <a:pt x="3862" y="17413"/>
                    <a:pt x="3807" y="17413"/>
                  </a:cubicBezTo>
                  <a:close/>
                  <a:moveTo>
                    <a:pt x="2623" y="18584"/>
                  </a:moveTo>
                  <a:cubicBezTo>
                    <a:pt x="2563" y="18584"/>
                    <a:pt x="2506" y="18609"/>
                    <a:pt x="2469" y="18664"/>
                  </a:cubicBezTo>
                  <a:cubicBezTo>
                    <a:pt x="2402" y="18731"/>
                    <a:pt x="2336" y="18797"/>
                    <a:pt x="2269" y="18864"/>
                  </a:cubicBezTo>
                  <a:cubicBezTo>
                    <a:pt x="2169" y="18998"/>
                    <a:pt x="2035" y="19164"/>
                    <a:pt x="1935" y="19298"/>
                  </a:cubicBezTo>
                  <a:cubicBezTo>
                    <a:pt x="1869" y="19398"/>
                    <a:pt x="1869" y="19531"/>
                    <a:pt x="1969" y="19598"/>
                  </a:cubicBezTo>
                  <a:cubicBezTo>
                    <a:pt x="2002" y="19631"/>
                    <a:pt x="2035" y="19631"/>
                    <a:pt x="2102" y="19631"/>
                  </a:cubicBezTo>
                  <a:cubicBezTo>
                    <a:pt x="2169" y="19631"/>
                    <a:pt x="2202" y="19631"/>
                    <a:pt x="2269" y="19565"/>
                  </a:cubicBezTo>
                  <a:cubicBezTo>
                    <a:pt x="2369" y="19431"/>
                    <a:pt x="2469" y="19264"/>
                    <a:pt x="2602" y="19131"/>
                  </a:cubicBezTo>
                  <a:cubicBezTo>
                    <a:pt x="2669" y="19064"/>
                    <a:pt x="2702" y="18998"/>
                    <a:pt x="2769" y="18931"/>
                  </a:cubicBezTo>
                  <a:cubicBezTo>
                    <a:pt x="2836" y="18831"/>
                    <a:pt x="2836" y="18697"/>
                    <a:pt x="2769" y="18631"/>
                  </a:cubicBezTo>
                  <a:cubicBezTo>
                    <a:pt x="2724" y="18601"/>
                    <a:pt x="2672" y="18584"/>
                    <a:pt x="2623" y="18584"/>
                  </a:cubicBezTo>
                  <a:close/>
                  <a:moveTo>
                    <a:pt x="1617" y="19912"/>
                  </a:moveTo>
                  <a:cubicBezTo>
                    <a:pt x="1546" y="19912"/>
                    <a:pt x="1477" y="19935"/>
                    <a:pt x="1435" y="19998"/>
                  </a:cubicBezTo>
                  <a:cubicBezTo>
                    <a:pt x="1268" y="20232"/>
                    <a:pt x="1135" y="20499"/>
                    <a:pt x="1001" y="20732"/>
                  </a:cubicBezTo>
                  <a:cubicBezTo>
                    <a:pt x="968" y="20832"/>
                    <a:pt x="1001" y="20966"/>
                    <a:pt x="1101" y="21032"/>
                  </a:cubicBezTo>
                  <a:cubicBezTo>
                    <a:pt x="1135" y="21032"/>
                    <a:pt x="1168" y="21066"/>
                    <a:pt x="1201" y="21066"/>
                  </a:cubicBezTo>
                  <a:cubicBezTo>
                    <a:pt x="1268" y="21066"/>
                    <a:pt x="1335" y="20999"/>
                    <a:pt x="1368" y="20932"/>
                  </a:cubicBezTo>
                  <a:cubicBezTo>
                    <a:pt x="1502" y="20699"/>
                    <a:pt x="1635" y="20465"/>
                    <a:pt x="1802" y="20232"/>
                  </a:cubicBezTo>
                  <a:cubicBezTo>
                    <a:pt x="1835" y="20132"/>
                    <a:pt x="1835" y="19998"/>
                    <a:pt x="1735" y="19932"/>
                  </a:cubicBezTo>
                  <a:cubicBezTo>
                    <a:pt x="1698" y="19919"/>
                    <a:pt x="1657" y="19912"/>
                    <a:pt x="1617" y="19912"/>
                  </a:cubicBezTo>
                  <a:close/>
                  <a:moveTo>
                    <a:pt x="846" y="21387"/>
                  </a:moveTo>
                  <a:cubicBezTo>
                    <a:pt x="758" y="21387"/>
                    <a:pt x="693" y="21431"/>
                    <a:pt x="668" y="21533"/>
                  </a:cubicBezTo>
                  <a:cubicBezTo>
                    <a:pt x="534" y="21766"/>
                    <a:pt x="434" y="22066"/>
                    <a:pt x="367" y="22333"/>
                  </a:cubicBezTo>
                  <a:cubicBezTo>
                    <a:pt x="334" y="22433"/>
                    <a:pt x="401" y="22533"/>
                    <a:pt x="501" y="22567"/>
                  </a:cubicBezTo>
                  <a:cubicBezTo>
                    <a:pt x="534" y="22600"/>
                    <a:pt x="534" y="22600"/>
                    <a:pt x="568" y="22600"/>
                  </a:cubicBezTo>
                  <a:cubicBezTo>
                    <a:pt x="668" y="22600"/>
                    <a:pt x="734" y="22533"/>
                    <a:pt x="768" y="22433"/>
                  </a:cubicBezTo>
                  <a:cubicBezTo>
                    <a:pt x="834" y="22200"/>
                    <a:pt x="935" y="21933"/>
                    <a:pt x="1035" y="21666"/>
                  </a:cubicBezTo>
                  <a:cubicBezTo>
                    <a:pt x="1068" y="21566"/>
                    <a:pt x="1035" y="21433"/>
                    <a:pt x="935" y="21399"/>
                  </a:cubicBezTo>
                  <a:cubicBezTo>
                    <a:pt x="903" y="21391"/>
                    <a:pt x="873" y="21387"/>
                    <a:pt x="846" y="21387"/>
                  </a:cubicBezTo>
                  <a:close/>
                  <a:moveTo>
                    <a:pt x="350" y="22992"/>
                  </a:moveTo>
                  <a:cubicBezTo>
                    <a:pt x="268" y="22992"/>
                    <a:pt x="195" y="23057"/>
                    <a:pt x="167" y="23167"/>
                  </a:cubicBezTo>
                  <a:cubicBezTo>
                    <a:pt x="101" y="23434"/>
                    <a:pt x="67" y="23701"/>
                    <a:pt x="34" y="24001"/>
                  </a:cubicBezTo>
                  <a:cubicBezTo>
                    <a:pt x="34" y="24101"/>
                    <a:pt x="134" y="24201"/>
                    <a:pt x="234" y="24235"/>
                  </a:cubicBezTo>
                  <a:lnTo>
                    <a:pt x="267" y="24235"/>
                  </a:lnTo>
                  <a:cubicBezTo>
                    <a:pt x="367" y="24235"/>
                    <a:pt x="434" y="24135"/>
                    <a:pt x="468" y="24035"/>
                  </a:cubicBezTo>
                  <a:cubicBezTo>
                    <a:pt x="468" y="23768"/>
                    <a:pt x="534" y="23501"/>
                    <a:pt x="568" y="23234"/>
                  </a:cubicBezTo>
                  <a:cubicBezTo>
                    <a:pt x="601" y="23134"/>
                    <a:pt x="534" y="23000"/>
                    <a:pt x="401" y="23000"/>
                  </a:cubicBezTo>
                  <a:cubicBezTo>
                    <a:pt x="384" y="22995"/>
                    <a:pt x="366" y="22992"/>
                    <a:pt x="350" y="22992"/>
                  </a:cubicBezTo>
                  <a:close/>
                  <a:moveTo>
                    <a:pt x="201" y="24635"/>
                  </a:moveTo>
                  <a:cubicBezTo>
                    <a:pt x="101" y="24635"/>
                    <a:pt x="1" y="24735"/>
                    <a:pt x="1" y="24868"/>
                  </a:cubicBezTo>
                  <a:cubicBezTo>
                    <a:pt x="1" y="25135"/>
                    <a:pt x="34" y="25436"/>
                    <a:pt x="67" y="25702"/>
                  </a:cubicBezTo>
                  <a:cubicBezTo>
                    <a:pt x="67" y="25802"/>
                    <a:pt x="167" y="25903"/>
                    <a:pt x="267" y="25903"/>
                  </a:cubicBezTo>
                  <a:lnTo>
                    <a:pt x="301" y="25903"/>
                  </a:lnTo>
                  <a:cubicBezTo>
                    <a:pt x="401" y="25869"/>
                    <a:pt x="468" y="25769"/>
                    <a:pt x="468" y="25669"/>
                  </a:cubicBezTo>
                  <a:cubicBezTo>
                    <a:pt x="434" y="25402"/>
                    <a:pt x="434" y="25102"/>
                    <a:pt x="434" y="24835"/>
                  </a:cubicBezTo>
                  <a:cubicBezTo>
                    <a:pt x="434" y="24735"/>
                    <a:pt x="334" y="24635"/>
                    <a:pt x="201" y="24635"/>
                  </a:cubicBezTo>
                  <a:close/>
                  <a:moveTo>
                    <a:pt x="400" y="26294"/>
                  </a:moveTo>
                  <a:cubicBezTo>
                    <a:pt x="379" y="26294"/>
                    <a:pt x="357" y="26297"/>
                    <a:pt x="334" y="26303"/>
                  </a:cubicBezTo>
                  <a:cubicBezTo>
                    <a:pt x="234" y="26336"/>
                    <a:pt x="167" y="26436"/>
                    <a:pt x="201" y="26536"/>
                  </a:cubicBezTo>
                  <a:cubicBezTo>
                    <a:pt x="234" y="26837"/>
                    <a:pt x="301" y="27103"/>
                    <a:pt x="401" y="27370"/>
                  </a:cubicBezTo>
                  <a:cubicBezTo>
                    <a:pt x="434" y="27470"/>
                    <a:pt x="501" y="27537"/>
                    <a:pt x="601" y="27537"/>
                  </a:cubicBezTo>
                  <a:cubicBezTo>
                    <a:pt x="601" y="27537"/>
                    <a:pt x="634" y="27537"/>
                    <a:pt x="668" y="27504"/>
                  </a:cubicBezTo>
                  <a:cubicBezTo>
                    <a:pt x="768" y="27470"/>
                    <a:pt x="834" y="27370"/>
                    <a:pt x="801" y="27270"/>
                  </a:cubicBezTo>
                  <a:cubicBezTo>
                    <a:pt x="701" y="27003"/>
                    <a:pt x="634" y="26736"/>
                    <a:pt x="601" y="26470"/>
                  </a:cubicBezTo>
                  <a:cubicBezTo>
                    <a:pt x="573" y="26359"/>
                    <a:pt x="500" y="26294"/>
                    <a:pt x="400" y="26294"/>
                  </a:cubicBezTo>
                  <a:close/>
                  <a:moveTo>
                    <a:pt x="876" y="27892"/>
                  </a:moveTo>
                  <a:cubicBezTo>
                    <a:pt x="850" y="27892"/>
                    <a:pt x="825" y="27896"/>
                    <a:pt x="801" y="27904"/>
                  </a:cubicBezTo>
                  <a:cubicBezTo>
                    <a:pt x="701" y="27937"/>
                    <a:pt x="634" y="28071"/>
                    <a:pt x="668" y="28171"/>
                  </a:cubicBezTo>
                  <a:cubicBezTo>
                    <a:pt x="801" y="28438"/>
                    <a:pt x="901" y="28705"/>
                    <a:pt x="1035" y="28971"/>
                  </a:cubicBezTo>
                  <a:cubicBezTo>
                    <a:pt x="1068" y="29038"/>
                    <a:pt x="1135" y="29071"/>
                    <a:pt x="1235" y="29071"/>
                  </a:cubicBezTo>
                  <a:cubicBezTo>
                    <a:pt x="1235" y="29071"/>
                    <a:pt x="1268" y="29071"/>
                    <a:pt x="1301" y="29038"/>
                  </a:cubicBezTo>
                  <a:cubicBezTo>
                    <a:pt x="1402" y="29005"/>
                    <a:pt x="1468" y="28871"/>
                    <a:pt x="1402" y="28771"/>
                  </a:cubicBezTo>
                  <a:cubicBezTo>
                    <a:pt x="1268" y="28538"/>
                    <a:pt x="1168" y="28271"/>
                    <a:pt x="1068" y="28037"/>
                  </a:cubicBezTo>
                  <a:cubicBezTo>
                    <a:pt x="1042" y="27935"/>
                    <a:pt x="959" y="27892"/>
                    <a:pt x="876" y="27892"/>
                  </a:cubicBezTo>
                  <a:close/>
                  <a:moveTo>
                    <a:pt x="1625" y="29370"/>
                  </a:moveTo>
                  <a:cubicBezTo>
                    <a:pt x="1591" y="29370"/>
                    <a:pt x="1559" y="29381"/>
                    <a:pt x="1535" y="29405"/>
                  </a:cubicBezTo>
                  <a:cubicBezTo>
                    <a:pt x="1435" y="29472"/>
                    <a:pt x="1402" y="29605"/>
                    <a:pt x="1468" y="29705"/>
                  </a:cubicBezTo>
                  <a:cubicBezTo>
                    <a:pt x="1602" y="29939"/>
                    <a:pt x="1768" y="30172"/>
                    <a:pt x="1935" y="30406"/>
                  </a:cubicBezTo>
                  <a:cubicBezTo>
                    <a:pt x="2002" y="30439"/>
                    <a:pt x="2035" y="30472"/>
                    <a:pt x="2102" y="30472"/>
                  </a:cubicBezTo>
                  <a:cubicBezTo>
                    <a:pt x="2169" y="30472"/>
                    <a:pt x="2202" y="30472"/>
                    <a:pt x="2235" y="30439"/>
                  </a:cubicBezTo>
                  <a:cubicBezTo>
                    <a:pt x="2336" y="30372"/>
                    <a:pt x="2336" y="30239"/>
                    <a:pt x="2269" y="30139"/>
                  </a:cubicBezTo>
                  <a:cubicBezTo>
                    <a:pt x="2102" y="29939"/>
                    <a:pt x="1969" y="29705"/>
                    <a:pt x="1802" y="29472"/>
                  </a:cubicBezTo>
                  <a:cubicBezTo>
                    <a:pt x="1759" y="29407"/>
                    <a:pt x="1688" y="29370"/>
                    <a:pt x="1625" y="29370"/>
                  </a:cubicBezTo>
                  <a:close/>
                  <a:moveTo>
                    <a:pt x="2665" y="30689"/>
                  </a:moveTo>
                  <a:cubicBezTo>
                    <a:pt x="2611" y="30689"/>
                    <a:pt x="2552" y="30706"/>
                    <a:pt x="2502" y="30739"/>
                  </a:cubicBezTo>
                  <a:cubicBezTo>
                    <a:pt x="2436" y="30839"/>
                    <a:pt x="2436" y="30973"/>
                    <a:pt x="2536" y="31040"/>
                  </a:cubicBezTo>
                  <a:cubicBezTo>
                    <a:pt x="2736" y="31273"/>
                    <a:pt x="2969" y="31440"/>
                    <a:pt x="3203" y="31607"/>
                  </a:cubicBezTo>
                  <a:cubicBezTo>
                    <a:pt x="3236" y="31607"/>
                    <a:pt x="3270" y="31640"/>
                    <a:pt x="3303" y="31640"/>
                  </a:cubicBezTo>
                  <a:cubicBezTo>
                    <a:pt x="3370" y="31640"/>
                    <a:pt x="3436" y="31607"/>
                    <a:pt x="3470" y="31540"/>
                  </a:cubicBezTo>
                  <a:cubicBezTo>
                    <a:pt x="3536" y="31440"/>
                    <a:pt x="3536" y="31306"/>
                    <a:pt x="3436" y="31240"/>
                  </a:cubicBezTo>
                  <a:cubicBezTo>
                    <a:pt x="3236" y="31106"/>
                    <a:pt x="3036" y="30939"/>
                    <a:pt x="2803" y="30739"/>
                  </a:cubicBezTo>
                  <a:cubicBezTo>
                    <a:pt x="2769" y="30706"/>
                    <a:pt x="2719" y="30689"/>
                    <a:pt x="2665" y="30689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34" name="Google Shape;3234;p32"/>
          <p:cNvGrpSpPr/>
          <p:nvPr/>
        </p:nvGrpSpPr>
        <p:grpSpPr>
          <a:xfrm>
            <a:off x="6032375" y="3609225"/>
            <a:ext cx="919000" cy="274700"/>
            <a:chOff x="3610700" y="3614675"/>
            <a:chExt cx="919000" cy="274700"/>
          </a:xfrm>
        </p:grpSpPr>
        <p:sp>
          <p:nvSpPr>
            <p:cNvPr id="3235" name="Google Shape;3235;p32"/>
            <p:cNvSpPr/>
            <p:nvPr/>
          </p:nvSpPr>
          <p:spPr>
            <a:xfrm>
              <a:off x="3613525" y="3703350"/>
              <a:ext cx="157725" cy="113300"/>
            </a:xfrm>
            <a:custGeom>
              <a:avLst/>
              <a:gdLst/>
              <a:ahLst/>
              <a:cxnLst/>
              <a:rect l="l" t="t" r="r" b="b"/>
              <a:pathLst>
                <a:path w="6309" h="4532" extrusionOk="0">
                  <a:moveTo>
                    <a:pt x="1774" y="0"/>
                  </a:moveTo>
                  <a:cubicBezTo>
                    <a:pt x="1065" y="0"/>
                    <a:pt x="346" y="250"/>
                    <a:pt x="187" y="1203"/>
                  </a:cubicBezTo>
                  <a:cubicBezTo>
                    <a:pt x="0" y="2309"/>
                    <a:pt x="992" y="2551"/>
                    <a:pt x="1898" y="2551"/>
                  </a:cubicBezTo>
                  <a:cubicBezTo>
                    <a:pt x="2603" y="2551"/>
                    <a:pt x="3256" y="2404"/>
                    <a:pt x="3256" y="2404"/>
                  </a:cubicBezTo>
                  <a:lnTo>
                    <a:pt x="3256" y="2404"/>
                  </a:lnTo>
                  <a:cubicBezTo>
                    <a:pt x="3256" y="2404"/>
                    <a:pt x="2456" y="3671"/>
                    <a:pt x="3223" y="4405"/>
                  </a:cubicBezTo>
                  <a:cubicBezTo>
                    <a:pt x="3321" y="4491"/>
                    <a:pt x="3448" y="4531"/>
                    <a:pt x="3588" y="4531"/>
                  </a:cubicBezTo>
                  <a:cubicBezTo>
                    <a:pt x="4594" y="4531"/>
                    <a:pt x="6308" y="2468"/>
                    <a:pt x="3323" y="302"/>
                  </a:cubicBezTo>
                  <a:cubicBezTo>
                    <a:pt x="3323" y="302"/>
                    <a:pt x="2554" y="0"/>
                    <a:pt x="17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32"/>
            <p:cNvSpPr/>
            <p:nvPr/>
          </p:nvSpPr>
          <p:spPr>
            <a:xfrm>
              <a:off x="3680750" y="3624775"/>
              <a:ext cx="135325" cy="123075"/>
            </a:xfrm>
            <a:custGeom>
              <a:avLst/>
              <a:gdLst/>
              <a:ahLst/>
              <a:cxnLst/>
              <a:rect l="l" t="t" r="r" b="b"/>
              <a:pathLst>
                <a:path w="5413" h="4923" extrusionOk="0">
                  <a:moveTo>
                    <a:pt x="2169" y="1"/>
                  </a:moveTo>
                  <a:cubicBezTo>
                    <a:pt x="2116" y="1"/>
                    <a:pt x="2060" y="4"/>
                    <a:pt x="2002" y="9"/>
                  </a:cubicBezTo>
                  <a:cubicBezTo>
                    <a:pt x="0" y="210"/>
                    <a:pt x="901" y="3078"/>
                    <a:pt x="901" y="3078"/>
                  </a:cubicBezTo>
                  <a:cubicBezTo>
                    <a:pt x="1767" y="4461"/>
                    <a:pt x="2678" y="4923"/>
                    <a:pt x="3430" y="4923"/>
                  </a:cubicBezTo>
                  <a:cubicBezTo>
                    <a:pt x="4620" y="4923"/>
                    <a:pt x="5413" y="3769"/>
                    <a:pt x="5004" y="3278"/>
                  </a:cubicBezTo>
                  <a:cubicBezTo>
                    <a:pt x="4755" y="2967"/>
                    <a:pt x="4413" y="2870"/>
                    <a:pt x="4082" y="2870"/>
                  </a:cubicBezTo>
                  <a:cubicBezTo>
                    <a:pt x="3527" y="2870"/>
                    <a:pt x="3002" y="3145"/>
                    <a:pt x="3002" y="3145"/>
                  </a:cubicBezTo>
                  <a:cubicBezTo>
                    <a:pt x="3002" y="3145"/>
                    <a:pt x="3946" y="1"/>
                    <a:pt x="21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32"/>
            <p:cNvSpPr/>
            <p:nvPr/>
          </p:nvSpPr>
          <p:spPr>
            <a:xfrm>
              <a:off x="3610700" y="3666875"/>
              <a:ext cx="75900" cy="29025"/>
            </a:xfrm>
            <a:custGeom>
              <a:avLst/>
              <a:gdLst/>
              <a:ahLst/>
              <a:cxnLst/>
              <a:rect l="l" t="t" r="r" b="b"/>
              <a:pathLst>
                <a:path w="3036" h="1161" extrusionOk="0">
                  <a:moveTo>
                    <a:pt x="1455" y="1"/>
                  </a:moveTo>
                  <a:cubicBezTo>
                    <a:pt x="946" y="1"/>
                    <a:pt x="452" y="167"/>
                    <a:pt x="134" y="327"/>
                  </a:cubicBezTo>
                  <a:cubicBezTo>
                    <a:pt x="34" y="394"/>
                    <a:pt x="0" y="527"/>
                    <a:pt x="67" y="627"/>
                  </a:cubicBezTo>
                  <a:cubicBezTo>
                    <a:pt x="110" y="692"/>
                    <a:pt x="167" y="728"/>
                    <a:pt x="229" y="728"/>
                  </a:cubicBezTo>
                  <a:cubicBezTo>
                    <a:pt x="263" y="728"/>
                    <a:pt x="298" y="717"/>
                    <a:pt x="334" y="694"/>
                  </a:cubicBezTo>
                  <a:cubicBezTo>
                    <a:pt x="372" y="675"/>
                    <a:pt x="885" y="402"/>
                    <a:pt x="1447" y="402"/>
                  </a:cubicBezTo>
                  <a:cubicBezTo>
                    <a:pt x="1862" y="402"/>
                    <a:pt x="2305" y="551"/>
                    <a:pt x="2602" y="1061"/>
                  </a:cubicBezTo>
                  <a:cubicBezTo>
                    <a:pt x="2669" y="1127"/>
                    <a:pt x="2736" y="1161"/>
                    <a:pt x="2802" y="1161"/>
                  </a:cubicBezTo>
                  <a:cubicBezTo>
                    <a:pt x="2836" y="1161"/>
                    <a:pt x="2869" y="1161"/>
                    <a:pt x="2902" y="1127"/>
                  </a:cubicBezTo>
                  <a:cubicBezTo>
                    <a:pt x="3002" y="1061"/>
                    <a:pt x="3036" y="927"/>
                    <a:pt x="2969" y="827"/>
                  </a:cubicBezTo>
                  <a:cubicBezTo>
                    <a:pt x="2586" y="200"/>
                    <a:pt x="2011" y="1"/>
                    <a:pt x="145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32"/>
            <p:cNvSpPr/>
            <p:nvPr/>
          </p:nvSpPr>
          <p:spPr>
            <a:xfrm>
              <a:off x="3665725" y="3614675"/>
              <a:ext cx="29225" cy="72050"/>
            </a:xfrm>
            <a:custGeom>
              <a:avLst/>
              <a:gdLst/>
              <a:ahLst/>
              <a:cxnLst/>
              <a:rect l="l" t="t" r="r" b="b"/>
              <a:pathLst>
                <a:path w="1169" h="2882" extrusionOk="0">
                  <a:moveTo>
                    <a:pt x="754" y="0"/>
                  </a:moveTo>
                  <a:cubicBezTo>
                    <a:pt x="724" y="0"/>
                    <a:pt x="695" y="4"/>
                    <a:pt x="668" y="13"/>
                  </a:cubicBezTo>
                  <a:cubicBezTo>
                    <a:pt x="635" y="46"/>
                    <a:pt x="234" y="280"/>
                    <a:pt x="134" y="847"/>
                  </a:cubicBezTo>
                  <a:cubicBezTo>
                    <a:pt x="1" y="1414"/>
                    <a:pt x="234" y="2081"/>
                    <a:pt x="768" y="2815"/>
                  </a:cubicBezTo>
                  <a:cubicBezTo>
                    <a:pt x="801" y="2848"/>
                    <a:pt x="868" y="2882"/>
                    <a:pt x="935" y="2882"/>
                  </a:cubicBezTo>
                  <a:cubicBezTo>
                    <a:pt x="968" y="2882"/>
                    <a:pt x="1002" y="2882"/>
                    <a:pt x="1035" y="2848"/>
                  </a:cubicBezTo>
                  <a:cubicBezTo>
                    <a:pt x="1135" y="2782"/>
                    <a:pt x="1168" y="2648"/>
                    <a:pt x="1102" y="2548"/>
                  </a:cubicBezTo>
                  <a:cubicBezTo>
                    <a:pt x="635" y="1948"/>
                    <a:pt x="434" y="1381"/>
                    <a:pt x="535" y="947"/>
                  </a:cubicBezTo>
                  <a:cubicBezTo>
                    <a:pt x="601" y="547"/>
                    <a:pt x="868" y="380"/>
                    <a:pt x="868" y="380"/>
                  </a:cubicBezTo>
                  <a:cubicBezTo>
                    <a:pt x="968" y="313"/>
                    <a:pt x="1002" y="180"/>
                    <a:pt x="968" y="80"/>
                  </a:cubicBezTo>
                  <a:cubicBezTo>
                    <a:pt x="919" y="31"/>
                    <a:pt x="835" y="0"/>
                    <a:pt x="7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32"/>
            <p:cNvSpPr/>
            <p:nvPr/>
          </p:nvSpPr>
          <p:spPr>
            <a:xfrm>
              <a:off x="3803325" y="3701400"/>
              <a:ext cx="726375" cy="187975"/>
            </a:xfrm>
            <a:custGeom>
              <a:avLst/>
              <a:gdLst/>
              <a:ahLst/>
              <a:cxnLst/>
              <a:rect l="l" t="t" r="r" b="b"/>
              <a:pathLst>
                <a:path w="29055" h="7519" extrusionOk="0">
                  <a:moveTo>
                    <a:pt x="28276" y="0"/>
                  </a:moveTo>
                  <a:cubicBezTo>
                    <a:pt x="28228" y="0"/>
                    <a:pt x="28184" y="17"/>
                    <a:pt x="28154" y="47"/>
                  </a:cubicBezTo>
                  <a:cubicBezTo>
                    <a:pt x="28054" y="147"/>
                    <a:pt x="28054" y="280"/>
                    <a:pt x="28154" y="347"/>
                  </a:cubicBezTo>
                  <a:cubicBezTo>
                    <a:pt x="28288" y="514"/>
                    <a:pt x="28421" y="747"/>
                    <a:pt x="28488" y="981"/>
                  </a:cubicBezTo>
                  <a:cubicBezTo>
                    <a:pt x="28521" y="1081"/>
                    <a:pt x="28621" y="1147"/>
                    <a:pt x="28688" y="1147"/>
                  </a:cubicBezTo>
                  <a:cubicBezTo>
                    <a:pt x="28721" y="1147"/>
                    <a:pt x="28755" y="1114"/>
                    <a:pt x="28755" y="1114"/>
                  </a:cubicBezTo>
                  <a:cubicBezTo>
                    <a:pt x="28888" y="1081"/>
                    <a:pt x="28921" y="981"/>
                    <a:pt x="28888" y="847"/>
                  </a:cubicBezTo>
                  <a:cubicBezTo>
                    <a:pt x="28788" y="547"/>
                    <a:pt x="28655" y="280"/>
                    <a:pt x="28454" y="80"/>
                  </a:cubicBezTo>
                  <a:cubicBezTo>
                    <a:pt x="28399" y="25"/>
                    <a:pt x="28334" y="0"/>
                    <a:pt x="28276" y="0"/>
                  </a:cubicBezTo>
                  <a:close/>
                  <a:moveTo>
                    <a:pt x="28821" y="1548"/>
                  </a:moveTo>
                  <a:cubicBezTo>
                    <a:pt x="28721" y="1548"/>
                    <a:pt x="28621" y="1648"/>
                    <a:pt x="28621" y="1748"/>
                  </a:cubicBezTo>
                  <a:lnTo>
                    <a:pt x="28621" y="1815"/>
                  </a:lnTo>
                  <a:cubicBezTo>
                    <a:pt x="28621" y="2048"/>
                    <a:pt x="28588" y="2282"/>
                    <a:pt x="28555" y="2548"/>
                  </a:cubicBezTo>
                  <a:cubicBezTo>
                    <a:pt x="28521" y="2648"/>
                    <a:pt x="28621" y="2749"/>
                    <a:pt x="28721" y="2782"/>
                  </a:cubicBezTo>
                  <a:lnTo>
                    <a:pt x="28755" y="2782"/>
                  </a:lnTo>
                  <a:cubicBezTo>
                    <a:pt x="28855" y="2782"/>
                    <a:pt x="28955" y="2715"/>
                    <a:pt x="28955" y="2615"/>
                  </a:cubicBezTo>
                  <a:cubicBezTo>
                    <a:pt x="29022" y="2348"/>
                    <a:pt x="29055" y="2081"/>
                    <a:pt x="29055" y="1815"/>
                  </a:cubicBezTo>
                  <a:lnTo>
                    <a:pt x="29022" y="1748"/>
                  </a:lnTo>
                  <a:cubicBezTo>
                    <a:pt x="29022" y="1614"/>
                    <a:pt x="28921" y="1548"/>
                    <a:pt x="28821" y="1548"/>
                  </a:cubicBezTo>
                  <a:close/>
                  <a:moveTo>
                    <a:pt x="9220" y="2412"/>
                  </a:moveTo>
                  <a:cubicBezTo>
                    <a:pt x="9184" y="2412"/>
                    <a:pt x="9146" y="2423"/>
                    <a:pt x="9107" y="2448"/>
                  </a:cubicBezTo>
                  <a:cubicBezTo>
                    <a:pt x="8874" y="2582"/>
                    <a:pt x="8674" y="2882"/>
                    <a:pt x="8607" y="3282"/>
                  </a:cubicBezTo>
                  <a:cubicBezTo>
                    <a:pt x="8574" y="3382"/>
                    <a:pt x="8640" y="3482"/>
                    <a:pt x="8774" y="3516"/>
                  </a:cubicBezTo>
                  <a:lnTo>
                    <a:pt x="8807" y="3516"/>
                  </a:lnTo>
                  <a:cubicBezTo>
                    <a:pt x="8907" y="3516"/>
                    <a:pt x="8974" y="3449"/>
                    <a:pt x="9007" y="3349"/>
                  </a:cubicBezTo>
                  <a:cubicBezTo>
                    <a:pt x="9074" y="3082"/>
                    <a:pt x="9174" y="2882"/>
                    <a:pt x="9341" y="2782"/>
                  </a:cubicBezTo>
                  <a:cubicBezTo>
                    <a:pt x="9441" y="2715"/>
                    <a:pt x="9441" y="2582"/>
                    <a:pt x="9374" y="2482"/>
                  </a:cubicBezTo>
                  <a:cubicBezTo>
                    <a:pt x="9333" y="2440"/>
                    <a:pt x="9279" y="2412"/>
                    <a:pt x="9220" y="2412"/>
                  </a:cubicBezTo>
                  <a:close/>
                  <a:moveTo>
                    <a:pt x="18558" y="2840"/>
                  </a:moveTo>
                  <a:cubicBezTo>
                    <a:pt x="18470" y="2840"/>
                    <a:pt x="18375" y="2900"/>
                    <a:pt x="18347" y="2982"/>
                  </a:cubicBezTo>
                  <a:cubicBezTo>
                    <a:pt x="18314" y="3082"/>
                    <a:pt x="18381" y="3216"/>
                    <a:pt x="18481" y="3249"/>
                  </a:cubicBezTo>
                  <a:cubicBezTo>
                    <a:pt x="18681" y="3316"/>
                    <a:pt x="18714" y="3516"/>
                    <a:pt x="18714" y="3716"/>
                  </a:cubicBezTo>
                  <a:lnTo>
                    <a:pt x="19148" y="3716"/>
                  </a:lnTo>
                  <a:cubicBezTo>
                    <a:pt x="19148" y="3282"/>
                    <a:pt x="18948" y="2949"/>
                    <a:pt x="18614" y="2849"/>
                  </a:cubicBezTo>
                  <a:cubicBezTo>
                    <a:pt x="18596" y="2843"/>
                    <a:pt x="18578" y="2840"/>
                    <a:pt x="18558" y="2840"/>
                  </a:cubicBezTo>
                  <a:close/>
                  <a:moveTo>
                    <a:pt x="9814" y="2709"/>
                  </a:moveTo>
                  <a:cubicBezTo>
                    <a:pt x="9801" y="2709"/>
                    <a:pt x="9788" y="2711"/>
                    <a:pt x="9774" y="2715"/>
                  </a:cubicBezTo>
                  <a:cubicBezTo>
                    <a:pt x="9641" y="2715"/>
                    <a:pt x="9574" y="2815"/>
                    <a:pt x="9574" y="2915"/>
                  </a:cubicBezTo>
                  <a:cubicBezTo>
                    <a:pt x="9574" y="2949"/>
                    <a:pt x="9574" y="2949"/>
                    <a:pt x="9574" y="2982"/>
                  </a:cubicBezTo>
                  <a:cubicBezTo>
                    <a:pt x="9574" y="3149"/>
                    <a:pt x="9508" y="3382"/>
                    <a:pt x="9407" y="3616"/>
                  </a:cubicBezTo>
                  <a:cubicBezTo>
                    <a:pt x="9374" y="3749"/>
                    <a:pt x="9407" y="3849"/>
                    <a:pt x="9508" y="3916"/>
                  </a:cubicBezTo>
                  <a:lnTo>
                    <a:pt x="9608" y="3916"/>
                  </a:lnTo>
                  <a:cubicBezTo>
                    <a:pt x="9674" y="3916"/>
                    <a:pt x="9741" y="3883"/>
                    <a:pt x="9808" y="3783"/>
                  </a:cubicBezTo>
                  <a:cubicBezTo>
                    <a:pt x="9908" y="3516"/>
                    <a:pt x="9975" y="3216"/>
                    <a:pt x="9975" y="2982"/>
                  </a:cubicBezTo>
                  <a:cubicBezTo>
                    <a:pt x="9975" y="2949"/>
                    <a:pt x="9975" y="2915"/>
                    <a:pt x="9975" y="2882"/>
                  </a:cubicBezTo>
                  <a:cubicBezTo>
                    <a:pt x="9975" y="2795"/>
                    <a:pt x="9900" y="2709"/>
                    <a:pt x="9814" y="2709"/>
                  </a:cubicBezTo>
                  <a:close/>
                  <a:moveTo>
                    <a:pt x="242" y="3037"/>
                  </a:moveTo>
                  <a:cubicBezTo>
                    <a:pt x="217" y="3037"/>
                    <a:pt x="191" y="3041"/>
                    <a:pt x="168" y="3049"/>
                  </a:cubicBezTo>
                  <a:cubicBezTo>
                    <a:pt x="67" y="3082"/>
                    <a:pt x="1" y="3182"/>
                    <a:pt x="34" y="3316"/>
                  </a:cubicBezTo>
                  <a:cubicBezTo>
                    <a:pt x="34" y="3316"/>
                    <a:pt x="134" y="3649"/>
                    <a:pt x="401" y="4083"/>
                  </a:cubicBezTo>
                  <a:cubicBezTo>
                    <a:pt x="434" y="4150"/>
                    <a:pt x="501" y="4216"/>
                    <a:pt x="601" y="4216"/>
                  </a:cubicBezTo>
                  <a:cubicBezTo>
                    <a:pt x="635" y="4216"/>
                    <a:pt x="668" y="4183"/>
                    <a:pt x="701" y="4183"/>
                  </a:cubicBezTo>
                  <a:cubicBezTo>
                    <a:pt x="801" y="4116"/>
                    <a:pt x="835" y="3983"/>
                    <a:pt x="768" y="3883"/>
                  </a:cubicBezTo>
                  <a:cubicBezTo>
                    <a:pt x="534" y="3482"/>
                    <a:pt x="434" y="3182"/>
                    <a:pt x="434" y="3182"/>
                  </a:cubicBezTo>
                  <a:cubicBezTo>
                    <a:pt x="409" y="3080"/>
                    <a:pt x="325" y="3037"/>
                    <a:pt x="242" y="3037"/>
                  </a:cubicBezTo>
                  <a:close/>
                  <a:moveTo>
                    <a:pt x="28554" y="3174"/>
                  </a:moveTo>
                  <a:cubicBezTo>
                    <a:pt x="28454" y="3174"/>
                    <a:pt x="28382" y="3233"/>
                    <a:pt x="28354" y="3316"/>
                  </a:cubicBezTo>
                  <a:cubicBezTo>
                    <a:pt x="28254" y="3549"/>
                    <a:pt x="28154" y="3816"/>
                    <a:pt x="28021" y="4049"/>
                  </a:cubicBezTo>
                  <a:cubicBezTo>
                    <a:pt x="27987" y="4150"/>
                    <a:pt x="28021" y="4283"/>
                    <a:pt x="28121" y="4316"/>
                  </a:cubicBezTo>
                  <a:cubicBezTo>
                    <a:pt x="28154" y="4350"/>
                    <a:pt x="28188" y="4350"/>
                    <a:pt x="28221" y="4350"/>
                  </a:cubicBezTo>
                  <a:cubicBezTo>
                    <a:pt x="28288" y="4350"/>
                    <a:pt x="28354" y="4316"/>
                    <a:pt x="28388" y="4250"/>
                  </a:cubicBezTo>
                  <a:cubicBezTo>
                    <a:pt x="28521" y="3983"/>
                    <a:pt x="28655" y="3716"/>
                    <a:pt x="28755" y="3449"/>
                  </a:cubicBezTo>
                  <a:cubicBezTo>
                    <a:pt x="28788" y="3349"/>
                    <a:pt x="28721" y="3216"/>
                    <a:pt x="28621" y="3182"/>
                  </a:cubicBezTo>
                  <a:cubicBezTo>
                    <a:pt x="28598" y="3176"/>
                    <a:pt x="28575" y="3174"/>
                    <a:pt x="28554" y="3174"/>
                  </a:cubicBezTo>
                  <a:close/>
                  <a:moveTo>
                    <a:pt x="17872" y="3170"/>
                  </a:moveTo>
                  <a:cubicBezTo>
                    <a:pt x="17789" y="3170"/>
                    <a:pt x="17706" y="3214"/>
                    <a:pt x="17680" y="3316"/>
                  </a:cubicBezTo>
                  <a:cubicBezTo>
                    <a:pt x="17647" y="3416"/>
                    <a:pt x="17647" y="3516"/>
                    <a:pt x="17647" y="3649"/>
                  </a:cubicBezTo>
                  <a:cubicBezTo>
                    <a:pt x="17647" y="3816"/>
                    <a:pt x="17680" y="4049"/>
                    <a:pt x="17747" y="4250"/>
                  </a:cubicBezTo>
                  <a:cubicBezTo>
                    <a:pt x="17780" y="4350"/>
                    <a:pt x="17880" y="4383"/>
                    <a:pt x="17947" y="4383"/>
                  </a:cubicBezTo>
                  <a:lnTo>
                    <a:pt x="18014" y="4383"/>
                  </a:lnTo>
                  <a:cubicBezTo>
                    <a:pt x="18147" y="4350"/>
                    <a:pt x="18180" y="4216"/>
                    <a:pt x="18147" y="4116"/>
                  </a:cubicBezTo>
                  <a:cubicBezTo>
                    <a:pt x="18080" y="3949"/>
                    <a:pt x="18047" y="3783"/>
                    <a:pt x="18047" y="3649"/>
                  </a:cubicBezTo>
                  <a:cubicBezTo>
                    <a:pt x="18047" y="3549"/>
                    <a:pt x="18080" y="3482"/>
                    <a:pt x="18080" y="3449"/>
                  </a:cubicBezTo>
                  <a:cubicBezTo>
                    <a:pt x="18114" y="3316"/>
                    <a:pt x="18047" y="3216"/>
                    <a:pt x="17947" y="3182"/>
                  </a:cubicBezTo>
                  <a:cubicBezTo>
                    <a:pt x="17923" y="3174"/>
                    <a:pt x="17898" y="3170"/>
                    <a:pt x="17872" y="3170"/>
                  </a:cubicBezTo>
                  <a:close/>
                  <a:moveTo>
                    <a:pt x="8792" y="3943"/>
                  </a:moveTo>
                  <a:cubicBezTo>
                    <a:pt x="8776" y="3943"/>
                    <a:pt x="8758" y="3945"/>
                    <a:pt x="8740" y="3949"/>
                  </a:cubicBezTo>
                  <a:cubicBezTo>
                    <a:pt x="8640" y="3949"/>
                    <a:pt x="8540" y="4049"/>
                    <a:pt x="8574" y="4183"/>
                  </a:cubicBezTo>
                  <a:cubicBezTo>
                    <a:pt x="8574" y="4316"/>
                    <a:pt x="8607" y="4483"/>
                    <a:pt x="8674" y="4650"/>
                  </a:cubicBezTo>
                  <a:cubicBezTo>
                    <a:pt x="8607" y="4717"/>
                    <a:pt x="8507" y="4783"/>
                    <a:pt x="8440" y="4850"/>
                  </a:cubicBezTo>
                  <a:cubicBezTo>
                    <a:pt x="8340" y="4917"/>
                    <a:pt x="8340" y="5050"/>
                    <a:pt x="8407" y="5150"/>
                  </a:cubicBezTo>
                  <a:cubicBezTo>
                    <a:pt x="8440" y="5184"/>
                    <a:pt x="8507" y="5217"/>
                    <a:pt x="8574" y="5217"/>
                  </a:cubicBezTo>
                  <a:cubicBezTo>
                    <a:pt x="8607" y="5217"/>
                    <a:pt x="8674" y="5217"/>
                    <a:pt x="8707" y="5184"/>
                  </a:cubicBezTo>
                  <a:cubicBezTo>
                    <a:pt x="8740" y="5150"/>
                    <a:pt x="8774" y="5117"/>
                    <a:pt x="8807" y="5084"/>
                  </a:cubicBezTo>
                  <a:cubicBezTo>
                    <a:pt x="8856" y="5132"/>
                    <a:pt x="8923" y="5163"/>
                    <a:pt x="8994" y="5163"/>
                  </a:cubicBezTo>
                  <a:cubicBezTo>
                    <a:pt x="9020" y="5163"/>
                    <a:pt x="9047" y="5159"/>
                    <a:pt x="9074" y="5150"/>
                  </a:cubicBezTo>
                  <a:cubicBezTo>
                    <a:pt x="9174" y="5117"/>
                    <a:pt x="9207" y="4983"/>
                    <a:pt x="9174" y="4883"/>
                  </a:cubicBezTo>
                  <a:cubicBezTo>
                    <a:pt x="9174" y="4850"/>
                    <a:pt x="9141" y="4817"/>
                    <a:pt x="9141" y="4783"/>
                  </a:cubicBezTo>
                  <a:cubicBezTo>
                    <a:pt x="9207" y="4683"/>
                    <a:pt x="9274" y="4617"/>
                    <a:pt x="9341" y="4550"/>
                  </a:cubicBezTo>
                  <a:cubicBezTo>
                    <a:pt x="9407" y="4450"/>
                    <a:pt x="9374" y="4316"/>
                    <a:pt x="9307" y="4250"/>
                  </a:cubicBezTo>
                  <a:cubicBezTo>
                    <a:pt x="9262" y="4220"/>
                    <a:pt x="9211" y="4203"/>
                    <a:pt x="9161" y="4203"/>
                  </a:cubicBezTo>
                  <a:cubicBezTo>
                    <a:pt x="9101" y="4203"/>
                    <a:pt x="9044" y="4228"/>
                    <a:pt x="9007" y="4283"/>
                  </a:cubicBezTo>
                  <a:cubicBezTo>
                    <a:pt x="9007" y="4216"/>
                    <a:pt x="8974" y="4183"/>
                    <a:pt x="8974" y="4116"/>
                  </a:cubicBezTo>
                  <a:cubicBezTo>
                    <a:pt x="8974" y="4030"/>
                    <a:pt x="8899" y="3943"/>
                    <a:pt x="8792" y="3943"/>
                  </a:cubicBezTo>
                  <a:close/>
                  <a:moveTo>
                    <a:pt x="1070" y="4470"/>
                  </a:moveTo>
                  <a:cubicBezTo>
                    <a:pt x="1025" y="4470"/>
                    <a:pt x="980" y="4487"/>
                    <a:pt x="935" y="4516"/>
                  </a:cubicBezTo>
                  <a:cubicBezTo>
                    <a:pt x="835" y="4583"/>
                    <a:pt x="835" y="4717"/>
                    <a:pt x="901" y="4817"/>
                  </a:cubicBezTo>
                  <a:cubicBezTo>
                    <a:pt x="1102" y="5050"/>
                    <a:pt x="1302" y="5250"/>
                    <a:pt x="1502" y="5450"/>
                  </a:cubicBezTo>
                  <a:cubicBezTo>
                    <a:pt x="1535" y="5484"/>
                    <a:pt x="1602" y="5484"/>
                    <a:pt x="1635" y="5484"/>
                  </a:cubicBezTo>
                  <a:cubicBezTo>
                    <a:pt x="1702" y="5484"/>
                    <a:pt x="1769" y="5450"/>
                    <a:pt x="1802" y="5417"/>
                  </a:cubicBezTo>
                  <a:cubicBezTo>
                    <a:pt x="1869" y="5317"/>
                    <a:pt x="1869" y="5184"/>
                    <a:pt x="1769" y="5117"/>
                  </a:cubicBezTo>
                  <a:cubicBezTo>
                    <a:pt x="1569" y="4950"/>
                    <a:pt x="1402" y="4750"/>
                    <a:pt x="1235" y="4550"/>
                  </a:cubicBezTo>
                  <a:cubicBezTo>
                    <a:pt x="1180" y="4495"/>
                    <a:pt x="1125" y="4470"/>
                    <a:pt x="1070" y="4470"/>
                  </a:cubicBezTo>
                  <a:close/>
                  <a:moveTo>
                    <a:pt x="18708" y="4316"/>
                  </a:moveTo>
                  <a:cubicBezTo>
                    <a:pt x="18636" y="4316"/>
                    <a:pt x="18570" y="4361"/>
                    <a:pt x="18547" y="4450"/>
                  </a:cubicBezTo>
                  <a:cubicBezTo>
                    <a:pt x="18481" y="4516"/>
                    <a:pt x="18447" y="4617"/>
                    <a:pt x="18381" y="4717"/>
                  </a:cubicBezTo>
                  <a:cubicBezTo>
                    <a:pt x="18371" y="4707"/>
                    <a:pt x="18358" y="4703"/>
                    <a:pt x="18344" y="4703"/>
                  </a:cubicBezTo>
                  <a:cubicBezTo>
                    <a:pt x="18311" y="4703"/>
                    <a:pt x="18271" y="4726"/>
                    <a:pt x="18247" y="4750"/>
                  </a:cubicBezTo>
                  <a:cubicBezTo>
                    <a:pt x="18147" y="4817"/>
                    <a:pt x="18147" y="4917"/>
                    <a:pt x="18180" y="5017"/>
                  </a:cubicBezTo>
                  <a:cubicBezTo>
                    <a:pt x="18180" y="5050"/>
                    <a:pt x="18147" y="5084"/>
                    <a:pt x="18114" y="5084"/>
                  </a:cubicBezTo>
                  <a:cubicBezTo>
                    <a:pt x="18047" y="5184"/>
                    <a:pt x="18047" y="5317"/>
                    <a:pt x="18147" y="5384"/>
                  </a:cubicBezTo>
                  <a:cubicBezTo>
                    <a:pt x="18192" y="5414"/>
                    <a:pt x="18244" y="5430"/>
                    <a:pt x="18293" y="5430"/>
                  </a:cubicBezTo>
                  <a:cubicBezTo>
                    <a:pt x="18354" y="5430"/>
                    <a:pt x="18411" y="5406"/>
                    <a:pt x="18447" y="5350"/>
                  </a:cubicBezTo>
                  <a:cubicBezTo>
                    <a:pt x="18581" y="5450"/>
                    <a:pt x="18681" y="5551"/>
                    <a:pt x="18814" y="5684"/>
                  </a:cubicBezTo>
                  <a:cubicBezTo>
                    <a:pt x="18848" y="5717"/>
                    <a:pt x="18881" y="5717"/>
                    <a:pt x="18948" y="5717"/>
                  </a:cubicBezTo>
                  <a:cubicBezTo>
                    <a:pt x="19014" y="5717"/>
                    <a:pt x="19048" y="5684"/>
                    <a:pt x="19114" y="5651"/>
                  </a:cubicBezTo>
                  <a:cubicBezTo>
                    <a:pt x="19181" y="5551"/>
                    <a:pt x="19181" y="5417"/>
                    <a:pt x="19081" y="5350"/>
                  </a:cubicBezTo>
                  <a:cubicBezTo>
                    <a:pt x="18948" y="5250"/>
                    <a:pt x="18814" y="5117"/>
                    <a:pt x="18714" y="4983"/>
                  </a:cubicBezTo>
                  <a:cubicBezTo>
                    <a:pt x="18781" y="4850"/>
                    <a:pt x="18848" y="4750"/>
                    <a:pt x="18914" y="4617"/>
                  </a:cubicBezTo>
                  <a:cubicBezTo>
                    <a:pt x="18948" y="4516"/>
                    <a:pt x="18914" y="4383"/>
                    <a:pt x="18814" y="4350"/>
                  </a:cubicBezTo>
                  <a:cubicBezTo>
                    <a:pt x="18781" y="4327"/>
                    <a:pt x="18744" y="4316"/>
                    <a:pt x="18708" y="4316"/>
                  </a:cubicBezTo>
                  <a:close/>
                  <a:moveTo>
                    <a:pt x="27797" y="4649"/>
                  </a:moveTo>
                  <a:cubicBezTo>
                    <a:pt x="27734" y="4649"/>
                    <a:pt x="27664" y="4685"/>
                    <a:pt x="27621" y="4750"/>
                  </a:cubicBezTo>
                  <a:cubicBezTo>
                    <a:pt x="27454" y="4950"/>
                    <a:pt x="27287" y="5184"/>
                    <a:pt x="27120" y="5384"/>
                  </a:cubicBezTo>
                  <a:cubicBezTo>
                    <a:pt x="27020" y="5450"/>
                    <a:pt x="27020" y="5584"/>
                    <a:pt x="27120" y="5651"/>
                  </a:cubicBezTo>
                  <a:cubicBezTo>
                    <a:pt x="27154" y="5684"/>
                    <a:pt x="27220" y="5717"/>
                    <a:pt x="27254" y="5717"/>
                  </a:cubicBezTo>
                  <a:cubicBezTo>
                    <a:pt x="27320" y="5717"/>
                    <a:pt x="27387" y="5684"/>
                    <a:pt x="27420" y="5651"/>
                  </a:cubicBezTo>
                  <a:cubicBezTo>
                    <a:pt x="27621" y="5450"/>
                    <a:pt x="27787" y="5217"/>
                    <a:pt x="27954" y="4983"/>
                  </a:cubicBezTo>
                  <a:cubicBezTo>
                    <a:pt x="28021" y="4883"/>
                    <a:pt x="27987" y="4750"/>
                    <a:pt x="27887" y="4683"/>
                  </a:cubicBezTo>
                  <a:cubicBezTo>
                    <a:pt x="27864" y="4660"/>
                    <a:pt x="27832" y="4649"/>
                    <a:pt x="27797" y="4649"/>
                  </a:cubicBezTo>
                  <a:close/>
                  <a:moveTo>
                    <a:pt x="7887" y="5282"/>
                  </a:moveTo>
                  <a:cubicBezTo>
                    <a:pt x="7848" y="5282"/>
                    <a:pt x="7808" y="5293"/>
                    <a:pt x="7773" y="5317"/>
                  </a:cubicBezTo>
                  <a:cubicBezTo>
                    <a:pt x="7573" y="5450"/>
                    <a:pt x="7306" y="5551"/>
                    <a:pt x="7072" y="5651"/>
                  </a:cubicBezTo>
                  <a:cubicBezTo>
                    <a:pt x="6972" y="5684"/>
                    <a:pt x="6906" y="5817"/>
                    <a:pt x="6939" y="5917"/>
                  </a:cubicBezTo>
                  <a:cubicBezTo>
                    <a:pt x="6972" y="6018"/>
                    <a:pt x="7072" y="6051"/>
                    <a:pt x="7139" y="6051"/>
                  </a:cubicBezTo>
                  <a:lnTo>
                    <a:pt x="7206" y="6051"/>
                  </a:lnTo>
                  <a:cubicBezTo>
                    <a:pt x="7506" y="5917"/>
                    <a:pt x="7740" y="5817"/>
                    <a:pt x="8006" y="5651"/>
                  </a:cubicBezTo>
                  <a:cubicBezTo>
                    <a:pt x="8107" y="5617"/>
                    <a:pt x="8140" y="5484"/>
                    <a:pt x="8073" y="5384"/>
                  </a:cubicBezTo>
                  <a:cubicBezTo>
                    <a:pt x="8030" y="5319"/>
                    <a:pt x="7959" y="5282"/>
                    <a:pt x="7887" y="5282"/>
                  </a:cubicBezTo>
                  <a:close/>
                  <a:moveTo>
                    <a:pt x="2321" y="5549"/>
                  </a:moveTo>
                  <a:cubicBezTo>
                    <a:pt x="2250" y="5549"/>
                    <a:pt x="2179" y="5586"/>
                    <a:pt x="2136" y="5651"/>
                  </a:cubicBezTo>
                  <a:cubicBezTo>
                    <a:pt x="2069" y="5751"/>
                    <a:pt x="2102" y="5884"/>
                    <a:pt x="2202" y="5951"/>
                  </a:cubicBezTo>
                  <a:cubicBezTo>
                    <a:pt x="2469" y="6084"/>
                    <a:pt x="2736" y="6218"/>
                    <a:pt x="3003" y="6318"/>
                  </a:cubicBezTo>
                  <a:lnTo>
                    <a:pt x="3070" y="6318"/>
                  </a:lnTo>
                  <a:cubicBezTo>
                    <a:pt x="3170" y="6318"/>
                    <a:pt x="3236" y="6284"/>
                    <a:pt x="3270" y="6184"/>
                  </a:cubicBezTo>
                  <a:cubicBezTo>
                    <a:pt x="3303" y="6084"/>
                    <a:pt x="3236" y="5951"/>
                    <a:pt x="3136" y="5917"/>
                  </a:cubicBezTo>
                  <a:cubicBezTo>
                    <a:pt x="2903" y="5817"/>
                    <a:pt x="2636" y="5717"/>
                    <a:pt x="2436" y="5584"/>
                  </a:cubicBezTo>
                  <a:cubicBezTo>
                    <a:pt x="2400" y="5560"/>
                    <a:pt x="2361" y="5549"/>
                    <a:pt x="2321" y="5549"/>
                  </a:cubicBezTo>
                  <a:close/>
                  <a:moveTo>
                    <a:pt x="6361" y="5909"/>
                  </a:moveTo>
                  <a:cubicBezTo>
                    <a:pt x="6342" y="5909"/>
                    <a:pt x="6323" y="5912"/>
                    <a:pt x="6305" y="5917"/>
                  </a:cubicBezTo>
                  <a:cubicBezTo>
                    <a:pt x="6138" y="5951"/>
                    <a:pt x="5938" y="5984"/>
                    <a:pt x="5772" y="6051"/>
                  </a:cubicBezTo>
                  <a:cubicBezTo>
                    <a:pt x="5671" y="6051"/>
                    <a:pt x="5605" y="6084"/>
                    <a:pt x="5505" y="6084"/>
                  </a:cubicBezTo>
                  <a:cubicBezTo>
                    <a:pt x="5405" y="6118"/>
                    <a:pt x="5305" y="6218"/>
                    <a:pt x="5338" y="6318"/>
                  </a:cubicBezTo>
                  <a:cubicBezTo>
                    <a:pt x="5338" y="6418"/>
                    <a:pt x="5438" y="6485"/>
                    <a:pt x="5538" y="6485"/>
                  </a:cubicBezTo>
                  <a:lnTo>
                    <a:pt x="5571" y="6485"/>
                  </a:lnTo>
                  <a:cubicBezTo>
                    <a:pt x="5671" y="6485"/>
                    <a:pt x="5738" y="6451"/>
                    <a:pt x="5838" y="6451"/>
                  </a:cubicBezTo>
                  <a:cubicBezTo>
                    <a:pt x="6038" y="6418"/>
                    <a:pt x="6239" y="6351"/>
                    <a:pt x="6405" y="6318"/>
                  </a:cubicBezTo>
                  <a:cubicBezTo>
                    <a:pt x="6505" y="6284"/>
                    <a:pt x="6572" y="6184"/>
                    <a:pt x="6539" y="6051"/>
                  </a:cubicBezTo>
                  <a:cubicBezTo>
                    <a:pt x="6539" y="5969"/>
                    <a:pt x="6448" y="5909"/>
                    <a:pt x="6361" y="5909"/>
                  </a:cubicBezTo>
                  <a:close/>
                  <a:moveTo>
                    <a:pt x="9392" y="5471"/>
                  </a:moveTo>
                  <a:cubicBezTo>
                    <a:pt x="9348" y="5471"/>
                    <a:pt x="9304" y="5487"/>
                    <a:pt x="9274" y="5517"/>
                  </a:cubicBezTo>
                  <a:cubicBezTo>
                    <a:pt x="9174" y="5584"/>
                    <a:pt x="9141" y="5717"/>
                    <a:pt x="9207" y="5817"/>
                  </a:cubicBezTo>
                  <a:cubicBezTo>
                    <a:pt x="9374" y="6051"/>
                    <a:pt x="9574" y="6251"/>
                    <a:pt x="9808" y="6451"/>
                  </a:cubicBezTo>
                  <a:cubicBezTo>
                    <a:pt x="9841" y="6485"/>
                    <a:pt x="9908" y="6518"/>
                    <a:pt x="9941" y="6518"/>
                  </a:cubicBezTo>
                  <a:cubicBezTo>
                    <a:pt x="10008" y="6518"/>
                    <a:pt x="10075" y="6485"/>
                    <a:pt x="10108" y="6418"/>
                  </a:cubicBezTo>
                  <a:cubicBezTo>
                    <a:pt x="10175" y="6351"/>
                    <a:pt x="10175" y="6218"/>
                    <a:pt x="10075" y="6151"/>
                  </a:cubicBezTo>
                  <a:cubicBezTo>
                    <a:pt x="9874" y="5951"/>
                    <a:pt x="9708" y="5784"/>
                    <a:pt x="9541" y="5551"/>
                  </a:cubicBezTo>
                  <a:cubicBezTo>
                    <a:pt x="9504" y="5495"/>
                    <a:pt x="9447" y="5471"/>
                    <a:pt x="9392" y="5471"/>
                  </a:cubicBezTo>
                  <a:close/>
                  <a:moveTo>
                    <a:pt x="17699" y="5621"/>
                  </a:moveTo>
                  <a:cubicBezTo>
                    <a:pt x="17654" y="5621"/>
                    <a:pt x="17610" y="5639"/>
                    <a:pt x="17580" y="5684"/>
                  </a:cubicBezTo>
                  <a:cubicBezTo>
                    <a:pt x="17380" y="5851"/>
                    <a:pt x="17146" y="6018"/>
                    <a:pt x="16913" y="6151"/>
                  </a:cubicBezTo>
                  <a:cubicBezTo>
                    <a:pt x="16813" y="6218"/>
                    <a:pt x="16779" y="6351"/>
                    <a:pt x="16846" y="6418"/>
                  </a:cubicBezTo>
                  <a:cubicBezTo>
                    <a:pt x="16880" y="6485"/>
                    <a:pt x="16980" y="6518"/>
                    <a:pt x="17046" y="6518"/>
                  </a:cubicBezTo>
                  <a:cubicBezTo>
                    <a:pt x="17080" y="6518"/>
                    <a:pt x="17113" y="6518"/>
                    <a:pt x="17146" y="6485"/>
                  </a:cubicBezTo>
                  <a:cubicBezTo>
                    <a:pt x="17380" y="6351"/>
                    <a:pt x="17613" y="6184"/>
                    <a:pt x="17847" y="5984"/>
                  </a:cubicBezTo>
                  <a:cubicBezTo>
                    <a:pt x="17914" y="5917"/>
                    <a:pt x="17947" y="5784"/>
                    <a:pt x="17847" y="5684"/>
                  </a:cubicBezTo>
                  <a:cubicBezTo>
                    <a:pt x="17810" y="5647"/>
                    <a:pt x="17754" y="5621"/>
                    <a:pt x="17699" y="5621"/>
                  </a:cubicBezTo>
                  <a:close/>
                  <a:moveTo>
                    <a:pt x="3864" y="6111"/>
                  </a:moveTo>
                  <a:cubicBezTo>
                    <a:pt x="3778" y="6111"/>
                    <a:pt x="3699" y="6198"/>
                    <a:pt x="3670" y="6284"/>
                  </a:cubicBezTo>
                  <a:cubicBezTo>
                    <a:pt x="3670" y="6385"/>
                    <a:pt x="3737" y="6518"/>
                    <a:pt x="3837" y="6518"/>
                  </a:cubicBezTo>
                  <a:cubicBezTo>
                    <a:pt x="4104" y="6551"/>
                    <a:pt x="4337" y="6585"/>
                    <a:pt x="4604" y="6585"/>
                  </a:cubicBezTo>
                  <a:lnTo>
                    <a:pt x="4704" y="6585"/>
                  </a:lnTo>
                  <a:cubicBezTo>
                    <a:pt x="4838" y="6585"/>
                    <a:pt x="4904" y="6485"/>
                    <a:pt x="4904" y="6351"/>
                  </a:cubicBezTo>
                  <a:cubicBezTo>
                    <a:pt x="4904" y="6251"/>
                    <a:pt x="4804" y="6151"/>
                    <a:pt x="4704" y="6151"/>
                  </a:cubicBezTo>
                  <a:lnTo>
                    <a:pt x="4604" y="6151"/>
                  </a:lnTo>
                  <a:cubicBezTo>
                    <a:pt x="4371" y="6151"/>
                    <a:pt x="4137" y="6151"/>
                    <a:pt x="3904" y="6118"/>
                  </a:cubicBezTo>
                  <a:cubicBezTo>
                    <a:pt x="3890" y="6113"/>
                    <a:pt x="3877" y="6111"/>
                    <a:pt x="3864" y="6111"/>
                  </a:cubicBezTo>
                  <a:close/>
                  <a:moveTo>
                    <a:pt x="19610" y="5783"/>
                  </a:moveTo>
                  <a:cubicBezTo>
                    <a:pt x="19548" y="5783"/>
                    <a:pt x="19491" y="5820"/>
                    <a:pt x="19448" y="5884"/>
                  </a:cubicBezTo>
                  <a:cubicBezTo>
                    <a:pt x="19381" y="5984"/>
                    <a:pt x="19415" y="6118"/>
                    <a:pt x="19515" y="6184"/>
                  </a:cubicBezTo>
                  <a:cubicBezTo>
                    <a:pt x="19748" y="6318"/>
                    <a:pt x="19982" y="6451"/>
                    <a:pt x="20249" y="6585"/>
                  </a:cubicBezTo>
                  <a:cubicBezTo>
                    <a:pt x="20282" y="6585"/>
                    <a:pt x="20315" y="6618"/>
                    <a:pt x="20349" y="6618"/>
                  </a:cubicBezTo>
                  <a:cubicBezTo>
                    <a:pt x="20415" y="6618"/>
                    <a:pt x="20515" y="6551"/>
                    <a:pt x="20549" y="6485"/>
                  </a:cubicBezTo>
                  <a:cubicBezTo>
                    <a:pt x="20582" y="6385"/>
                    <a:pt x="20549" y="6251"/>
                    <a:pt x="20449" y="6218"/>
                  </a:cubicBezTo>
                  <a:cubicBezTo>
                    <a:pt x="20182" y="6084"/>
                    <a:pt x="19948" y="5951"/>
                    <a:pt x="19715" y="5817"/>
                  </a:cubicBezTo>
                  <a:cubicBezTo>
                    <a:pt x="19679" y="5794"/>
                    <a:pt x="19644" y="5783"/>
                    <a:pt x="19610" y="5783"/>
                  </a:cubicBezTo>
                  <a:close/>
                  <a:moveTo>
                    <a:pt x="26666" y="5871"/>
                  </a:moveTo>
                  <a:cubicBezTo>
                    <a:pt x="26616" y="5871"/>
                    <a:pt x="26565" y="5888"/>
                    <a:pt x="26520" y="5917"/>
                  </a:cubicBezTo>
                  <a:cubicBezTo>
                    <a:pt x="26320" y="6084"/>
                    <a:pt x="26086" y="6251"/>
                    <a:pt x="25853" y="6351"/>
                  </a:cubicBezTo>
                  <a:cubicBezTo>
                    <a:pt x="25753" y="6418"/>
                    <a:pt x="25719" y="6551"/>
                    <a:pt x="25786" y="6651"/>
                  </a:cubicBezTo>
                  <a:cubicBezTo>
                    <a:pt x="25819" y="6718"/>
                    <a:pt x="25886" y="6751"/>
                    <a:pt x="25953" y="6751"/>
                  </a:cubicBezTo>
                  <a:cubicBezTo>
                    <a:pt x="25986" y="6751"/>
                    <a:pt x="26019" y="6751"/>
                    <a:pt x="26053" y="6718"/>
                  </a:cubicBezTo>
                  <a:cubicBezTo>
                    <a:pt x="26320" y="6585"/>
                    <a:pt x="26553" y="6418"/>
                    <a:pt x="26787" y="6251"/>
                  </a:cubicBezTo>
                  <a:cubicBezTo>
                    <a:pt x="26887" y="6184"/>
                    <a:pt x="26887" y="6051"/>
                    <a:pt x="26820" y="5951"/>
                  </a:cubicBezTo>
                  <a:cubicBezTo>
                    <a:pt x="26783" y="5896"/>
                    <a:pt x="26726" y="5871"/>
                    <a:pt x="26666" y="5871"/>
                  </a:cubicBezTo>
                  <a:close/>
                  <a:moveTo>
                    <a:pt x="21094" y="6491"/>
                  </a:moveTo>
                  <a:cubicBezTo>
                    <a:pt x="21016" y="6491"/>
                    <a:pt x="20940" y="6546"/>
                    <a:pt x="20916" y="6618"/>
                  </a:cubicBezTo>
                  <a:cubicBezTo>
                    <a:pt x="20882" y="6751"/>
                    <a:pt x="20949" y="6852"/>
                    <a:pt x="21049" y="6885"/>
                  </a:cubicBezTo>
                  <a:cubicBezTo>
                    <a:pt x="21316" y="6985"/>
                    <a:pt x="21583" y="7052"/>
                    <a:pt x="21883" y="7118"/>
                  </a:cubicBezTo>
                  <a:cubicBezTo>
                    <a:pt x="21883" y="7152"/>
                    <a:pt x="21916" y="7152"/>
                    <a:pt x="21916" y="7152"/>
                  </a:cubicBezTo>
                  <a:cubicBezTo>
                    <a:pt x="22017" y="7152"/>
                    <a:pt x="22117" y="7085"/>
                    <a:pt x="22117" y="6985"/>
                  </a:cubicBezTo>
                  <a:cubicBezTo>
                    <a:pt x="22150" y="6885"/>
                    <a:pt x="22083" y="6751"/>
                    <a:pt x="21983" y="6718"/>
                  </a:cubicBezTo>
                  <a:cubicBezTo>
                    <a:pt x="21716" y="6651"/>
                    <a:pt x="21449" y="6585"/>
                    <a:pt x="21183" y="6518"/>
                  </a:cubicBezTo>
                  <a:cubicBezTo>
                    <a:pt x="21155" y="6499"/>
                    <a:pt x="21124" y="6491"/>
                    <a:pt x="21094" y="6491"/>
                  </a:cubicBezTo>
                  <a:close/>
                  <a:moveTo>
                    <a:pt x="16292" y="6505"/>
                  </a:moveTo>
                  <a:cubicBezTo>
                    <a:pt x="16264" y="6505"/>
                    <a:pt x="16237" y="6510"/>
                    <a:pt x="16212" y="6518"/>
                  </a:cubicBezTo>
                  <a:cubicBezTo>
                    <a:pt x="15979" y="6618"/>
                    <a:pt x="15712" y="6718"/>
                    <a:pt x="15445" y="6785"/>
                  </a:cubicBezTo>
                  <a:cubicBezTo>
                    <a:pt x="15345" y="6818"/>
                    <a:pt x="15278" y="6952"/>
                    <a:pt x="15312" y="7052"/>
                  </a:cubicBezTo>
                  <a:cubicBezTo>
                    <a:pt x="15345" y="7152"/>
                    <a:pt x="15412" y="7218"/>
                    <a:pt x="15512" y="7218"/>
                  </a:cubicBezTo>
                  <a:cubicBezTo>
                    <a:pt x="15545" y="7218"/>
                    <a:pt x="15545" y="7185"/>
                    <a:pt x="15579" y="7185"/>
                  </a:cubicBezTo>
                  <a:cubicBezTo>
                    <a:pt x="15845" y="7118"/>
                    <a:pt x="16112" y="7018"/>
                    <a:pt x="16379" y="6885"/>
                  </a:cubicBezTo>
                  <a:cubicBezTo>
                    <a:pt x="16479" y="6852"/>
                    <a:pt x="16546" y="6718"/>
                    <a:pt x="16479" y="6618"/>
                  </a:cubicBezTo>
                  <a:cubicBezTo>
                    <a:pt x="16454" y="6543"/>
                    <a:pt x="16373" y="6505"/>
                    <a:pt x="16292" y="6505"/>
                  </a:cubicBezTo>
                  <a:close/>
                  <a:moveTo>
                    <a:pt x="10627" y="6550"/>
                  </a:moveTo>
                  <a:cubicBezTo>
                    <a:pt x="10556" y="6550"/>
                    <a:pt x="10485" y="6587"/>
                    <a:pt x="10442" y="6651"/>
                  </a:cubicBezTo>
                  <a:cubicBezTo>
                    <a:pt x="10408" y="6751"/>
                    <a:pt x="10442" y="6885"/>
                    <a:pt x="10542" y="6952"/>
                  </a:cubicBezTo>
                  <a:cubicBezTo>
                    <a:pt x="10775" y="7085"/>
                    <a:pt x="11042" y="7185"/>
                    <a:pt x="11342" y="7285"/>
                  </a:cubicBezTo>
                  <a:lnTo>
                    <a:pt x="11409" y="7285"/>
                  </a:lnTo>
                  <a:cubicBezTo>
                    <a:pt x="11476" y="7285"/>
                    <a:pt x="11576" y="7218"/>
                    <a:pt x="11609" y="7152"/>
                  </a:cubicBezTo>
                  <a:cubicBezTo>
                    <a:pt x="11642" y="7018"/>
                    <a:pt x="11576" y="6918"/>
                    <a:pt x="11476" y="6885"/>
                  </a:cubicBezTo>
                  <a:cubicBezTo>
                    <a:pt x="11209" y="6785"/>
                    <a:pt x="10942" y="6685"/>
                    <a:pt x="10742" y="6585"/>
                  </a:cubicBezTo>
                  <a:cubicBezTo>
                    <a:pt x="10706" y="6561"/>
                    <a:pt x="10667" y="6550"/>
                    <a:pt x="10627" y="6550"/>
                  </a:cubicBezTo>
                  <a:close/>
                  <a:moveTo>
                    <a:pt x="25186" y="6676"/>
                  </a:moveTo>
                  <a:cubicBezTo>
                    <a:pt x="25165" y="6676"/>
                    <a:pt x="25142" y="6679"/>
                    <a:pt x="25119" y="6685"/>
                  </a:cubicBezTo>
                  <a:cubicBezTo>
                    <a:pt x="24885" y="6785"/>
                    <a:pt x="24618" y="6852"/>
                    <a:pt x="24352" y="6885"/>
                  </a:cubicBezTo>
                  <a:cubicBezTo>
                    <a:pt x="24251" y="6918"/>
                    <a:pt x="24185" y="7018"/>
                    <a:pt x="24185" y="7152"/>
                  </a:cubicBezTo>
                  <a:cubicBezTo>
                    <a:pt x="24218" y="7252"/>
                    <a:pt x="24285" y="7319"/>
                    <a:pt x="24385" y="7319"/>
                  </a:cubicBezTo>
                  <a:lnTo>
                    <a:pt x="24452" y="7319"/>
                  </a:lnTo>
                  <a:cubicBezTo>
                    <a:pt x="24718" y="7252"/>
                    <a:pt x="25019" y="7185"/>
                    <a:pt x="25286" y="7085"/>
                  </a:cubicBezTo>
                  <a:cubicBezTo>
                    <a:pt x="25386" y="7052"/>
                    <a:pt x="25452" y="6918"/>
                    <a:pt x="25386" y="6818"/>
                  </a:cubicBezTo>
                  <a:cubicBezTo>
                    <a:pt x="25358" y="6736"/>
                    <a:pt x="25286" y="6676"/>
                    <a:pt x="25186" y="6676"/>
                  </a:cubicBezTo>
                  <a:close/>
                  <a:moveTo>
                    <a:pt x="22784" y="6885"/>
                  </a:moveTo>
                  <a:cubicBezTo>
                    <a:pt x="22650" y="6885"/>
                    <a:pt x="22550" y="6952"/>
                    <a:pt x="22550" y="7052"/>
                  </a:cubicBezTo>
                  <a:cubicBezTo>
                    <a:pt x="22517" y="7185"/>
                    <a:pt x="22617" y="7285"/>
                    <a:pt x="22717" y="7319"/>
                  </a:cubicBezTo>
                  <a:cubicBezTo>
                    <a:pt x="23017" y="7352"/>
                    <a:pt x="23284" y="7385"/>
                    <a:pt x="23584" y="7385"/>
                  </a:cubicBezTo>
                  <a:cubicBezTo>
                    <a:pt x="23684" y="7385"/>
                    <a:pt x="23784" y="7285"/>
                    <a:pt x="23784" y="7185"/>
                  </a:cubicBezTo>
                  <a:cubicBezTo>
                    <a:pt x="23784" y="7052"/>
                    <a:pt x="23684" y="6952"/>
                    <a:pt x="23584" y="6952"/>
                  </a:cubicBezTo>
                  <a:cubicBezTo>
                    <a:pt x="23317" y="6952"/>
                    <a:pt x="23051" y="6952"/>
                    <a:pt x="22784" y="6885"/>
                  </a:cubicBezTo>
                  <a:close/>
                  <a:moveTo>
                    <a:pt x="12243" y="7052"/>
                  </a:moveTo>
                  <a:cubicBezTo>
                    <a:pt x="12143" y="7052"/>
                    <a:pt x="12009" y="7118"/>
                    <a:pt x="12009" y="7218"/>
                  </a:cubicBezTo>
                  <a:cubicBezTo>
                    <a:pt x="11976" y="7352"/>
                    <a:pt x="12076" y="7452"/>
                    <a:pt x="12176" y="7452"/>
                  </a:cubicBezTo>
                  <a:cubicBezTo>
                    <a:pt x="12443" y="7519"/>
                    <a:pt x="12743" y="7519"/>
                    <a:pt x="13043" y="7519"/>
                  </a:cubicBezTo>
                  <a:cubicBezTo>
                    <a:pt x="13143" y="7519"/>
                    <a:pt x="13244" y="7452"/>
                    <a:pt x="13244" y="7319"/>
                  </a:cubicBezTo>
                  <a:cubicBezTo>
                    <a:pt x="13244" y="7218"/>
                    <a:pt x="13177" y="7118"/>
                    <a:pt x="13043" y="7118"/>
                  </a:cubicBezTo>
                  <a:cubicBezTo>
                    <a:pt x="12777" y="7118"/>
                    <a:pt x="12510" y="7085"/>
                    <a:pt x="12243" y="7052"/>
                  </a:cubicBezTo>
                  <a:close/>
                  <a:moveTo>
                    <a:pt x="14718" y="6978"/>
                  </a:moveTo>
                  <a:cubicBezTo>
                    <a:pt x="14705" y="6978"/>
                    <a:pt x="14691" y="6980"/>
                    <a:pt x="14678" y="6985"/>
                  </a:cubicBezTo>
                  <a:cubicBezTo>
                    <a:pt x="14411" y="7018"/>
                    <a:pt x="14144" y="7052"/>
                    <a:pt x="13844" y="7085"/>
                  </a:cubicBezTo>
                  <a:cubicBezTo>
                    <a:pt x="13744" y="7085"/>
                    <a:pt x="13644" y="7185"/>
                    <a:pt x="13677" y="7319"/>
                  </a:cubicBezTo>
                  <a:cubicBezTo>
                    <a:pt x="13677" y="7419"/>
                    <a:pt x="13777" y="7519"/>
                    <a:pt x="13877" y="7519"/>
                  </a:cubicBezTo>
                  <a:cubicBezTo>
                    <a:pt x="13877" y="7519"/>
                    <a:pt x="13877" y="7485"/>
                    <a:pt x="13877" y="7485"/>
                  </a:cubicBezTo>
                  <a:cubicBezTo>
                    <a:pt x="14178" y="7485"/>
                    <a:pt x="14478" y="7452"/>
                    <a:pt x="14745" y="7385"/>
                  </a:cubicBezTo>
                  <a:cubicBezTo>
                    <a:pt x="14845" y="7385"/>
                    <a:pt x="14911" y="7252"/>
                    <a:pt x="14911" y="7152"/>
                  </a:cubicBezTo>
                  <a:cubicBezTo>
                    <a:pt x="14883" y="7065"/>
                    <a:pt x="14804" y="6978"/>
                    <a:pt x="14718" y="697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240" name="Google Shape;3240;p32"/>
          <p:cNvSpPr/>
          <p:nvPr/>
        </p:nvSpPr>
        <p:spPr>
          <a:xfrm>
            <a:off x="567300" y="3469236"/>
            <a:ext cx="452140" cy="13999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3241" name="Google Shape;3241;p32"/>
          <p:cNvGrpSpPr/>
          <p:nvPr/>
        </p:nvGrpSpPr>
        <p:grpSpPr>
          <a:xfrm flipH="1">
            <a:off x="72048" y="4076400"/>
            <a:ext cx="930993" cy="1067425"/>
            <a:chOff x="476382" y="4076400"/>
            <a:chExt cx="930993" cy="1067425"/>
          </a:xfrm>
        </p:grpSpPr>
        <p:sp>
          <p:nvSpPr>
            <p:cNvPr id="3242" name="Google Shape;3242;p32"/>
            <p:cNvSpPr/>
            <p:nvPr/>
          </p:nvSpPr>
          <p:spPr>
            <a:xfrm>
              <a:off x="476382" y="4665119"/>
              <a:ext cx="371526" cy="180601"/>
            </a:xfrm>
            <a:custGeom>
              <a:avLst/>
              <a:gdLst/>
              <a:ahLst/>
              <a:cxnLst/>
              <a:rect l="l" t="t" r="r" b="b"/>
              <a:pathLst>
                <a:path w="17418" h="8467" extrusionOk="0">
                  <a:moveTo>
                    <a:pt x="4496" y="0"/>
                  </a:moveTo>
                  <a:cubicBezTo>
                    <a:pt x="1838" y="0"/>
                    <a:pt x="0" y="569"/>
                    <a:pt x="1012" y="1157"/>
                  </a:cubicBezTo>
                  <a:cubicBezTo>
                    <a:pt x="2679" y="2127"/>
                    <a:pt x="15085" y="8467"/>
                    <a:pt x="17114" y="8467"/>
                  </a:cubicBezTo>
                  <a:cubicBezTo>
                    <a:pt x="17318" y="8467"/>
                    <a:pt x="17417" y="8402"/>
                    <a:pt x="17390" y="8262"/>
                  </a:cubicBezTo>
                  <a:cubicBezTo>
                    <a:pt x="17390" y="8262"/>
                    <a:pt x="16289" y="3792"/>
                    <a:pt x="11519" y="1424"/>
                  </a:cubicBezTo>
                  <a:cubicBezTo>
                    <a:pt x="9364" y="376"/>
                    <a:pt x="6659" y="0"/>
                    <a:pt x="44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32"/>
            <p:cNvSpPr/>
            <p:nvPr/>
          </p:nvSpPr>
          <p:spPr>
            <a:xfrm>
              <a:off x="708569" y="4501873"/>
              <a:ext cx="214175" cy="631923"/>
            </a:xfrm>
            <a:custGeom>
              <a:avLst/>
              <a:gdLst/>
              <a:ahLst/>
              <a:cxnLst/>
              <a:rect l="l" t="t" r="r" b="b"/>
              <a:pathLst>
                <a:path w="10041" h="29626" extrusionOk="0">
                  <a:moveTo>
                    <a:pt x="224" y="1"/>
                  </a:moveTo>
                  <a:cubicBezTo>
                    <a:pt x="182" y="1"/>
                    <a:pt x="139" y="12"/>
                    <a:pt x="100" y="37"/>
                  </a:cubicBezTo>
                  <a:cubicBezTo>
                    <a:pt x="0" y="137"/>
                    <a:pt x="0" y="271"/>
                    <a:pt x="67" y="337"/>
                  </a:cubicBezTo>
                  <a:cubicBezTo>
                    <a:pt x="167" y="471"/>
                    <a:pt x="9607" y="12179"/>
                    <a:pt x="9207" y="29392"/>
                  </a:cubicBezTo>
                  <a:cubicBezTo>
                    <a:pt x="9207" y="29525"/>
                    <a:pt x="9274" y="29592"/>
                    <a:pt x="9407" y="29625"/>
                  </a:cubicBezTo>
                  <a:cubicBezTo>
                    <a:pt x="9507" y="29625"/>
                    <a:pt x="9607" y="29525"/>
                    <a:pt x="9607" y="29392"/>
                  </a:cubicBezTo>
                  <a:cubicBezTo>
                    <a:pt x="10041" y="12012"/>
                    <a:pt x="501" y="204"/>
                    <a:pt x="401" y="71"/>
                  </a:cubicBezTo>
                  <a:cubicBezTo>
                    <a:pt x="359" y="29"/>
                    <a:pt x="293" y="1"/>
                    <a:pt x="2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32"/>
            <p:cNvSpPr/>
            <p:nvPr/>
          </p:nvSpPr>
          <p:spPr>
            <a:xfrm>
              <a:off x="816725" y="4226550"/>
              <a:ext cx="416175" cy="917275"/>
            </a:xfrm>
            <a:custGeom>
              <a:avLst/>
              <a:gdLst/>
              <a:ahLst/>
              <a:cxnLst/>
              <a:rect l="l" t="t" r="r" b="b"/>
              <a:pathLst>
                <a:path w="16647" h="36691" extrusionOk="0">
                  <a:moveTo>
                    <a:pt x="16401" y="1"/>
                  </a:moveTo>
                  <a:cubicBezTo>
                    <a:pt x="16353" y="1"/>
                    <a:pt x="16309" y="19"/>
                    <a:pt x="16279" y="64"/>
                  </a:cubicBezTo>
                  <a:cubicBezTo>
                    <a:pt x="16112" y="198"/>
                    <a:pt x="1" y="14975"/>
                    <a:pt x="7473" y="36557"/>
                  </a:cubicBezTo>
                  <a:cubicBezTo>
                    <a:pt x="7473" y="36624"/>
                    <a:pt x="7573" y="36690"/>
                    <a:pt x="7640" y="36690"/>
                  </a:cubicBezTo>
                  <a:lnTo>
                    <a:pt x="7740" y="36690"/>
                  </a:lnTo>
                  <a:cubicBezTo>
                    <a:pt x="7840" y="36657"/>
                    <a:pt x="7907" y="36524"/>
                    <a:pt x="7840" y="36423"/>
                  </a:cubicBezTo>
                  <a:cubicBezTo>
                    <a:pt x="468" y="15108"/>
                    <a:pt x="16379" y="498"/>
                    <a:pt x="16546" y="364"/>
                  </a:cubicBezTo>
                  <a:cubicBezTo>
                    <a:pt x="16646" y="298"/>
                    <a:pt x="16646" y="164"/>
                    <a:pt x="16579" y="64"/>
                  </a:cubicBezTo>
                  <a:cubicBezTo>
                    <a:pt x="16525" y="27"/>
                    <a:pt x="16460" y="1"/>
                    <a:pt x="164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32"/>
            <p:cNvSpPr/>
            <p:nvPr/>
          </p:nvSpPr>
          <p:spPr>
            <a:xfrm>
              <a:off x="489351" y="4216550"/>
              <a:ext cx="432786" cy="369798"/>
            </a:xfrm>
            <a:custGeom>
              <a:avLst/>
              <a:gdLst/>
              <a:ahLst/>
              <a:cxnLst/>
              <a:rect l="l" t="t" r="r" b="b"/>
              <a:pathLst>
                <a:path w="20290" h="17337" extrusionOk="0">
                  <a:moveTo>
                    <a:pt x="10552" y="1"/>
                  </a:moveTo>
                  <a:cubicBezTo>
                    <a:pt x="10537" y="1"/>
                    <a:pt x="10524" y="2"/>
                    <a:pt x="10511" y="4"/>
                  </a:cubicBezTo>
                  <a:cubicBezTo>
                    <a:pt x="9277" y="204"/>
                    <a:pt x="10111" y="4073"/>
                    <a:pt x="10111" y="4073"/>
                  </a:cubicBezTo>
                  <a:cubicBezTo>
                    <a:pt x="10111" y="4073"/>
                    <a:pt x="7579" y="2257"/>
                    <a:pt x="6407" y="2257"/>
                  </a:cubicBezTo>
                  <a:cubicBezTo>
                    <a:pt x="5998" y="2257"/>
                    <a:pt x="5755" y="2478"/>
                    <a:pt x="5841" y="3072"/>
                  </a:cubicBezTo>
                  <a:cubicBezTo>
                    <a:pt x="6174" y="5407"/>
                    <a:pt x="6842" y="6909"/>
                    <a:pt x="6842" y="6909"/>
                  </a:cubicBezTo>
                  <a:cubicBezTo>
                    <a:pt x="6842" y="6909"/>
                    <a:pt x="4854" y="5863"/>
                    <a:pt x="3715" y="5863"/>
                  </a:cubicBezTo>
                  <a:cubicBezTo>
                    <a:pt x="3279" y="5863"/>
                    <a:pt x="2966" y="6016"/>
                    <a:pt x="2939" y="6442"/>
                  </a:cubicBezTo>
                  <a:cubicBezTo>
                    <a:pt x="2839" y="7943"/>
                    <a:pt x="4040" y="10011"/>
                    <a:pt x="4040" y="10011"/>
                  </a:cubicBezTo>
                  <a:cubicBezTo>
                    <a:pt x="4040" y="10011"/>
                    <a:pt x="2172" y="9200"/>
                    <a:pt x="1012" y="9200"/>
                  </a:cubicBezTo>
                  <a:cubicBezTo>
                    <a:pt x="411" y="9200"/>
                    <a:pt x="0" y="9417"/>
                    <a:pt x="137" y="10077"/>
                  </a:cubicBezTo>
                  <a:cubicBezTo>
                    <a:pt x="537" y="12012"/>
                    <a:pt x="4273" y="15748"/>
                    <a:pt x="4273" y="15748"/>
                  </a:cubicBezTo>
                  <a:cubicBezTo>
                    <a:pt x="4273" y="15748"/>
                    <a:pt x="5786" y="17337"/>
                    <a:pt x="8363" y="17337"/>
                  </a:cubicBezTo>
                  <a:cubicBezTo>
                    <a:pt x="9962" y="17337"/>
                    <a:pt x="11969" y="16726"/>
                    <a:pt x="14280" y="14747"/>
                  </a:cubicBezTo>
                  <a:cubicBezTo>
                    <a:pt x="20290" y="9597"/>
                    <a:pt x="11951" y="1"/>
                    <a:pt x="1055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32"/>
            <p:cNvSpPr/>
            <p:nvPr/>
          </p:nvSpPr>
          <p:spPr>
            <a:xfrm>
              <a:off x="555584" y="4325445"/>
              <a:ext cx="278229" cy="224178"/>
            </a:xfrm>
            <a:custGeom>
              <a:avLst/>
              <a:gdLst/>
              <a:ahLst/>
              <a:cxnLst/>
              <a:rect l="l" t="t" r="r" b="b"/>
              <a:pathLst>
                <a:path w="13044" h="10510" extrusionOk="0">
                  <a:moveTo>
                    <a:pt x="8673" y="2170"/>
                  </a:moveTo>
                  <a:cubicBezTo>
                    <a:pt x="8740" y="2204"/>
                    <a:pt x="8874" y="2337"/>
                    <a:pt x="9007" y="2537"/>
                  </a:cubicBezTo>
                  <a:cubicBezTo>
                    <a:pt x="9207" y="2804"/>
                    <a:pt x="9374" y="3104"/>
                    <a:pt x="9474" y="3471"/>
                  </a:cubicBezTo>
                  <a:cubicBezTo>
                    <a:pt x="9007" y="3205"/>
                    <a:pt x="8707" y="2771"/>
                    <a:pt x="8673" y="2304"/>
                  </a:cubicBezTo>
                  <a:cubicBezTo>
                    <a:pt x="8640" y="2237"/>
                    <a:pt x="8640" y="2204"/>
                    <a:pt x="8673" y="2170"/>
                  </a:cubicBezTo>
                  <a:close/>
                  <a:moveTo>
                    <a:pt x="6438" y="3171"/>
                  </a:moveTo>
                  <a:cubicBezTo>
                    <a:pt x="6639" y="3271"/>
                    <a:pt x="7006" y="3805"/>
                    <a:pt x="7239" y="4505"/>
                  </a:cubicBezTo>
                  <a:cubicBezTo>
                    <a:pt x="6772" y="4105"/>
                    <a:pt x="6438" y="3638"/>
                    <a:pt x="6405" y="3271"/>
                  </a:cubicBezTo>
                  <a:cubicBezTo>
                    <a:pt x="6405" y="3238"/>
                    <a:pt x="6405" y="3171"/>
                    <a:pt x="6438" y="3171"/>
                  </a:cubicBezTo>
                  <a:close/>
                  <a:moveTo>
                    <a:pt x="2102" y="7541"/>
                  </a:moveTo>
                  <a:cubicBezTo>
                    <a:pt x="2135" y="7541"/>
                    <a:pt x="2235" y="7574"/>
                    <a:pt x="2402" y="7808"/>
                  </a:cubicBezTo>
                  <a:cubicBezTo>
                    <a:pt x="2569" y="8041"/>
                    <a:pt x="2702" y="8442"/>
                    <a:pt x="2769" y="8842"/>
                  </a:cubicBezTo>
                  <a:cubicBezTo>
                    <a:pt x="2569" y="8708"/>
                    <a:pt x="2369" y="8542"/>
                    <a:pt x="2269" y="8342"/>
                  </a:cubicBezTo>
                  <a:cubicBezTo>
                    <a:pt x="2035" y="8075"/>
                    <a:pt x="1969" y="7774"/>
                    <a:pt x="2035" y="7608"/>
                  </a:cubicBezTo>
                  <a:cubicBezTo>
                    <a:pt x="2069" y="7541"/>
                    <a:pt x="2102" y="7541"/>
                    <a:pt x="2102" y="7541"/>
                  </a:cubicBezTo>
                  <a:close/>
                  <a:moveTo>
                    <a:pt x="11514" y="1"/>
                  </a:moveTo>
                  <a:cubicBezTo>
                    <a:pt x="11480" y="1"/>
                    <a:pt x="11444" y="12"/>
                    <a:pt x="11409" y="36"/>
                  </a:cubicBezTo>
                  <a:cubicBezTo>
                    <a:pt x="11309" y="102"/>
                    <a:pt x="11275" y="236"/>
                    <a:pt x="11342" y="336"/>
                  </a:cubicBezTo>
                  <a:cubicBezTo>
                    <a:pt x="11375" y="369"/>
                    <a:pt x="12776" y="2271"/>
                    <a:pt x="11609" y="3271"/>
                  </a:cubicBezTo>
                  <a:cubicBezTo>
                    <a:pt x="11259" y="3571"/>
                    <a:pt x="10833" y="3722"/>
                    <a:pt x="10403" y="3722"/>
                  </a:cubicBezTo>
                  <a:cubicBezTo>
                    <a:pt x="10260" y="3722"/>
                    <a:pt x="10116" y="3705"/>
                    <a:pt x="9974" y="3672"/>
                  </a:cubicBezTo>
                  <a:cubicBezTo>
                    <a:pt x="9774" y="2804"/>
                    <a:pt x="9274" y="2104"/>
                    <a:pt x="8940" y="1837"/>
                  </a:cubicBezTo>
                  <a:cubicBezTo>
                    <a:pt x="8803" y="1759"/>
                    <a:pt x="8690" y="1726"/>
                    <a:pt x="8599" y="1726"/>
                  </a:cubicBezTo>
                  <a:cubicBezTo>
                    <a:pt x="8534" y="1726"/>
                    <a:pt x="8481" y="1743"/>
                    <a:pt x="8440" y="1770"/>
                  </a:cubicBezTo>
                  <a:cubicBezTo>
                    <a:pt x="8306" y="1870"/>
                    <a:pt x="8206" y="2037"/>
                    <a:pt x="8240" y="2337"/>
                  </a:cubicBezTo>
                  <a:cubicBezTo>
                    <a:pt x="8306" y="3004"/>
                    <a:pt x="8773" y="3638"/>
                    <a:pt x="9507" y="3938"/>
                  </a:cubicBezTo>
                  <a:cubicBezTo>
                    <a:pt x="9541" y="3972"/>
                    <a:pt x="9574" y="3972"/>
                    <a:pt x="9607" y="3972"/>
                  </a:cubicBezTo>
                  <a:cubicBezTo>
                    <a:pt x="9674" y="4305"/>
                    <a:pt x="9674" y="4606"/>
                    <a:pt x="9607" y="4906"/>
                  </a:cubicBezTo>
                  <a:cubicBezTo>
                    <a:pt x="9546" y="5242"/>
                    <a:pt x="9373" y="5410"/>
                    <a:pt x="9036" y="5410"/>
                  </a:cubicBezTo>
                  <a:cubicBezTo>
                    <a:pt x="9006" y="5410"/>
                    <a:pt x="8974" y="5409"/>
                    <a:pt x="8940" y="5406"/>
                  </a:cubicBezTo>
                  <a:cubicBezTo>
                    <a:pt x="8607" y="5373"/>
                    <a:pt x="8173" y="5173"/>
                    <a:pt x="7806" y="4939"/>
                  </a:cubicBezTo>
                  <a:cubicBezTo>
                    <a:pt x="7573" y="3905"/>
                    <a:pt x="7039" y="3104"/>
                    <a:pt x="6672" y="2838"/>
                  </a:cubicBezTo>
                  <a:cubicBezTo>
                    <a:pt x="6565" y="2748"/>
                    <a:pt x="6467" y="2716"/>
                    <a:pt x="6384" y="2716"/>
                  </a:cubicBezTo>
                  <a:cubicBezTo>
                    <a:pt x="6312" y="2716"/>
                    <a:pt x="6251" y="2740"/>
                    <a:pt x="6205" y="2771"/>
                  </a:cubicBezTo>
                  <a:cubicBezTo>
                    <a:pt x="6072" y="2838"/>
                    <a:pt x="6005" y="3004"/>
                    <a:pt x="6005" y="3271"/>
                  </a:cubicBezTo>
                  <a:cubicBezTo>
                    <a:pt x="6005" y="3905"/>
                    <a:pt x="6672" y="4672"/>
                    <a:pt x="7439" y="5173"/>
                  </a:cubicBezTo>
                  <a:cubicBezTo>
                    <a:pt x="7506" y="5640"/>
                    <a:pt x="7539" y="6107"/>
                    <a:pt x="7439" y="6607"/>
                  </a:cubicBezTo>
                  <a:cubicBezTo>
                    <a:pt x="7344" y="7177"/>
                    <a:pt x="7038" y="7477"/>
                    <a:pt x="6551" y="7477"/>
                  </a:cubicBezTo>
                  <a:cubicBezTo>
                    <a:pt x="6525" y="7477"/>
                    <a:pt x="6499" y="7476"/>
                    <a:pt x="6472" y="7474"/>
                  </a:cubicBezTo>
                  <a:cubicBezTo>
                    <a:pt x="5905" y="7441"/>
                    <a:pt x="5238" y="7041"/>
                    <a:pt x="4771" y="6607"/>
                  </a:cubicBezTo>
                  <a:cubicBezTo>
                    <a:pt x="4737" y="5906"/>
                    <a:pt x="4537" y="5373"/>
                    <a:pt x="4370" y="5173"/>
                  </a:cubicBezTo>
                  <a:cubicBezTo>
                    <a:pt x="4297" y="5124"/>
                    <a:pt x="4224" y="5093"/>
                    <a:pt x="4151" y="5093"/>
                  </a:cubicBezTo>
                  <a:cubicBezTo>
                    <a:pt x="4124" y="5093"/>
                    <a:pt x="4097" y="5097"/>
                    <a:pt x="4070" y="5106"/>
                  </a:cubicBezTo>
                  <a:cubicBezTo>
                    <a:pt x="3870" y="5206"/>
                    <a:pt x="3837" y="5473"/>
                    <a:pt x="3837" y="5706"/>
                  </a:cubicBezTo>
                  <a:cubicBezTo>
                    <a:pt x="3870" y="6040"/>
                    <a:pt x="4070" y="6440"/>
                    <a:pt x="4370" y="6774"/>
                  </a:cubicBezTo>
                  <a:cubicBezTo>
                    <a:pt x="4370" y="7241"/>
                    <a:pt x="4337" y="7774"/>
                    <a:pt x="4137" y="8342"/>
                  </a:cubicBezTo>
                  <a:cubicBezTo>
                    <a:pt x="3970" y="8742"/>
                    <a:pt x="3737" y="8975"/>
                    <a:pt x="3436" y="9009"/>
                  </a:cubicBezTo>
                  <a:cubicBezTo>
                    <a:pt x="3403" y="9025"/>
                    <a:pt x="3361" y="9034"/>
                    <a:pt x="3315" y="9034"/>
                  </a:cubicBezTo>
                  <a:cubicBezTo>
                    <a:pt x="3270" y="9034"/>
                    <a:pt x="3220" y="9025"/>
                    <a:pt x="3169" y="9009"/>
                  </a:cubicBezTo>
                  <a:cubicBezTo>
                    <a:pt x="3169" y="8608"/>
                    <a:pt x="3069" y="8175"/>
                    <a:pt x="2869" y="7808"/>
                  </a:cubicBezTo>
                  <a:cubicBezTo>
                    <a:pt x="2769" y="7608"/>
                    <a:pt x="2469" y="7107"/>
                    <a:pt x="2102" y="7107"/>
                  </a:cubicBezTo>
                  <a:cubicBezTo>
                    <a:pt x="2002" y="7107"/>
                    <a:pt x="1802" y="7174"/>
                    <a:pt x="1668" y="7408"/>
                  </a:cubicBezTo>
                  <a:cubicBezTo>
                    <a:pt x="1502" y="7741"/>
                    <a:pt x="1602" y="8175"/>
                    <a:pt x="1902" y="8608"/>
                  </a:cubicBezTo>
                  <a:cubicBezTo>
                    <a:pt x="2135" y="8875"/>
                    <a:pt x="2436" y="9142"/>
                    <a:pt x="2736" y="9309"/>
                  </a:cubicBezTo>
                  <a:cubicBezTo>
                    <a:pt x="2736" y="9509"/>
                    <a:pt x="2669" y="9676"/>
                    <a:pt x="2536" y="9843"/>
                  </a:cubicBezTo>
                  <a:cubicBezTo>
                    <a:pt x="2436" y="9976"/>
                    <a:pt x="2269" y="10076"/>
                    <a:pt x="2102" y="10076"/>
                  </a:cubicBezTo>
                  <a:cubicBezTo>
                    <a:pt x="2089" y="10077"/>
                    <a:pt x="2076" y="10077"/>
                    <a:pt x="2063" y="10077"/>
                  </a:cubicBezTo>
                  <a:cubicBezTo>
                    <a:pt x="1436" y="10077"/>
                    <a:pt x="662" y="9302"/>
                    <a:pt x="401" y="8975"/>
                  </a:cubicBezTo>
                  <a:cubicBezTo>
                    <a:pt x="351" y="8942"/>
                    <a:pt x="292" y="8925"/>
                    <a:pt x="238" y="8925"/>
                  </a:cubicBezTo>
                  <a:cubicBezTo>
                    <a:pt x="184" y="8925"/>
                    <a:pt x="134" y="8942"/>
                    <a:pt x="101" y="8975"/>
                  </a:cubicBezTo>
                  <a:cubicBezTo>
                    <a:pt x="1" y="9042"/>
                    <a:pt x="1" y="9175"/>
                    <a:pt x="67" y="9276"/>
                  </a:cubicBezTo>
                  <a:cubicBezTo>
                    <a:pt x="101" y="9309"/>
                    <a:pt x="1168" y="10510"/>
                    <a:pt x="2069" y="10510"/>
                  </a:cubicBezTo>
                  <a:lnTo>
                    <a:pt x="2102" y="10510"/>
                  </a:lnTo>
                  <a:cubicBezTo>
                    <a:pt x="2436" y="10476"/>
                    <a:pt x="2669" y="10343"/>
                    <a:pt x="2869" y="10076"/>
                  </a:cubicBezTo>
                  <a:cubicBezTo>
                    <a:pt x="3036" y="9876"/>
                    <a:pt x="3103" y="9676"/>
                    <a:pt x="3136" y="9442"/>
                  </a:cubicBezTo>
                  <a:lnTo>
                    <a:pt x="3503" y="9442"/>
                  </a:lnTo>
                  <a:cubicBezTo>
                    <a:pt x="3837" y="9409"/>
                    <a:pt x="4237" y="9175"/>
                    <a:pt x="4504" y="8475"/>
                  </a:cubicBezTo>
                  <a:cubicBezTo>
                    <a:pt x="4671" y="8041"/>
                    <a:pt x="4737" y="7574"/>
                    <a:pt x="4771" y="7174"/>
                  </a:cubicBezTo>
                  <a:cubicBezTo>
                    <a:pt x="5271" y="7574"/>
                    <a:pt x="5871" y="7841"/>
                    <a:pt x="6438" y="7908"/>
                  </a:cubicBezTo>
                  <a:cubicBezTo>
                    <a:pt x="6466" y="7909"/>
                    <a:pt x="6493" y="7910"/>
                    <a:pt x="6520" y="7910"/>
                  </a:cubicBezTo>
                  <a:cubicBezTo>
                    <a:pt x="7243" y="7910"/>
                    <a:pt x="7744" y="7478"/>
                    <a:pt x="7873" y="6674"/>
                  </a:cubicBezTo>
                  <a:cubicBezTo>
                    <a:pt x="7940" y="6273"/>
                    <a:pt x="7940" y="5840"/>
                    <a:pt x="7873" y="5473"/>
                  </a:cubicBezTo>
                  <a:lnTo>
                    <a:pt x="7873" y="5473"/>
                  </a:lnTo>
                  <a:cubicBezTo>
                    <a:pt x="8240" y="5673"/>
                    <a:pt x="8607" y="5773"/>
                    <a:pt x="8907" y="5806"/>
                  </a:cubicBezTo>
                  <a:cubicBezTo>
                    <a:pt x="8962" y="5813"/>
                    <a:pt x="9015" y="5816"/>
                    <a:pt x="9067" y="5816"/>
                  </a:cubicBezTo>
                  <a:cubicBezTo>
                    <a:pt x="9578" y="5816"/>
                    <a:pt x="9920" y="5518"/>
                    <a:pt x="10041" y="4972"/>
                  </a:cubicBezTo>
                  <a:cubicBezTo>
                    <a:pt x="10074" y="4672"/>
                    <a:pt x="10074" y="4405"/>
                    <a:pt x="10041" y="4105"/>
                  </a:cubicBezTo>
                  <a:lnTo>
                    <a:pt x="10041" y="4105"/>
                  </a:lnTo>
                  <a:cubicBezTo>
                    <a:pt x="10165" y="4124"/>
                    <a:pt x="10287" y="4133"/>
                    <a:pt x="10408" y="4133"/>
                  </a:cubicBezTo>
                  <a:cubicBezTo>
                    <a:pt x="10940" y="4133"/>
                    <a:pt x="11441" y="3952"/>
                    <a:pt x="11876" y="3571"/>
                  </a:cubicBezTo>
                  <a:cubicBezTo>
                    <a:pt x="13043" y="2604"/>
                    <a:pt x="12276" y="870"/>
                    <a:pt x="11676" y="102"/>
                  </a:cubicBezTo>
                  <a:cubicBezTo>
                    <a:pt x="11632" y="38"/>
                    <a:pt x="11575" y="1"/>
                    <a:pt x="115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32"/>
            <p:cNvSpPr/>
            <p:nvPr/>
          </p:nvSpPr>
          <p:spPr>
            <a:xfrm>
              <a:off x="641675" y="4722521"/>
              <a:ext cx="245487" cy="164390"/>
            </a:xfrm>
            <a:custGeom>
              <a:avLst/>
              <a:gdLst/>
              <a:ahLst/>
              <a:cxnLst/>
              <a:rect l="l" t="t" r="r" b="b"/>
              <a:pathLst>
                <a:path w="11509" h="7707" extrusionOk="0">
                  <a:moveTo>
                    <a:pt x="234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4"/>
                    <a:pt x="101" y="401"/>
                    <a:pt x="201" y="401"/>
                  </a:cubicBezTo>
                  <a:lnTo>
                    <a:pt x="234" y="401"/>
                  </a:lnTo>
                  <a:cubicBezTo>
                    <a:pt x="7006" y="401"/>
                    <a:pt x="11075" y="7539"/>
                    <a:pt x="11109" y="7606"/>
                  </a:cubicBezTo>
                  <a:cubicBezTo>
                    <a:pt x="11142" y="7673"/>
                    <a:pt x="11209" y="7706"/>
                    <a:pt x="11275" y="7706"/>
                  </a:cubicBezTo>
                  <a:cubicBezTo>
                    <a:pt x="11309" y="7706"/>
                    <a:pt x="11342" y="7706"/>
                    <a:pt x="11376" y="7673"/>
                  </a:cubicBezTo>
                  <a:cubicBezTo>
                    <a:pt x="11476" y="7606"/>
                    <a:pt x="11509" y="7506"/>
                    <a:pt x="11476" y="7406"/>
                  </a:cubicBezTo>
                  <a:cubicBezTo>
                    <a:pt x="11409" y="7306"/>
                    <a:pt x="7273" y="1"/>
                    <a:pt x="23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32"/>
            <p:cNvSpPr/>
            <p:nvPr/>
          </p:nvSpPr>
          <p:spPr>
            <a:xfrm>
              <a:off x="761939" y="4440547"/>
              <a:ext cx="280745" cy="341749"/>
            </a:xfrm>
            <a:custGeom>
              <a:avLst/>
              <a:gdLst/>
              <a:ahLst/>
              <a:cxnLst/>
              <a:rect l="l" t="t" r="r" b="b"/>
              <a:pathLst>
                <a:path w="13162" h="16022" extrusionOk="0">
                  <a:moveTo>
                    <a:pt x="10774" y="1"/>
                  </a:moveTo>
                  <a:cubicBezTo>
                    <a:pt x="10492" y="1"/>
                    <a:pt x="10108" y="111"/>
                    <a:pt x="9607" y="344"/>
                  </a:cubicBezTo>
                  <a:cubicBezTo>
                    <a:pt x="0" y="4814"/>
                    <a:pt x="4503" y="16022"/>
                    <a:pt x="4503" y="16022"/>
                  </a:cubicBezTo>
                  <a:cubicBezTo>
                    <a:pt x="8232" y="7878"/>
                    <a:pt x="13161" y="1"/>
                    <a:pt x="107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32"/>
            <p:cNvSpPr/>
            <p:nvPr/>
          </p:nvSpPr>
          <p:spPr>
            <a:xfrm>
              <a:off x="839499" y="4552598"/>
              <a:ext cx="64758" cy="234694"/>
            </a:xfrm>
            <a:custGeom>
              <a:avLst/>
              <a:gdLst/>
              <a:ahLst/>
              <a:cxnLst/>
              <a:rect l="l" t="t" r="r" b="b"/>
              <a:pathLst>
                <a:path w="3036" h="11003" extrusionOk="0">
                  <a:moveTo>
                    <a:pt x="2786" y="1"/>
                  </a:moveTo>
                  <a:cubicBezTo>
                    <a:pt x="2715" y="1"/>
                    <a:pt x="2650" y="55"/>
                    <a:pt x="2602" y="128"/>
                  </a:cubicBezTo>
                  <a:cubicBezTo>
                    <a:pt x="2569" y="161"/>
                    <a:pt x="0" y="5031"/>
                    <a:pt x="667" y="10802"/>
                  </a:cubicBezTo>
                  <a:cubicBezTo>
                    <a:pt x="667" y="10902"/>
                    <a:pt x="767" y="11002"/>
                    <a:pt x="867" y="11002"/>
                  </a:cubicBezTo>
                  <a:lnTo>
                    <a:pt x="901" y="11002"/>
                  </a:lnTo>
                  <a:cubicBezTo>
                    <a:pt x="1001" y="10969"/>
                    <a:pt x="1067" y="10869"/>
                    <a:pt x="1067" y="10769"/>
                  </a:cubicBezTo>
                  <a:cubicBezTo>
                    <a:pt x="434" y="5131"/>
                    <a:pt x="2935" y="361"/>
                    <a:pt x="2969" y="294"/>
                  </a:cubicBezTo>
                  <a:cubicBezTo>
                    <a:pt x="3036" y="194"/>
                    <a:pt x="2969" y="94"/>
                    <a:pt x="2869" y="28"/>
                  </a:cubicBezTo>
                  <a:cubicBezTo>
                    <a:pt x="2841" y="9"/>
                    <a:pt x="2813" y="1"/>
                    <a:pt x="278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32"/>
            <p:cNvSpPr/>
            <p:nvPr/>
          </p:nvSpPr>
          <p:spPr>
            <a:xfrm>
              <a:off x="941825" y="4497650"/>
              <a:ext cx="279425" cy="280075"/>
            </a:xfrm>
            <a:custGeom>
              <a:avLst/>
              <a:gdLst/>
              <a:ahLst/>
              <a:cxnLst/>
              <a:rect l="l" t="t" r="r" b="b"/>
              <a:pathLst>
                <a:path w="11177" h="11203" extrusionOk="0">
                  <a:moveTo>
                    <a:pt x="8728" y="1"/>
                  </a:moveTo>
                  <a:cubicBezTo>
                    <a:pt x="8544" y="1"/>
                    <a:pt x="8315" y="31"/>
                    <a:pt x="8040" y="95"/>
                  </a:cubicBezTo>
                  <a:cubicBezTo>
                    <a:pt x="0" y="1963"/>
                    <a:pt x="1602" y="11203"/>
                    <a:pt x="1602" y="11203"/>
                  </a:cubicBezTo>
                  <a:cubicBezTo>
                    <a:pt x="5913" y="5371"/>
                    <a:pt x="11177" y="1"/>
                    <a:pt x="8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32"/>
            <p:cNvSpPr/>
            <p:nvPr/>
          </p:nvSpPr>
          <p:spPr>
            <a:xfrm>
              <a:off x="968900" y="4874448"/>
              <a:ext cx="208531" cy="207343"/>
            </a:xfrm>
            <a:custGeom>
              <a:avLst/>
              <a:gdLst/>
              <a:ahLst/>
              <a:cxnLst/>
              <a:rect l="l" t="t" r="r" b="b"/>
              <a:pathLst>
                <a:path w="11234" h="11170" extrusionOk="0">
                  <a:moveTo>
                    <a:pt x="8687" y="1"/>
                  </a:moveTo>
                  <a:cubicBezTo>
                    <a:pt x="8501" y="1"/>
                    <a:pt x="8275" y="31"/>
                    <a:pt x="8006" y="95"/>
                  </a:cubicBezTo>
                  <a:cubicBezTo>
                    <a:pt x="1" y="1930"/>
                    <a:pt x="1602" y="11170"/>
                    <a:pt x="1602" y="11170"/>
                  </a:cubicBezTo>
                  <a:cubicBezTo>
                    <a:pt x="6389" y="5730"/>
                    <a:pt x="11234" y="1"/>
                    <a:pt x="868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32"/>
            <p:cNvSpPr/>
            <p:nvPr/>
          </p:nvSpPr>
          <p:spPr>
            <a:xfrm>
              <a:off x="994292" y="4934772"/>
              <a:ext cx="67512" cy="151359"/>
            </a:xfrm>
            <a:custGeom>
              <a:avLst/>
              <a:gdLst/>
              <a:ahLst/>
              <a:cxnLst/>
              <a:rect l="l" t="t" r="r" b="b"/>
              <a:pathLst>
                <a:path w="3637" h="8154" extrusionOk="0">
                  <a:moveTo>
                    <a:pt x="3390" y="1"/>
                  </a:moveTo>
                  <a:cubicBezTo>
                    <a:pt x="3330" y="1"/>
                    <a:pt x="3273" y="25"/>
                    <a:pt x="3236" y="81"/>
                  </a:cubicBezTo>
                  <a:cubicBezTo>
                    <a:pt x="3203" y="114"/>
                    <a:pt x="467" y="3416"/>
                    <a:pt x="0" y="7920"/>
                  </a:cubicBezTo>
                  <a:cubicBezTo>
                    <a:pt x="0" y="8020"/>
                    <a:pt x="100" y="8120"/>
                    <a:pt x="200" y="8153"/>
                  </a:cubicBezTo>
                  <a:lnTo>
                    <a:pt x="234" y="8153"/>
                  </a:lnTo>
                  <a:cubicBezTo>
                    <a:pt x="334" y="8153"/>
                    <a:pt x="401" y="8053"/>
                    <a:pt x="434" y="7953"/>
                  </a:cubicBezTo>
                  <a:cubicBezTo>
                    <a:pt x="868" y="3583"/>
                    <a:pt x="3536" y="381"/>
                    <a:pt x="3536" y="347"/>
                  </a:cubicBezTo>
                  <a:cubicBezTo>
                    <a:pt x="3636" y="247"/>
                    <a:pt x="3603" y="114"/>
                    <a:pt x="3536" y="47"/>
                  </a:cubicBezTo>
                  <a:cubicBezTo>
                    <a:pt x="3491" y="17"/>
                    <a:pt x="3440" y="1"/>
                    <a:pt x="33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32"/>
            <p:cNvSpPr/>
            <p:nvPr/>
          </p:nvSpPr>
          <p:spPr>
            <a:xfrm>
              <a:off x="904300" y="4076400"/>
              <a:ext cx="503075" cy="398575"/>
            </a:xfrm>
            <a:custGeom>
              <a:avLst/>
              <a:gdLst/>
              <a:ahLst/>
              <a:cxnLst/>
              <a:rect l="l" t="t" r="r" b="b"/>
              <a:pathLst>
                <a:path w="20123" h="15943" extrusionOk="0">
                  <a:moveTo>
                    <a:pt x="7197" y="1"/>
                  </a:moveTo>
                  <a:cubicBezTo>
                    <a:pt x="7073" y="1"/>
                    <a:pt x="6932" y="42"/>
                    <a:pt x="6772" y="133"/>
                  </a:cubicBezTo>
                  <a:cubicBezTo>
                    <a:pt x="5071" y="1133"/>
                    <a:pt x="2702" y="5870"/>
                    <a:pt x="2702" y="5870"/>
                  </a:cubicBezTo>
                  <a:cubicBezTo>
                    <a:pt x="2702" y="5870"/>
                    <a:pt x="0" y="10974"/>
                    <a:pt x="6805" y="15043"/>
                  </a:cubicBezTo>
                  <a:cubicBezTo>
                    <a:pt x="7860" y="15673"/>
                    <a:pt x="8907" y="15942"/>
                    <a:pt x="9922" y="15942"/>
                  </a:cubicBezTo>
                  <a:cubicBezTo>
                    <a:pt x="15516" y="15942"/>
                    <a:pt x="20123" y="7764"/>
                    <a:pt x="19614" y="6804"/>
                  </a:cubicBezTo>
                  <a:cubicBezTo>
                    <a:pt x="19492" y="6567"/>
                    <a:pt x="19238" y="6473"/>
                    <a:pt x="18914" y="6473"/>
                  </a:cubicBezTo>
                  <a:cubicBezTo>
                    <a:pt x="17738" y="6473"/>
                    <a:pt x="15645" y="7705"/>
                    <a:pt x="15645" y="7705"/>
                  </a:cubicBezTo>
                  <a:cubicBezTo>
                    <a:pt x="15645" y="7705"/>
                    <a:pt x="17026" y="3229"/>
                    <a:pt x="15691" y="3229"/>
                  </a:cubicBezTo>
                  <a:cubicBezTo>
                    <a:pt x="15559" y="3229"/>
                    <a:pt x="15400" y="3272"/>
                    <a:pt x="15211" y="3368"/>
                  </a:cubicBezTo>
                  <a:cubicBezTo>
                    <a:pt x="13110" y="4402"/>
                    <a:pt x="11876" y="5503"/>
                    <a:pt x="11876" y="5503"/>
                  </a:cubicBezTo>
                  <a:cubicBezTo>
                    <a:pt x="11876" y="5503"/>
                    <a:pt x="12545" y="1640"/>
                    <a:pt x="11327" y="1640"/>
                  </a:cubicBezTo>
                  <a:cubicBezTo>
                    <a:pt x="11270" y="1640"/>
                    <a:pt x="11208" y="1649"/>
                    <a:pt x="11142" y="1667"/>
                  </a:cubicBezTo>
                  <a:cubicBezTo>
                    <a:pt x="9641" y="2034"/>
                    <a:pt x="8073" y="3835"/>
                    <a:pt x="8073" y="3835"/>
                  </a:cubicBezTo>
                  <a:cubicBezTo>
                    <a:pt x="8073" y="3835"/>
                    <a:pt x="8402" y="1"/>
                    <a:pt x="71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4" name="Google Shape;3254;p32"/>
            <p:cNvSpPr/>
            <p:nvPr/>
          </p:nvSpPr>
          <p:spPr>
            <a:xfrm>
              <a:off x="974350" y="4183625"/>
              <a:ext cx="332750" cy="243850"/>
            </a:xfrm>
            <a:custGeom>
              <a:avLst/>
              <a:gdLst/>
              <a:ahLst/>
              <a:cxnLst/>
              <a:rect l="l" t="t" r="r" b="b"/>
              <a:pathLst>
                <a:path w="13310" h="9754" extrusionOk="0">
                  <a:moveTo>
                    <a:pt x="3069" y="1448"/>
                  </a:moveTo>
                  <a:cubicBezTo>
                    <a:pt x="3136" y="1448"/>
                    <a:pt x="3136" y="1481"/>
                    <a:pt x="3136" y="1481"/>
                  </a:cubicBezTo>
                  <a:cubicBezTo>
                    <a:pt x="3169" y="1481"/>
                    <a:pt x="3169" y="1614"/>
                    <a:pt x="2969" y="1848"/>
                  </a:cubicBezTo>
                  <a:cubicBezTo>
                    <a:pt x="2802" y="2081"/>
                    <a:pt x="2469" y="2348"/>
                    <a:pt x="2135" y="2515"/>
                  </a:cubicBezTo>
                  <a:cubicBezTo>
                    <a:pt x="2202" y="2281"/>
                    <a:pt x="2302" y="2048"/>
                    <a:pt x="2435" y="1881"/>
                  </a:cubicBezTo>
                  <a:cubicBezTo>
                    <a:pt x="2602" y="1614"/>
                    <a:pt x="2836" y="1448"/>
                    <a:pt x="3036" y="1448"/>
                  </a:cubicBezTo>
                  <a:close/>
                  <a:moveTo>
                    <a:pt x="8673" y="4183"/>
                  </a:moveTo>
                  <a:cubicBezTo>
                    <a:pt x="8607" y="4416"/>
                    <a:pt x="8240" y="4950"/>
                    <a:pt x="7639" y="5417"/>
                  </a:cubicBezTo>
                  <a:cubicBezTo>
                    <a:pt x="7873" y="4817"/>
                    <a:pt x="8206" y="4350"/>
                    <a:pt x="8540" y="4216"/>
                  </a:cubicBezTo>
                  <a:cubicBezTo>
                    <a:pt x="8607" y="4216"/>
                    <a:pt x="8640" y="4216"/>
                    <a:pt x="8673" y="4183"/>
                  </a:cubicBezTo>
                  <a:close/>
                  <a:moveTo>
                    <a:pt x="10308" y="6017"/>
                  </a:moveTo>
                  <a:cubicBezTo>
                    <a:pt x="10274" y="6084"/>
                    <a:pt x="10208" y="6251"/>
                    <a:pt x="10074" y="6451"/>
                  </a:cubicBezTo>
                  <a:cubicBezTo>
                    <a:pt x="9874" y="6718"/>
                    <a:pt x="9641" y="6985"/>
                    <a:pt x="9340" y="7185"/>
                  </a:cubicBezTo>
                  <a:cubicBezTo>
                    <a:pt x="9440" y="6651"/>
                    <a:pt x="9741" y="6218"/>
                    <a:pt x="10174" y="6051"/>
                  </a:cubicBezTo>
                  <a:cubicBezTo>
                    <a:pt x="10241" y="6017"/>
                    <a:pt x="10274" y="6017"/>
                    <a:pt x="10308" y="6017"/>
                  </a:cubicBezTo>
                  <a:close/>
                  <a:moveTo>
                    <a:pt x="1088" y="1"/>
                  </a:moveTo>
                  <a:cubicBezTo>
                    <a:pt x="1005" y="1"/>
                    <a:pt x="918" y="38"/>
                    <a:pt x="868" y="113"/>
                  </a:cubicBezTo>
                  <a:cubicBezTo>
                    <a:pt x="834" y="147"/>
                    <a:pt x="0" y="1548"/>
                    <a:pt x="334" y="2415"/>
                  </a:cubicBezTo>
                  <a:cubicBezTo>
                    <a:pt x="434" y="2715"/>
                    <a:pt x="668" y="2915"/>
                    <a:pt x="968" y="3015"/>
                  </a:cubicBezTo>
                  <a:cubicBezTo>
                    <a:pt x="1139" y="3064"/>
                    <a:pt x="1310" y="3095"/>
                    <a:pt x="1481" y="3095"/>
                  </a:cubicBezTo>
                  <a:cubicBezTo>
                    <a:pt x="1543" y="3095"/>
                    <a:pt x="1606" y="3091"/>
                    <a:pt x="1668" y="3082"/>
                  </a:cubicBezTo>
                  <a:cubicBezTo>
                    <a:pt x="1702" y="3182"/>
                    <a:pt x="1735" y="3316"/>
                    <a:pt x="1802" y="3416"/>
                  </a:cubicBezTo>
                  <a:cubicBezTo>
                    <a:pt x="1935" y="3682"/>
                    <a:pt x="2269" y="4049"/>
                    <a:pt x="3036" y="4049"/>
                  </a:cubicBezTo>
                  <a:cubicBezTo>
                    <a:pt x="3119" y="4055"/>
                    <a:pt x="3200" y="4058"/>
                    <a:pt x="3281" y="4058"/>
                  </a:cubicBezTo>
                  <a:cubicBezTo>
                    <a:pt x="3655" y="4058"/>
                    <a:pt x="4007" y="3998"/>
                    <a:pt x="4337" y="3916"/>
                  </a:cubicBezTo>
                  <a:lnTo>
                    <a:pt x="4337" y="3916"/>
                  </a:lnTo>
                  <a:cubicBezTo>
                    <a:pt x="4137" y="4483"/>
                    <a:pt x="4037" y="5184"/>
                    <a:pt x="4170" y="5717"/>
                  </a:cubicBezTo>
                  <a:cubicBezTo>
                    <a:pt x="4343" y="6351"/>
                    <a:pt x="4815" y="6712"/>
                    <a:pt x="5478" y="6712"/>
                  </a:cubicBezTo>
                  <a:cubicBezTo>
                    <a:pt x="5582" y="6712"/>
                    <a:pt x="5691" y="6703"/>
                    <a:pt x="5805" y="6685"/>
                  </a:cubicBezTo>
                  <a:cubicBezTo>
                    <a:pt x="6205" y="6618"/>
                    <a:pt x="6572" y="6484"/>
                    <a:pt x="6939" y="6318"/>
                  </a:cubicBezTo>
                  <a:lnTo>
                    <a:pt x="6939" y="6318"/>
                  </a:lnTo>
                  <a:cubicBezTo>
                    <a:pt x="6872" y="6718"/>
                    <a:pt x="6872" y="7118"/>
                    <a:pt x="6939" y="7418"/>
                  </a:cubicBezTo>
                  <a:cubicBezTo>
                    <a:pt x="7055" y="7913"/>
                    <a:pt x="7400" y="8205"/>
                    <a:pt x="7862" y="8205"/>
                  </a:cubicBezTo>
                  <a:cubicBezTo>
                    <a:pt x="7930" y="8205"/>
                    <a:pt x="8000" y="8198"/>
                    <a:pt x="8073" y="8186"/>
                  </a:cubicBezTo>
                  <a:cubicBezTo>
                    <a:pt x="8373" y="8152"/>
                    <a:pt x="8640" y="8052"/>
                    <a:pt x="8907" y="7952"/>
                  </a:cubicBezTo>
                  <a:cubicBezTo>
                    <a:pt x="9007" y="8586"/>
                    <a:pt x="9407" y="9153"/>
                    <a:pt x="9974" y="9487"/>
                  </a:cubicBezTo>
                  <a:cubicBezTo>
                    <a:pt x="10274" y="9687"/>
                    <a:pt x="10575" y="9753"/>
                    <a:pt x="10875" y="9753"/>
                  </a:cubicBezTo>
                  <a:cubicBezTo>
                    <a:pt x="11876" y="9753"/>
                    <a:pt x="12810" y="8853"/>
                    <a:pt x="13243" y="8219"/>
                  </a:cubicBezTo>
                  <a:cubicBezTo>
                    <a:pt x="13310" y="8119"/>
                    <a:pt x="13277" y="8019"/>
                    <a:pt x="13176" y="7952"/>
                  </a:cubicBezTo>
                  <a:cubicBezTo>
                    <a:pt x="13147" y="7922"/>
                    <a:pt x="13103" y="7906"/>
                    <a:pt x="13058" y="7906"/>
                  </a:cubicBezTo>
                  <a:cubicBezTo>
                    <a:pt x="13003" y="7906"/>
                    <a:pt x="12946" y="7930"/>
                    <a:pt x="12910" y="7986"/>
                  </a:cubicBezTo>
                  <a:cubicBezTo>
                    <a:pt x="12882" y="8013"/>
                    <a:pt x="11938" y="9347"/>
                    <a:pt x="10875" y="9347"/>
                  </a:cubicBezTo>
                  <a:cubicBezTo>
                    <a:pt x="10655" y="9347"/>
                    <a:pt x="10430" y="9290"/>
                    <a:pt x="10208" y="9153"/>
                  </a:cubicBezTo>
                  <a:cubicBezTo>
                    <a:pt x="9674" y="8819"/>
                    <a:pt x="9374" y="8319"/>
                    <a:pt x="9307" y="7719"/>
                  </a:cubicBezTo>
                  <a:cubicBezTo>
                    <a:pt x="10041" y="7252"/>
                    <a:pt x="10575" y="6551"/>
                    <a:pt x="10708" y="6184"/>
                  </a:cubicBezTo>
                  <a:cubicBezTo>
                    <a:pt x="10775" y="5884"/>
                    <a:pt x="10708" y="5751"/>
                    <a:pt x="10608" y="5684"/>
                  </a:cubicBezTo>
                  <a:cubicBezTo>
                    <a:pt x="10536" y="5612"/>
                    <a:pt x="10446" y="5579"/>
                    <a:pt x="10336" y="5579"/>
                  </a:cubicBezTo>
                  <a:cubicBezTo>
                    <a:pt x="10241" y="5579"/>
                    <a:pt x="10131" y="5604"/>
                    <a:pt x="10008" y="5651"/>
                  </a:cubicBezTo>
                  <a:cubicBezTo>
                    <a:pt x="9407" y="5917"/>
                    <a:pt x="8940" y="6585"/>
                    <a:pt x="8907" y="7352"/>
                  </a:cubicBezTo>
                  <a:cubicBezTo>
                    <a:pt x="8873" y="7418"/>
                    <a:pt x="8873" y="7452"/>
                    <a:pt x="8873" y="7485"/>
                  </a:cubicBezTo>
                  <a:cubicBezTo>
                    <a:pt x="8607" y="7619"/>
                    <a:pt x="8306" y="7752"/>
                    <a:pt x="8006" y="7785"/>
                  </a:cubicBezTo>
                  <a:cubicBezTo>
                    <a:pt x="7970" y="7789"/>
                    <a:pt x="7936" y="7790"/>
                    <a:pt x="7903" y="7790"/>
                  </a:cubicBezTo>
                  <a:cubicBezTo>
                    <a:pt x="7601" y="7790"/>
                    <a:pt x="7429" y="7649"/>
                    <a:pt x="7339" y="7318"/>
                  </a:cubicBezTo>
                  <a:cubicBezTo>
                    <a:pt x="7239" y="6951"/>
                    <a:pt x="7306" y="6518"/>
                    <a:pt x="7406" y="6051"/>
                  </a:cubicBezTo>
                  <a:cubicBezTo>
                    <a:pt x="8306" y="5517"/>
                    <a:pt x="8907" y="4750"/>
                    <a:pt x="9040" y="4350"/>
                  </a:cubicBezTo>
                  <a:cubicBezTo>
                    <a:pt x="9140" y="4083"/>
                    <a:pt x="9074" y="3949"/>
                    <a:pt x="8973" y="3883"/>
                  </a:cubicBezTo>
                  <a:cubicBezTo>
                    <a:pt x="8920" y="3811"/>
                    <a:pt x="8837" y="3778"/>
                    <a:pt x="8732" y="3778"/>
                  </a:cubicBezTo>
                  <a:cubicBezTo>
                    <a:pt x="8640" y="3778"/>
                    <a:pt x="8530" y="3803"/>
                    <a:pt x="8406" y="3849"/>
                  </a:cubicBezTo>
                  <a:cubicBezTo>
                    <a:pt x="7839" y="4049"/>
                    <a:pt x="7306" y="4917"/>
                    <a:pt x="7072" y="5784"/>
                  </a:cubicBezTo>
                  <a:cubicBezTo>
                    <a:pt x="6672" y="6017"/>
                    <a:pt x="6205" y="6184"/>
                    <a:pt x="5738" y="6251"/>
                  </a:cubicBezTo>
                  <a:cubicBezTo>
                    <a:pt x="5633" y="6267"/>
                    <a:pt x="5535" y="6276"/>
                    <a:pt x="5443" y="6276"/>
                  </a:cubicBezTo>
                  <a:cubicBezTo>
                    <a:pt x="4979" y="6276"/>
                    <a:pt x="4682" y="6063"/>
                    <a:pt x="4570" y="5617"/>
                  </a:cubicBezTo>
                  <a:cubicBezTo>
                    <a:pt x="4437" y="5050"/>
                    <a:pt x="4604" y="4283"/>
                    <a:pt x="4871" y="3716"/>
                  </a:cubicBezTo>
                  <a:cubicBezTo>
                    <a:pt x="5538" y="3482"/>
                    <a:pt x="5971" y="3115"/>
                    <a:pt x="6105" y="2882"/>
                  </a:cubicBezTo>
                  <a:cubicBezTo>
                    <a:pt x="6138" y="2782"/>
                    <a:pt x="6138" y="2648"/>
                    <a:pt x="6071" y="2582"/>
                  </a:cubicBezTo>
                  <a:cubicBezTo>
                    <a:pt x="5994" y="2504"/>
                    <a:pt x="5902" y="2477"/>
                    <a:pt x="5802" y="2477"/>
                  </a:cubicBezTo>
                  <a:cubicBezTo>
                    <a:pt x="5687" y="2477"/>
                    <a:pt x="5562" y="2513"/>
                    <a:pt x="5438" y="2548"/>
                  </a:cubicBezTo>
                  <a:cubicBezTo>
                    <a:pt x="5104" y="2682"/>
                    <a:pt x="4804" y="2982"/>
                    <a:pt x="4570" y="3382"/>
                  </a:cubicBezTo>
                  <a:cubicBezTo>
                    <a:pt x="4170" y="3549"/>
                    <a:pt x="3636" y="3649"/>
                    <a:pt x="3036" y="3649"/>
                  </a:cubicBezTo>
                  <a:cubicBezTo>
                    <a:pt x="2569" y="3616"/>
                    <a:pt x="2302" y="3482"/>
                    <a:pt x="2169" y="3215"/>
                  </a:cubicBezTo>
                  <a:cubicBezTo>
                    <a:pt x="2135" y="3149"/>
                    <a:pt x="2102" y="3049"/>
                    <a:pt x="2102" y="2982"/>
                  </a:cubicBezTo>
                  <a:cubicBezTo>
                    <a:pt x="2469" y="2849"/>
                    <a:pt x="2869" y="2582"/>
                    <a:pt x="3136" y="2315"/>
                  </a:cubicBezTo>
                  <a:cubicBezTo>
                    <a:pt x="3303" y="2148"/>
                    <a:pt x="3670" y="1714"/>
                    <a:pt x="3536" y="1347"/>
                  </a:cubicBezTo>
                  <a:cubicBezTo>
                    <a:pt x="3503" y="1247"/>
                    <a:pt x="3403" y="1081"/>
                    <a:pt x="3103" y="1047"/>
                  </a:cubicBezTo>
                  <a:cubicBezTo>
                    <a:pt x="3065" y="1040"/>
                    <a:pt x="3027" y="1036"/>
                    <a:pt x="2988" y="1036"/>
                  </a:cubicBezTo>
                  <a:cubicBezTo>
                    <a:pt x="2686" y="1036"/>
                    <a:pt x="2364" y="1263"/>
                    <a:pt x="2069" y="1648"/>
                  </a:cubicBezTo>
                  <a:cubicBezTo>
                    <a:pt x="1868" y="1915"/>
                    <a:pt x="1735" y="2281"/>
                    <a:pt x="1668" y="2648"/>
                  </a:cubicBezTo>
                  <a:cubicBezTo>
                    <a:pt x="1599" y="2662"/>
                    <a:pt x="1524" y="2670"/>
                    <a:pt x="1446" y="2670"/>
                  </a:cubicBezTo>
                  <a:cubicBezTo>
                    <a:pt x="1336" y="2670"/>
                    <a:pt x="1218" y="2654"/>
                    <a:pt x="1101" y="2615"/>
                  </a:cubicBezTo>
                  <a:cubicBezTo>
                    <a:pt x="901" y="2548"/>
                    <a:pt x="801" y="2448"/>
                    <a:pt x="734" y="2281"/>
                  </a:cubicBezTo>
                  <a:cubicBezTo>
                    <a:pt x="501" y="1714"/>
                    <a:pt x="1001" y="680"/>
                    <a:pt x="1235" y="313"/>
                  </a:cubicBezTo>
                  <a:cubicBezTo>
                    <a:pt x="1268" y="213"/>
                    <a:pt x="1235" y="80"/>
                    <a:pt x="1168" y="13"/>
                  </a:cubicBezTo>
                  <a:cubicBezTo>
                    <a:pt x="1143" y="5"/>
                    <a:pt x="1116" y="1"/>
                    <a:pt x="10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5" name="Google Shape;3255;p32"/>
            <p:cNvSpPr/>
            <p:nvPr/>
          </p:nvSpPr>
          <p:spPr>
            <a:xfrm>
              <a:off x="825900" y="4569375"/>
              <a:ext cx="282375" cy="248650"/>
            </a:xfrm>
            <a:custGeom>
              <a:avLst/>
              <a:gdLst/>
              <a:ahLst/>
              <a:cxnLst/>
              <a:rect l="l" t="t" r="r" b="b"/>
              <a:pathLst>
                <a:path w="11295" h="9946" extrusionOk="0">
                  <a:moveTo>
                    <a:pt x="7258" y="1"/>
                  </a:moveTo>
                  <a:cubicBezTo>
                    <a:pt x="7136" y="1"/>
                    <a:pt x="7007" y="79"/>
                    <a:pt x="6872" y="261"/>
                  </a:cubicBezTo>
                  <a:cubicBezTo>
                    <a:pt x="5905" y="1562"/>
                    <a:pt x="5505" y="2596"/>
                    <a:pt x="5505" y="2596"/>
                  </a:cubicBezTo>
                  <a:cubicBezTo>
                    <a:pt x="5505" y="2596"/>
                    <a:pt x="4814" y="391"/>
                    <a:pt x="4120" y="391"/>
                  </a:cubicBezTo>
                  <a:cubicBezTo>
                    <a:pt x="4036" y="391"/>
                    <a:pt x="3953" y="423"/>
                    <a:pt x="3870" y="495"/>
                  </a:cubicBezTo>
                  <a:cubicBezTo>
                    <a:pt x="3103" y="1195"/>
                    <a:pt x="2669" y="2763"/>
                    <a:pt x="2669" y="2763"/>
                  </a:cubicBezTo>
                  <a:cubicBezTo>
                    <a:pt x="2669" y="2763"/>
                    <a:pt x="1818" y="681"/>
                    <a:pt x="1131" y="681"/>
                  </a:cubicBezTo>
                  <a:cubicBezTo>
                    <a:pt x="1002" y="681"/>
                    <a:pt x="879" y="754"/>
                    <a:pt x="768" y="928"/>
                  </a:cubicBezTo>
                  <a:cubicBezTo>
                    <a:pt x="34" y="2062"/>
                    <a:pt x="68" y="5665"/>
                    <a:pt x="68" y="5665"/>
                  </a:cubicBezTo>
                  <a:cubicBezTo>
                    <a:pt x="68" y="5665"/>
                    <a:pt x="1" y="9568"/>
                    <a:pt x="5371" y="9935"/>
                  </a:cubicBezTo>
                  <a:cubicBezTo>
                    <a:pt x="5482" y="9942"/>
                    <a:pt x="5591" y="9946"/>
                    <a:pt x="5698" y="9946"/>
                  </a:cubicBezTo>
                  <a:cubicBezTo>
                    <a:pt x="10828" y="9946"/>
                    <a:pt x="11295" y="1485"/>
                    <a:pt x="10608" y="995"/>
                  </a:cubicBezTo>
                  <a:cubicBezTo>
                    <a:pt x="10539" y="945"/>
                    <a:pt x="10462" y="923"/>
                    <a:pt x="10380" y="923"/>
                  </a:cubicBezTo>
                  <a:cubicBezTo>
                    <a:pt x="9637" y="923"/>
                    <a:pt x="8474" y="2763"/>
                    <a:pt x="8474" y="2763"/>
                  </a:cubicBezTo>
                  <a:cubicBezTo>
                    <a:pt x="8474" y="2763"/>
                    <a:pt x="7985" y="1"/>
                    <a:pt x="72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6" name="Google Shape;3256;p32"/>
            <p:cNvSpPr/>
            <p:nvPr/>
          </p:nvSpPr>
          <p:spPr>
            <a:xfrm>
              <a:off x="827575" y="4673250"/>
              <a:ext cx="255200" cy="81125"/>
            </a:xfrm>
            <a:custGeom>
              <a:avLst/>
              <a:gdLst/>
              <a:ahLst/>
              <a:cxnLst/>
              <a:rect l="l" t="t" r="r" b="b"/>
              <a:pathLst>
                <a:path w="10208" h="3245" extrusionOk="0">
                  <a:moveTo>
                    <a:pt x="6038" y="543"/>
                  </a:moveTo>
                  <a:cubicBezTo>
                    <a:pt x="6038" y="676"/>
                    <a:pt x="6005" y="876"/>
                    <a:pt x="5938" y="1110"/>
                  </a:cubicBezTo>
                  <a:cubicBezTo>
                    <a:pt x="5938" y="876"/>
                    <a:pt x="5971" y="676"/>
                    <a:pt x="6038" y="543"/>
                  </a:cubicBezTo>
                  <a:close/>
                  <a:moveTo>
                    <a:pt x="1902" y="509"/>
                  </a:moveTo>
                  <a:cubicBezTo>
                    <a:pt x="1902" y="609"/>
                    <a:pt x="1869" y="809"/>
                    <a:pt x="1768" y="1043"/>
                  </a:cubicBezTo>
                  <a:cubicBezTo>
                    <a:pt x="1735" y="1110"/>
                    <a:pt x="1702" y="1143"/>
                    <a:pt x="1668" y="1210"/>
                  </a:cubicBezTo>
                  <a:cubicBezTo>
                    <a:pt x="1668" y="1110"/>
                    <a:pt x="1668" y="1010"/>
                    <a:pt x="1702" y="909"/>
                  </a:cubicBezTo>
                  <a:cubicBezTo>
                    <a:pt x="1735" y="709"/>
                    <a:pt x="1802" y="576"/>
                    <a:pt x="1902" y="509"/>
                  </a:cubicBezTo>
                  <a:close/>
                  <a:moveTo>
                    <a:pt x="7606" y="1110"/>
                  </a:moveTo>
                  <a:cubicBezTo>
                    <a:pt x="7606" y="1276"/>
                    <a:pt x="7573" y="1510"/>
                    <a:pt x="7473" y="1777"/>
                  </a:cubicBezTo>
                  <a:cubicBezTo>
                    <a:pt x="7439" y="1510"/>
                    <a:pt x="7506" y="1276"/>
                    <a:pt x="7606" y="1110"/>
                  </a:cubicBezTo>
                  <a:close/>
                  <a:moveTo>
                    <a:pt x="6158" y="1"/>
                  </a:moveTo>
                  <a:cubicBezTo>
                    <a:pt x="6027" y="1"/>
                    <a:pt x="5916" y="70"/>
                    <a:pt x="5805" y="209"/>
                  </a:cubicBezTo>
                  <a:cubicBezTo>
                    <a:pt x="5504" y="509"/>
                    <a:pt x="5438" y="1210"/>
                    <a:pt x="5571" y="1810"/>
                  </a:cubicBezTo>
                  <a:cubicBezTo>
                    <a:pt x="5404" y="2077"/>
                    <a:pt x="5204" y="2310"/>
                    <a:pt x="4937" y="2477"/>
                  </a:cubicBezTo>
                  <a:cubicBezTo>
                    <a:pt x="4776" y="2590"/>
                    <a:pt x="4638" y="2648"/>
                    <a:pt x="4513" y="2648"/>
                  </a:cubicBezTo>
                  <a:cubicBezTo>
                    <a:pt x="4378" y="2648"/>
                    <a:pt x="4257" y="2582"/>
                    <a:pt x="4137" y="2444"/>
                  </a:cubicBezTo>
                  <a:cubicBezTo>
                    <a:pt x="3870" y="2177"/>
                    <a:pt x="3770" y="1710"/>
                    <a:pt x="3737" y="1276"/>
                  </a:cubicBezTo>
                  <a:cubicBezTo>
                    <a:pt x="4070" y="909"/>
                    <a:pt x="4237" y="576"/>
                    <a:pt x="4204" y="376"/>
                  </a:cubicBezTo>
                  <a:cubicBezTo>
                    <a:pt x="4204" y="276"/>
                    <a:pt x="4137" y="176"/>
                    <a:pt x="4037" y="142"/>
                  </a:cubicBezTo>
                  <a:cubicBezTo>
                    <a:pt x="4006" y="130"/>
                    <a:pt x="3977" y="125"/>
                    <a:pt x="3948" y="125"/>
                  </a:cubicBezTo>
                  <a:cubicBezTo>
                    <a:pt x="3821" y="125"/>
                    <a:pt x="3712" y="233"/>
                    <a:pt x="3603" y="342"/>
                  </a:cubicBezTo>
                  <a:cubicBezTo>
                    <a:pt x="3436" y="509"/>
                    <a:pt x="3370" y="809"/>
                    <a:pt x="3336" y="1110"/>
                  </a:cubicBezTo>
                  <a:cubicBezTo>
                    <a:pt x="3136" y="1343"/>
                    <a:pt x="2869" y="1577"/>
                    <a:pt x="2502" y="1710"/>
                  </a:cubicBezTo>
                  <a:cubicBezTo>
                    <a:pt x="2377" y="1782"/>
                    <a:pt x="2262" y="1815"/>
                    <a:pt x="2161" y="1815"/>
                  </a:cubicBezTo>
                  <a:cubicBezTo>
                    <a:pt x="2073" y="1815"/>
                    <a:pt x="1997" y="1790"/>
                    <a:pt x="1935" y="1743"/>
                  </a:cubicBezTo>
                  <a:cubicBezTo>
                    <a:pt x="1902" y="1743"/>
                    <a:pt x="1869" y="1710"/>
                    <a:pt x="1835" y="1677"/>
                  </a:cubicBezTo>
                  <a:cubicBezTo>
                    <a:pt x="2035" y="1477"/>
                    <a:pt x="2169" y="1210"/>
                    <a:pt x="2235" y="976"/>
                  </a:cubicBezTo>
                  <a:cubicBezTo>
                    <a:pt x="2369" y="609"/>
                    <a:pt x="2336" y="342"/>
                    <a:pt x="2169" y="176"/>
                  </a:cubicBezTo>
                  <a:cubicBezTo>
                    <a:pt x="2118" y="150"/>
                    <a:pt x="2029" y="86"/>
                    <a:pt x="1901" y="86"/>
                  </a:cubicBezTo>
                  <a:cubicBezTo>
                    <a:pt x="1861" y="86"/>
                    <a:pt x="1817" y="93"/>
                    <a:pt x="1768" y="109"/>
                  </a:cubicBezTo>
                  <a:cubicBezTo>
                    <a:pt x="1502" y="209"/>
                    <a:pt x="1335" y="476"/>
                    <a:pt x="1268" y="876"/>
                  </a:cubicBezTo>
                  <a:cubicBezTo>
                    <a:pt x="1235" y="1076"/>
                    <a:pt x="1268" y="1343"/>
                    <a:pt x="1335" y="1577"/>
                  </a:cubicBezTo>
                  <a:cubicBezTo>
                    <a:pt x="1235" y="1643"/>
                    <a:pt x="1135" y="1677"/>
                    <a:pt x="1035" y="1710"/>
                  </a:cubicBezTo>
                  <a:cubicBezTo>
                    <a:pt x="935" y="1710"/>
                    <a:pt x="834" y="1677"/>
                    <a:pt x="768" y="1610"/>
                  </a:cubicBezTo>
                  <a:cubicBezTo>
                    <a:pt x="501" y="1410"/>
                    <a:pt x="468" y="709"/>
                    <a:pt x="468" y="342"/>
                  </a:cubicBezTo>
                  <a:cubicBezTo>
                    <a:pt x="468" y="209"/>
                    <a:pt x="401" y="109"/>
                    <a:pt x="267" y="109"/>
                  </a:cubicBezTo>
                  <a:cubicBezTo>
                    <a:pt x="167" y="109"/>
                    <a:pt x="67" y="209"/>
                    <a:pt x="67" y="309"/>
                  </a:cubicBezTo>
                  <a:cubicBezTo>
                    <a:pt x="67" y="442"/>
                    <a:pt x="1" y="1510"/>
                    <a:pt x="468" y="1944"/>
                  </a:cubicBezTo>
                  <a:cubicBezTo>
                    <a:pt x="606" y="2054"/>
                    <a:pt x="790" y="2119"/>
                    <a:pt x="981" y="2119"/>
                  </a:cubicBezTo>
                  <a:cubicBezTo>
                    <a:pt x="1021" y="2119"/>
                    <a:pt x="1061" y="2116"/>
                    <a:pt x="1101" y="2110"/>
                  </a:cubicBezTo>
                  <a:cubicBezTo>
                    <a:pt x="1268" y="2077"/>
                    <a:pt x="1402" y="2044"/>
                    <a:pt x="1535" y="1944"/>
                  </a:cubicBezTo>
                  <a:cubicBezTo>
                    <a:pt x="1568" y="2010"/>
                    <a:pt x="1602" y="2044"/>
                    <a:pt x="1668" y="2077"/>
                  </a:cubicBezTo>
                  <a:cubicBezTo>
                    <a:pt x="1789" y="2157"/>
                    <a:pt x="1958" y="2238"/>
                    <a:pt x="2183" y="2238"/>
                  </a:cubicBezTo>
                  <a:cubicBezTo>
                    <a:pt x="2332" y="2238"/>
                    <a:pt x="2504" y="2203"/>
                    <a:pt x="2702" y="2110"/>
                  </a:cubicBezTo>
                  <a:cubicBezTo>
                    <a:pt x="2936" y="1977"/>
                    <a:pt x="3169" y="1843"/>
                    <a:pt x="3370" y="1677"/>
                  </a:cubicBezTo>
                  <a:cubicBezTo>
                    <a:pt x="3436" y="2077"/>
                    <a:pt x="3570" y="2444"/>
                    <a:pt x="3803" y="2711"/>
                  </a:cubicBezTo>
                  <a:cubicBezTo>
                    <a:pt x="4020" y="2946"/>
                    <a:pt x="4256" y="3063"/>
                    <a:pt x="4507" y="3063"/>
                  </a:cubicBezTo>
                  <a:cubicBezTo>
                    <a:pt x="4719" y="3063"/>
                    <a:pt x="4942" y="2979"/>
                    <a:pt x="5171" y="2811"/>
                  </a:cubicBezTo>
                  <a:cubicBezTo>
                    <a:pt x="5371" y="2677"/>
                    <a:pt x="5538" y="2511"/>
                    <a:pt x="5705" y="2344"/>
                  </a:cubicBezTo>
                  <a:cubicBezTo>
                    <a:pt x="5771" y="2544"/>
                    <a:pt x="5871" y="2744"/>
                    <a:pt x="6005" y="2911"/>
                  </a:cubicBezTo>
                  <a:cubicBezTo>
                    <a:pt x="6177" y="3102"/>
                    <a:pt x="6371" y="3195"/>
                    <a:pt x="6575" y="3195"/>
                  </a:cubicBezTo>
                  <a:cubicBezTo>
                    <a:pt x="6726" y="3195"/>
                    <a:pt x="6883" y="3144"/>
                    <a:pt x="7039" y="3044"/>
                  </a:cubicBezTo>
                  <a:cubicBezTo>
                    <a:pt x="7172" y="2944"/>
                    <a:pt x="7306" y="2811"/>
                    <a:pt x="7439" y="2677"/>
                  </a:cubicBezTo>
                  <a:cubicBezTo>
                    <a:pt x="7706" y="3011"/>
                    <a:pt x="8106" y="3211"/>
                    <a:pt x="8540" y="3245"/>
                  </a:cubicBezTo>
                  <a:lnTo>
                    <a:pt x="8673" y="3245"/>
                  </a:lnTo>
                  <a:cubicBezTo>
                    <a:pt x="9941" y="3245"/>
                    <a:pt x="10174" y="1477"/>
                    <a:pt x="10208" y="1410"/>
                  </a:cubicBezTo>
                  <a:cubicBezTo>
                    <a:pt x="10208" y="1276"/>
                    <a:pt x="10141" y="1176"/>
                    <a:pt x="10008" y="1176"/>
                  </a:cubicBezTo>
                  <a:cubicBezTo>
                    <a:pt x="9994" y="1172"/>
                    <a:pt x="9981" y="1170"/>
                    <a:pt x="9968" y="1170"/>
                  </a:cubicBezTo>
                  <a:cubicBezTo>
                    <a:pt x="9882" y="1170"/>
                    <a:pt x="9803" y="1256"/>
                    <a:pt x="9774" y="1343"/>
                  </a:cubicBezTo>
                  <a:cubicBezTo>
                    <a:pt x="9774" y="1375"/>
                    <a:pt x="9555" y="2816"/>
                    <a:pt x="8663" y="2816"/>
                  </a:cubicBezTo>
                  <a:cubicBezTo>
                    <a:pt x="8634" y="2816"/>
                    <a:pt x="8604" y="2814"/>
                    <a:pt x="8573" y="2811"/>
                  </a:cubicBezTo>
                  <a:cubicBezTo>
                    <a:pt x="8206" y="2811"/>
                    <a:pt x="7873" y="2611"/>
                    <a:pt x="7673" y="2310"/>
                  </a:cubicBezTo>
                  <a:cubicBezTo>
                    <a:pt x="7973" y="1810"/>
                    <a:pt x="8073" y="1210"/>
                    <a:pt x="8006" y="943"/>
                  </a:cubicBezTo>
                  <a:cubicBezTo>
                    <a:pt x="7973" y="709"/>
                    <a:pt x="7839" y="609"/>
                    <a:pt x="7773" y="609"/>
                  </a:cubicBezTo>
                  <a:cubicBezTo>
                    <a:pt x="7751" y="604"/>
                    <a:pt x="7727" y="601"/>
                    <a:pt x="7704" y="601"/>
                  </a:cubicBezTo>
                  <a:cubicBezTo>
                    <a:pt x="7585" y="601"/>
                    <a:pt x="7450" y="670"/>
                    <a:pt x="7339" y="809"/>
                  </a:cubicBezTo>
                  <a:cubicBezTo>
                    <a:pt x="7006" y="1176"/>
                    <a:pt x="6939" y="1743"/>
                    <a:pt x="7172" y="2244"/>
                  </a:cubicBezTo>
                  <a:cubicBezTo>
                    <a:pt x="7172" y="2277"/>
                    <a:pt x="7172" y="2277"/>
                    <a:pt x="7172" y="2310"/>
                  </a:cubicBezTo>
                  <a:cubicBezTo>
                    <a:pt x="7072" y="2444"/>
                    <a:pt x="6939" y="2577"/>
                    <a:pt x="6805" y="2677"/>
                  </a:cubicBezTo>
                  <a:cubicBezTo>
                    <a:pt x="6715" y="2737"/>
                    <a:pt x="6639" y="2770"/>
                    <a:pt x="6570" y="2770"/>
                  </a:cubicBezTo>
                  <a:cubicBezTo>
                    <a:pt x="6485" y="2770"/>
                    <a:pt x="6412" y="2721"/>
                    <a:pt x="6338" y="2611"/>
                  </a:cubicBezTo>
                  <a:cubicBezTo>
                    <a:pt x="6172" y="2444"/>
                    <a:pt x="6072" y="2177"/>
                    <a:pt x="6005" y="1910"/>
                  </a:cubicBezTo>
                  <a:cubicBezTo>
                    <a:pt x="6372" y="1276"/>
                    <a:pt x="6505" y="643"/>
                    <a:pt x="6472" y="342"/>
                  </a:cubicBezTo>
                  <a:cubicBezTo>
                    <a:pt x="6405" y="109"/>
                    <a:pt x="6305" y="42"/>
                    <a:pt x="6238" y="9"/>
                  </a:cubicBezTo>
                  <a:cubicBezTo>
                    <a:pt x="6211" y="3"/>
                    <a:pt x="6184" y="1"/>
                    <a:pt x="61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257" name="Google Shape;3257;p32"/>
          <p:cNvGrpSpPr/>
          <p:nvPr/>
        </p:nvGrpSpPr>
        <p:grpSpPr>
          <a:xfrm>
            <a:off x="99875" y="2482425"/>
            <a:ext cx="527050" cy="1108300"/>
            <a:chOff x="23675" y="3777825"/>
            <a:chExt cx="527050" cy="1108300"/>
          </a:xfrm>
        </p:grpSpPr>
        <p:sp>
          <p:nvSpPr>
            <p:cNvPr id="3258" name="Google Shape;3258;p32"/>
            <p:cNvSpPr/>
            <p:nvPr/>
          </p:nvSpPr>
          <p:spPr>
            <a:xfrm>
              <a:off x="152100" y="3780325"/>
              <a:ext cx="124275" cy="124275"/>
            </a:xfrm>
            <a:custGeom>
              <a:avLst/>
              <a:gdLst/>
              <a:ahLst/>
              <a:cxnLst/>
              <a:rect l="l" t="t" r="r" b="b"/>
              <a:pathLst>
                <a:path w="4971" h="4971" extrusionOk="0">
                  <a:moveTo>
                    <a:pt x="2669" y="567"/>
                  </a:moveTo>
                  <a:cubicBezTo>
                    <a:pt x="2736" y="801"/>
                    <a:pt x="2802" y="1101"/>
                    <a:pt x="2836" y="1301"/>
                  </a:cubicBezTo>
                  <a:cubicBezTo>
                    <a:pt x="2969" y="1802"/>
                    <a:pt x="3002" y="1935"/>
                    <a:pt x="3069" y="2002"/>
                  </a:cubicBezTo>
                  <a:cubicBezTo>
                    <a:pt x="3102" y="2068"/>
                    <a:pt x="3203" y="2102"/>
                    <a:pt x="3703" y="2302"/>
                  </a:cubicBezTo>
                  <a:cubicBezTo>
                    <a:pt x="3870" y="2369"/>
                    <a:pt x="4170" y="2469"/>
                    <a:pt x="4370" y="2535"/>
                  </a:cubicBezTo>
                  <a:cubicBezTo>
                    <a:pt x="4103" y="2669"/>
                    <a:pt x="3603" y="2836"/>
                    <a:pt x="3203" y="3002"/>
                  </a:cubicBezTo>
                  <a:cubicBezTo>
                    <a:pt x="3136" y="3002"/>
                    <a:pt x="3102" y="3069"/>
                    <a:pt x="3069" y="3102"/>
                  </a:cubicBezTo>
                  <a:cubicBezTo>
                    <a:pt x="2869" y="3569"/>
                    <a:pt x="2635" y="4103"/>
                    <a:pt x="2469" y="4403"/>
                  </a:cubicBezTo>
                  <a:cubicBezTo>
                    <a:pt x="2335" y="4103"/>
                    <a:pt x="2168" y="3536"/>
                    <a:pt x="2068" y="3036"/>
                  </a:cubicBezTo>
                  <a:cubicBezTo>
                    <a:pt x="2035" y="2936"/>
                    <a:pt x="1968" y="2869"/>
                    <a:pt x="1902" y="2869"/>
                  </a:cubicBezTo>
                  <a:cubicBezTo>
                    <a:pt x="1401" y="2769"/>
                    <a:pt x="868" y="2635"/>
                    <a:pt x="567" y="2569"/>
                  </a:cubicBezTo>
                  <a:cubicBezTo>
                    <a:pt x="868" y="2402"/>
                    <a:pt x="1468" y="2135"/>
                    <a:pt x="2002" y="1902"/>
                  </a:cubicBezTo>
                  <a:cubicBezTo>
                    <a:pt x="2068" y="1902"/>
                    <a:pt x="2102" y="1835"/>
                    <a:pt x="2135" y="1802"/>
                  </a:cubicBezTo>
                  <a:cubicBezTo>
                    <a:pt x="2302" y="1368"/>
                    <a:pt x="2502" y="868"/>
                    <a:pt x="2669" y="567"/>
                  </a:cubicBezTo>
                  <a:close/>
                  <a:moveTo>
                    <a:pt x="2702" y="0"/>
                  </a:moveTo>
                  <a:cubicBezTo>
                    <a:pt x="2569" y="0"/>
                    <a:pt x="2369" y="0"/>
                    <a:pt x="1768" y="1568"/>
                  </a:cubicBezTo>
                  <a:cubicBezTo>
                    <a:pt x="100" y="2235"/>
                    <a:pt x="34" y="2435"/>
                    <a:pt x="0" y="2535"/>
                  </a:cubicBezTo>
                  <a:cubicBezTo>
                    <a:pt x="0" y="2602"/>
                    <a:pt x="0" y="2702"/>
                    <a:pt x="67" y="2736"/>
                  </a:cubicBezTo>
                  <a:cubicBezTo>
                    <a:pt x="100" y="2802"/>
                    <a:pt x="234" y="2969"/>
                    <a:pt x="1701" y="3269"/>
                  </a:cubicBezTo>
                  <a:cubicBezTo>
                    <a:pt x="2135" y="4971"/>
                    <a:pt x="2269" y="4971"/>
                    <a:pt x="2435" y="4971"/>
                  </a:cubicBezTo>
                  <a:cubicBezTo>
                    <a:pt x="2569" y="4971"/>
                    <a:pt x="2736" y="4971"/>
                    <a:pt x="3436" y="3369"/>
                  </a:cubicBezTo>
                  <a:cubicBezTo>
                    <a:pt x="3870" y="3203"/>
                    <a:pt x="4704" y="2902"/>
                    <a:pt x="4870" y="2736"/>
                  </a:cubicBezTo>
                  <a:cubicBezTo>
                    <a:pt x="4937" y="2669"/>
                    <a:pt x="4970" y="2569"/>
                    <a:pt x="4937" y="2502"/>
                  </a:cubicBezTo>
                  <a:cubicBezTo>
                    <a:pt x="4904" y="2302"/>
                    <a:pt x="4670" y="2202"/>
                    <a:pt x="3836" y="1902"/>
                  </a:cubicBezTo>
                  <a:cubicBezTo>
                    <a:pt x="3670" y="1835"/>
                    <a:pt x="3469" y="1768"/>
                    <a:pt x="3403" y="1735"/>
                  </a:cubicBezTo>
                  <a:cubicBezTo>
                    <a:pt x="3369" y="1635"/>
                    <a:pt x="3303" y="1401"/>
                    <a:pt x="3269" y="1201"/>
                  </a:cubicBezTo>
                  <a:cubicBezTo>
                    <a:pt x="3102" y="601"/>
                    <a:pt x="3002" y="234"/>
                    <a:pt x="2902" y="100"/>
                  </a:cubicBezTo>
                  <a:cubicBezTo>
                    <a:pt x="2869" y="34"/>
                    <a:pt x="2769" y="0"/>
                    <a:pt x="2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32"/>
            <p:cNvSpPr/>
            <p:nvPr/>
          </p:nvSpPr>
          <p:spPr>
            <a:xfrm>
              <a:off x="333500" y="3783175"/>
              <a:ext cx="143025" cy="105250"/>
            </a:xfrm>
            <a:custGeom>
              <a:avLst/>
              <a:gdLst/>
              <a:ahLst/>
              <a:cxnLst/>
              <a:rect l="l" t="t" r="r" b="b"/>
              <a:pathLst>
                <a:path w="5721" h="4210" extrusionOk="0">
                  <a:moveTo>
                    <a:pt x="3713" y="1"/>
                  </a:moveTo>
                  <a:cubicBezTo>
                    <a:pt x="3022" y="1"/>
                    <a:pt x="2676" y="975"/>
                    <a:pt x="2636" y="1792"/>
                  </a:cubicBezTo>
                  <a:lnTo>
                    <a:pt x="2636" y="1792"/>
                  </a:lnTo>
                  <a:cubicBezTo>
                    <a:pt x="2261" y="1506"/>
                    <a:pt x="1784" y="1275"/>
                    <a:pt x="1357" y="1275"/>
                  </a:cubicBezTo>
                  <a:cubicBezTo>
                    <a:pt x="1120" y="1275"/>
                    <a:pt x="898" y="1346"/>
                    <a:pt x="717" y="1521"/>
                  </a:cubicBezTo>
                  <a:cubicBezTo>
                    <a:pt x="0" y="2188"/>
                    <a:pt x="1681" y="4210"/>
                    <a:pt x="3143" y="4210"/>
                  </a:cubicBezTo>
                  <a:cubicBezTo>
                    <a:pt x="3655" y="4210"/>
                    <a:pt x="4140" y="3962"/>
                    <a:pt x="4486" y="3322"/>
                  </a:cubicBezTo>
                  <a:cubicBezTo>
                    <a:pt x="4486" y="3322"/>
                    <a:pt x="5720" y="787"/>
                    <a:pt x="4086" y="86"/>
                  </a:cubicBezTo>
                  <a:cubicBezTo>
                    <a:pt x="3952" y="27"/>
                    <a:pt x="3827" y="1"/>
                    <a:pt x="37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32"/>
            <p:cNvSpPr/>
            <p:nvPr/>
          </p:nvSpPr>
          <p:spPr>
            <a:xfrm>
              <a:off x="339725" y="3777825"/>
              <a:ext cx="129275" cy="115925"/>
            </a:xfrm>
            <a:custGeom>
              <a:avLst/>
              <a:gdLst/>
              <a:ahLst/>
              <a:cxnLst/>
              <a:rect l="l" t="t" r="r" b="b"/>
              <a:pathLst>
                <a:path w="5171" h="4637" extrusionOk="0">
                  <a:moveTo>
                    <a:pt x="2602" y="2502"/>
                  </a:moveTo>
                  <a:lnTo>
                    <a:pt x="2602" y="2502"/>
                  </a:lnTo>
                  <a:cubicBezTo>
                    <a:pt x="2803" y="2702"/>
                    <a:pt x="2869" y="2836"/>
                    <a:pt x="2869" y="2869"/>
                  </a:cubicBezTo>
                  <a:cubicBezTo>
                    <a:pt x="2803" y="2902"/>
                    <a:pt x="2769" y="2902"/>
                    <a:pt x="2736" y="2902"/>
                  </a:cubicBezTo>
                  <a:cubicBezTo>
                    <a:pt x="2703" y="2836"/>
                    <a:pt x="2636" y="2702"/>
                    <a:pt x="2602" y="2502"/>
                  </a:cubicBezTo>
                  <a:close/>
                  <a:moveTo>
                    <a:pt x="3470" y="434"/>
                  </a:moveTo>
                  <a:cubicBezTo>
                    <a:pt x="3570" y="434"/>
                    <a:pt x="3637" y="434"/>
                    <a:pt x="3737" y="467"/>
                  </a:cubicBezTo>
                  <a:cubicBezTo>
                    <a:pt x="4070" y="634"/>
                    <a:pt x="4270" y="834"/>
                    <a:pt x="4370" y="1134"/>
                  </a:cubicBezTo>
                  <a:cubicBezTo>
                    <a:pt x="4737" y="2068"/>
                    <a:pt x="4037" y="3436"/>
                    <a:pt x="4037" y="3436"/>
                  </a:cubicBezTo>
                  <a:cubicBezTo>
                    <a:pt x="3770" y="3970"/>
                    <a:pt x="3370" y="4237"/>
                    <a:pt x="2903" y="4237"/>
                  </a:cubicBezTo>
                  <a:cubicBezTo>
                    <a:pt x="1969" y="4237"/>
                    <a:pt x="901" y="3303"/>
                    <a:pt x="568" y="2502"/>
                  </a:cubicBezTo>
                  <a:cubicBezTo>
                    <a:pt x="501" y="2335"/>
                    <a:pt x="434" y="2068"/>
                    <a:pt x="601" y="1902"/>
                  </a:cubicBezTo>
                  <a:cubicBezTo>
                    <a:pt x="734" y="1768"/>
                    <a:pt x="901" y="1701"/>
                    <a:pt x="1101" y="1701"/>
                  </a:cubicBezTo>
                  <a:cubicBezTo>
                    <a:pt x="1402" y="1701"/>
                    <a:pt x="1802" y="1868"/>
                    <a:pt x="2169" y="2135"/>
                  </a:cubicBezTo>
                  <a:cubicBezTo>
                    <a:pt x="2169" y="2435"/>
                    <a:pt x="2202" y="2936"/>
                    <a:pt x="2436" y="3169"/>
                  </a:cubicBezTo>
                  <a:cubicBezTo>
                    <a:pt x="2536" y="3269"/>
                    <a:pt x="2644" y="3319"/>
                    <a:pt x="2761" y="3319"/>
                  </a:cubicBezTo>
                  <a:cubicBezTo>
                    <a:pt x="2878" y="3319"/>
                    <a:pt x="3003" y="3269"/>
                    <a:pt x="3136" y="3169"/>
                  </a:cubicBezTo>
                  <a:cubicBezTo>
                    <a:pt x="3203" y="3102"/>
                    <a:pt x="3270" y="3002"/>
                    <a:pt x="3270" y="2869"/>
                  </a:cubicBezTo>
                  <a:cubicBezTo>
                    <a:pt x="3270" y="2569"/>
                    <a:pt x="2936" y="2202"/>
                    <a:pt x="2602" y="1935"/>
                  </a:cubicBezTo>
                  <a:cubicBezTo>
                    <a:pt x="2669" y="1168"/>
                    <a:pt x="2969" y="434"/>
                    <a:pt x="3470" y="434"/>
                  </a:cubicBezTo>
                  <a:close/>
                  <a:moveTo>
                    <a:pt x="3470" y="0"/>
                  </a:moveTo>
                  <a:cubicBezTo>
                    <a:pt x="2769" y="0"/>
                    <a:pt x="2336" y="801"/>
                    <a:pt x="2202" y="1635"/>
                  </a:cubicBezTo>
                  <a:cubicBezTo>
                    <a:pt x="1821" y="1410"/>
                    <a:pt x="1449" y="1292"/>
                    <a:pt x="1114" y="1292"/>
                  </a:cubicBezTo>
                  <a:cubicBezTo>
                    <a:pt x="804" y="1292"/>
                    <a:pt x="525" y="1393"/>
                    <a:pt x="301" y="1601"/>
                  </a:cubicBezTo>
                  <a:cubicBezTo>
                    <a:pt x="67" y="1835"/>
                    <a:pt x="1" y="2202"/>
                    <a:pt x="201" y="2669"/>
                  </a:cubicBezTo>
                  <a:cubicBezTo>
                    <a:pt x="568" y="3603"/>
                    <a:pt x="1802" y="4637"/>
                    <a:pt x="2903" y="4637"/>
                  </a:cubicBezTo>
                  <a:cubicBezTo>
                    <a:pt x="3336" y="4637"/>
                    <a:pt x="3970" y="4470"/>
                    <a:pt x="4404" y="3636"/>
                  </a:cubicBezTo>
                  <a:cubicBezTo>
                    <a:pt x="4437" y="3569"/>
                    <a:pt x="5171" y="2068"/>
                    <a:pt x="4771" y="1001"/>
                  </a:cubicBezTo>
                  <a:cubicBezTo>
                    <a:pt x="4637" y="567"/>
                    <a:pt x="4337" y="267"/>
                    <a:pt x="3903" y="100"/>
                  </a:cubicBezTo>
                  <a:cubicBezTo>
                    <a:pt x="3770" y="34"/>
                    <a:pt x="3603" y="0"/>
                    <a:pt x="347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1" name="Google Shape;3261;p32"/>
            <p:cNvSpPr/>
            <p:nvPr/>
          </p:nvSpPr>
          <p:spPr>
            <a:xfrm>
              <a:off x="411050" y="3893725"/>
              <a:ext cx="138025" cy="104900"/>
            </a:xfrm>
            <a:custGeom>
              <a:avLst/>
              <a:gdLst/>
              <a:ahLst/>
              <a:cxnLst/>
              <a:rect l="l" t="t" r="r" b="b"/>
              <a:pathLst>
                <a:path w="5521" h="4196" extrusionOk="0">
                  <a:moveTo>
                    <a:pt x="2685" y="1"/>
                  </a:moveTo>
                  <a:cubicBezTo>
                    <a:pt x="0" y="1"/>
                    <a:pt x="1113" y="4195"/>
                    <a:pt x="2296" y="4195"/>
                  </a:cubicBezTo>
                  <a:cubicBezTo>
                    <a:pt x="2348" y="4195"/>
                    <a:pt x="2400" y="4187"/>
                    <a:pt x="2451" y="4171"/>
                  </a:cubicBezTo>
                  <a:cubicBezTo>
                    <a:pt x="3120" y="3954"/>
                    <a:pt x="3240" y="3071"/>
                    <a:pt x="3131" y="2345"/>
                  </a:cubicBezTo>
                  <a:lnTo>
                    <a:pt x="3131" y="2345"/>
                  </a:lnTo>
                  <a:cubicBezTo>
                    <a:pt x="3519" y="2534"/>
                    <a:pt x="3987" y="2670"/>
                    <a:pt x="4395" y="2670"/>
                  </a:cubicBezTo>
                  <a:cubicBezTo>
                    <a:pt x="4894" y="2670"/>
                    <a:pt x="5301" y="2465"/>
                    <a:pt x="5353" y="1902"/>
                  </a:cubicBezTo>
                  <a:cubicBezTo>
                    <a:pt x="5520" y="101"/>
                    <a:pt x="2685" y="1"/>
                    <a:pt x="26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2" name="Google Shape;3262;p32"/>
            <p:cNvSpPr/>
            <p:nvPr/>
          </p:nvSpPr>
          <p:spPr>
            <a:xfrm>
              <a:off x="431450" y="3888725"/>
              <a:ext cx="119275" cy="115125"/>
            </a:xfrm>
            <a:custGeom>
              <a:avLst/>
              <a:gdLst/>
              <a:ahLst/>
              <a:cxnLst/>
              <a:rect l="l" t="t" r="r" b="b"/>
              <a:pathLst>
                <a:path w="4771" h="4605" extrusionOk="0">
                  <a:moveTo>
                    <a:pt x="1769" y="1735"/>
                  </a:moveTo>
                  <a:cubicBezTo>
                    <a:pt x="1802" y="1735"/>
                    <a:pt x="1902" y="1869"/>
                    <a:pt x="2002" y="2102"/>
                  </a:cubicBezTo>
                  <a:cubicBezTo>
                    <a:pt x="1802" y="1969"/>
                    <a:pt x="1702" y="1835"/>
                    <a:pt x="1702" y="1802"/>
                  </a:cubicBezTo>
                  <a:cubicBezTo>
                    <a:pt x="1702" y="1769"/>
                    <a:pt x="1735" y="1769"/>
                    <a:pt x="1769" y="1735"/>
                  </a:cubicBezTo>
                  <a:close/>
                  <a:moveTo>
                    <a:pt x="1836" y="401"/>
                  </a:moveTo>
                  <a:cubicBezTo>
                    <a:pt x="1869" y="401"/>
                    <a:pt x="3403" y="468"/>
                    <a:pt x="4037" y="1235"/>
                  </a:cubicBezTo>
                  <a:cubicBezTo>
                    <a:pt x="4271" y="1468"/>
                    <a:pt x="4337" y="1735"/>
                    <a:pt x="4304" y="2102"/>
                  </a:cubicBezTo>
                  <a:cubicBezTo>
                    <a:pt x="4304" y="2236"/>
                    <a:pt x="4271" y="2669"/>
                    <a:pt x="3570" y="2669"/>
                  </a:cubicBezTo>
                  <a:cubicBezTo>
                    <a:pt x="3270" y="2669"/>
                    <a:pt x="2870" y="2569"/>
                    <a:pt x="2503" y="2402"/>
                  </a:cubicBezTo>
                  <a:cubicBezTo>
                    <a:pt x="2403" y="1869"/>
                    <a:pt x="2169" y="1302"/>
                    <a:pt x="1802" y="1302"/>
                  </a:cubicBezTo>
                  <a:cubicBezTo>
                    <a:pt x="1735" y="1302"/>
                    <a:pt x="1702" y="1335"/>
                    <a:pt x="1635" y="1335"/>
                  </a:cubicBezTo>
                  <a:cubicBezTo>
                    <a:pt x="1369" y="1468"/>
                    <a:pt x="1302" y="1669"/>
                    <a:pt x="1302" y="1769"/>
                  </a:cubicBezTo>
                  <a:cubicBezTo>
                    <a:pt x="1302" y="2169"/>
                    <a:pt x="1802" y="2503"/>
                    <a:pt x="2136" y="2669"/>
                  </a:cubicBezTo>
                  <a:cubicBezTo>
                    <a:pt x="2202" y="3303"/>
                    <a:pt x="2102" y="4004"/>
                    <a:pt x="1569" y="4170"/>
                  </a:cubicBezTo>
                  <a:cubicBezTo>
                    <a:pt x="1539" y="4179"/>
                    <a:pt x="1509" y="4183"/>
                    <a:pt x="1478" y="4183"/>
                  </a:cubicBezTo>
                  <a:cubicBezTo>
                    <a:pt x="1268" y="4183"/>
                    <a:pt x="1039" y="3986"/>
                    <a:pt x="835" y="3637"/>
                  </a:cubicBezTo>
                  <a:cubicBezTo>
                    <a:pt x="401" y="2903"/>
                    <a:pt x="234" y="1735"/>
                    <a:pt x="635" y="1035"/>
                  </a:cubicBezTo>
                  <a:cubicBezTo>
                    <a:pt x="868" y="601"/>
                    <a:pt x="1302" y="401"/>
                    <a:pt x="1836" y="401"/>
                  </a:cubicBezTo>
                  <a:close/>
                  <a:moveTo>
                    <a:pt x="1869" y="1"/>
                  </a:moveTo>
                  <a:cubicBezTo>
                    <a:pt x="1235" y="1"/>
                    <a:pt x="735" y="201"/>
                    <a:pt x="401" y="635"/>
                  </a:cubicBezTo>
                  <a:cubicBezTo>
                    <a:pt x="134" y="968"/>
                    <a:pt x="1" y="1468"/>
                    <a:pt x="1" y="2002"/>
                  </a:cubicBezTo>
                  <a:cubicBezTo>
                    <a:pt x="1" y="3203"/>
                    <a:pt x="668" y="4604"/>
                    <a:pt x="1469" y="4604"/>
                  </a:cubicBezTo>
                  <a:cubicBezTo>
                    <a:pt x="1535" y="4604"/>
                    <a:pt x="1635" y="4604"/>
                    <a:pt x="1702" y="4571"/>
                  </a:cubicBezTo>
                  <a:cubicBezTo>
                    <a:pt x="2403" y="4337"/>
                    <a:pt x="2603" y="3603"/>
                    <a:pt x="2569" y="2869"/>
                  </a:cubicBezTo>
                  <a:lnTo>
                    <a:pt x="2569" y="2869"/>
                  </a:lnTo>
                  <a:cubicBezTo>
                    <a:pt x="2903" y="3003"/>
                    <a:pt x="3270" y="3070"/>
                    <a:pt x="3570" y="3070"/>
                  </a:cubicBezTo>
                  <a:cubicBezTo>
                    <a:pt x="4271" y="3070"/>
                    <a:pt x="4671" y="2736"/>
                    <a:pt x="4738" y="2136"/>
                  </a:cubicBezTo>
                  <a:cubicBezTo>
                    <a:pt x="4771" y="1669"/>
                    <a:pt x="4638" y="1235"/>
                    <a:pt x="4337" y="901"/>
                  </a:cubicBezTo>
                  <a:cubicBezTo>
                    <a:pt x="3570" y="67"/>
                    <a:pt x="1869" y="1"/>
                    <a:pt x="18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3" name="Google Shape;3263;p32"/>
            <p:cNvSpPr/>
            <p:nvPr/>
          </p:nvSpPr>
          <p:spPr>
            <a:xfrm>
              <a:off x="311375" y="3898925"/>
              <a:ext cx="119275" cy="95175"/>
            </a:xfrm>
            <a:custGeom>
              <a:avLst/>
              <a:gdLst/>
              <a:ahLst/>
              <a:cxnLst/>
              <a:rect l="l" t="t" r="r" b="b"/>
              <a:pathLst>
                <a:path w="4771" h="3807" extrusionOk="0">
                  <a:moveTo>
                    <a:pt x="2783" y="1"/>
                  </a:moveTo>
                  <a:cubicBezTo>
                    <a:pt x="2322" y="1"/>
                    <a:pt x="1788" y="129"/>
                    <a:pt x="1368" y="593"/>
                  </a:cubicBezTo>
                  <a:cubicBezTo>
                    <a:pt x="467" y="1594"/>
                    <a:pt x="0" y="3062"/>
                    <a:pt x="868" y="3529"/>
                  </a:cubicBezTo>
                  <a:cubicBezTo>
                    <a:pt x="1189" y="3702"/>
                    <a:pt x="1611" y="3806"/>
                    <a:pt x="2051" y="3806"/>
                  </a:cubicBezTo>
                  <a:cubicBezTo>
                    <a:pt x="2798" y="3806"/>
                    <a:pt x="3596" y="3505"/>
                    <a:pt x="4037" y="2728"/>
                  </a:cubicBezTo>
                  <a:cubicBezTo>
                    <a:pt x="4771" y="1527"/>
                    <a:pt x="4270" y="327"/>
                    <a:pt x="3803" y="193"/>
                  </a:cubicBezTo>
                  <a:cubicBezTo>
                    <a:pt x="3803" y="193"/>
                    <a:pt x="3348" y="1"/>
                    <a:pt x="2783" y="1"/>
                  </a:cubicBezTo>
                  <a:close/>
                </a:path>
              </a:pathLst>
            </a:custGeom>
            <a:solidFill>
              <a:srgbClr val="ECD6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4" name="Google Shape;3264;p32"/>
            <p:cNvSpPr/>
            <p:nvPr/>
          </p:nvSpPr>
          <p:spPr>
            <a:xfrm>
              <a:off x="370575" y="3899575"/>
              <a:ext cx="47575" cy="55050"/>
            </a:xfrm>
            <a:custGeom>
              <a:avLst/>
              <a:gdLst/>
              <a:ahLst/>
              <a:cxnLst/>
              <a:rect l="l" t="t" r="r" b="b"/>
              <a:pathLst>
                <a:path w="1903" h="2202" extrusionOk="0">
                  <a:moveTo>
                    <a:pt x="1" y="0"/>
                  </a:moveTo>
                  <a:cubicBezTo>
                    <a:pt x="1" y="1"/>
                    <a:pt x="1469" y="2069"/>
                    <a:pt x="1902" y="220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5" name="Google Shape;3265;p32"/>
            <p:cNvSpPr/>
            <p:nvPr/>
          </p:nvSpPr>
          <p:spPr>
            <a:xfrm>
              <a:off x="364750" y="3894525"/>
              <a:ext cx="59225" cy="65950"/>
            </a:xfrm>
            <a:custGeom>
              <a:avLst/>
              <a:gdLst/>
              <a:ahLst/>
              <a:cxnLst/>
              <a:rect l="l" t="t" r="r" b="b"/>
              <a:pathLst>
                <a:path w="2369" h="2638" extrusionOk="0">
                  <a:moveTo>
                    <a:pt x="239" y="1"/>
                  </a:moveTo>
                  <a:cubicBezTo>
                    <a:pt x="205" y="1"/>
                    <a:pt x="169" y="12"/>
                    <a:pt x="134" y="36"/>
                  </a:cubicBezTo>
                  <a:cubicBezTo>
                    <a:pt x="34" y="102"/>
                    <a:pt x="0" y="236"/>
                    <a:pt x="67" y="336"/>
                  </a:cubicBezTo>
                  <a:cubicBezTo>
                    <a:pt x="434" y="836"/>
                    <a:pt x="1601" y="2471"/>
                    <a:pt x="2068" y="2604"/>
                  </a:cubicBezTo>
                  <a:cubicBezTo>
                    <a:pt x="2102" y="2604"/>
                    <a:pt x="2135" y="2637"/>
                    <a:pt x="2135" y="2637"/>
                  </a:cubicBezTo>
                  <a:cubicBezTo>
                    <a:pt x="2235" y="2637"/>
                    <a:pt x="2302" y="2571"/>
                    <a:pt x="2335" y="2471"/>
                  </a:cubicBezTo>
                  <a:cubicBezTo>
                    <a:pt x="2369" y="2371"/>
                    <a:pt x="2335" y="2271"/>
                    <a:pt x="2202" y="2204"/>
                  </a:cubicBezTo>
                  <a:cubicBezTo>
                    <a:pt x="1968" y="2137"/>
                    <a:pt x="1101" y="1036"/>
                    <a:pt x="401" y="102"/>
                  </a:cubicBezTo>
                  <a:cubicBezTo>
                    <a:pt x="358" y="38"/>
                    <a:pt x="301" y="1"/>
                    <a:pt x="2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6" name="Google Shape;3266;p32"/>
            <p:cNvSpPr/>
            <p:nvPr/>
          </p:nvSpPr>
          <p:spPr>
            <a:xfrm>
              <a:off x="344725" y="3916250"/>
              <a:ext cx="58400" cy="63400"/>
            </a:xfrm>
            <a:custGeom>
              <a:avLst/>
              <a:gdLst/>
              <a:ahLst/>
              <a:cxnLst/>
              <a:rect l="l" t="t" r="r" b="b"/>
              <a:pathLst>
                <a:path w="2336" h="2536" extrusionOk="0">
                  <a:moveTo>
                    <a:pt x="1" y="1"/>
                  </a:moveTo>
                  <a:cubicBezTo>
                    <a:pt x="1" y="1"/>
                    <a:pt x="1769" y="2369"/>
                    <a:pt x="2336" y="2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7" name="Google Shape;3267;p32"/>
            <p:cNvSpPr/>
            <p:nvPr/>
          </p:nvSpPr>
          <p:spPr>
            <a:xfrm>
              <a:off x="338900" y="3911175"/>
              <a:ext cx="70075" cy="73475"/>
            </a:xfrm>
            <a:custGeom>
              <a:avLst/>
              <a:gdLst/>
              <a:ahLst/>
              <a:cxnLst/>
              <a:rect l="l" t="t" r="r" b="b"/>
              <a:pathLst>
                <a:path w="2803" h="2939" extrusionOk="0">
                  <a:moveTo>
                    <a:pt x="224" y="0"/>
                  </a:moveTo>
                  <a:cubicBezTo>
                    <a:pt x="182" y="0"/>
                    <a:pt x="139" y="11"/>
                    <a:pt x="100" y="37"/>
                  </a:cubicBezTo>
                  <a:cubicBezTo>
                    <a:pt x="0" y="103"/>
                    <a:pt x="0" y="237"/>
                    <a:pt x="67" y="337"/>
                  </a:cubicBezTo>
                  <a:cubicBezTo>
                    <a:pt x="367" y="737"/>
                    <a:pt x="1902" y="2739"/>
                    <a:pt x="2502" y="2939"/>
                  </a:cubicBezTo>
                  <a:lnTo>
                    <a:pt x="2569" y="2939"/>
                  </a:lnTo>
                  <a:cubicBezTo>
                    <a:pt x="2669" y="2939"/>
                    <a:pt x="2736" y="2905"/>
                    <a:pt x="2769" y="2805"/>
                  </a:cubicBezTo>
                  <a:cubicBezTo>
                    <a:pt x="2802" y="2705"/>
                    <a:pt x="2736" y="2572"/>
                    <a:pt x="2635" y="2539"/>
                  </a:cubicBezTo>
                  <a:cubicBezTo>
                    <a:pt x="2302" y="2438"/>
                    <a:pt x="1134" y="1037"/>
                    <a:pt x="401" y="70"/>
                  </a:cubicBezTo>
                  <a:cubicBezTo>
                    <a:pt x="359" y="29"/>
                    <a:pt x="293" y="0"/>
                    <a:pt x="22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8" name="Google Shape;3268;p32"/>
            <p:cNvSpPr/>
            <p:nvPr/>
          </p:nvSpPr>
          <p:spPr>
            <a:xfrm>
              <a:off x="456475" y="3796775"/>
              <a:ext cx="46725" cy="76975"/>
            </a:xfrm>
            <a:custGeom>
              <a:avLst/>
              <a:gdLst/>
              <a:ahLst/>
              <a:cxnLst/>
              <a:rect l="l" t="t" r="r" b="b"/>
              <a:pathLst>
                <a:path w="1869" h="3079" extrusionOk="0">
                  <a:moveTo>
                    <a:pt x="1188" y="1"/>
                  </a:moveTo>
                  <a:cubicBezTo>
                    <a:pt x="1170" y="1"/>
                    <a:pt x="1152" y="4"/>
                    <a:pt x="1135" y="9"/>
                  </a:cubicBezTo>
                  <a:cubicBezTo>
                    <a:pt x="1001" y="43"/>
                    <a:pt x="935" y="176"/>
                    <a:pt x="968" y="276"/>
                  </a:cubicBezTo>
                  <a:cubicBezTo>
                    <a:pt x="1402" y="1811"/>
                    <a:pt x="167" y="2645"/>
                    <a:pt x="134" y="2678"/>
                  </a:cubicBezTo>
                  <a:cubicBezTo>
                    <a:pt x="34" y="2745"/>
                    <a:pt x="1" y="2878"/>
                    <a:pt x="67" y="2978"/>
                  </a:cubicBezTo>
                  <a:cubicBezTo>
                    <a:pt x="101" y="3045"/>
                    <a:pt x="167" y="3078"/>
                    <a:pt x="234" y="3078"/>
                  </a:cubicBezTo>
                  <a:cubicBezTo>
                    <a:pt x="267" y="3078"/>
                    <a:pt x="334" y="3045"/>
                    <a:pt x="368" y="3045"/>
                  </a:cubicBezTo>
                  <a:cubicBezTo>
                    <a:pt x="368" y="3012"/>
                    <a:pt x="1869" y="2011"/>
                    <a:pt x="1368" y="176"/>
                  </a:cubicBezTo>
                  <a:cubicBezTo>
                    <a:pt x="1368" y="66"/>
                    <a:pt x="1277" y="1"/>
                    <a:pt x="11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9" name="Google Shape;3269;p32"/>
            <p:cNvSpPr/>
            <p:nvPr/>
          </p:nvSpPr>
          <p:spPr>
            <a:xfrm>
              <a:off x="333050" y="3942100"/>
              <a:ext cx="45900" cy="50075"/>
            </a:xfrm>
            <a:custGeom>
              <a:avLst/>
              <a:gdLst/>
              <a:ahLst/>
              <a:cxnLst/>
              <a:rect l="l" t="t" r="r" b="b"/>
              <a:pathLst>
                <a:path w="1836" h="2003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1168" y="1835"/>
                    <a:pt x="1835" y="200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0" name="Google Shape;3270;p32"/>
            <p:cNvSpPr/>
            <p:nvPr/>
          </p:nvSpPr>
          <p:spPr>
            <a:xfrm>
              <a:off x="327225" y="3937075"/>
              <a:ext cx="57550" cy="60100"/>
            </a:xfrm>
            <a:custGeom>
              <a:avLst/>
              <a:gdLst/>
              <a:ahLst/>
              <a:cxnLst/>
              <a:rect l="l" t="t" r="r" b="b"/>
              <a:pathLst>
                <a:path w="2302" h="2404" extrusionOk="0">
                  <a:moveTo>
                    <a:pt x="215" y="0"/>
                  </a:moveTo>
                  <a:cubicBezTo>
                    <a:pt x="175" y="0"/>
                    <a:pt x="136" y="11"/>
                    <a:pt x="100" y="35"/>
                  </a:cubicBezTo>
                  <a:cubicBezTo>
                    <a:pt x="0" y="102"/>
                    <a:pt x="0" y="202"/>
                    <a:pt x="34" y="302"/>
                  </a:cubicBezTo>
                  <a:cubicBezTo>
                    <a:pt x="167" y="502"/>
                    <a:pt x="1268" y="2203"/>
                    <a:pt x="2002" y="2403"/>
                  </a:cubicBezTo>
                  <a:lnTo>
                    <a:pt x="2068" y="2403"/>
                  </a:lnTo>
                  <a:cubicBezTo>
                    <a:pt x="2168" y="2403"/>
                    <a:pt x="2235" y="2336"/>
                    <a:pt x="2269" y="2270"/>
                  </a:cubicBezTo>
                  <a:cubicBezTo>
                    <a:pt x="2302" y="2136"/>
                    <a:pt x="2235" y="2036"/>
                    <a:pt x="2135" y="2003"/>
                  </a:cubicBezTo>
                  <a:cubicBezTo>
                    <a:pt x="1701" y="1869"/>
                    <a:pt x="834" y="769"/>
                    <a:pt x="401" y="102"/>
                  </a:cubicBezTo>
                  <a:cubicBezTo>
                    <a:pt x="357" y="37"/>
                    <a:pt x="287" y="0"/>
                    <a:pt x="21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1" name="Google Shape;3271;p32"/>
            <p:cNvSpPr/>
            <p:nvPr/>
          </p:nvSpPr>
          <p:spPr>
            <a:xfrm>
              <a:off x="462325" y="3855725"/>
              <a:ext cx="82575" cy="28850"/>
            </a:xfrm>
            <a:custGeom>
              <a:avLst/>
              <a:gdLst/>
              <a:ahLst/>
              <a:cxnLst/>
              <a:rect l="l" t="t" r="r" b="b"/>
              <a:pathLst>
                <a:path w="3303" h="1154" extrusionOk="0">
                  <a:moveTo>
                    <a:pt x="1977" y="1"/>
                  </a:moveTo>
                  <a:cubicBezTo>
                    <a:pt x="1445" y="1"/>
                    <a:pt x="777" y="176"/>
                    <a:pt x="67" y="787"/>
                  </a:cubicBezTo>
                  <a:cubicBezTo>
                    <a:pt x="0" y="887"/>
                    <a:pt x="0" y="987"/>
                    <a:pt x="67" y="1087"/>
                  </a:cubicBezTo>
                  <a:cubicBezTo>
                    <a:pt x="100" y="1121"/>
                    <a:pt x="167" y="1154"/>
                    <a:pt x="234" y="1154"/>
                  </a:cubicBezTo>
                  <a:cubicBezTo>
                    <a:pt x="267" y="1154"/>
                    <a:pt x="334" y="1154"/>
                    <a:pt x="367" y="1121"/>
                  </a:cubicBezTo>
                  <a:cubicBezTo>
                    <a:pt x="986" y="576"/>
                    <a:pt x="1552" y="421"/>
                    <a:pt x="1995" y="421"/>
                  </a:cubicBezTo>
                  <a:cubicBezTo>
                    <a:pt x="2555" y="421"/>
                    <a:pt x="2917" y="668"/>
                    <a:pt x="2936" y="687"/>
                  </a:cubicBezTo>
                  <a:cubicBezTo>
                    <a:pt x="2971" y="711"/>
                    <a:pt x="3011" y="722"/>
                    <a:pt x="3050" y="722"/>
                  </a:cubicBezTo>
                  <a:cubicBezTo>
                    <a:pt x="3122" y="722"/>
                    <a:pt x="3193" y="685"/>
                    <a:pt x="3236" y="620"/>
                  </a:cubicBezTo>
                  <a:cubicBezTo>
                    <a:pt x="3302" y="520"/>
                    <a:pt x="3269" y="387"/>
                    <a:pt x="3169" y="320"/>
                  </a:cubicBezTo>
                  <a:cubicBezTo>
                    <a:pt x="3169" y="320"/>
                    <a:pt x="2696" y="1"/>
                    <a:pt x="197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2" name="Google Shape;3272;p32"/>
            <p:cNvSpPr/>
            <p:nvPr/>
          </p:nvSpPr>
          <p:spPr>
            <a:xfrm>
              <a:off x="23675" y="4041875"/>
              <a:ext cx="261050" cy="844250"/>
            </a:xfrm>
            <a:custGeom>
              <a:avLst/>
              <a:gdLst/>
              <a:ahLst/>
              <a:cxnLst/>
              <a:rect l="l" t="t" r="r" b="b"/>
              <a:pathLst>
                <a:path w="10442" h="33770" extrusionOk="0">
                  <a:moveTo>
                    <a:pt x="10182" y="0"/>
                  </a:moveTo>
                  <a:cubicBezTo>
                    <a:pt x="10157" y="0"/>
                    <a:pt x="10131" y="5"/>
                    <a:pt x="10107" y="12"/>
                  </a:cubicBezTo>
                  <a:cubicBezTo>
                    <a:pt x="10107" y="46"/>
                    <a:pt x="9807" y="179"/>
                    <a:pt x="9340" y="413"/>
                  </a:cubicBezTo>
                  <a:cubicBezTo>
                    <a:pt x="9240" y="479"/>
                    <a:pt x="9207" y="613"/>
                    <a:pt x="9274" y="713"/>
                  </a:cubicBezTo>
                  <a:cubicBezTo>
                    <a:pt x="9307" y="780"/>
                    <a:pt x="9374" y="813"/>
                    <a:pt x="9474" y="813"/>
                  </a:cubicBezTo>
                  <a:cubicBezTo>
                    <a:pt x="9507" y="813"/>
                    <a:pt x="9540" y="813"/>
                    <a:pt x="9574" y="780"/>
                  </a:cubicBezTo>
                  <a:cubicBezTo>
                    <a:pt x="9974" y="546"/>
                    <a:pt x="10274" y="413"/>
                    <a:pt x="10274" y="413"/>
                  </a:cubicBezTo>
                  <a:cubicBezTo>
                    <a:pt x="10408" y="346"/>
                    <a:pt x="10441" y="246"/>
                    <a:pt x="10374" y="146"/>
                  </a:cubicBezTo>
                  <a:cubicBezTo>
                    <a:pt x="10349" y="44"/>
                    <a:pt x="10265" y="0"/>
                    <a:pt x="10182" y="0"/>
                  </a:cubicBezTo>
                  <a:close/>
                  <a:moveTo>
                    <a:pt x="8754" y="845"/>
                  </a:moveTo>
                  <a:cubicBezTo>
                    <a:pt x="8715" y="845"/>
                    <a:pt x="8675" y="856"/>
                    <a:pt x="8640" y="880"/>
                  </a:cubicBezTo>
                  <a:cubicBezTo>
                    <a:pt x="8406" y="1047"/>
                    <a:pt x="8173" y="1213"/>
                    <a:pt x="7939" y="1380"/>
                  </a:cubicBezTo>
                  <a:cubicBezTo>
                    <a:pt x="7873" y="1447"/>
                    <a:pt x="7839" y="1580"/>
                    <a:pt x="7906" y="1680"/>
                  </a:cubicBezTo>
                  <a:cubicBezTo>
                    <a:pt x="7973" y="1714"/>
                    <a:pt x="8006" y="1747"/>
                    <a:pt x="8073" y="1747"/>
                  </a:cubicBezTo>
                  <a:cubicBezTo>
                    <a:pt x="8139" y="1747"/>
                    <a:pt x="8173" y="1747"/>
                    <a:pt x="8206" y="1714"/>
                  </a:cubicBezTo>
                  <a:cubicBezTo>
                    <a:pt x="8406" y="1547"/>
                    <a:pt x="8640" y="1380"/>
                    <a:pt x="8873" y="1213"/>
                  </a:cubicBezTo>
                  <a:cubicBezTo>
                    <a:pt x="8973" y="1147"/>
                    <a:pt x="8973" y="1013"/>
                    <a:pt x="8940" y="946"/>
                  </a:cubicBezTo>
                  <a:cubicBezTo>
                    <a:pt x="8897" y="882"/>
                    <a:pt x="8826" y="845"/>
                    <a:pt x="8754" y="845"/>
                  </a:cubicBezTo>
                  <a:close/>
                  <a:moveTo>
                    <a:pt x="7456" y="1897"/>
                  </a:moveTo>
                  <a:cubicBezTo>
                    <a:pt x="7406" y="1897"/>
                    <a:pt x="7356" y="1914"/>
                    <a:pt x="7305" y="1947"/>
                  </a:cubicBezTo>
                  <a:cubicBezTo>
                    <a:pt x="7105" y="2147"/>
                    <a:pt x="6905" y="2381"/>
                    <a:pt x="6738" y="2581"/>
                  </a:cubicBezTo>
                  <a:cubicBezTo>
                    <a:pt x="6672" y="2681"/>
                    <a:pt x="6672" y="2814"/>
                    <a:pt x="6772" y="2881"/>
                  </a:cubicBezTo>
                  <a:cubicBezTo>
                    <a:pt x="6805" y="2915"/>
                    <a:pt x="6838" y="2915"/>
                    <a:pt x="6905" y="2915"/>
                  </a:cubicBezTo>
                  <a:cubicBezTo>
                    <a:pt x="6972" y="2915"/>
                    <a:pt x="7005" y="2915"/>
                    <a:pt x="7072" y="2848"/>
                  </a:cubicBezTo>
                  <a:cubicBezTo>
                    <a:pt x="7205" y="2648"/>
                    <a:pt x="7406" y="2448"/>
                    <a:pt x="7606" y="2247"/>
                  </a:cubicBezTo>
                  <a:cubicBezTo>
                    <a:pt x="7672" y="2181"/>
                    <a:pt x="7672" y="2047"/>
                    <a:pt x="7606" y="1947"/>
                  </a:cubicBezTo>
                  <a:cubicBezTo>
                    <a:pt x="7556" y="1914"/>
                    <a:pt x="7506" y="1897"/>
                    <a:pt x="7456" y="1897"/>
                  </a:cubicBezTo>
                  <a:close/>
                  <a:moveTo>
                    <a:pt x="6425" y="3213"/>
                  </a:moveTo>
                  <a:cubicBezTo>
                    <a:pt x="6356" y="3213"/>
                    <a:pt x="6293" y="3250"/>
                    <a:pt x="6271" y="3315"/>
                  </a:cubicBezTo>
                  <a:cubicBezTo>
                    <a:pt x="6105" y="3582"/>
                    <a:pt x="6005" y="3882"/>
                    <a:pt x="5938" y="4149"/>
                  </a:cubicBezTo>
                  <a:cubicBezTo>
                    <a:pt x="5904" y="4249"/>
                    <a:pt x="5971" y="4349"/>
                    <a:pt x="6105" y="4382"/>
                  </a:cubicBezTo>
                  <a:cubicBezTo>
                    <a:pt x="6105" y="4382"/>
                    <a:pt x="6138" y="4416"/>
                    <a:pt x="6138" y="4416"/>
                  </a:cubicBezTo>
                  <a:cubicBezTo>
                    <a:pt x="6238" y="4416"/>
                    <a:pt x="6305" y="4349"/>
                    <a:pt x="6338" y="4249"/>
                  </a:cubicBezTo>
                  <a:cubicBezTo>
                    <a:pt x="6405" y="4015"/>
                    <a:pt x="6505" y="3748"/>
                    <a:pt x="6638" y="3515"/>
                  </a:cubicBezTo>
                  <a:cubicBezTo>
                    <a:pt x="6672" y="3415"/>
                    <a:pt x="6638" y="3281"/>
                    <a:pt x="6538" y="3248"/>
                  </a:cubicBezTo>
                  <a:cubicBezTo>
                    <a:pt x="6503" y="3224"/>
                    <a:pt x="6463" y="3213"/>
                    <a:pt x="6425" y="3213"/>
                  </a:cubicBezTo>
                  <a:close/>
                  <a:moveTo>
                    <a:pt x="6038" y="4816"/>
                  </a:moveTo>
                  <a:cubicBezTo>
                    <a:pt x="5938" y="4816"/>
                    <a:pt x="5838" y="4916"/>
                    <a:pt x="5838" y="5016"/>
                  </a:cubicBezTo>
                  <a:cubicBezTo>
                    <a:pt x="5871" y="5316"/>
                    <a:pt x="5904" y="5616"/>
                    <a:pt x="6005" y="5883"/>
                  </a:cubicBezTo>
                  <a:cubicBezTo>
                    <a:pt x="6038" y="5983"/>
                    <a:pt x="6138" y="6050"/>
                    <a:pt x="6205" y="6050"/>
                  </a:cubicBezTo>
                  <a:cubicBezTo>
                    <a:pt x="6238" y="6050"/>
                    <a:pt x="6238" y="6050"/>
                    <a:pt x="6271" y="6017"/>
                  </a:cubicBezTo>
                  <a:cubicBezTo>
                    <a:pt x="6371" y="5983"/>
                    <a:pt x="6438" y="5883"/>
                    <a:pt x="6405" y="5783"/>
                  </a:cubicBezTo>
                  <a:cubicBezTo>
                    <a:pt x="6338" y="5516"/>
                    <a:pt x="6271" y="5250"/>
                    <a:pt x="6271" y="5016"/>
                  </a:cubicBezTo>
                  <a:cubicBezTo>
                    <a:pt x="6271" y="4883"/>
                    <a:pt x="6171" y="4816"/>
                    <a:pt x="6038" y="4816"/>
                  </a:cubicBezTo>
                  <a:close/>
                  <a:moveTo>
                    <a:pt x="8727" y="6138"/>
                  </a:moveTo>
                  <a:cubicBezTo>
                    <a:pt x="8496" y="6138"/>
                    <a:pt x="8261" y="6182"/>
                    <a:pt x="8006" y="6284"/>
                  </a:cubicBezTo>
                  <a:cubicBezTo>
                    <a:pt x="7906" y="6317"/>
                    <a:pt x="7873" y="6450"/>
                    <a:pt x="7906" y="6550"/>
                  </a:cubicBezTo>
                  <a:cubicBezTo>
                    <a:pt x="7939" y="6651"/>
                    <a:pt x="8006" y="6684"/>
                    <a:pt x="8106" y="6684"/>
                  </a:cubicBezTo>
                  <a:lnTo>
                    <a:pt x="8173" y="6684"/>
                  </a:lnTo>
                  <a:cubicBezTo>
                    <a:pt x="8392" y="6602"/>
                    <a:pt x="8589" y="6542"/>
                    <a:pt x="8764" y="6542"/>
                  </a:cubicBezTo>
                  <a:cubicBezTo>
                    <a:pt x="8801" y="6542"/>
                    <a:pt x="8838" y="6545"/>
                    <a:pt x="8873" y="6550"/>
                  </a:cubicBezTo>
                  <a:cubicBezTo>
                    <a:pt x="9007" y="6550"/>
                    <a:pt x="9107" y="6484"/>
                    <a:pt x="9107" y="6384"/>
                  </a:cubicBezTo>
                  <a:cubicBezTo>
                    <a:pt x="9140" y="6250"/>
                    <a:pt x="9040" y="6150"/>
                    <a:pt x="8940" y="6150"/>
                  </a:cubicBezTo>
                  <a:cubicBezTo>
                    <a:pt x="8869" y="6142"/>
                    <a:pt x="8798" y="6138"/>
                    <a:pt x="8727" y="6138"/>
                  </a:cubicBezTo>
                  <a:close/>
                  <a:moveTo>
                    <a:pt x="6553" y="6382"/>
                  </a:moveTo>
                  <a:cubicBezTo>
                    <a:pt x="6513" y="6382"/>
                    <a:pt x="6474" y="6393"/>
                    <a:pt x="6438" y="6417"/>
                  </a:cubicBezTo>
                  <a:cubicBezTo>
                    <a:pt x="6371" y="6484"/>
                    <a:pt x="6338" y="6584"/>
                    <a:pt x="6371" y="6684"/>
                  </a:cubicBezTo>
                  <a:cubicBezTo>
                    <a:pt x="6472" y="6851"/>
                    <a:pt x="6572" y="6984"/>
                    <a:pt x="6705" y="7151"/>
                  </a:cubicBezTo>
                  <a:cubicBezTo>
                    <a:pt x="6672" y="7184"/>
                    <a:pt x="6605" y="7218"/>
                    <a:pt x="6572" y="7251"/>
                  </a:cubicBezTo>
                  <a:cubicBezTo>
                    <a:pt x="6505" y="7351"/>
                    <a:pt x="6472" y="7484"/>
                    <a:pt x="6572" y="7551"/>
                  </a:cubicBezTo>
                  <a:cubicBezTo>
                    <a:pt x="6605" y="7585"/>
                    <a:pt x="6672" y="7618"/>
                    <a:pt x="6705" y="7618"/>
                  </a:cubicBezTo>
                  <a:cubicBezTo>
                    <a:pt x="6772" y="7618"/>
                    <a:pt x="6805" y="7618"/>
                    <a:pt x="6872" y="7551"/>
                  </a:cubicBezTo>
                  <a:cubicBezTo>
                    <a:pt x="6905" y="7518"/>
                    <a:pt x="6939" y="7484"/>
                    <a:pt x="6972" y="7451"/>
                  </a:cubicBezTo>
                  <a:cubicBezTo>
                    <a:pt x="7000" y="7465"/>
                    <a:pt x="7033" y="7473"/>
                    <a:pt x="7065" y="7473"/>
                  </a:cubicBezTo>
                  <a:cubicBezTo>
                    <a:pt x="7110" y="7473"/>
                    <a:pt x="7153" y="7457"/>
                    <a:pt x="7172" y="7418"/>
                  </a:cubicBezTo>
                  <a:cubicBezTo>
                    <a:pt x="7239" y="7384"/>
                    <a:pt x="7272" y="7284"/>
                    <a:pt x="7272" y="7218"/>
                  </a:cubicBezTo>
                  <a:cubicBezTo>
                    <a:pt x="7339" y="7151"/>
                    <a:pt x="7406" y="7118"/>
                    <a:pt x="7472" y="7051"/>
                  </a:cubicBezTo>
                  <a:cubicBezTo>
                    <a:pt x="7572" y="6984"/>
                    <a:pt x="7606" y="6851"/>
                    <a:pt x="7539" y="6751"/>
                  </a:cubicBezTo>
                  <a:cubicBezTo>
                    <a:pt x="7498" y="6709"/>
                    <a:pt x="7431" y="6681"/>
                    <a:pt x="7362" y="6681"/>
                  </a:cubicBezTo>
                  <a:cubicBezTo>
                    <a:pt x="7320" y="6681"/>
                    <a:pt x="7277" y="6692"/>
                    <a:pt x="7239" y="6717"/>
                  </a:cubicBezTo>
                  <a:cubicBezTo>
                    <a:pt x="7172" y="6784"/>
                    <a:pt x="7105" y="6817"/>
                    <a:pt x="7005" y="6884"/>
                  </a:cubicBezTo>
                  <a:cubicBezTo>
                    <a:pt x="6905" y="6751"/>
                    <a:pt x="6805" y="6617"/>
                    <a:pt x="6738" y="6484"/>
                  </a:cubicBezTo>
                  <a:cubicBezTo>
                    <a:pt x="6695" y="6419"/>
                    <a:pt x="6624" y="6382"/>
                    <a:pt x="6553" y="6382"/>
                  </a:cubicBezTo>
                  <a:close/>
                  <a:moveTo>
                    <a:pt x="9625" y="6504"/>
                  </a:moveTo>
                  <a:cubicBezTo>
                    <a:pt x="9581" y="6504"/>
                    <a:pt x="9537" y="6520"/>
                    <a:pt x="9507" y="6550"/>
                  </a:cubicBezTo>
                  <a:cubicBezTo>
                    <a:pt x="9407" y="6651"/>
                    <a:pt x="9407" y="6784"/>
                    <a:pt x="9474" y="6851"/>
                  </a:cubicBezTo>
                  <a:cubicBezTo>
                    <a:pt x="9607" y="7017"/>
                    <a:pt x="9707" y="7251"/>
                    <a:pt x="9741" y="7518"/>
                  </a:cubicBezTo>
                  <a:cubicBezTo>
                    <a:pt x="9741" y="7618"/>
                    <a:pt x="9841" y="7685"/>
                    <a:pt x="9941" y="7685"/>
                  </a:cubicBezTo>
                  <a:lnTo>
                    <a:pt x="9974" y="7685"/>
                  </a:lnTo>
                  <a:cubicBezTo>
                    <a:pt x="10074" y="7685"/>
                    <a:pt x="10174" y="7585"/>
                    <a:pt x="10141" y="7451"/>
                  </a:cubicBezTo>
                  <a:cubicBezTo>
                    <a:pt x="10107" y="7118"/>
                    <a:pt x="9974" y="6817"/>
                    <a:pt x="9774" y="6584"/>
                  </a:cubicBezTo>
                  <a:cubicBezTo>
                    <a:pt x="9737" y="6529"/>
                    <a:pt x="9680" y="6504"/>
                    <a:pt x="9625" y="6504"/>
                  </a:cubicBezTo>
                  <a:close/>
                  <a:moveTo>
                    <a:pt x="7622" y="7643"/>
                  </a:moveTo>
                  <a:cubicBezTo>
                    <a:pt x="7572" y="7643"/>
                    <a:pt x="7522" y="7668"/>
                    <a:pt x="7472" y="7718"/>
                  </a:cubicBezTo>
                  <a:cubicBezTo>
                    <a:pt x="7406" y="7818"/>
                    <a:pt x="7406" y="7918"/>
                    <a:pt x="7506" y="8018"/>
                  </a:cubicBezTo>
                  <a:cubicBezTo>
                    <a:pt x="7739" y="8218"/>
                    <a:pt x="7973" y="8418"/>
                    <a:pt x="8173" y="8552"/>
                  </a:cubicBezTo>
                  <a:cubicBezTo>
                    <a:pt x="8206" y="8552"/>
                    <a:pt x="8273" y="8585"/>
                    <a:pt x="8306" y="8585"/>
                  </a:cubicBezTo>
                  <a:cubicBezTo>
                    <a:pt x="8373" y="8585"/>
                    <a:pt x="8440" y="8552"/>
                    <a:pt x="8473" y="8485"/>
                  </a:cubicBezTo>
                  <a:cubicBezTo>
                    <a:pt x="8540" y="8385"/>
                    <a:pt x="8506" y="8252"/>
                    <a:pt x="8406" y="8185"/>
                  </a:cubicBezTo>
                  <a:cubicBezTo>
                    <a:pt x="8206" y="8052"/>
                    <a:pt x="8006" y="7918"/>
                    <a:pt x="7772" y="7718"/>
                  </a:cubicBezTo>
                  <a:cubicBezTo>
                    <a:pt x="7722" y="7668"/>
                    <a:pt x="7672" y="7643"/>
                    <a:pt x="7622" y="7643"/>
                  </a:cubicBezTo>
                  <a:close/>
                  <a:moveTo>
                    <a:pt x="6121" y="7801"/>
                  </a:moveTo>
                  <a:cubicBezTo>
                    <a:pt x="6071" y="7801"/>
                    <a:pt x="6021" y="7818"/>
                    <a:pt x="5971" y="7851"/>
                  </a:cubicBezTo>
                  <a:cubicBezTo>
                    <a:pt x="5871" y="7985"/>
                    <a:pt x="5771" y="8085"/>
                    <a:pt x="5671" y="8218"/>
                  </a:cubicBezTo>
                  <a:cubicBezTo>
                    <a:pt x="5571" y="8318"/>
                    <a:pt x="5504" y="8418"/>
                    <a:pt x="5437" y="8485"/>
                  </a:cubicBezTo>
                  <a:cubicBezTo>
                    <a:pt x="5337" y="8585"/>
                    <a:pt x="5371" y="8719"/>
                    <a:pt x="5437" y="8785"/>
                  </a:cubicBezTo>
                  <a:cubicBezTo>
                    <a:pt x="5504" y="8819"/>
                    <a:pt x="5538" y="8852"/>
                    <a:pt x="5571" y="8852"/>
                  </a:cubicBezTo>
                  <a:cubicBezTo>
                    <a:pt x="5638" y="8852"/>
                    <a:pt x="5704" y="8819"/>
                    <a:pt x="5738" y="8752"/>
                  </a:cubicBezTo>
                  <a:cubicBezTo>
                    <a:pt x="5838" y="8685"/>
                    <a:pt x="5904" y="8585"/>
                    <a:pt x="5971" y="8485"/>
                  </a:cubicBezTo>
                  <a:cubicBezTo>
                    <a:pt x="6071" y="8352"/>
                    <a:pt x="6171" y="8252"/>
                    <a:pt x="6271" y="8152"/>
                  </a:cubicBezTo>
                  <a:cubicBezTo>
                    <a:pt x="6371" y="8052"/>
                    <a:pt x="6371" y="7918"/>
                    <a:pt x="6271" y="7851"/>
                  </a:cubicBezTo>
                  <a:cubicBezTo>
                    <a:pt x="6221" y="7818"/>
                    <a:pt x="6171" y="7801"/>
                    <a:pt x="6121" y="7801"/>
                  </a:cubicBezTo>
                  <a:close/>
                  <a:moveTo>
                    <a:pt x="9784" y="8084"/>
                  </a:moveTo>
                  <a:cubicBezTo>
                    <a:pt x="9721" y="8084"/>
                    <a:pt x="9650" y="8120"/>
                    <a:pt x="9607" y="8185"/>
                  </a:cubicBezTo>
                  <a:cubicBezTo>
                    <a:pt x="9507" y="8352"/>
                    <a:pt x="9340" y="8418"/>
                    <a:pt x="9107" y="8418"/>
                  </a:cubicBezTo>
                  <a:lnTo>
                    <a:pt x="9073" y="8418"/>
                  </a:lnTo>
                  <a:cubicBezTo>
                    <a:pt x="8973" y="8418"/>
                    <a:pt x="8873" y="8519"/>
                    <a:pt x="8873" y="8619"/>
                  </a:cubicBezTo>
                  <a:cubicBezTo>
                    <a:pt x="8873" y="8752"/>
                    <a:pt x="8940" y="8852"/>
                    <a:pt x="9073" y="8852"/>
                  </a:cubicBezTo>
                  <a:lnTo>
                    <a:pt x="9107" y="8852"/>
                  </a:lnTo>
                  <a:cubicBezTo>
                    <a:pt x="9474" y="8852"/>
                    <a:pt x="9774" y="8685"/>
                    <a:pt x="9941" y="8385"/>
                  </a:cubicBezTo>
                  <a:cubicBezTo>
                    <a:pt x="10007" y="8285"/>
                    <a:pt x="9974" y="8152"/>
                    <a:pt x="9874" y="8118"/>
                  </a:cubicBezTo>
                  <a:cubicBezTo>
                    <a:pt x="9850" y="8095"/>
                    <a:pt x="9818" y="8084"/>
                    <a:pt x="9784" y="8084"/>
                  </a:cubicBezTo>
                  <a:close/>
                  <a:moveTo>
                    <a:pt x="5090" y="9084"/>
                  </a:moveTo>
                  <a:cubicBezTo>
                    <a:pt x="5018" y="9084"/>
                    <a:pt x="4947" y="9121"/>
                    <a:pt x="4904" y="9186"/>
                  </a:cubicBezTo>
                  <a:cubicBezTo>
                    <a:pt x="4737" y="9419"/>
                    <a:pt x="4604" y="9653"/>
                    <a:pt x="4470" y="9886"/>
                  </a:cubicBezTo>
                  <a:cubicBezTo>
                    <a:pt x="4403" y="10020"/>
                    <a:pt x="4437" y="10120"/>
                    <a:pt x="4537" y="10186"/>
                  </a:cubicBezTo>
                  <a:cubicBezTo>
                    <a:pt x="4570" y="10220"/>
                    <a:pt x="4604" y="10220"/>
                    <a:pt x="4637" y="10220"/>
                  </a:cubicBezTo>
                  <a:cubicBezTo>
                    <a:pt x="4704" y="10220"/>
                    <a:pt x="4770" y="10186"/>
                    <a:pt x="4837" y="10120"/>
                  </a:cubicBezTo>
                  <a:cubicBezTo>
                    <a:pt x="4970" y="9886"/>
                    <a:pt x="5104" y="9653"/>
                    <a:pt x="5271" y="9419"/>
                  </a:cubicBezTo>
                  <a:cubicBezTo>
                    <a:pt x="5337" y="9319"/>
                    <a:pt x="5304" y="9186"/>
                    <a:pt x="5204" y="9119"/>
                  </a:cubicBezTo>
                  <a:cubicBezTo>
                    <a:pt x="5169" y="9095"/>
                    <a:pt x="5129" y="9084"/>
                    <a:pt x="5090" y="9084"/>
                  </a:cubicBezTo>
                  <a:close/>
                  <a:moveTo>
                    <a:pt x="4262" y="10541"/>
                  </a:moveTo>
                  <a:cubicBezTo>
                    <a:pt x="4189" y="10541"/>
                    <a:pt x="4120" y="10578"/>
                    <a:pt x="4070" y="10653"/>
                  </a:cubicBezTo>
                  <a:cubicBezTo>
                    <a:pt x="3970" y="10920"/>
                    <a:pt x="3836" y="11187"/>
                    <a:pt x="3770" y="11454"/>
                  </a:cubicBezTo>
                  <a:cubicBezTo>
                    <a:pt x="3736" y="11587"/>
                    <a:pt x="3803" y="11687"/>
                    <a:pt x="3903" y="11721"/>
                  </a:cubicBezTo>
                  <a:lnTo>
                    <a:pt x="3970" y="11721"/>
                  </a:lnTo>
                  <a:cubicBezTo>
                    <a:pt x="4036" y="11721"/>
                    <a:pt x="4137" y="11687"/>
                    <a:pt x="4170" y="11587"/>
                  </a:cubicBezTo>
                  <a:cubicBezTo>
                    <a:pt x="4237" y="11354"/>
                    <a:pt x="4337" y="11087"/>
                    <a:pt x="4470" y="10820"/>
                  </a:cubicBezTo>
                  <a:cubicBezTo>
                    <a:pt x="4503" y="10720"/>
                    <a:pt x="4470" y="10620"/>
                    <a:pt x="4337" y="10553"/>
                  </a:cubicBezTo>
                  <a:cubicBezTo>
                    <a:pt x="4312" y="10545"/>
                    <a:pt x="4287" y="10541"/>
                    <a:pt x="4262" y="10541"/>
                  </a:cubicBezTo>
                  <a:close/>
                  <a:moveTo>
                    <a:pt x="3803" y="12121"/>
                  </a:moveTo>
                  <a:cubicBezTo>
                    <a:pt x="3670" y="12121"/>
                    <a:pt x="3569" y="12188"/>
                    <a:pt x="3536" y="12288"/>
                  </a:cubicBezTo>
                  <a:cubicBezTo>
                    <a:pt x="3503" y="12588"/>
                    <a:pt x="3469" y="12855"/>
                    <a:pt x="3436" y="13155"/>
                  </a:cubicBezTo>
                  <a:cubicBezTo>
                    <a:pt x="3436" y="13255"/>
                    <a:pt x="3503" y="13355"/>
                    <a:pt x="3636" y="13355"/>
                  </a:cubicBezTo>
                  <a:cubicBezTo>
                    <a:pt x="3770" y="13355"/>
                    <a:pt x="3836" y="13289"/>
                    <a:pt x="3870" y="13189"/>
                  </a:cubicBezTo>
                  <a:cubicBezTo>
                    <a:pt x="3870" y="12922"/>
                    <a:pt x="3903" y="12655"/>
                    <a:pt x="3970" y="12388"/>
                  </a:cubicBezTo>
                  <a:cubicBezTo>
                    <a:pt x="3970" y="12255"/>
                    <a:pt x="3903" y="12154"/>
                    <a:pt x="3803" y="12121"/>
                  </a:cubicBezTo>
                  <a:close/>
                  <a:moveTo>
                    <a:pt x="3636" y="13789"/>
                  </a:moveTo>
                  <a:cubicBezTo>
                    <a:pt x="3503" y="13789"/>
                    <a:pt x="3436" y="13889"/>
                    <a:pt x="3436" y="14022"/>
                  </a:cubicBezTo>
                  <a:cubicBezTo>
                    <a:pt x="3469" y="14289"/>
                    <a:pt x="3503" y="14590"/>
                    <a:pt x="3569" y="14856"/>
                  </a:cubicBezTo>
                  <a:cubicBezTo>
                    <a:pt x="3569" y="14956"/>
                    <a:pt x="3670" y="15023"/>
                    <a:pt x="3770" y="15023"/>
                  </a:cubicBezTo>
                  <a:lnTo>
                    <a:pt x="3803" y="15023"/>
                  </a:lnTo>
                  <a:cubicBezTo>
                    <a:pt x="3936" y="14990"/>
                    <a:pt x="4003" y="14890"/>
                    <a:pt x="3970" y="14756"/>
                  </a:cubicBezTo>
                  <a:cubicBezTo>
                    <a:pt x="3903" y="14523"/>
                    <a:pt x="3870" y="14256"/>
                    <a:pt x="3870" y="13989"/>
                  </a:cubicBezTo>
                  <a:cubicBezTo>
                    <a:pt x="3836" y="13856"/>
                    <a:pt x="3736" y="13789"/>
                    <a:pt x="3636" y="13789"/>
                  </a:cubicBezTo>
                  <a:close/>
                  <a:moveTo>
                    <a:pt x="4007" y="15411"/>
                  </a:moveTo>
                  <a:cubicBezTo>
                    <a:pt x="3984" y="15411"/>
                    <a:pt x="3960" y="15416"/>
                    <a:pt x="3936" y="15423"/>
                  </a:cubicBezTo>
                  <a:cubicBezTo>
                    <a:pt x="3803" y="15457"/>
                    <a:pt x="3770" y="15590"/>
                    <a:pt x="3803" y="15690"/>
                  </a:cubicBezTo>
                  <a:cubicBezTo>
                    <a:pt x="3903" y="15957"/>
                    <a:pt x="4003" y="16224"/>
                    <a:pt x="4137" y="16491"/>
                  </a:cubicBezTo>
                  <a:cubicBezTo>
                    <a:pt x="4203" y="16558"/>
                    <a:pt x="4270" y="16591"/>
                    <a:pt x="4337" y="16591"/>
                  </a:cubicBezTo>
                  <a:cubicBezTo>
                    <a:pt x="4370" y="16591"/>
                    <a:pt x="4403" y="16591"/>
                    <a:pt x="4437" y="16558"/>
                  </a:cubicBezTo>
                  <a:cubicBezTo>
                    <a:pt x="4537" y="16524"/>
                    <a:pt x="4570" y="16391"/>
                    <a:pt x="4503" y="16291"/>
                  </a:cubicBezTo>
                  <a:cubicBezTo>
                    <a:pt x="4403" y="16057"/>
                    <a:pt x="4270" y="15790"/>
                    <a:pt x="4203" y="15557"/>
                  </a:cubicBezTo>
                  <a:cubicBezTo>
                    <a:pt x="4152" y="15455"/>
                    <a:pt x="4082" y="15411"/>
                    <a:pt x="4007" y="15411"/>
                  </a:cubicBezTo>
                  <a:close/>
                  <a:moveTo>
                    <a:pt x="4789" y="16878"/>
                  </a:moveTo>
                  <a:cubicBezTo>
                    <a:pt x="4744" y="16878"/>
                    <a:pt x="4700" y="16895"/>
                    <a:pt x="4670" y="16925"/>
                  </a:cubicBezTo>
                  <a:cubicBezTo>
                    <a:pt x="4570" y="16991"/>
                    <a:pt x="4537" y="17125"/>
                    <a:pt x="4604" y="17191"/>
                  </a:cubicBezTo>
                  <a:cubicBezTo>
                    <a:pt x="4770" y="17425"/>
                    <a:pt x="4970" y="17658"/>
                    <a:pt x="5137" y="17859"/>
                  </a:cubicBezTo>
                  <a:lnTo>
                    <a:pt x="5071" y="17859"/>
                  </a:lnTo>
                  <a:cubicBezTo>
                    <a:pt x="4770" y="17925"/>
                    <a:pt x="4503" y="17992"/>
                    <a:pt x="4237" y="18092"/>
                  </a:cubicBezTo>
                  <a:cubicBezTo>
                    <a:pt x="4137" y="18159"/>
                    <a:pt x="4070" y="18259"/>
                    <a:pt x="4103" y="18359"/>
                  </a:cubicBezTo>
                  <a:cubicBezTo>
                    <a:pt x="4137" y="18459"/>
                    <a:pt x="4237" y="18492"/>
                    <a:pt x="4303" y="18492"/>
                  </a:cubicBezTo>
                  <a:lnTo>
                    <a:pt x="4370" y="18492"/>
                  </a:lnTo>
                  <a:cubicBezTo>
                    <a:pt x="4637" y="18392"/>
                    <a:pt x="4870" y="18326"/>
                    <a:pt x="5137" y="18259"/>
                  </a:cubicBezTo>
                  <a:cubicBezTo>
                    <a:pt x="5271" y="18225"/>
                    <a:pt x="5337" y="18125"/>
                    <a:pt x="5304" y="18025"/>
                  </a:cubicBezTo>
                  <a:cubicBezTo>
                    <a:pt x="5304" y="17992"/>
                    <a:pt x="5271" y="17959"/>
                    <a:pt x="5271" y="17925"/>
                  </a:cubicBezTo>
                  <a:cubicBezTo>
                    <a:pt x="5337" y="17925"/>
                    <a:pt x="5404" y="17925"/>
                    <a:pt x="5471" y="17859"/>
                  </a:cubicBezTo>
                  <a:cubicBezTo>
                    <a:pt x="5538" y="17792"/>
                    <a:pt x="5538" y="17658"/>
                    <a:pt x="5471" y="17592"/>
                  </a:cubicBezTo>
                  <a:cubicBezTo>
                    <a:pt x="5271" y="17392"/>
                    <a:pt x="5104" y="17191"/>
                    <a:pt x="4937" y="16958"/>
                  </a:cubicBezTo>
                  <a:cubicBezTo>
                    <a:pt x="4900" y="16903"/>
                    <a:pt x="4843" y="16878"/>
                    <a:pt x="4789" y="16878"/>
                  </a:cubicBezTo>
                  <a:close/>
                  <a:moveTo>
                    <a:pt x="7583" y="17883"/>
                  </a:moveTo>
                  <a:cubicBezTo>
                    <a:pt x="7495" y="17883"/>
                    <a:pt x="7400" y="17943"/>
                    <a:pt x="7372" y="18025"/>
                  </a:cubicBezTo>
                  <a:cubicBezTo>
                    <a:pt x="7339" y="18159"/>
                    <a:pt x="7406" y="18259"/>
                    <a:pt x="7539" y="18292"/>
                  </a:cubicBezTo>
                  <a:cubicBezTo>
                    <a:pt x="7839" y="18359"/>
                    <a:pt x="8073" y="18459"/>
                    <a:pt x="8239" y="18559"/>
                  </a:cubicBezTo>
                  <a:cubicBezTo>
                    <a:pt x="8273" y="18592"/>
                    <a:pt x="8306" y="18592"/>
                    <a:pt x="8340" y="18592"/>
                  </a:cubicBezTo>
                  <a:cubicBezTo>
                    <a:pt x="8406" y="18592"/>
                    <a:pt x="8473" y="18559"/>
                    <a:pt x="8540" y="18526"/>
                  </a:cubicBezTo>
                  <a:cubicBezTo>
                    <a:pt x="8606" y="18426"/>
                    <a:pt x="8573" y="18292"/>
                    <a:pt x="8473" y="18225"/>
                  </a:cubicBezTo>
                  <a:cubicBezTo>
                    <a:pt x="8273" y="18092"/>
                    <a:pt x="7973" y="17959"/>
                    <a:pt x="7639" y="17892"/>
                  </a:cubicBezTo>
                  <a:cubicBezTo>
                    <a:pt x="7621" y="17886"/>
                    <a:pt x="7603" y="17883"/>
                    <a:pt x="7583" y="17883"/>
                  </a:cubicBezTo>
                  <a:close/>
                  <a:moveTo>
                    <a:pt x="5904" y="17725"/>
                  </a:moveTo>
                  <a:cubicBezTo>
                    <a:pt x="5804" y="17725"/>
                    <a:pt x="5704" y="17825"/>
                    <a:pt x="5738" y="17959"/>
                  </a:cubicBezTo>
                  <a:cubicBezTo>
                    <a:pt x="5738" y="18025"/>
                    <a:pt x="5771" y="18092"/>
                    <a:pt x="5804" y="18125"/>
                  </a:cubicBezTo>
                  <a:cubicBezTo>
                    <a:pt x="5804" y="18125"/>
                    <a:pt x="5771" y="18125"/>
                    <a:pt x="5771" y="18159"/>
                  </a:cubicBezTo>
                  <a:cubicBezTo>
                    <a:pt x="5704" y="18225"/>
                    <a:pt x="5738" y="18359"/>
                    <a:pt x="5804" y="18426"/>
                  </a:cubicBezTo>
                  <a:cubicBezTo>
                    <a:pt x="6071" y="18626"/>
                    <a:pt x="6305" y="18759"/>
                    <a:pt x="6572" y="18893"/>
                  </a:cubicBezTo>
                  <a:cubicBezTo>
                    <a:pt x="6605" y="18893"/>
                    <a:pt x="6605" y="18926"/>
                    <a:pt x="6638" y="18926"/>
                  </a:cubicBezTo>
                  <a:cubicBezTo>
                    <a:pt x="6738" y="18926"/>
                    <a:pt x="6805" y="18859"/>
                    <a:pt x="6838" y="18793"/>
                  </a:cubicBezTo>
                  <a:cubicBezTo>
                    <a:pt x="6872" y="18692"/>
                    <a:pt x="6838" y="18559"/>
                    <a:pt x="6738" y="18526"/>
                  </a:cubicBezTo>
                  <a:cubicBezTo>
                    <a:pt x="6538" y="18426"/>
                    <a:pt x="6305" y="18292"/>
                    <a:pt x="6105" y="18125"/>
                  </a:cubicBezTo>
                  <a:lnTo>
                    <a:pt x="6305" y="18125"/>
                  </a:lnTo>
                  <a:cubicBezTo>
                    <a:pt x="6472" y="18159"/>
                    <a:pt x="6605" y="18159"/>
                    <a:pt x="6738" y="18159"/>
                  </a:cubicBezTo>
                  <a:cubicBezTo>
                    <a:pt x="6872" y="18159"/>
                    <a:pt x="6972" y="18092"/>
                    <a:pt x="6972" y="17959"/>
                  </a:cubicBezTo>
                  <a:cubicBezTo>
                    <a:pt x="6972" y="17859"/>
                    <a:pt x="6905" y="17758"/>
                    <a:pt x="6772" y="17725"/>
                  </a:cubicBezTo>
                  <a:close/>
                  <a:moveTo>
                    <a:pt x="8274" y="18751"/>
                  </a:moveTo>
                  <a:cubicBezTo>
                    <a:pt x="8252" y="18751"/>
                    <a:pt x="8230" y="18753"/>
                    <a:pt x="8206" y="18759"/>
                  </a:cubicBezTo>
                  <a:lnTo>
                    <a:pt x="8073" y="18759"/>
                  </a:lnTo>
                  <a:cubicBezTo>
                    <a:pt x="7989" y="18776"/>
                    <a:pt x="7898" y="18784"/>
                    <a:pt x="7797" y="18784"/>
                  </a:cubicBezTo>
                  <a:cubicBezTo>
                    <a:pt x="7697" y="18784"/>
                    <a:pt x="7589" y="18776"/>
                    <a:pt x="7472" y="18759"/>
                  </a:cubicBezTo>
                  <a:cubicBezTo>
                    <a:pt x="7459" y="18755"/>
                    <a:pt x="7445" y="18753"/>
                    <a:pt x="7432" y="18753"/>
                  </a:cubicBezTo>
                  <a:cubicBezTo>
                    <a:pt x="7347" y="18753"/>
                    <a:pt x="7268" y="18839"/>
                    <a:pt x="7239" y="18926"/>
                  </a:cubicBezTo>
                  <a:cubicBezTo>
                    <a:pt x="7205" y="19059"/>
                    <a:pt x="7305" y="19159"/>
                    <a:pt x="7406" y="19159"/>
                  </a:cubicBezTo>
                  <a:cubicBezTo>
                    <a:pt x="7539" y="19193"/>
                    <a:pt x="7706" y="19226"/>
                    <a:pt x="7839" y="19226"/>
                  </a:cubicBezTo>
                  <a:cubicBezTo>
                    <a:pt x="7939" y="19226"/>
                    <a:pt x="8039" y="19193"/>
                    <a:pt x="8139" y="19193"/>
                  </a:cubicBezTo>
                  <a:cubicBezTo>
                    <a:pt x="8206" y="19159"/>
                    <a:pt x="8273" y="19159"/>
                    <a:pt x="8306" y="19159"/>
                  </a:cubicBezTo>
                  <a:cubicBezTo>
                    <a:pt x="8440" y="19126"/>
                    <a:pt x="8506" y="18993"/>
                    <a:pt x="8473" y="18893"/>
                  </a:cubicBezTo>
                  <a:cubicBezTo>
                    <a:pt x="8446" y="18810"/>
                    <a:pt x="8373" y="18751"/>
                    <a:pt x="8274" y="18751"/>
                  </a:cubicBezTo>
                  <a:close/>
                  <a:moveTo>
                    <a:pt x="3551" y="18458"/>
                  </a:moveTo>
                  <a:cubicBezTo>
                    <a:pt x="3511" y="18458"/>
                    <a:pt x="3471" y="18469"/>
                    <a:pt x="3436" y="18492"/>
                  </a:cubicBezTo>
                  <a:cubicBezTo>
                    <a:pt x="3203" y="18626"/>
                    <a:pt x="2969" y="18793"/>
                    <a:pt x="2736" y="18993"/>
                  </a:cubicBezTo>
                  <a:cubicBezTo>
                    <a:pt x="2669" y="19059"/>
                    <a:pt x="2635" y="19193"/>
                    <a:pt x="2702" y="19260"/>
                  </a:cubicBezTo>
                  <a:cubicBezTo>
                    <a:pt x="2769" y="19326"/>
                    <a:pt x="2802" y="19360"/>
                    <a:pt x="2869" y="19360"/>
                  </a:cubicBezTo>
                  <a:cubicBezTo>
                    <a:pt x="2936" y="19360"/>
                    <a:pt x="2969" y="19326"/>
                    <a:pt x="3002" y="19293"/>
                  </a:cubicBezTo>
                  <a:cubicBezTo>
                    <a:pt x="3203" y="19126"/>
                    <a:pt x="3436" y="18959"/>
                    <a:pt x="3670" y="18826"/>
                  </a:cubicBezTo>
                  <a:cubicBezTo>
                    <a:pt x="3770" y="18793"/>
                    <a:pt x="3803" y="18659"/>
                    <a:pt x="3736" y="18559"/>
                  </a:cubicBezTo>
                  <a:cubicBezTo>
                    <a:pt x="3693" y="18494"/>
                    <a:pt x="3622" y="18458"/>
                    <a:pt x="3551" y="18458"/>
                  </a:cubicBezTo>
                  <a:close/>
                  <a:moveTo>
                    <a:pt x="2284" y="19513"/>
                  </a:moveTo>
                  <a:cubicBezTo>
                    <a:pt x="2229" y="19513"/>
                    <a:pt x="2172" y="19538"/>
                    <a:pt x="2135" y="19593"/>
                  </a:cubicBezTo>
                  <a:cubicBezTo>
                    <a:pt x="1935" y="19793"/>
                    <a:pt x="1768" y="20027"/>
                    <a:pt x="1601" y="20260"/>
                  </a:cubicBezTo>
                  <a:cubicBezTo>
                    <a:pt x="1535" y="20360"/>
                    <a:pt x="1568" y="20494"/>
                    <a:pt x="1635" y="20560"/>
                  </a:cubicBezTo>
                  <a:cubicBezTo>
                    <a:pt x="1701" y="20560"/>
                    <a:pt x="1735" y="20594"/>
                    <a:pt x="1768" y="20594"/>
                  </a:cubicBezTo>
                  <a:cubicBezTo>
                    <a:pt x="1835" y="20594"/>
                    <a:pt x="1902" y="20560"/>
                    <a:pt x="1935" y="20494"/>
                  </a:cubicBezTo>
                  <a:cubicBezTo>
                    <a:pt x="2102" y="20260"/>
                    <a:pt x="2269" y="20060"/>
                    <a:pt x="2435" y="19860"/>
                  </a:cubicBezTo>
                  <a:cubicBezTo>
                    <a:pt x="2502" y="19760"/>
                    <a:pt x="2502" y="19626"/>
                    <a:pt x="2402" y="19560"/>
                  </a:cubicBezTo>
                  <a:cubicBezTo>
                    <a:pt x="2372" y="19530"/>
                    <a:pt x="2329" y="19513"/>
                    <a:pt x="2284" y="19513"/>
                  </a:cubicBezTo>
                  <a:close/>
                  <a:moveTo>
                    <a:pt x="1355" y="20882"/>
                  </a:moveTo>
                  <a:cubicBezTo>
                    <a:pt x="1274" y="20882"/>
                    <a:pt x="1193" y="20919"/>
                    <a:pt x="1168" y="20994"/>
                  </a:cubicBezTo>
                  <a:cubicBezTo>
                    <a:pt x="1034" y="21261"/>
                    <a:pt x="901" y="21494"/>
                    <a:pt x="801" y="21795"/>
                  </a:cubicBezTo>
                  <a:cubicBezTo>
                    <a:pt x="767" y="21895"/>
                    <a:pt x="834" y="21995"/>
                    <a:pt x="934" y="22062"/>
                  </a:cubicBezTo>
                  <a:lnTo>
                    <a:pt x="1001" y="22062"/>
                  </a:lnTo>
                  <a:cubicBezTo>
                    <a:pt x="1101" y="22062"/>
                    <a:pt x="1168" y="22028"/>
                    <a:pt x="1201" y="21928"/>
                  </a:cubicBezTo>
                  <a:cubicBezTo>
                    <a:pt x="1301" y="21661"/>
                    <a:pt x="1401" y="21428"/>
                    <a:pt x="1535" y="21194"/>
                  </a:cubicBezTo>
                  <a:cubicBezTo>
                    <a:pt x="1568" y="21094"/>
                    <a:pt x="1535" y="20961"/>
                    <a:pt x="1435" y="20894"/>
                  </a:cubicBezTo>
                  <a:cubicBezTo>
                    <a:pt x="1410" y="20886"/>
                    <a:pt x="1382" y="20882"/>
                    <a:pt x="1355" y="20882"/>
                  </a:cubicBezTo>
                  <a:close/>
                  <a:moveTo>
                    <a:pt x="801" y="22428"/>
                  </a:moveTo>
                  <a:cubicBezTo>
                    <a:pt x="701" y="22428"/>
                    <a:pt x="567" y="22462"/>
                    <a:pt x="534" y="22595"/>
                  </a:cubicBezTo>
                  <a:cubicBezTo>
                    <a:pt x="501" y="22762"/>
                    <a:pt x="434" y="22929"/>
                    <a:pt x="401" y="23096"/>
                  </a:cubicBezTo>
                  <a:cubicBezTo>
                    <a:pt x="367" y="23196"/>
                    <a:pt x="367" y="23296"/>
                    <a:pt x="334" y="23396"/>
                  </a:cubicBezTo>
                  <a:cubicBezTo>
                    <a:pt x="300" y="23529"/>
                    <a:pt x="401" y="23629"/>
                    <a:pt x="501" y="23663"/>
                  </a:cubicBezTo>
                  <a:lnTo>
                    <a:pt x="534" y="23663"/>
                  </a:lnTo>
                  <a:cubicBezTo>
                    <a:pt x="634" y="23663"/>
                    <a:pt x="734" y="23596"/>
                    <a:pt x="734" y="23496"/>
                  </a:cubicBezTo>
                  <a:cubicBezTo>
                    <a:pt x="767" y="23396"/>
                    <a:pt x="801" y="23296"/>
                    <a:pt x="801" y="23196"/>
                  </a:cubicBezTo>
                  <a:cubicBezTo>
                    <a:pt x="868" y="23029"/>
                    <a:pt x="901" y="22862"/>
                    <a:pt x="934" y="22695"/>
                  </a:cubicBezTo>
                  <a:cubicBezTo>
                    <a:pt x="968" y="22595"/>
                    <a:pt x="901" y="22462"/>
                    <a:pt x="801" y="22428"/>
                  </a:cubicBezTo>
                  <a:close/>
                  <a:moveTo>
                    <a:pt x="434" y="24063"/>
                  </a:moveTo>
                  <a:cubicBezTo>
                    <a:pt x="300" y="24063"/>
                    <a:pt x="200" y="24130"/>
                    <a:pt x="167" y="24230"/>
                  </a:cubicBezTo>
                  <a:cubicBezTo>
                    <a:pt x="134" y="24530"/>
                    <a:pt x="100" y="24797"/>
                    <a:pt x="67" y="25064"/>
                  </a:cubicBezTo>
                  <a:cubicBezTo>
                    <a:pt x="67" y="25197"/>
                    <a:pt x="134" y="25297"/>
                    <a:pt x="267" y="25297"/>
                  </a:cubicBezTo>
                  <a:cubicBezTo>
                    <a:pt x="367" y="25297"/>
                    <a:pt x="467" y="25230"/>
                    <a:pt x="501" y="25130"/>
                  </a:cubicBezTo>
                  <a:cubicBezTo>
                    <a:pt x="501" y="24864"/>
                    <a:pt x="534" y="24563"/>
                    <a:pt x="601" y="24296"/>
                  </a:cubicBezTo>
                  <a:cubicBezTo>
                    <a:pt x="601" y="24196"/>
                    <a:pt x="534" y="24096"/>
                    <a:pt x="434" y="24063"/>
                  </a:cubicBezTo>
                  <a:close/>
                  <a:moveTo>
                    <a:pt x="234" y="25731"/>
                  </a:moveTo>
                  <a:cubicBezTo>
                    <a:pt x="134" y="25731"/>
                    <a:pt x="0" y="25798"/>
                    <a:pt x="0" y="25931"/>
                  </a:cubicBezTo>
                  <a:cubicBezTo>
                    <a:pt x="0" y="26064"/>
                    <a:pt x="0" y="26198"/>
                    <a:pt x="0" y="26298"/>
                  </a:cubicBezTo>
                  <a:cubicBezTo>
                    <a:pt x="0" y="26465"/>
                    <a:pt x="0" y="26631"/>
                    <a:pt x="0" y="26765"/>
                  </a:cubicBezTo>
                  <a:cubicBezTo>
                    <a:pt x="34" y="26898"/>
                    <a:pt x="100" y="26965"/>
                    <a:pt x="234" y="26965"/>
                  </a:cubicBezTo>
                  <a:cubicBezTo>
                    <a:pt x="334" y="26965"/>
                    <a:pt x="434" y="26865"/>
                    <a:pt x="434" y="26765"/>
                  </a:cubicBezTo>
                  <a:cubicBezTo>
                    <a:pt x="434" y="26598"/>
                    <a:pt x="434" y="26465"/>
                    <a:pt x="434" y="26298"/>
                  </a:cubicBezTo>
                  <a:cubicBezTo>
                    <a:pt x="434" y="26198"/>
                    <a:pt x="434" y="26064"/>
                    <a:pt x="434" y="25931"/>
                  </a:cubicBezTo>
                  <a:cubicBezTo>
                    <a:pt x="434" y="25831"/>
                    <a:pt x="334" y="25731"/>
                    <a:pt x="234" y="25731"/>
                  </a:cubicBezTo>
                  <a:close/>
                  <a:moveTo>
                    <a:pt x="309" y="27392"/>
                  </a:moveTo>
                  <a:cubicBezTo>
                    <a:pt x="295" y="27392"/>
                    <a:pt x="281" y="27394"/>
                    <a:pt x="267" y="27399"/>
                  </a:cubicBezTo>
                  <a:cubicBezTo>
                    <a:pt x="167" y="27399"/>
                    <a:pt x="67" y="27499"/>
                    <a:pt x="100" y="27632"/>
                  </a:cubicBezTo>
                  <a:cubicBezTo>
                    <a:pt x="134" y="27899"/>
                    <a:pt x="167" y="28199"/>
                    <a:pt x="234" y="28466"/>
                  </a:cubicBezTo>
                  <a:cubicBezTo>
                    <a:pt x="267" y="28566"/>
                    <a:pt x="334" y="28633"/>
                    <a:pt x="434" y="28633"/>
                  </a:cubicBezTo>
                  <a:lnTo>
                    <a:pt x="501" y="28633"/>
                  </a:lnTo>
                  <a:cubicBezTo>
                    <a:pt x="601" y="28600"/>
                    <a:pt x="667" y="28466"/>
                    <a:pt x="634" y="28366"/>
                  </a:cubicBezTo>
                  <a:cubicBezTo>
                    <a:pt x="601" y="28099"/>
                    <a:pt x="534" y="27832"/>
                    <a:pt x="501" y="27565"/>
                  </a:cubicBezTo>
                  <a:cubicBezTo>
                    <a:pt x="501" y="27479"/>
                    <a:pt x="401" y="27392"/>
                    <a:pt x="309" y="27392"/>
                  </a:cubicBezTo>
                  <a:close/>
                  <a:moveTo>
                    <a:pt x="704" y="29006"/>
                  </a:moveTo>
                  <a:cubicBezTo>
                    <a:pt x="673" y="29006"/>
                    <a:pt x="638" y="29015"/>
                    <a:pt x="601" y="29033"/>
                  </a:cubicBezTo>
                  <a:cubicBezTo>
                    <a:pt x="501" y="29067"/>
                    <a:pt x="434" y="29167"/>
                    <a:pt x="467" y="29300"/>
                  </a:cubicBezTo>
                  <a:cubicBezTo>
                    <a:pt x="567" y="29567"/>
                    <a:pt x="701" y="29834"/>
                    <a:pt x="834" y="30067"/>
                  </a:cubicBezTo>
                  <a:cubicBezTo>
                    <a:pt x="868" y="30134"/>
                    <a:pt x="934" y="30201"/>
                    <a:pt x="1001" y="30201"/>
                  </a:cubicBezTo>
                  <a:cubicBezTo>
                    <a:pt x="1034" y="30201"/>
                    <a:pt x="1068" y="30167"/>
                    <a:pt x="1101" y="30167"/>
                  </a:cubicBezTo>
                  <a:cubicBezTo>
                    <a:pt x="1201" y="30101"/>
                    <a:pt x="1234" y="30001"/>
                    <a:pt x="1201" y="29901"/>
                  </a:cubicBezTo>
                  <a:cubicBezTo>
                    <a:pt x="1068" y="29667"/>
                    <a:pt x="968" y="29400"/>
                    <a:pt x="868" y="29133"/>
                  </a:cubicBezTo>
                  <a:cubicBezTo>
                    <a:pt x="844" y="29061"/>
                    <a:pt x="785" y="29006"/>
                    <a:pt x="704" y="29006"/>
                  </a:cubicBezTo>
                  <a:close/>
                  <a:moveTo>
                    <a:pt x="1453" y="30488"/>
                  </a:moveTo>
                  <a:cubicBezTo>
                    <a:pt x="1408" y="30488"/>
                    <a:pt x="1365" y="30504"/>
                    <a:pt x="1335" y="30534"/>
                  </a:cubicBezTo>
                  <a:cubicBezTo>
                    <a:pt x="1234" y="30601"/>
                    <a:pt x="1201" y="30734"/>
                    <a:pt x="1268" y="30801"/>
                  </a:cubicBezTo>
                  <a:cubicBezTo>
                    <a:pt x="1435" y="31035"/>
                    <a:pt x="1635" y="31268"/>
                    <a:pt x="1802" y="31468"/>
                  </a:cubicBezTo>
                  <a:cubicBezTo>
                    <a:pt x="1868" y="31535"/>
                    <a:pt x="1902" y="31535"/>
                    <a:pt x="1968" y="31535"/>
                  </a:cubicBezTo>
                  <a:cubicBezTo>
                    <a:pt x="2035" y="31535"/>
                    <a:pt x="2068" y="31535"/>
                    <a:pt x="2102" y="31502"/>
                  </a:cubicBezTo>
                  <a:cubicBezTo>
                    <a:pt x="2202" y="31402"/>
                    <a:pt x="2202" y="31268"/>
                    <a:pt x="2135" y="31201"/>
                  </a:cubicBezTo>
                  <a:cubicBezTo>
                    <a:pt x="1935" y="31001"/>
                    <a:pt x="1768" y="30801"/>
                    <a:pt x="1601" y="30568"/>
                  </a:cubicBezTo>
                  <a:cubicBezTo>
                    <a:pt x="1565" y="30513"/>
                    <a:pt x="1508" y="30488"/>
                    <a:pt x="1453" y="30488"/>
                  </a:cubicBezTo>
                  <a:close/>
                  <a:moveTo>
                    <a:pt x="2584" y="31689"/>
                  </a:moveTo>
                  <a:cubicBezTo>
                    <a:pt x="2529" y="31689"/>
                    <a:pt x="2472" y="31713"/>
                    <a:pt x="2435" y="31769"/>
                  </a:cubicBezTo>
                  <a:cubicBezTo>
                    <a:pt x="2335" y="31869"/>
                    <a:pt x="2369" y="32002"/>
                    <a:pt x="2469" y="32069"/>
                  </a:cubicBezTo>
                  <a:cubicBezTo>
                    <a:pt x="2669" y="32236"/>
                    <a:pt x="2902" y="32402"/>
                    <a:pt x="3169" y="32536"/>
                  </a:cubicBezTo>
                  <a:cubicBezTo>
                    <a:pt x="3203" y="32569"/>
                    <a:pt x="3236" y="32569"/>
                    <a:pt x="3269" y="32569"/>
                  </a:cubicBezTo>
                  <a:cubicBezTo>
                    <a:pt x="3336" y="32569"/>
                    <a:pt x="3403" y="32536"/>
                    <a:pt x="3436" y="32469"/>
                  </a:cubicBezTo>
                  <a:cubicBezTo>
                    <a:pt x="3503" y="32369"/>
                    <a:pt x="3469" y="32236"/>
                    <a:pt x="3369" y="32202"/>
                  </a:cubicBezTo>
                  <a:cubicBezTo>
                    <a:pt x="3136" y="32069"/>
                    <a:pt x="2902" y="31902"/>
                    <a:pt x="2702" y="31735"/>
                  </a:cubicBezTo>
                  <a:cubicBezTo>
                    <a:pt x="2672" y="31705"/>
                    <a:pt x="2629" y="31689"/>
                    <a:pt x="2584" y="31689"/>
                  </a:cubicBezTo>
                  <a:close/>
                  <a:moveTo>
                    <a:pt x="4014" y="32542"/>
                  </a:moveTo>
                  <a:cubicBezTo>
                    <a:pt x="3934" y="32542"/>
                    <a:pt x="3851" y="32597"/>
                    <a:pt x="3803" y="32669"/>
                  </a:cubicBezTo>
                  <a:cubicBezTo>
                    <a:pt x="3770" y="32769"/>
                    <a:pt x="3803" y="32903"/>
                    <a:pt x="3936" y="32936"/>
                  </a:cubicBezTo>
                  <a:cubicBezTo>
                    <a:pt x="4170" y="33069"/>
                    <a:pt x="4437" y="33170"/>
                    <a:pt x="4737" y="33236"/>
                  </a:cubicBezTo>
                  <a:cubicBezTo>
                    <a:pt x="4737" y="33270"/>
                    <a:pt x="4770" y="33270"/>
                    <a:pt x="4770" y="33270"/>
                  </a:cubicBezTo>
                  <a:cubicBezTo>
                    <a:pt x="4870" y="33270"/>
                    <a:pt x="4970" y="33203"/>
                    <a:pt x="4970" y="33103"/>
                  </a:cubicBezTo>
                  <a:cubicBezTo>
                    <a:pt x="5004" y="33003"/>
                    <a:pt x="4970" y="32903"/>
                    <a:pt x="4837" y="32836"/>
                  </a:cubicBezTo>
                  <a:cubicBezTo>
                    <a:pt x="4604" y="32769"/>
                    <a:pt x="4337" y="32669"/>
                    <a:pt x="4103" y="32569"/>
                  </a:cubicBezTo>
                  <a:cubicBezTo>
                    <a:pt x="4075" y="32550"/>
                    <a:pt x="4045" y="32542"/>
                    <a:pt x="4014" y="32542"/>
                  </a:cubicBezTo>
                  <a:close/>
                  <a:moveTo>
                    <a:pt x="5584" y="33061"/>
                  </a:moveTo>
                  <a:cubicBezTo>
                    <a:pt x="5495" y="33061"/>
                    <a:pt x="5398" y="33126"/>
                    <a:pt x="5371" y="33236"/>
                  </a:cubicBezTo>
                  <a:cubicBezTo>
                    <a:pt x="5371" y="33336"/>
                    <a:pt x="5437" y="33436"/>
                    <a:pt x="5538" y="33470"/>
                  </a:cubicBezTo>
                  <a:cubicBezTo>
                    <a:pt x="5804" y="33536"/>
                    <a:pt x="6105" y="33603"/>
                    <a:pt x="6371" y="33637"/>
                  </a:cubicBezTo>
                  <a:lnTo>
                    <a:pt x="6405" y="33637"/>
                  </a:lnTo>
                  <a:cubicBezTo>
                    <a:pt x="6505" y="33637"/>
                    <a:pt x="6605" y="33570"/>
                    <a:pt x="6605" y="33470"/>
                  </a:cubicBezTo>
                  <a:cubicBezTo>
                    <a:pt x="6638" y="33336"/>
                    <a:pt x="6538" y="33236"/>
                    <a:pt x="6438" y="33203"/>
                  </a:cubicBezTo>
                  <a:cubicBezTo>
                    <a:pt x="6171" y="33170"/>
                    <a:pt x="5904" y="33136"/>
                    <a:pt x="5638" y="33069"/>
                  </a:cubicBezTo>
                  <a:cubicBezTo>
                    <a:pt x="5620" y="33064"/>
                    <a:pt x="5602" y="33061"/>
                    <a:pt x="5584" y="33061"/>
                  </a:cubicBezTo>
                  <a:close/>
                  <a:moveTo>
                    <a:pt x="7239" y="33303"/>
                  </a:moveTo>
                  <a:cubicBezTo>
                    <a:pt x="7139" y="33303"/>
                    <a:pt x="7039" y="33403"/>
                    <a:pt x="7039" y="33503"/>
                  </a:cubicBezTo>
                  <a:cubicBezTo>
                    <a:pt x="7005" y="33603"/>
                    <a:pt x="7105" y="33703"/>
                    <a:pt x="7205" y="33737"/>
                  </a:cubicBezTo>
                  <a:cubicBezTo>
                    <a:pt x="7506" y="33737"/>
                    <a:pt x="7772" y="33770"/>
                    <a:pt x="8073" y="33770"/>
                  </a:cubicBezTo>
                  <a:cubicBezTo>
                    <a:pt x="8173" y="33770"/>
                    <a:pt x="8273" y="33670"/>
                    <a:pt x="8273" y="33570"/>
                  </a:cubicBezTo>
                  <a:cubicBezTo>
                    <a:pt x="8273" y="33470"/>
                    <a:pt x="8173" y="33370"/>
                    <a:pt x="8073" y="33370"/>
                  </a:cubicBezTo>
                  <a:cubicBezTo>
                    <a:pt x="7806" y="33336"/>
                    <a:pt x="7506" y="33336"/>
                    <a:pt x="7239" y="3330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77046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0" name="Google Shape;880;p13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81" name="Google Shape;881;p13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82" name="Google Shape;882;p13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1" name="Google Shape;901;p13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2" name="Google Shape;902;p1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3" name="Google Shape;903;p1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4" name="Google Shape;904;p1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5" name="Google Shape;905;p1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6" name="Google Shape;906;p1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7" name="Google Shape;907;p1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8" name="Google Shape;908;p1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09" name="Google Shape;909;p1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0" name="Google Shape;910;p1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1" name="Google Shape;911;p1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2" name="Google Shape;912;p1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3" name="Google Shape;913;p1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4" name="Google Shape;914;p1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5" name="Google Shape;915;p1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6" name="Google Shape;916;p1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7" name="Google Shape;917;p1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8" name="Google Shape;918;p1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19" name="Google Shape;919;p1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0" name="Google Shape;920;p1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1" name="Google Shape;921;p1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2" name="Google Shape;922;p1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3" name="Google Shape;923;p1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4" name="Google Shape;924;p1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5" name="Google Shape;925;p1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6" name="Google Shape;926;p1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7" name="Google Shape;927;p1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8" name="Google Shape;928;p1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29" name="Google Shape;929;p1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0" name="Google Shape;930;p1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1" name="Google Shape;931;p1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2" name="Google Shape;932;p1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3" name="Google Shape;933;p1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4" name="Google Shape;934;p1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5" name="Google Shape;935;p1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6" name="Google Shape;936;p1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7" name="Google Shape;937;p1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8" name="Google Shape;938;p1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39" name="Google Shape;939;p1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0" name="Google Shape;940;p1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1" name="Google Shape;941;p1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2" name="Google Shape;942;p1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3" name="Google Shape;943;p1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4" name="Google Shape;944;p1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5" name="Google Shape;945;p1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6" name="Google Shape;946;p1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7" name="Google Shape;947;p1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8" name="Google Shape;948;p1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9" name="Google Shape;949;p1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0" name="Google Shape;950;p1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1" name="Google Shape;951;p13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2" name="Google Shape;952;p1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718750" y="438312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796843" y="122970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1796034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182965" y="1544397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1799701" y="24226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1794612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183878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1801331" y="361714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1794612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183878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5218933" y="123150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5212184" y="15406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4621067" y="1545297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5218933" y="24226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5212188" y="27373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4621067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5218933" y="361714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5212188" y="39324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4621067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90" name="Google Shape;990;p13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35334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77287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" name="Google Shape;10;p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" name="Google Shape;11;p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" name="Google Shape;12;p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" name="Google Shape;13;p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" name="Google Shape;15;p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" name="Google Shape;16;p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" name="Google Shape;18;p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" name="Google Shape;19;p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" name="Google Shape;20;p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" name="Google Shape;21;p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Google Shape;22;p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3" name="Google Shape;23;p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Google Shape;24;p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5" name="Google Shape;25;p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Google Shape;26;p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7" name="Google Shape;27;p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Google Shape;28;p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9" name="Google Shape;29;p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Google Shape;30;p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1" name="Google Shape;31;p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Google Shape;32;p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Google Shape;33;p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Google Shape;34;p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Google Shape;35;p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Google Shape;36;p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7" name="Google Shape;37;p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Google Shape;38;p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" name="Google Shape;39;p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" name="Google Shape;40;p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" name="Google Shape;41;p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" name="Google Shape;42;p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" name="Google Shape;43;p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4" name="Google Shape;44;p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" name="Google Shape;45;p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" name="Google Shape;46;p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7" name="Google Shape;47;p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8" name="Google Shape;48;p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9" name="Google Shape;49;p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0" name="Google Shape;50;p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1" name="Google Shape;51;p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2" name="Google Shape;52;p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3" name="Google Shape;53;p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4" name="Google Shape;54;p2"/>
          <p:cNvSpPr/>
          <p:nvPr/>
        </p:nvSpPr>
        <p:spPr>
          <a:xfrm rot="-30003" flipH="1">
            <a:off x="997099" y="651475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5" name="Google Shape;55;p2"/>
          <p:cNvSpPr txBox="1">
            <a:spLocks noGrp="1"/>
          </p:cNvSpPr>
          <p:nvPr>
            <p:ph type="ctrTitle"/>
          </p:nvPr>
        </p:nvSpPr>
        <p:spPr>
          <a:xfrm rot="268">
            <a:off x="719999" y="1657400"/>
            <a:ext cx="7704000" cy="2011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8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6" name="Google Shape;56;p2"/>
          <p:cNvSpPr txBox="1">
            <a:spLocks noGrp="1"/>
          </p:cNvSpPr>
          <p:nvPr>
            <p:ph type="subTitle" idx="1"/>
          </p:nvPr>
        </p:nvSpPr>
        <p:spPr>
          <a:xfrm rot="-59909">
            <a:off x="2663603" y="3502824"/>
            <a:ext cx="4114525" cy="456967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7" name="Google Shape;57;p2"/>
          <p:cNvGrpSpPr/>
          <p:nvPr/>
        </p:nvGrpSpPr>
        <p:grpSpPr>
          <a:xfrm>
            <a:off x="489278" y="4039784"/>
            <a:ext cx="1336727" cy="630937"/>
            <a:chOff x="157977" y="4219508"/>
            <a:chExt cx="1336727" cy="630937"/>
          </a:xfrm>
        </p:grpSpPr>
        <p:sp>
          <p:nvSpPr>
            <p:cNvPr id="58" name="Google Shape;58;p2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 rot="500999">
            <a:off x="7255776" y="4013065"/>
            <a:ext cx="1368724" cy="684373"/>
            <a:chOff x="6697867" y="-312822"/>
            <a:chExt cx="786877" cy="390023"/>
          </a:xfrm>
        </p:grpSpPr>
        <p:sp>
          <p:nvSpPr>
            <p:cNvPr id="66" name="Google Shape;66;p2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782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" name="Google Shape;75;p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" name="Google Shape;76;p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" name="Google Shape;77;p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" name="Google Shape;78;p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" name="Google Shape;79;p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" name="Google Shape;80;p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" name="Google Shape;81;p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" name="Google Shape;83;p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" name="Google Shape;84;p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" name="Google Shape;85;p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6" name="Google Shape;86;p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7" name="Google Shape;87;p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" name="Google Shape;88;p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" name="Google Shape;89;p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" name="Google Shape;90;p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" name="Google Shape;91;p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" name="Google Shape;92;p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3" name="Google Shape;93;p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4" name="Google Shape;94;p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5" name="Google Shape;95;p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6" name="Google Shape;96;p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7" name="Google Shape;97;p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" name="Google Shape;98;p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" name="Google Shape;99;p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" name="Google Shape;100;p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" name="Google Shape;101;p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" name="Google Shape;102;p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" name="Google Shape;103;p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" name="Google Shape;104;p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" name="Google Shape;105;p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" name="Google Shape;106;p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" name="Google Shape;107;p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" name="Google Shape;108;p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" name="Google Shape;109;p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" name="Google Shape;110;p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" name="Google Shape;111;p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" name="Google Shape;112;p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" name="Google Shape;113;p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9" name="Google Shape;119;p3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rot="-1339">
            <a:off x="720001" y="1749271"/>
            <a:ext cx="7704001" cy="137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3840429" y="545872"/>
            <a:ext cx="1463147" cy="1463157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 rot="-29827">
            <a:off x="2514675" y="2920677"/>
            <a:ext cx="4114655" cy="457219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089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74" name="Google Shape;174;p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8" name="Google Shape;178;p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9" name="Google Shape;179;p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0" name="Google Shape;180;p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1" name="Google Shape;181;p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2" name="Google Shape;182;p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3" name="Google Shape;183;p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4" name="Google Shape;184;p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5" name="Google Shape;185;p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6" name="Google Shape;186;p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7" name="Google Shape;187;p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8" name="Google Shape;188;p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89" name="Google Shape;189;p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0" name="Google Shape;190;p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1" name="Google Shape;191;p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2" name="Google Shape;192;p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3" name="Google Shape;193;p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4" name="Google Shape;194;p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5" name="Google Shape;195;p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6" name="Google Shape;196;p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7" name="Google Shape;197;p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8" name="Google Shape;198;p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99" name="Google Shape;199;p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0" name="Google Shape;200;p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1" name="Google Shape;201;p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2" name="Google Shape;202;p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3" name="Google Shape;203;p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4" name="Google Shape;204;p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5" name="Google Shape;205;p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6" name="Google Shape;206;p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7" name="Google Shape;207;p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8" name="Google Shape;208;p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09" name="Google Shape;209;p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0" name="Google Shape;210;p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1" name="Google Shape;211;p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2" name="Google Shape;212;p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3" name="Google Shape;213;p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4" name="Google Shape;214;p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18" name="Google Shape;218;p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19" name="Google Shape;219;p5"/>
          <p:cNvSpPr txBox="1">
            <a:spLocks noGrp="1"/>
          </p:cNvSpPr>
          <p:nvPr>
            <p:ph type="subTitle" idx="1"/>
          </p:nvPr>
        </p:nvSpPr>
        <p:spPr>
          <a:xfrm rot="-59916">
            <a:off x="1281382" y="2571796"/>
            <a:ext cx="2926344" cy="456967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0" name="Google Shape;220;p5"/>
          <p:cNvSpPr txBox="1">
            <a:spLocks noGrp="1"/>
          </p:cNvSpPr>
          <p:nvPr>
            <p:ph type="subTitle" idx="2"/>
          </p:nvPr>
        </p:nvSpPr>
        <p:spPr>
          <a:xfrm rot="-59916">
            <a:off x="4936232" y="2546371"/>
            <a:ext cx="2926344" cy="456967"/>
          </a:xfrm>
          <a:prstGeom prst="rect">
            <a:avLst/>
          </a:prstGeom>
          <a:solidFill>
            <a:schemeClr val="accent5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21" name="Google Shape;221;p5"/>
          <p:cNvSpPr txBox="1">
            <a:spLocks noGrp="1"/>
          </p:cNvSpPr>
          <p:nvPr>
            <p:ph type="subTitle" idx="3"/>
          </p:nvPr>
        </p:nvSpPr>
        <p:spPr>
          <a:xfrm>
            <a:off x="1281450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"/>
          <p:cNvSpPr txBox="1">
            <a:spLocks noGrp="1"/>
          </p:cNvSpPr>
          <p:nvPr>
            <p:ph type="subTitle" idx="4"/>
          </p:nvPr>
        </p:nvSpPr>
        <p:spPr>
          <a:xfrm>
            <a:off x="4936325" y="302896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921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23" name="Google Shape;323;p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4" name="Google Shape;324;p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5" name="Google Shape;325;p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6" name="Google Shape;326;p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7" name="Google Shape;327;p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8" name="Google Shape;328;p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9" name="Google Shape;329;p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0" name="Google Shape;330;p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1" name="Google Shape;331;p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2" name="Google Shape;332;p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3" name="Google Shape;333;p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4" name="Google Shape;334;p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5" name="Google Shape;335;p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6" name="Google Shape;336;p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7" name="Google Shape;337;p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8" name="Google Shape;338;p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9" name="Google Shape;339;p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0" name="Google Shape;340;p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1" name="Google Shape;341;p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2" name="Google Shape;342;p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3" name="Google Shape;343;p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4" name="Google Shape;344;p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5" name="Google Shape;345;p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6" name="Google Shape;346;p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7" name="Google Shape;347;p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8" name="Google Shape;348;p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9" name="Google Shape;349;p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0" name="Google Shape;350;p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1" name="Google Shape;351;p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2" name="Google Shape;352;p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3" name="Google Shape;353;p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4" name="Google Shape;354;p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5" name="Google Shape;355;p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6" name="Google Shape;356;p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7" name="Google Shape;357;p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8" name="Google Shape;358;p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9" name="Google Shape;359;p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0" name="Google Shape;360;p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1" name="Google Shape;361;p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2" name="Google Shape;362;p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3" name="Google Shape;363;p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4" name="Google Shape;364;p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5" name="Google Shape;365;p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6" name="Google Shape;366;p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67" name="Google Shape;367;p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68" name="Google Shape;368;p8"/>
          <p:cNvSpPr txBox="1">
            <a:spLocks noGrp="1"/>
          </p:cNvSpPr>
          <p:nvPr>
            <p:ph type="title"/>
          </p:nvPr>
        </p:nvSpPr>
        <p:spPr>
          <a:xfrm rot="-60073">
            <a:off x="365617" y="1657255"/>
            <a:ext cx="8412684" cy="1829076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369" name="Google Shape;369;p8"/>
          <p:cNvGrpSpPr/>
          <p:nvPr/>
        </p:nvGrpSpPr>
        <p:grpSpPr>
          <a:xfrm flipH="1">
            <a:off x="3903587" y="3913389"/>
            <a:ext cx="1336727" cy="690120"/>
            <a:chOff x="157977" y="4282239"/>
            <a:chExt cx="1336727" cy="690120"/>
          </a:xfrm>
        </p:grpSpPr>
        <p:sp>
          <p:nvSpPr>
            <p:cNvPr id="370" name="Google Shape;370;p8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8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8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8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8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8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8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649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379" name="Google Shape;379;p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0" name="Google Shape;380;p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1" name="Google Shape;381;p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2" name="Google Shape;382;p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3" name="Google Shape;383;p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4" name="Google Shape;384;p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5" name="Google Shape;385;p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6" name="Google Shape;386;p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7" name="Google Shape;387;p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8" name="Google Shape;388;p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9" name="Google Shape;389;p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0" name="Google Shape;390;p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1" name="Google Shape;391;p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2" name="Google Shape;392;p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3" name="Google Shape;393;p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4" name="Google Shape;394;p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5" name="Google Shape;395;p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6" name="Google Shape;396;p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7" name="Google Shape;397;p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8" name="Google Shape;398;p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99" name="Google Shape;399;p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0" name="Google Shape;400;p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1" name="Google Shape;401;p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2" name="Google Shape;402;p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3" name="Google Shape;403;p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4" name="Google Shape;404;p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5" name="Google Shape;405;p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6" name="Google Shape;406;p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7" name="Google Shape;407;p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8" name="Google Shape;408;p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09" name="Google Shape;409;p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0" name="Google Shape;410;p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1" name="Google Shape;411;p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2" name="Google Shape;412;p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3" name="Google Shape;413;p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4" name="Google Shape;414;p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5" name="Google Shape;415;p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6" name="Google Shape;416;p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7" name="Google Shape;417;p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8" name="Google Shape;418;p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19" name="Google Shape;419;p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0" name="Google Shape;420;p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1" name="Google Shape;421;p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22" name="Google Shape;422;p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423" name="Google Shape;423;p9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24" name="Google Shape;424;p9"/>
          <p:cNvSpPr txBox="1">
            <a:spLocks noGrp="1"/>
          </p:cNvSpPr>
          <p:nvPr>
            <p:ph type="title"/>
          </p:nvPr>
        </p:nvSpPr>
        <p:spPr>
          <a:xfrm rot="-60216">
            <a:off x="718159" y="1513542"/>
            <a:ext cx="7707582" cy="1897487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10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25" name="Google Shape;425;p9"/>
          <p:cNvSpPr txBox="1">
            <a:spLocks noGrp="1"/>
          </p:cNvSpPr>
          <p:nvPr>
            <p:ph type="subTitle" idx="1"/>
          </p:nvPr>
        </p:nvSpPr>
        <p:spPr>
          <a:xfrm rot="-60089">
            <a:off x="2057458" y="3174959"/>
            <a:ext cx="5029068" cy="731514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26" name="Google Shape;426;p9"/>
          <p:cNvGrpSpPr/>
          <p:nvPr/>
        </p:nvGrpSpPr>
        <p:grpSpPr>
          <a:xfrm flipH="1">
            <a:off x="7314774" y="3972559"/>
            <a:ext cx="1336727" cy="630937"/>
            <a:chOff x="157977" y="4219508"/>
            <a:chExt cx="1336727" cy="630937"/>
          </a:xfrm>
        </p:grpSpPr>
        <p:sp>
          <p:nvSpPr>
            <p:cNvPr id="427" name="Google Shape;427;p9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9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9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430;p9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431;p9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432;p9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433;p9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34" name="Google Shape;434;p9"/>
          <p:cNvGrpSpPr/>
          <p:nvPr/>
        </p:nvGrpSpPr>
        <p:grpSpPr>
          <a:xfrm rot="-500985" flipH="1">
            <a:off x="639253" y="560816"/>
            <a:ext cx="1097285" cy="548651"/>
            <a:chOff x="6697867" y="-312822"/>
            <a:chExt cx="786877" cy="390023"/>
          </a:xfrm>
        </p:grpSpPr>
        <p:sp>
          <p:nvSpPr>
            <p:cNvPr id="435" name="Google Shape;435;p9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436;p9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437;p9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438;p9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439;p9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440;p9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441;p9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2075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" name="Google Shape;542;p1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43" name="Google Shape;543;p1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4" name="Google Shape;544;p1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1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6" name="Google Shape;546;p1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7" name="Google Shape;547;p1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8" name="Google Shape;548;p1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49" name="Google Shape;549;p1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0" name="Google Shape;550;p1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1" name="Google Shape;551;p1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2" name="Google Shape;552;p1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3" name="Google Shape;553;p1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4" name="Google Shape;554;p1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5" name="Google Shape;555;p1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6" name="Google Shape;556;p1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7" name="Google Shape;557;p1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8" name="Google Shape;558;p1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59" name="Google Shape;559;p1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0" name="Google Shape;560;p1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1" name="Google Shape;561;p1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2" name="Google Shape;562;p1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3" name="Google Shape;563;p1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4" name="Google Shape;564;p1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5" name="Google Shape;565;p1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6" name="Google Shape;566;p1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7" name="Google Shape;567;p1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8" name="Google Shape;568;p1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69" name="Google Shape;569;p1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0" name="Google Shape;570;p1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1" name="Google Shape;571;p1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2" name="Google Shape;572;p1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3" name="Google Shape;573;p1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4" name="Google Shape;574;p1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5" name="Google Shape;575;p1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6" name="Google Shape;576;p1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7" name="Google Shape;577;p1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8" name="Google Shape;578;p1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79" name="Google Shape;579;p1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0" name="Google Shape;580;p1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1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2" name="Google Shape;582;p1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3" name="Google Shape;583;p1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4" name="Google Shape;584;p1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5" name="Google Shape;585;p1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6" name="Google Shape;586;p1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7" name="Google Shape;587;p11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88" name="Google Shape;588;p11"/>
          <p:cNvSpPr txBox="1">
            <a:spLocks noGrp="1"/>
          </p:cNvSpPr>
          <p:nvPr>
            <p:ph type="title" hasCustomPrompt="1"/>
          </p:nvPr>
        </p:nvSpPr>
        <p:spPr>
          <a:xfrm>
            <a:off x="457200" y="1604463"/>
            <a:ext cx="8229600" cy="16917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89" name="Google Shape;589;p11"/>
          <p:cNvSpPr txBox="1">
            <a:spLocks noGrp="1"/>
          </p:cNvSpPr>
          <p:nvPr>
            <p:ph type="subTitle" idx="1"/>
          </p:nvPr>
        </p:nvSpPr>
        <p:spPr>
          <a:xfrm rot="-60089">
            <a:off x="2057474" y="2934023"/>
            <a:ext cx="5029068" cy="71351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443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oogle Shape;32;p5"/>
          <p:cNvGrpSpPr/>
          <p:nvPr/>
        </p:nvGrpSpPr>
        <p:grpSpPr>
          <a:xfrm>
            <a:off x="-25" y="1390650"/>
            <a:ext cx="9144000" cy="3752700"/>
            <a:chOff x="-25" y="1390650"/>
            <a:chExt cx="9144000" cy="3752700"/>
          </a:xfrm>
        </p:grpSpPr>
        <p:sp>
          <p:nvSpPr>
            <p:cNvPr id="33" name="Google Shape;33;p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5"/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5"/>
          <p:cNvSpPr/>
          <p:nvPr/>
        </p:nvSpPr>
        <p:spPr>
          <a:xfrm rot="-688733">
            <a:off x="5453358" y="4569571"/>
            <a:ext cx="3692609" cy="351392"/>
          </a:xfrm>
          <a:custGeom>
            <a:avLst/>
            <a:gdLst/>
            <a:ahLst/>
            <a:cxnLst/>
            <a:rect l="l" t="t" r="r" b="b"/>
            <a:pathLst>
              <a:path w="17896" h="1703" fill="none" extrusionOk="0">
                <a:moveTo>
                  <a:pt x="17896" y="1465"/>
                </a:moveTo>
                <a:cubicBezTo>
                  <a:pt x="17622" y="762"/>
                  <a:pt x="17229" y="36"/>
                  <a:pt x="16776" y="24"/>
                </a:cubicBezTo>
                <a:cubicBezTo>
                  <a:pt x="16205" y="0"/>
                  <a:pt x="16074" y="1084"/>
                  <a:pt x="15360" y="1274"/>
                </a:cubicBezTo>
                <a:cubicBezTo>
                  <a:pt x="14550" y="1489"/>
                  <a:pt x="14240" y="274"/>
                  <a:pt x="13359" y="453"/>
                </a:cubicBezTo>
                <a:cubicBezTo>
                  <a:pt x="12621" y="596"/>
                  <a:pt x="12574" y="1524"/>
                  <a:pt x="11907" y="1572"/>
                </a:cubicBezTo>
                <a:cubicBezTo>
                  <a:pt x="11145" y="1632"/>
                  <a:pt x="10966" y="465"/>
                  <a:pt x="10157" y="393"/>
                </a:cubicBezTo>
                <a:cubicBezTo>
                  <a:pt x="9323" y="322"/>
                  <a:pt x="9192" y="1465"/>
                  <a:pt x="8275" y="1572"/>
                </a:cubicBezTo>
                <a:cubicBezTo>
                  <a:pt x="7240" y="1703"/>
                  <a:pt x="6978" y="274"/>
                  <a:pt x="5870" y="322"/>
                </a:cubicBezTo>
                <a:cubicBezTo>
                  <a:pt x="4882" y="358"/>
                  <a:pt x="4751" y="1489"/>
                  <a:pt x="3822" y="1429"/>
                </a:cubicBezTo>
                <a:cubicBezTo>
                  <a:pt x="2918" y="1382"/>
                  <a:pt x="2679" y="227"/>
                  <a:pt x="1739" y="131"/>
                </a:cubicBezTo>
                <a:cubicBezTo>
                  <a:pt x="1060" y="48"/>
                  <a:pt x="393" y="691"/>
                  <a:pt x="1" y="1131"/>
                </a:cubicBezTo>
              </a:path>
            </a:pathLst>
          </a:custGeom>
          <a:noFill/>
          <a:ln w="38100" cap="flat" cmpd="sng">
            <a:solidFill>
              <a:schemeClr val="lt1"/>
            </a:solidFill>
            <a:prstDash val="dash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1049732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subTitle" idx="2"/>
          </p:nvPr>
        </p:nvSpPr>
        <p:spPr>
          <a:xfrm>
            <a:off x="1050613" y="2184217"/>
            <a:ext cx="2807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ubTitle" idx="3"/>
          </p:nvPr>
        </p:nvSpPr>
        <p:spPr>
          <a:xfrm>
            <a:off x="5286225" y="1833761"/>
            <a:ext cx="28080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subTitle" idx="4"/>
          </p:nvPr>
        </p:nvSpPr>
        <p:spPr>
          <a:xfrm>
            <a:off x="5287125" y="2184217"/>
            <a:ext cx="28071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2" name="Google Shape;592;p1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593" name="Google Shape;593;p1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4" name="Google Shape;594;p1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5" name="Google Shape;595;p1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6" name="Google Shape;596;p1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7" name="Google Shape;597;p1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8" name="Google Shape;598;p1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99" name="Google Shape;599;p1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0" name="Google Shape;600;p1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1" name="Google Shape;601;p1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2" name="Google Shape;602;p1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3" name="Google Shape;603;p1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4" name="Google Shape;604;p1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5" name="Google Shape;605;p1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6" name="Google Shape;606;p1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7" name="Google Shape;607;p1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8" name="Google Shape;608;p1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09" name="Google Shape;609;p1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0" name="Google Shape;610;p1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1" name="Google Shape;611;p1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2" name="Google Shape;612;p1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3" name="Google Shape;613;p1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4" name="Google Shape;614;p1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5" name="Google Shape;615;p1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6" name="Google Shape;616;p1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7" name="Google Shape;617;p1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8" name="Google Shape;618;p1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19" name="Google Shape;619;p1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0" name="Google Shape;620;p1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1" name="Google Shape;621;p1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2" name="Google Shape;622;p1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3" name="Google Shape;623;p1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4" name="Google Shape;624;p1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5" name="Google Shape;625;p1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6" name="Google Shape;626;p1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7" name="Google Shape;627;p1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8" name="Google Shape;628;p1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29" name="Google Shape;629;p1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0" name="Google Shape;630;p1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1" name="Google Shape;631;p1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2" name="Google Shape;632;p1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3" name="Google Shape;633;p1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4" name="Google Shape;634;p1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5" name="Google Shape;635;p1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36" name="Google Shape;636;p1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637" name="Google Shape;637;p1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38" name="Google Shape;638;p13"/>
          <p:cNvSpPr txBox="1">
            <a:spLocks noGrp="1"/>
          </p:cNvSpPr>
          <p:nvPr>
            <p:ph type="subTitle" idx="1"/>
          </p:nvPr>
        </p:nvSpPr>
        <p:spPr>
          <a:xfrm rot="-66132">
            <a:off x="2102952" y="1481219"/>
            <a:ext cx="2011872" cy="1382608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39" name="Google Shape;639;p13"/>
          <p:cNvSpPr txBox="1">
            <a:spLocks noGrp="1"/>
          </p:cNvSpPr>
          <p:nvPr>
            <p:ph type="subTitle" idx="2"/>
          </p:nvPr>
        </p:nvSpPr>
        <p:spPr>
          <a:xfrm rot="-66132">
            <a:off x="5029165" y="3035820"/>
            <a:ext cx="2011872" cy="1382608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640" name="Google Shape;640;p13"/>
          <p:cNvSpPr txBox="1">
            <a:spLocks noGrp="1"/>
          </p:cNvSpPr>
          <p:nvPr>
            <p:ph type="subTitle" idx="3"/>
          </p:nvPr>
        </p:nvSpPr>
        <p:spPr>
          <a:xfrm>
            <a:off x="4126638" y="1666872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"/>
          <p:cNvSpPr txBox="1">
            <a:spLocks noGrp="1"/>
          </p:cNvSpPr>
          <p:nvPr>
            <p:ph type="subTitle" idx="4"/>
          </p:nvPr>
        </p:nvSpPr>
        <p:spPr>
          <a:xfrm>
            <a:off x="2091150" y="3221473"/>
            <a:ext cx="2926200" cy="10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2" name="Google Shape;642;p13"/>
          <p:cNvSpPr txBox="1">
            <a:spLocks noGrp="1"/>
          </p:cNvSpPr>
          <p:nvPr>
            <p:ph type="title"/>
          </p:nvPr>
        </p:nvSpPr>
        <p:spPr>
          <a:xfrm rot="-30146">
            <a:off x="2057454" y="446678"/>
            <a:ext cx="5029093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575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1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693" name="Google Shape;693;p1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4" name="Google Shape;694;p1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5" name="Google Shape;695;p1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6" name="Google Shape;696;p1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7" name="Google Shape;697;p1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8" name="Google Shape;698;p1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699" name="Google Shape;699;p1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0" name="Google Shape;700;p1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1" name="Google Shape;701;p1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2" name="Google Shape;702;p1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3" name="Google Shape;703;p1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4" name="Google Shape;704;p1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5" name="Google Shape;705;p1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6" name="Google Shape;706;p1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7" name="Google Shape;707;p1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8" name="Google Shape;708;p1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09" name="Google Shape;709;p1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0" name="Google Shape;710;p1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1" name="Google Shape;711;p1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2" name="Google Shape;712;p1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3" name="Google Shape;713;p1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4" name="Google Shape;714;p1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5" name="Google Shape;715;p1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6" name="Google Shape;716;p1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7" name="Google Shape;717;p1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8" name="Google Shape;718;p1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19" name="Google Shape;719;p1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0" name="Google Shape;720;p1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1" name="Google Shape;721;p1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2" name="Google Shape;722;p1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3" name="Google Shape;723;p1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4" name="Google Shape;724;p1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5" name="Google Shape;725;p1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6" name="Google Shape;726;p1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7" name="Google Shape;727;p1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8" name="Google Shape;728;p1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29" name="Google Shape;729;p1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0" name="Google Shape;730;p1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1" name="Google Shape;731;p1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2" name="Google Shape;732;p1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3" name="Google Shape;733;p1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4" name="Google Shape;734;p1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5" name="Google Shape;735;p1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36" name="Google Shape;736;p1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37" name="Google Shape;737;p15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38" name="Google Shape;738;p15"/>
          <p:cNvSpPr txBox="1">
            <a:spLocks noGrp="1"/>
          </p:cNvSpPr>
          <p:nvPr>
            <p:ph type="title"/>
          </p:nvPr>
        </p:nvSpPr>
        <p:spPr>
          <a:xfrm rot="-2406">
            <a:off x="1801762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39" name="Google Shape;739;p15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490428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40" name="Google Shape;740;p15"/>
          <p:cNvSpPr txBox="1">
            <a:spLocks noGrp="1"/>
          </p:cNvSpPr>
          <p:nvPr>
            <p:ph type="subTitle" idx="1"/>
          </p:nvPr>
        </p:nvSpPr>
        <p:spPr>
          <a:xfrm rot="-29710">
            <a:off x="1858947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41" name="Google Shape;741;p15"/>
          <p:cNvGrpSpPr/>
          <p:nvPr/>
        </p:nvGrpSpPr>
        <p:grpSpPr>
          <a:xfrm flipH="1">
            <a:off x="7413337" y="3853064"/>
            <a:ext cx="1336727" cy="690120"/>
            <a:chOff x="157977" y="4282239"/>
            <a:chExt cx="1336727" cy="690120"/>
          </a:xfrm>
        </p:grpSpPr>
        <p:sp>
          <p:nvSpPr>
            <p:cNvPr id="742" name="Google Shape;742;p15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3" name="Google Shape;743;p15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4" name="Google Shape;744;p15"/>
            <p:cNvSpPr/>
            <p:nvPr/>
          </p:nvSpPr>
          <p:spPr>
            <a:xfrm>
              <a:off x="640408" y="47575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5" name="Google Shape;745;p15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6" name="Google Shape;746;p15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7" name="Google Shape;747;p15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8" name="Google Shape;748;p15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853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0" name="Google Shape;750;p1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751" name="Google Shape;751;p1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2" name="Google Shape;752;p1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3" name="Google Shape;753;p1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4" name="Google Shape;754;p1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5" name="Google Shape;755;p1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6" name="Google Shape;756;p1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7" name="Google Shape;757;p1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8" name="Google Shape;758;p1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59" name="Google Shape;759;p1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0" name="Google Shape;760;p1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1" name="Google Shape;761;p1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2" name="Google Shape;762;p1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3" name="Google Shape;763;p1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4" name="Google Shape;764;p1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5" name="Google Shape;765;p1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6" name="Google Shape;766;p1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7" name="Google Shape;767;p1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8" name="Google Shape;768;p1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69" name="Google Shape;769;p1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0" name="Google Shape;770;p1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1" name="Google Shape;771;p1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2" name="Google Shape;772;p1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3" name="Google Shape;773;p1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4" name="Google Shape;774;p1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5" name="Google Shape;775;p1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6" name="Google Shape;776;p1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7" name="Google Shape;777;p1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8" name="Google Shape;778;p1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79" name="Google Shape;779;p1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0" name="Google Shape;780;p1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1" name="Google Shape;781;p1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2" name="Google Shape;782;p1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3" name="Google Shape;783;p1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4" name="Google Shape;784;p1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5" name="Google Shape;785;p1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6" name="Google Shape;786;p1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7" name="Google Shape;787;p1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8" name="Google Shape;788;p1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89" name="Google Shape;789;p1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0" name="Google Shape;790;p1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1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2" name="Google Shape;792;p1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1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1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95" name="Google Shape;795;p16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96" name="Google Shape;796;p16"/>
          <p:cNvSpPr txBox="1">
            <a:spLocks noGrp="1"/>
          </p:cNvSpPr>
          <p:nvPr>
            <p:ph type="title"/>
          </p:nvPr>
        </p:nvSpPr>
        <p:spPr>
          <a:xfrm rot="-2406">
            <a:off x="479113" y="1940758"/>
            <a:ext cx="6858002" cy="9144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97" name="Google Shape;797;p16"/>
          <p:cNvSpPr txBox="1">
            <a:spLocks noGrp="1"/>
          </p:cNvSpPr>
          <p:nvPr>
            <p:ph type="title" idx="2" hasCustomPrompt="1"/>
          </p:nvPr>
        </p:nvSpPr>
        <p:spPr>
          <a:xfrm rot="-27490">
            <a:off x="7188553" y="1657314"/>
            <a:ext cx="1463147" cy="18288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98" name="Google Shape;798;p16"/>
          <p:cNvSpPr txBox="1">
            <a:spLocks noGrp="1"/>
          </p:cNvSpPr>
          <p:nvPr>
            <p:ph type="subTitle" idx="1"/>
          </p:nvPr>
        </p:nvSpPr>
        <p:spPr>
          <a:xfrm rot="-29710">
            <a:off x="2527554" y="2777725"/>
            <a:ext cx="4755778" cy="457214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99" name="Google Shape;799;p16"/>
          <p:cNvGrpSpPr/>
          <p:nvPr/>
        </p:nvGrpSpPr>
        <p:grpSpPr>
          <a:xfrm>
            <a:off x="402101" y="3895509"/>
            <a:ext cx="1336727" cy="690120"/>
            <a:chOff x="157977" y="4282239"/>
            <a:chExt cx="1336727" cy="690120"/>
          </a:xfrm>
        </p:grpSpPr>
        <p:sp>
          <p:nvSpPr>
            <p:cNvPr id="800" name="Google Shape;800;p16"/>
            <p:cNvSpPr/>
            <p:nvPr/>
          </p:nvSpPr>
          <p:spPr>
            <a:xfrm>
              <a:off x="1268232" y="43063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1" name="Google Shape;801;p16"/>
            <p:cNvSpPr/>
            <p:nvPr/>
          </p:nvSpPr>
          <p:spPr>
            <a:xfrm>
              <a:off x="1320834" y="44032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2" name="Google Shape;802;p16"/>
            <p:cNvSpPr/>
            <p:nvPr/>
          </p:nvSpPr>
          <p:spPr>
            <a:xfrm>
              <a:off x="656810" y="47529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3" name="Google Shape;803;p16"/>
            <p:cNvSpPr/>
            <p:nvPr/>
          </p:nvSpPr>
          <p:spPr>
            <a:xfrm>
              <a:off x="157977" y="42822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4" name="Google Shape;804;p16"/>
            <p:cNvSpPr/>
            <p:nvPr/>
          </p:nvSpPr>
          <p:spPr>
            <a:xfrm>
              <a:off x="1007592" y="43928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5" name="Google Shape;805;p16"/>
            <p:cNvSpPr/>
            <p:nvPr/>
          </p:nvSpPr>
          <p:spPr>
            <a:xfrm>
              <a:off x="233851" y="44255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952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7" name="Google Shape;807;p1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08" name="Google Shape;808;p1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9" name="Google Shape;809;p1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0" name="Google Shape;810;p1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1" name="Google Shape;811;p1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2" name="Google Shape;812;p1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3" name="Google Shape;813;p1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4" name="Google Shape;814;p1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5" name="Google Shape;815;p1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6" name="Google Shape;816;p1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7" name="Google Shape;817;p1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1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19" name="Google Shape;819;p1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0" name="Google Shape;820;p1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1" name="Google Shape;821;p1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2" name="Google Shape;822;p1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3" name="Google Shape;823;p1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4" name="Google Shape;824;p1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5" name="Google Shape;825;p1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6" name="Google Shape;826;p1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7" name="Google Shape;827;p1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8" name="Google Shape;828;p1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9" name="Google Shape;829;p1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0" name="Google Shape;830;p1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1" name="Google Shape;831;p1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2" name="Google Shape;832;p1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3" name="Google Shape;833;p1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4" name="Google Shape;834;p1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5" name="Google Shape;835;p1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6" name="Google Shape;836;p1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7" name="Google Shape;837;p1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8" name="Google Shape;838;p1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39" name="Google Shape;839;p1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0" name="Google Shape;840;p1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1" name="Google Shape;841;p1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2" name="Google Shape;842;p1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3" name="Google Shape;843;p1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4" name="Google Shape;844;p1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5" name="Google Shape;845;p1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6" name="Google Shape;846;p1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7" name="Google Shape;847;p1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8" name="Google Shape;848;p1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49" name="Google Shape;849;p1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0" name="Google Shape;850;p1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51" name="Google Shape;851;p1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52" name="Google Shape;852;p1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53" name="Google Shape;853;p17"/>
          <p:cNvSpPr txBox="1">
            <a:spLocks noGrp="1"/>
          </p:cNvSpPr>
          <p:nvPr>
            <p:ph type="title"/>
          </p:nvPr>
        </p:nvSpPr>
        <p:spPr>
          <a:xfrm>
            <a:off x="7200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4" name="Google Shape;854;p17"/>
          <p:cNvSpPr txBox="1">
            <a:spLocks noGrp="1"/>
          </p:cNvSpPr>
          <p:nvPr>
            <p:ph type="title" idx="2" hasCustomPrompt="1"/>
          </p:nvPr>
        </p:nvSpPr>
        <p:spPr>
          <a:xfrm rot="-121265">
            <a:off x="1522634" y="1222936"/>
            <a:ext cx="731555" cy="731555"/>
          </a:xfrm>
          <a:prstGeom prst="rect">
            <a:avLst/>
          </a:prstGeom>
          <a:solidFill>
            <a:schemeClr val="accent4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5" name="Google Shape;855;p17"/>
          <p:cNvSpPr txBox="1">
            <a:spLocks noGrp="1"/>
          </p:cNvSpPr>
          <p:nvPr>
            <p:ph type="subTitle" idx="1"/>
          </p:nvPr>
        </p:nvSpPr>
        <p:spPr>
          <a:xfrm>
            <a:off x="7200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17"/>
          <p:cNvSpPr txBox="1">
            <a:spLocks noGrp="1"/>
          </p:cNvSpPr>
          <p:nvPr>
            <p:ph type="title" idx="3"/>
          </p:nvPr>
        </p:nvSpPr>
        <p:spPr>
          <a:xfrm>
            <a:off x="34038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57" name="Google Shape;857;p17"/>
          <p:cNvSpPr txBox="1">
            <a:spLocks noGrp="1"/>
          </p:cNvSpPr>
          <p:nvPr>
            <p:ph type="title" idx="4" hasCustomPrompt="1"/>
          </p:nvPr>
        </p:nvSpPr>
        <p:spPr>
          <a:xfrm rot="-119856">
            <a:off x="4206289" y="1223089"/>
            <a:ext cx="731545" cy="7315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58" name="Google Shape;858;p17"/>
          <p:cNvSpPr txBox="1">
            <a:spLocks noGrp="1"/>
          </p:cNvSpPr>
          <p:nvPr>
            <p:ph type="subTitle" idx="5"/>
          </p:nvPr>
        </p:nvSpPr>
        <p:spPr>
          <a:xfrm>
            <a:off x="34038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9" name="Google Shape;859;p17"/>
          <p:cNvSpPr txBox="1">
            <a:spLocks noGrp="1"/>
          </p:cNvSpPr>
          <p:nvPr>
            <p:ph type="title" idx="6"/>
          </p:nvPr>
        </p:nvSpPr>
        <p:spPr>
          <a:xfrm>
            <a:off x="6087600" y="1993671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0" name="Google Shape;860;p17"/>
          <p:cNvSpPr txBox="1">
            <a:spLocks noGrp="1"/>
          </p:cNvSpPr>
          <p:nvPr>
            <p:ph type="title" idx="7" hasCustomPrompt="1"/>
          </p:nvPr>
        </p:nvSpPr>
        <p:spPr>
          <a:xfrm rot="-119856">
            <a:off x="6890089" y="1223089"/>
            <a:ext cx="731545" cy="731545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1" name="Google Shape;861;p17"/>
          <p:cNvSpPr txBox="1">
            <a:spLocks noGrp="1"/>
          </p:cNvSpPr>
          <p:nvPr>
            <p:ph type="subTitle" idx="8"/>
          </p:nvPr>
        </p:nvSpPr>
        <p:spPr>
          <a:xfrm>
            <a:off x="6087600" y="2359371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7"/>
          <p:cNvSpPr txBox="1">
            <a:spLocks noGrp="1"/>
          </p:cNvSpPr>
          <p:nvPr>
            <p:ph type="title" idx="9"/>
          </p:nvPr>
        </p:nvSpPr>
        <p:spPr>
          <a:xfrm>
            <a:off x="7200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3" name="Google Shape;863;p17"/>
          <p:cNvSpPr txBox="1">
            <a:spLocks noGrp="1"/>
          </p:cNvSpPr>
          <p:nvPr>
            <p:ph type="title" idx="13" hasCustomPrompt="1"/>
          </p:nvPr>
        </p:nvSpPr>
        <p:spPr>
          <a:xfrm rot="-119856">
            <a:off x="1522489" y="3010014"/>
            <a:ext cx="731545" cy="731545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4" name="Google Shape;864;p17"/>
          <p:cNvSpPr txBox="1">
            <a:spLocks noGrp="1"/>
          </p:cNvSpPr>
          <p:nvPr>
            <p:ph type="subTitle" idx="14"/>
          </p:nvPr>
        </p:nvSpPr>
        <p:spPr>
          <a:xfrm>
            <a:off x="7200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17"/>
          <p:cNvSpPr txBox="1">
            <a:spLocks noGrp="1"/>
          </p:cNvSpPr>
          <p:nvPr>
            <p:ph type="title" idx="15"/>
          </p:nvPr>
        </p:nvSpPr>
        <p:spPr>
          <a:xfrm>
            <a:off x="34038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6" name="Google Shape;866;p17"/>
          <p:cNvSpPr txBox="1">
            <a:spLocks noGrp="1"/>
          </p:cNvSpPr>
          <p:nvPr>
            <p:ph type="title" idx="16" hasCustomPrompt="1"/>
          </p:nvPr>
        </p:nvSpPr>
        <p:spPr>
          <a:xfrm rot="-119856">
            <a:off x="4206289" y="3010014"/>
            <a:ext cx="731545" cy="731545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67" name="Google Shape;867;p17"/>
          <p:cNvSpPr txBox="1">
            <a:spLocks noGrp="1"/>
          </p:cNvSpPr>
          <p:nvPr>
            <p:ph type="subTitle" idx="17"/>
          </p:nvPr>
        </p:nvSpPr>
        <p:spPr>
          <a:xfrm>
            <a:off x="34038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7"/>
          <p:cNvSpPr txBox="1">
            <a:spLocks noGrp="1"/>
          </p:cNvSpPr>
          <p:nvPr>
            <p:ph type="title" idx="18"/>
          </p:nvPr>
        </p:nvSpPr>
        <p:spPr>
          <a:xfrm>
            <a:off x="6087600" y="3780596"/>
            <a:ext cx="23364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69" name="Google Shape;869;p17"/>
          <p:cNvSpPr txBox="1">
            <a:spLocks noGrp="1"/>
          </p:cNvSpPr>
          <p:nvPr>
            <p:ph type="title" idx="19" hasCustomPrompt="1"/>
          </p:nvPr>
        </p:nvSpPr>
        <p:spPr>
          <a:xfrm rot="-119856">
            <a:off x="6890089" y="3010014"/>
            <a:ext cx="731545" cy="731545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870" name="Google Shape;870;p17"/>
          <p:cNvSpPr txBox="1">
            <a:spLocks noGrp="1"/>
          </p:cNvSpPr>
          <p:nvPr>
            <p:ph type="subTitle" idx="20"/>
          </p:nvPr>
        </p:nvSpPr>
        <p:spPr>
          <a:xfrm>
            <a:off x="6087600" y="4146296"/>
            <a:ext cx="2336400" cy="45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1" name="Google Shape;871;p17"/>
          <p:cNvSpPr txBox="1">
            <a:spLocks noGrp="1"/>
          </p:cNvSpPr>
          <p:nvPr>
            <p:ph type="title" idx="21"/>
          </p:nvPr>
        </p:nvSpPr>
        <p:spPr>
          <a:xfrm rot="-30015">
            <a:off x="2218309" y="446488"/>
            <a:ext cx="470747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72" name="Google Shape;872;p17"/>
          <p:cNvGrpSpPr/>
          <p:nvPr/>
        </p:nvGrpSpPr>
        <p:grpSpPr>
          <a:xfrm rot="10800000" flipH="1">
            <a:off x="505633" y="368901"/>
            <a:ext cx="1336727" cy="554737"/>
            <a:chOff x="157977" y="4295708"/>
            <a:chExt cx="1336727" cy="554737"/>
          </a:xfrm>
        </p:grpSpPr>
        <p:sp>
          <p:nvSpPr>
            <p:cNvPr id="873" name="Google Shape;873;p17"/>
            <p:cNvSpPr/>
            <p:nvPr/>
          </p:nvSpPr>
          <p:spPr>
            <a:xfrm rot="10800000" flipH="1"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4" name="Google Shape;874;p17"/>
            <p:cNvSpPr/>
            <p:nvPr/>
          </p:nvSpPr>
          <p:spPr>
            <a:xfrm rot="10800000" flipH="1">
              <a:off x="1320834" y="4487026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5" name="Google Shape;875;p17"/>
            <p:cNvSpPr/>
            <p:nvPr/>
          </p:nvSpPr>
          <p:spPr>
            <a:xfrm>
              <a:off x="488008" y="43003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6" name="Google Shape;876;p17"/>
            <p:cNvSpPr/>
            <p:nvPr/>
          </p:nvSpPr>
          <p:spPr>
            <a:xfrm>
              <a:off x="504410" y="42957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7" name="Google Shape;877;p17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8" name="Google Shape;878;p17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9" name="Google Shape;879;p17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0830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1" name="Google Shape;881;p1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882" name="Google Shape;882;p1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3" name="Google Shape;883;p1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4" name="Google Shape;884;p1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5" name="Google Shape;885;p1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6" name="Google Shape;886;p1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7" name="Google Shape;887;p1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8" name="Google Shape;888;p1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89" name="Google Shape;889;p1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0" name="Google Shape;890;p1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1" name="Google Shape;891;p1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2" name="Google Shape;892;p1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3" name="Google Shape;893;p1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4" name="Google Shape;894;p1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5" name="Google Shape;895;p1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6" name="Google Shape;896;p1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7" name="Google Shape;897;p1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8" name="Google Shape;898;p1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99" name="Google Shape;899;p1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0" name="Google Shape;900;p1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1" name="Google Shape;901;p1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2" name="Google Shape;902;p1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3" name="Google Shape;903;p1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4" name="Google Shape;904;p1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5" name="Google Shape;905;p1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6" name="Google Shape;906;p1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7" name="Google Shape;907;p1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8" name="Google Shape;908;p1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09" name="Google Shape;909;p1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0" name="Google Shape;910;p1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1" name="Google Shape;911;p1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2" name="Google Shape;912;p1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3" name="Google Shape;913;p1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4" name="Google Shape;914;p1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5" name="Google Shape;915;p1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6" name="Google Shape;916;p1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7" name="Google Shape;917;p1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8" name="Google Shape;918;p1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19" name="Google Shape;919;p1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0" name="Google Shape;920;p1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1" name="Google Shape;921;p1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2" name="Google Shape;922;p1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3" name="Google Shape;923;p1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4" name="Google Shape;924;p1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25" name="Google Shape;925;p1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26" name="Google Shape;926;p18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7" name="Google Shape;927;p18"/>
          <p:cNvSpPr txBox="1">
            <a:spLocks noGrp="1"/>
          </p:cNvSpPr>
          <p:nvPr>
            <p:ph type="title"/>
          </p:nvPr>
        </p:nvSpPr>
        <p:spPr>
          <a:xfrm rot="-59885">
            <a:off x="2290057" y="3379514"/>
            <a:ext cx="4563992" cy="53168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928" name="Google Shape;928;p18"/>
          <p:cNvSpPr txBox="1">
            <a:spLocks noGrp="1"/>
          </p:cNvSpPr>
          <p:nvPr>
            <p:ph type="subTitle" idx="1"/>
          </p:nvPr>
        </p:nvSpPr>
        <p:spPr>
          <a:xfrm>
            <a:off x="457200" y="1435387"/>
            <a:ext cx="8229600" cy="219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103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9" name="Google Shape;979;p2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980" name="Google Shape;980;p2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1" name="Google Shape;981;p2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2" name="Google Shape;982;p2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3" name="Google Shape;983;p2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4" name="Google Shape;984;p2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5" name="Google Shape;985;p2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6" name="Google Shape;986;p2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7" name="Google Shape;987;p2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8" name="Google Shape;988;p2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89" name="Google Shape;989;p2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0" name="Google Shape;990;p2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1" name="Google Shape;991;p2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2" name="Google Shape;992;p2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3" name="Google Shape;993;p2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4" name="Google Shape;994;p2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5" name="Google Shape;995;p2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6" name="Google Shape;996;p2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7" name="Google Shape;997;p2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8" name="Google Shape;998;p2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999" name="Google Shape;999;p2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0" name="Google Shape;1000;p2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1" name="Google Shape;1001;p2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2" name="Google Shape;1002;p2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3" name="Google Shape;1003;p2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4" name="Google Shape;1004;p2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5" name="Google Shape;1005;p2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6" name="Google Shape;1006;p2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7" name="Google Shape;1007;p2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8" name="Google Shape;1008;p2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09" name="Google Shape;1009;p2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0" name="Google Shape;1010;p2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1" name="Google Shape;1011;p2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2" name="Google Shape;1012;p2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3" name="Google Shape;1013;p2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4" name="Google Shape;1014;p2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5" name="Google Shape;1015;p2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6" name="Google Shape;1016;p2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7" name="Google Shape;1017;p2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8" name="Google Shape;1018;p2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19" name="Google Shape;1019;p2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0" name="Google Shape;1020;p2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1" name="Google Shape;1021;p2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2" name="Google Shape;1022;p2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23" name="Google Shape;1023;p2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24" name="Google Shape;1024;p20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25" name="Google Shape;1025;p20"/>
          <p:cNvSpPr txBox="1">
            <a:spLocks noGrp="1"/>
          </p:cNvSpPr>
          <p:nvPr>
            <p:ph type="subTitle" idx="1"/>
          </p:nvPr>
        </p:nvSpPr>
        <p:spPr>
          <a:xfrm>
            <a:off x="2011650" y="4237800"/>
            <a:ext cx="51207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6" name="Google Shape;1026;p20"/>
          <p:cNvSpPr txBox="1">
            <a:spLocks noGrp="1"/>
          </p:cNvSpPr>
          <p:nvPr>
            <p:ph type="title"/>
          </p:nvPr>
        </p:nvSpPr>
        <p:spPr>
          <a:xfrm rot="-30077">
            <a:off x="1965951" y="446744"/>
            <a:ext cx="5212099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879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8" name="Google Shape;1028;p2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29" name="Google Shape;1029;p2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0" name="Google Shape;1030;p2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1" name="Google Shape;1031;p2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2" name="Google Shape;1032;p2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3" name="Google Shape;1033;p2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4" name="Google Shape;1034;p2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5" name="Google Shape;1035;p2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6" name="Google Shape;1036;p2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7" name="Google Shape;1037;p2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8" name="Google Shape;1038;p2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39" name="Google Shape;1039;p2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0" name="Google Shape;1040;p2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1" name="Google Shape;1041;p2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2" name="Google Shape;1042;p2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3" name="Google Shape;1043;p2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4" name="Google Shape;1044;p2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5" name="Google Shape;1045;p2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6" name="Google Shape;1046;p2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7" name="Google Shape;1047;p2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8" name="Google Shape;1048;p2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49" name="Google Shape;1049;p2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0" name="Google Shape;1050;p2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1" name="Google Shape;1051;p2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2" name="Google Shape;1052;p2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3" name="Google Shape;1053;p2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4" name="Google Shape;1054;p2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5" name="Google Shape;1055;p2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6" name="Google Shape;1056;p2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7" name="Google Shape;1057;p2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8" name="Google Shape;1058;p2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59" name="Google Shape;1059;p2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0" name="Google Shape;1060;p2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1" name="Google Shape;1061;p2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2" name="Google Shape;1062;p2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3" name="Google Shape;1063;p2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2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5" name="Google Shape;1065;p2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6" name="Google Shape;1066;p2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7" name="Google Shape;1067;p2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8" name="Google Shape;1068;p2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9" name="Google Shape;1069;p2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0" name="Google Shape;1070;p2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1" name="Google Shape;1071;p2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2" name="Google Shape;1072;p2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073" name="Google Shape;1073;p21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74" name="Google Shape;1074;p21"/>
          <p:cNvSpPr txBox="1">
            <a:spLocks noGrp="1"/>
          </p:cNvSpPr>
          <p:nvPr>
            <p:ph type="subTitle" idx="1"/>
          </p:nvPr>
        </p:nvSpPr>
        <p:spPr>
          <a:xfrm>
            <a:off x="720000" y="1998275"/>
            <a:ext cx="26325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21"/>
          <p:cNvSpPr txBox="1">
            <a:spLocks noGrp="1"/>
          </p:cNvSpPr>
          <p:nvPr>
            <p:ph type="title"/>
          </p:nvPr>
        </p:nvSpPr>
        <p:spPr>
          <a:xfrm rot="-30035">
            <a:off x="707330" y="463361"/>
            <a:ext cx="38458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636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oogle Shape;1077;p2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078" name="Google Shape;1078;p2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79" name="Google Shape;1079;p2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0" name="Google Shape;1080;p2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1" name="Google Shape;1081;p2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2" name="Google Shape;1082;p2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3" name="Google Shape;1083;p2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4" name="Google Shape;1084;p2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5" name="Google Shape;1085;p2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6" name="Google Shape;1086;p2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7" name="Google Shape;1087;p2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8" name="Google Shape;1088;p2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89" name="Google Shape;1089;p2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0" name="Google Shape;1090;p2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1" name="Google Shape;1091;p2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2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3" name="Google Shape;1093;p2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4" name="Google Shape;1094;p2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5" name="Google Shape;1095;p2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6" name="Google Shape;1096;p2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7" name="Google Shape;1097;p2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8" name="Google Shape;1098;p2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9" name="Google Shape;1099;p2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0" name="Google Shape;1100;p2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1" name="Google Shape;1101;p2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2" name="Google Shape;1102;p2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3" name="Google Shape;1103;p2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4" name="Google Shape;1104;p2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5" name="Google Shape;1105;p2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6" name="Google Shape;1106;p2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7" name="Google Shape;1107;p2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8" name="Google Shape;1108;p2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09" name="Google Shape;1109;p2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0" name="Google Shape;1110;p2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1" name="Google Shape;1111;p2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2" name="Google Shape;1112;p2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3" name="Google Shape;1113;p2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4" name="Google Shape;1114;p2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5" name="Google Shape;1115;p2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6" name="Google Shape;1116;p2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7" name="Google Shape;1117;p2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8" name="Google Shape;1118;p2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19" name="Google Shape;1119;p2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0" name="Google Shape;1120;p2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1" name="Google Shape;1121;p2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22" name="Google Shape;1122;p22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23" name="Google Shape;1123;p22"/>
          <p:cNvSpPr txBox="1">
            <a:spLocks noGrp="1"/>
          </p:cNvSpPr>
          <p:nvPr>
            <p:ph type="subTitle" idx="1"/>
          </p:nvPr>
        </p:nvSpPr>
        <p:spPr>
          <a:xfrm>
            <a:off x="5957575" y="2000175"/>
            <a:ext cx="2466300" cy="13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4" name="Google Shape;1124;p22"/>
          <p:cNvSpPr txBox="1">
            <a:spLocks noGrp="1"/>
          </p:cNvSpPr>
          <p:nvPr>
            <p:ph type="title"/>
          </p:nvPr>
        </p:nvSpPr>
        <p:spPr>
          <a:xfrm rot="-30065">
            <a:off x="4569131" y="429530"/>
            <a:ext cx="3841947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001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" name="Google Shape;1126;p23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27" name="Google Shape;1127;p23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8" name="Google Shape;1128;p23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29" name="Google Shape;1129;p23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0" name="Google Shape;1130;p23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1" name="Google Shape;1131;p23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2" name="Google Shape;1132;p23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3" name="Google Shape;1133;p23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4" name="Google Shape;1134;p23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5" name="Google Shape;1135;p23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6" name="Google Shape;1136;p23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7" name="Google Shape;1137;p23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8" name="Google Shape;1138;p23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39" name="Google Shape;1139;p23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0" name="Google Shape;1140;p23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1" name="Google Shape;1141;p23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2" name="Google Shape;1142;p23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3" name="Google Shape;1143;p23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4" name="Google Shape;1144;p23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5" name="Google Shape;1145;p23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6" name="Google Shape;1146;p23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7" name="Google Shape;1147;p23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8" name="Google Shape;1148;p23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9" name="Google Shape;1149;p23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0" name="Google Shape;1150;p23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1" name="Google Shape;1151;p23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2" name="Google Shape;1152;p23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3" name="Google Shape;1153;p23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4" name="Google Shape;1154;p23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5" name="Google Shape;1155;p23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6" name="Google Shape;1156;p23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7" name="Google Shape;1157;p23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8" name="Google Shape;1158;p23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9" name="Google Shape;1159;p23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0" name="Google Shape;1160;p23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1" name="Google Shape;1161;p23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2" name="Google Shape;1162;p23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3" name="Google Shape;1163;p23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4" name="Google Shape;1164;p23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5" name="Google Shape;1165;p23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6" name="Google Shape;1166;p23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7" name="Google Shape;1167;p23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8" name="Google Shape;1168;p23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9" name="Google Shape;1169;p23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0" name="Google Shape;1170;p23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171" name="Google Shape;1171;p23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72" name="Google Shape;1172;p23"/>
          <p:cNvSpPr txBox="1">
            <a:spLocks noGrp="1"/>
          </p:cNvSpPr>
          <p:nvPr>
            <p:ph type="subTitle" idx="1"/>
          </p:nvPr>
        </p:nvSpPr>
        <p:spPr>
          <a:xfrm>
            <a:off x="6252700" y="1654825"/>
            <a:ext cx="2171400" cy="233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3"/>
          <p:cNvSpPr txBox="1">
            <a:spLocks noGrp="1"/>
          </p:cNvSpPr>
          <p:nvPr>
            <p:ph type="title"/>
          </p:nvPr>
        </p:nvSpPr>
        <p:spPr>
          <a:xfrm rot="-30010">
            <a:off x="722314" y="426688"/>
            <a:ext cx="4501972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605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24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176" name="Google Shape;1176;p24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7" name="Google Shape;1177;p24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8" name="Google Shape;1178;p24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9" name="Google Shape;1179;p24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0" name="Google Shape;1180;p24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1" name="Google Shape;1181;p24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2" name="Google Shape;1182;p24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3" name="Google Shape;1183;p24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4" name="Google Shape;1184;p24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5" name="Google Shape;1185;p24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6" name="Google Shape;1186;p24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7" name="Google Shape;1187;p24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8" name="Google Shape;1188;p24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9" name="Google Shape;1189;p24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0" name="Google Shape;1190;p24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1" name="Google Shape;1191;p24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2" name="Google Shape;1192;p24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3" name="Google Shape;1193;p24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4" name="Google Shape;1194;p24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5" name="Google Shape;1195;p24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6" name="Google Shape;1196;p24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7" name="Google Shape;1197;p24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8" name="Google Shape;1198;p24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9" name="Google Shape;1199;p24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0" name="Google Shape;1200;p24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1" name="Google Shape;1201;p24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2" name="Google Shape;1202;p24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3" name="Google Shape;1203;p24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4" name="Google Shape;1204;p24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5" name="Google Shape;1205;p24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6" name="Google Shape;1206;p24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7" name="Google Shape;1207;p24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8" name="Google Shape;1208;p24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9" name="Google Shape;1209;p24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0" name="Google Shape;1210;p24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1" name="Google Shape;1211;p24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2" name="Google Shape;1212;p24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3" name="Google Shape;1213;p24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4" name="Google Shape;1214;p24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5" name="Google Shape;1215;p24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6" name="Google Shape;1216;p24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7" name="Google Shape;1217;p24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8" name="Google Shape;1218;p24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9" name="Google Shape;1219;p24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0" name="Google Shape;1220;p24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21" name="Google Shape;1221;p24"/>
          <p:cNvSpPr txBox="1">
            <a:spLocks noGrp="1"/>
          </p:cNvSpPr>
          <p:nvPr>
            <p:ph type="title"/>
          </p:nvPr>
        </p:nvSpPr>
        <p:spPr>
          <a:xfrm rot="-60034">
            <a:off x="719940" y="3314863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2" name="Google Shape;1222;p24"/>
          <p:cNvSpPr txBox="1">
            <a:spLocks noGrp="1"/>
          </p:cNvSpPr>
          <p:nvPr>
            <p:ph type="subTitle" idx="1"/>
          </p:nvPr>
        </p:nvSpPr>
        <p:spPr>
          <a:xfrm>
            <a:off x="7200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3" name="Google Shape;1223;p24"/>
          <p:cNvSpPr txBox="1">
            <a:spLocks noGrp="1"/>
          </p:cNvSpPr>
          <p:nvPr>
            <p:ph type="title" idx="2"/>
          </p:nvPr>
        </p:nvSpPr>
        <p:spPr>
          <a:xfrm rot="-60034">
            <a:off x="3403656" y="3314950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4" name="Google Shape;1224;p24"/>
          <p:cNvSpPr txBox="1">
            <a:spLocks noGrp="1"/>
          </p:cNvSpPr>
          <p:nvPr>
            <p:ph type="subTitle" idx="3"/>
          </p:nvPr>
        </p:nvSpPr>
        <p:spPr>
          <a:xfrm>
            <a:off x="34038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5" name="Google Shape;1225;p24"/>
          <p:cNvSpPr txBox="1">
            <a:spLocks noGrp="1"/>
          </p:cNvSpPr>
          <p:nvPr>
            <p:ph type="title" idx="4"/>
          </p:nvPr>
        </p:nvSpPr>
        <p:spPr>
          <a:xfrm rot="-60034">
            <a:off x="6087646" y="3314838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26" name="Google Shape;1226;p24"/>
          <p:cNvSpPr txBox="1">
            <a:spLocks noGrp="1"/>
          </p:cNvSpPr>
          <p:nvPr>
            <p:ph type="subTitle" idx="5"/>
          </p:nvPr>
        </p:nvSpPr>
        <p:spPr>
          <a:xfrm>
            <a:off x="6087600" y="3962851"/>
            <a:ext cx="23364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7" name="Google Shape;1227;p24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421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/>
          <p:nvPr/>
        </p:nvSpPr>
        <p:spPr>
          <a:xfrm flipH="1">
            <a:off x="-41" y="4264970"/>
            <a:ext cx="1668641" cy="87852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" name="Google Shape;43;p6"/>
          <p:cNvSpPr/>
          <p:nvPr/>
        </p:nvSpPr>
        <p:spPr>
          <a:xfrm flipH="1">
            <a:off x="7226297" y="4"/>
            <a:ext cx="1917691" cy="1194375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" name="Google Shape;1229;p25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30" name="Google Shape;1230;p25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1" name="Google Shape;1231;p25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2" name="Google Shape;1232;p25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3" name="Google Shape;1233;p25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4" name="Google Shape;1234;p25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5" name="Google Shape;1235;p25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6" name="Google Shape;1236;p25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7" name="Google Shape;1237;p25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8" name="Google Shape;1238;p25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39" name="Google Shape;1239;p25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0" name="Google Shape;1240;p25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1" name="Google Shape;1241;p25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2" name="Google Shape;1242;p25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3" name="Google Shape;1243;p25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4" name="Google Shape;1244;p25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5" name="Google Shape;1245;p25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25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25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8" name="Google Shape;1248;p25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49" name="Google Shape;1249;p25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0" name="Google Shape;1250;p25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1" name="Google Shape;1251;p25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2" name="Google Shape;1252;p25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3" name="Google Shape;1253;p25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4" name="Google Shape;1254;p25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5" name="Google Shape;1255;p25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6" name="Google Shape;1256;p25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7" name="Google Shape;1257;p25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8" name="Google Shape;1258;p25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59" name="Google Shape;1259;p25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0" name="Google Shape;1260;p25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1" name="Google Shape;1261;p25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2" name="Google Shape;1262;p25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3" name="Google Shape;1263;p25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4" name="Google Shape;1264;p25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5" name="Google Shape;1265;p25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6" name="Google Shape;1266;p25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7" name="Google Shape;1267;p25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8" name="Google Shape;1268;p25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69" name="Google Shape;1269;p25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25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25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2" name="Google Shape;1272;p25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73" name="Google Shape;1273;p25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74" name="Google Shape;1274;p25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75" name="Google Shape;1275;p25"/>
          <p:cNvSpPr txBox="1">
            <a:spLocks noGrp="1"/>
          </p:cNvSpPr>
          <p:nvPr>
            <p:ph type="title"/>
          </p:nvPr>
        </p:nvSpPr>
        <p:spPr>
          <a:xfrm rot="-60034">
            <a:off x="1666465" y="1659327"/>
            <a:ext cx="2336456" cy="647795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6" name="Google Shape;1276;p25"/>
          <p:cNvSpPr txBox="1">
            <a:spLocks noGrp="1"/>
          </p:cNvSpPr>
          <p:nvPr>
            <p:ph type="subTitle" idx="1"/>
          </p:nvPr>
        </p:nvSpPr>
        <p:spPr>
          <a:xfrm>
            <a:off x="4008300" y="1663123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7" name="Google Shape;1277;p25"/>
          <p:cNvSpPr txBox="1">
            <a:spLocks noGrp="1"/>
          </p:cNvSpPr>
          <p:nvPr>
            <p:ph type="title" idx="2"/>
          </p:nvPr>
        </p:nvSpPr>
        <p:spPr>
          <a:xfrm rot="-60034">
            <a:off x="5141073" y="2552369"/>
            <a:ext cx="2336456" cy="647795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78" name="Google Shape;1278;p25"/>
          <p:cNvSpPr txBox="1">
            <a:spLocks noGrp="1"/>
          </p:cNvSpPr>
          <p:nvPr>
            <p:ph type="subTitle" idx="3"/>
          </p:nvPr>
        </p:nvSpPr>
        <p:spPr>
          <a:xfrm>
            <a:off x="1661093" y="2556165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25"/>
          <p:cNvSpPr txBox="1">
            <a:spLocks noGrp="1"/>
          </p:cNvSpPr>
          <p:nvPr>
            <p:ph type="title" idx="4"/>
          </p:nvPr>
        </p:nvSpPr>
        <p:spPr>
          <a:xfrm rot="-60034">
            <a:off x="1666471" y="3445407"/>
            <a:ext cx="2336456" cy="648100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280" name="Google Shape;1280;p25"/>
          <p:cNvSpPr txBox="1">
            <a:spLocks noGrp="1"/>
          </p:cNvSpPr>
          <p:nvPr>
            <p:ph type="subTitle" idx="5"/>
          </p:nvPr>
        </p:nvSpPr>
        <p:spPr>
          <a:xfrm>
            <a:off x="4008454" y="3449356"/>
            <a:ext cx="3474600" cy="64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1" name="Google Shape;1281;p25"/>
          <p:cNvSpPr txBox="1">
            <a:spLocks noGrp="1"/>
          </p:cNvSpPr>
          <p:nvPr>
            <p:ph type="title" idx="6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060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3" name="Google Shape;1283;p26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284" name="Google Shape;1284;p26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26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26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7" name="Google Shape;1287;p26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8" name="Google Shape;1288;p26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89" name="Google Shape;1289;p26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0" name="Google Shape;1290;p26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1" name="Google Shape;1291;p26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2" name="Google Shape;1292;p26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3" name="Google Shape;1293;p26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4" name="Google Shape;1294;p26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5" name="Google Shape;1295;p26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6" name="Google Shape;1296;p26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26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26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99" name="Google Shape;1299;p26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0" name="Google Shape;1300;p26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1" name="Google Shape;1301;p26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2" name="Google Shape;1302;p26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3" name="Google Shape;1303;p26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4" name="Google Shape;1304;p26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5" name="Google Shape;1305;p26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6" name="Google Shape;1306;p26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7" name="Google Shape;1307;p26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26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9" name="Google Shape;1309;p26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0" name="Google Shape;1310;p26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1" name="Google Shape;1311;p26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2" name="Google Shape;1312;p26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3" name="Google Shape;1313;p26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4" name="Google Shape;1314;p26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5" name="Google Shape;1315;p26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6" name="Google Shape;1316;p26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7" name="Google Shape;1317;p26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8" name="Google Shape;1318;p26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19" name="Google Shape;1319;p26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0" name="Google Shape;1320;p26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1" name="Google Shape;1321;p26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2" name="Google Shape;1322;p26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3" name="Google Shape;1323;p26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4" name="Google Shape;1324;p26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5" name="Google Shape;1325;p26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6" name="Google Shape;1326;p26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27" name="Google Shape;1327;p26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28" name="Google Shape;1328;p26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9" name="Google Shape;1329;p26"/>
          <p:cNvSpPr txBox="1">
            <a:spLocks noGrp="1"/>
          </p:cNvSpPr>
          <p:nvPr>
            <p:ph type="title"/>
          </p:nvPr>
        </p:nvSpPr>
        <p:spPr>
          <a:xfrm rot="-60151">
            <a:off x="809458" y="2573306"/>
            <a:ext cx="1646052" cy="462076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0" name="Google Shape;1330;p26"/>
          <p:cNvSpPr txBox="1">
            <a:spLocks noGrp="1"/>
          </p:cNvSpPr>
          <p:nvPr>
            <p:ph type="subTitle" idx="1"/>
          </p:nvPr>
        </p:nvSpPr>
        <p:spPr>
          <a:xfrm>
            <a:off x="718084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1" name="Google Shape;1331;p26"/>
          <p:cNvSpPr txBox="1">
            <a:spLocks noGrp="1"/>
          </p:cNvSpPr>
          <p:nvPr>
            <p:ph type="title" idx="2"/>
          </p:nvPr>
        </p:nvSpPr>
        <p:spPr>
          <a:xfrm rot="-60151">
            <a:off x="4726241" y="2573307"/>
            <a:ext cx="1646052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2" name="Google Shape;1332;p26"/>
          <p:cNvSpPr txBox="1">
            <a:spLocks noGrp="1"/>
          </p:cNvSpPr>
          <p:nvPr>
            <p:ph type="subTitle" idx="3"/>
          </p:nvPr>
        </p:nvSpPr>
        <p:spPr>
          <a:xfrm>
            <a:off x="4634867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3" name="Google Shape;1333;p26"/>
          <p:cNvSpPr txBox="1">
            <a:spLocks noGrp="1"/>
          </p:cNvSpPr>
          <p:nvPr>
            <p:ph type="title" idx="4"/>
          </p:nvPr>
        </p:nvSpPr>
        <p:spPr>
          <a:xfrm rot="-60151">
            <a:off x="2767849" y="2573307"/>
            <a:ext cx="1646052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4" name="Google Shape;1334;p26"/>
          <p:cNvSpPr txBox="1">
            <a:spLocks noGrp="1"/>
          </p:cNvSpPr>
          <p:nvPr>
            <p:ph type="subTitle" idx="5"/>
          </p:nvPr>
        </p:nvSpPr>
        <p:spPr>
          <a:xfrm>
            <a:off x="2676475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5" name="Google Shape;1335;p26"/>
          <p:cNvSpPr txBox="1">
            <a:spLocks noGrp="1"/>
          </p:cNvSpPr>
          <p:nvPr>
            <p:ph type="title" idx="6"/>
          </p:nvPr>
        </p:nvSpPr>
        <p:spPr>
          <a:xfrm rot="-60151">
            <a:off x="6686554" y="2574803"/>
            <a:ext cx="1646052" cy="457283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36" name="Google Shape;1336;p26"/>
          <p:cNvSpPr txBox="1">
            <a:spLocks noGrp="1"/>
          </p:cNvSpPr>
          <p:nvPr>
            <p:ph type="subTitle" idx="7"/>
          </p:nvPr>
        </p:nvSpPr>
        <p:spPr>
          <a:xfrm>
            <a:off x="6595180" y="3105150"/>
            <a:ext cx="1828800" cy="548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7" name="Google Shape;1337;p26"/>
          <p:cNvSpPr txBox="1">
            <a:spLocks noGrp="1"/>
          </p:cNvSpPr>
          <p:nvPr>
            <p:ph type="title" idx="8"/>
          </p:nvPr>
        </p:nvSpPr>
        <p:spPr>
          <a:xfrm rot="-30121">
            <a:off x="72001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2508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Title and four columns 1">
    <p:spTree>
      <p:nvGrpSpPr>
        <p:cNvPr id="1" name="Shape 1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9" name="Google Shape;1339;p27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40" name="Google Shape;1340;p27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1" name="Google Shape;1341;p27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2" name="Google Shape;1342;p27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3" name="Google Shape;1343;p27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4" name="Google Shape;1344;p27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5" name="Google Shape;1345;p27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6" name="Google Shape;1346;p27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7" name="Google Shape;1347;p27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8" name="Google Shape;1348;p27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49" name="Google Shape;1349;p27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0" name="Google Shape;1350;p27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1" name="Google Shape;1351;p27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2" name="Google Shape;1352;p27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3" name="Google Shape;1353;p27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4" name="Google Shape;1354;p27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5" name="Google Shape;1355;p27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6" name="Google Shape;1356;p27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7" name="Google Shape;1357;p27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8" name="Google Shape;1358;p27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27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0" name="Google Shape;1360;p27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1" name="Google Shape;1361;p27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2" name="Google Shape;1362;p27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3" name="Google Shape;1363;p27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4" name="Google Shape;1364;p27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5" name="Google Shape;1365;p27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6" name="Google Shape;1366;p27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7" name="Google Shape;1367;p27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8" name="Google Shape;1368;p27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69" name="Google Shape;1369;p27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0" name="Google Shape;1370;p27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1" name="Google Shape;1371;p27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2" name="Google Shape;1372;p27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3" name="Google Shape;1373;p27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4" name="Google Shape;1374;p27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5" name="Google Shape;1375;p27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6" name="Google Shape;1376;p27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7" name="Google Shape;1377;p27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8" name="Google Shape;1378;p27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79" name="Google Shape;1379;p27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0" name="Google Shape;1380;p27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1" name="Google Shape;1381;p27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27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3" name="Google Shape;1383;p27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384" name="Google Shape;1384;p27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85" name="Google Shape;1385;p27"/>
          <p:cNvSpPr txBox="1">
            <a:spLocks noGrp="1"/>
          </p:cNvSpPr>
          <p:nvPr>
            <p:ph type="title"/>
          </p:nvPr>
        </p:nvSpPr>
        <p:spPr>
          <a:xfrm rot="-33422">
            <a:off x="1152036" y="1951721"/>
            <a:ext cx="2962340" cy="462197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6" name="Google Shape;1386;p27"/>
          <p:cNvSpPr txBox="1">
            <a:spLocks noGrp="1"/>
          </p:cNvSpPr>
          <p:nvPr>
            <p:ph type="subTitle" idx="1"/>
          </p:nvPr>
        </p:nvSpPr>
        <p:spPr>
          <a:xfrm>
            <a:off x="988228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7" name="Google Shape;1387;p27"/>
          <p:cNvSpPr txBox="1">
            <a:spLocks noGrp="1"/>
          </p:cNvSpPr>
          <p:nvPr>
            <p:ph type="title" idx="2"/>
          </p:nvPr>
        </p:nvSpPr>
        <p:spPr>
          <a:xfrm rot="-33429">
            <a:off x="5002114" y="1951728"/>
            <a:ext cx="2961740" cy="45738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88" name="Google Shape;1388;p27"/>
          <p:cNvSpPr txBox="1">
            <a:spLocks noGrp="1"/>
          </p:cNvSpPr>
          <p:nvPr>
            <p:ph type="subTitle" idx="3"/>
          </p:nvPr>
        </p:nvSpPr>
        <p:spPr>
          <a:xfrm>
            <a:off x="4838355" y="24836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9" name="Google Shape;1389;p27"/>
          <p:cNvSpPr txBox="1">
            <a:spLocks noGrp="1"/>
          </p:cNvSpPr>
          <p:nvPr>
            <p:ph type="title" idx="4"/>
          </p:nvPr>
        </p:nvSpPr>
        <p:spPr>
          <a:xfrm rot="-33422">
            <a:off x="1152141" y="3487824"/>
            <a:ext cx="2962340" cy="45739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0" name="Google Shape;1390;p27"/>
          <p:cNvSpPr txBox="1">
            <a:spLocks noGrp="1"/>
          </p:cNvSpPr>
          <p:nvPr>
            <p:ph type="subTitle" idx="5"/>
          </p:nvPr>
        </p:nvSpPr>
        <p:spPr>
          <a:xfrm>
            <a:off x="988213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1" name="Google Shape;1391;p27"/>
          <p:cNvSpPr txBox="1">
            <a:spLocks noGrp="1"/>
          </p:cNvSpPr>
          <p:nvPr>
            <p:ph type="title" idx="6"/>
          </p:nvPr>
        </p:nvSpPr>
        <p:spPr>
          <a:xfrm rot="-33429">
            <a:off x="5001898" y="3489320"/>
            <a:ext cx="2961740" cy="457399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392" name="Google Shape;1392;p27"/>
          <p:cNvSpPr txBox="1">
            <a:spLocks noGrp="1"/>
          </p:cNvSpPr>
          <p:nvPr>
            <p:ph type="subTitle" idx="7"/>
          </p:nvPr>
        </p:nvSpPr>
        <p:spPr>
          <a:xfrm>
            <a:off x="4838378" y="4019725"/>
            <a:ext cx="32919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3" name="Google Shape;1393;p27"/>
          <p:cNvSpPr txBox="1">
            <a:spLocks noGrp="1"/>
          </p:cNvSpPr>
          <p:nvPr>
            <p:ph type="title" idx="8"/>
          </p:nvPr>
        </p:nvSpPr>
        <p:spPr>
          <a:xfrm rot="-30121">
            <a:off x="707260" y="446417"/>
            <a:ext cx="7703996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698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5" name="Google Shape;1395;p28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396" name="Google Shape;1396;p28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7" name="Google Shape;1397;p28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8" name="Google Shape;1398;p28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99" name="Google Shape;1399;p28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0" name="Google Shape;1400;p28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1" name="Google Shape;1401;p28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2" name="Google Shape;1402;p28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3" name="Google Shape;1403;p28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4" name="Google Shape;1404;p28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28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6" name="Google Shape;1406;p28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7" name="Google Shape;1407;p28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8" name="Google Shape;1408;p28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9" name="Google Shape;1409;p28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0" name="Google Shape;1410;p28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1" name="Google Shape;1411;p28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2" name="Google Shape;1412;p28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3" name="Google Shape;1413;p28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4" name="Google Shape;1414;p28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5" name="Google Shape;1415;p28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6" name="Google Shape;1416;p28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7" name="Google Shape;1417;p28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8" name="Google Shape;1418;p28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19" name="Google Shape;1419;p28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0" name="Google Shape;1420;p28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1" name="Google Shape;1421;p28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2" name="Google Shape;1422;p28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3" name="Google Shape;1423;p28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4" name="Google Shape;1424;p28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5" name="Google Shape;1425;p28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6" name="Google Shape;1426;p28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7" name="Google Shape;1427;p28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28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9" name="Google Shape;1429;p28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0" name="Google Shape;1430;p28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1" name="Google Shape;1431;p28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2" name="Google Shape;1432;p28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3" name="Google Shape;1433;p28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4" name="Google Shape;1434;p28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5" name="Google Shape;1435;p28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6" name="Google Shape;1436;p28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7" name="Google Shape;1437;p28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8" name="Google Shape;1438;p28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39" name="Google Shape;1439;p28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440" name="Google Shape;1440;p28"/>
          <p:cNvSpPr/>
          <p:nvPr/>
        </p:nvSpPr>
        <p:spPr>
          <a:xfrm rot="-29936" flipH="1">
            <a:off x="386092" y="778473"/>
            <a:ext cx="8371817" cy="406905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441" name="Google Shape;1441;p28"/>
          <p:cNvSpPr txBox="1">
            <a:spLocks noGrp="1"/>
          </p:cNvSpPr>
          <p:nvPr>
            <p:ph type="title"/>
          </p:nvPr>
        </p:nvSpPr>
        <p:spPr>
          <a:xfrm rot="-60004">
            <a:off x="720060" y="2024722"/>
            <a:ext cx="2286048" cy="457272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2" name="Google Shape;1442;p28"/>
          <p:cNvSpPr txBox="1">
            <a:spLocks noGrp="1"/>
          </p:cNvSpPr>
          <p:nvPr>
            <p:ph type="subTitle" idx="1"/>
          </p:nvPr>
        </p:nvSpPr>
        <p:spPr>
          <a:xfrm>
            <a:off x="720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3" name="Google Shape;1443;p28"/>
          <p:cNvSpPr txBox="1">
            <a:spLocks noGrp="1"/>
          </p:cNvSpPr>
          <p:nvPr>
            <p:ph type="title" idx="2"/>
          </p:nvPr>
        </p:nvSpPr>
        <p:spPr>
          <a:xfrm rot="-60004">
            <a:off x="3429060" y="2024722"/>
            <a:ext cx="2286048" cy="457272"/>
          </a:xfrm>
          <a:prstGeom prst="rect">
            <a:avLst/>
          </a:prstGeom>
          <a:solidFill>
            <a:schemeClr val="accen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4" name="Google Shape;1444;p28"/>
          <p:cNvSpPr txBox="1">
            <a:spLocks noGrp="1"/>
          </p:cNvSpPr>
          <p:nvPr>
            <p:ph type="subTitle" idx="3"/>
          </p:nvPr>
        </p:nvSpPr>
        <p:spPr>
          <a:xfrm>
            <a:off x="3429000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8"/>
          <p:cNvSpPr txBox="1">
            <a:spLocks noGrp="1"/>
          </p:cNvSpPr>
          <p:nvPr>
            <p:ph type="title" idx="4"/>
          </p:nvPr>
        </p:nvSpPr>
        <p:spPr>
          <a:xfrm rot="-60004">
            <a:off x="720060" y="3682774"/>
            <a:ext cx="2286048" cy="45727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6" name="Google Shape;1446;p28"/>
          <p:cNvSpPr txBox="1">
            <a:spLocks noGrp="1"/>
          </p:cNvSpPr>
          <p:nvPr>
            <p:ph type="subTitle" idx="5"/>
          </p:nvPr>
        </p:nvSpPr>
        <p:spPr>
          <a:xfrm>
            <a:off x="720000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7" name="Google Shape;1447;p28"/>
          <p:cNvSpPr txBox="1">
            <a:spLocks noGrp="1"/>
          </p:cNvSpPr>
          <p:nvPr>
            <p:ph type="title" idx="6"/>
          </p:nvPr>
        </p:nvSpPr>
        <p:spPr>
          <a:xfrm rot="-60004">
            <a:off x="3429060" y="3682774"/>
            <a:ext cx="2286048" cy="457272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48" name="Google Shape;1448;p28"/>
          <p:cNvSpPr txBox="1">
            <a:spLocks noGrp="1"/>
          </p:cNvSpPr>
          <p:nvPr>
            <p:ph type="subTitle" idx="7"/>
          </p:nvPr>
        </p:nvSpPr>
        <p:spPr>
          <a:xfrm>
            <a:off x="3428998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9" name="Google Shape;1449;p28"/>
          <p:cNvSpPr txBox="1">
            <a:spLocks noGrp="1"/>
          </p:cNvSpPr>
          <p:nvPr>
            <p:ph type="title" idx="8"/>
          </p:nvPr>
        </p:nvSpPr>
        <p:spPr>
          <a:xfrm rot="-60004">
            <a:off x="6138056" y="2024722"/>
            <a:ext cx="2286048" cy="45727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0" name="Google Shape;1450;p28"/>
          <p:cNvSpPr txBox="1">
            <a:spLocks noGrp="1"/>
          </p:cNvSpPr>
          <p:nvPr>
            <p:ph type="subTitle" idx="9"/>
          </p:nvPr>
        </p:nvSpPr>
        <p:spPr>
          <a:xfrm>
            <a:off x="6137995" y="2498835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1" name="Google Shape;1451;p28"/>
          <p:cNvSpPr txBox="1">
            <a:spLocks noGrp="1"/>
          </p:cNvSpPr>
          <p:nvPr>
            <p:ph type="title" idx="13"/>
          </p:nvPr>
        </p:nvSpPr>
        <p:spPr>
          <a:xfrm rot="-60004">
            <a:off x="6138056" y="3682774"/>
            <a:ext cx="2286048" cy="45727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1452" name="Google Shape;1452;p28"/>
          <p:cNvSpPr txBox="1">
            <a:spLocks noGrp="1"/>
          </p:cNvSpPr>
          <p:nvPr>
            <p:ph type="subTitle" idx="14"/>
          </p:nvPr>
        </p:nvSpPr>
        <p:spPr>
          <a:xfrm>
            <a:off x="6137995" y="4156900"/>
            <a:ext cx="2286000" cy="2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3" name="Google Shape;1453;p28"/>
          <p:cNvSpPr txBox="1">
            <a:spLocks noGrp="1"/>
          </p:cNvSpPr>
          <p:nvPr>
            <p:ph type="title" idx="15"/>
          </p:nvPr>
        </p:nvSpPr>
        <p:spPr>
          <a:xfrm rot="-30141">
            <a:off x="1920198" y="446536"/>
            <a:ext cx="5303604" cy="548721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61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5" name="Google Shape;1455;p29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456" name="Google Shape;1456;p29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7" name="Google Shape;1457;p29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8" name="Google Shape;1458;p29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59" name="Google Shape;1459;p29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0" name="Google Shape;1460;p29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1" name="Google Shape;1461;p29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2" name="Google Shape;1462;p29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3" name="Google Shape;1463;p29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4" name="Google Shape;1464;p29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5" name="Google Shape;1465;p29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6" name="Google Shape;1466;p29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7" name="Google Shape;1467;p29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8" name="Google Shape;1468;p29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69" name="Google Shape;1469;p29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0" name="Google Shape;1470;p29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1" name="Google Shape;1471;p29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2" name="Google Shape;1472;p29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3" name="Google Shape;1473;p29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4" name="Google Shape;1474;p29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5" name="Google Shape;1475;p29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6" name="Google Shape;1476;p29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7" name="Google Shape;1477;p29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8" name="Google Shape;1478;p29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79" name="Google Shape;1479;p29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0" name="Google Shape;1480;p29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1" name="Google Shape;1481;p29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2" name="Google Shape;1482;p29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3" name="Google Shape;1483;p29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4" name="Google Shape;1484;p29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5" name="Google Shape;1485;p29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6" name="Google Shape;1486;p29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7" name="Google Shape;1487;p29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8" name="Google Shape;1488;p29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9" name="Google Shape;1489;p29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0" name="Google Shape;1490;p29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1" name="Google Shape;1491;p29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2" name="Google Shape;1492;p29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3" name="Google Shape;1493;p29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4" name="Google Shape;1494;p29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5" name="Google Shape;1495;p29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6" name="Google Shape;1496;p29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7" name="Google Shape;1497;p29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8" name="Google Shape;1498;p29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9" name="Google Shape;1499;p29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00" name="Google Shape;1500;p29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01" name="Google Shape;1501;p29"/>
          <p:cNvSpPr txBox="1">
            <a:spLocks noGrp="1"/>
          </p:cNvSpPr>
          <p:nvPr>
            <p:ph type="title" hasCustomPrompt="1"/>
          </p:nvPr>
        </p:nvSpPr>
        <p:spPr>
          <a:xfrm>
            <a:off x="2194580" y="540000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2" name="Google Shape;1502;p29"/>
          <p:cNvSpPr txBox="1">
            <a:spLocks noGrp="1"/>
          </p:cNvSpPr>
          <p:nvPr>
            <p:ph type="subTitle" idx="1"/>
          </p:nvPr>
        </p:nvSpPr>
        <p:spPr>
          <a:xfrm rot="-60081">
            <a:off x="2194516" y="1368532"/>
            <a:ext cx="4755126" cy="274242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3" name="Google Shape;1503;p29"/>
          <p:cNvSpPr txBox="1">
            <a:spLocks noGrp="1"/>
          </p:cNvSpPr>
          <p:nvPr>
            <p:ph type="title" idx="2" hasCustomPrompt="1"/>
          </p:nvPr>
        </p:nvSpPr>
        <p:spPr>
          <a:xfrm>
            <a:off x="2194580" y="20204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4" name="Google Shape;1504;p29"/>
          <p:cNvSpPr txBox="1">
            <a:spLocks noGrp="1"/>
          </p:cNvSpPr>
          <p:nvPr>
            <p:ph type="subTitle" idx="3"/>
          </p:nvPr>
        </p:nvSpPr>
        <p:spPr>
          <a:xfrm rot="60081">
            <a:off x="2194516" y="2848786"/>
            <a:ext cx="4755126" cy="274242"/>
          </a:xfrm>
          <a:prstGeom prst="rect">
            <a:avLst/>
          </a:prstGeom>
          <a:solidFill>
            <a:schemeClr val="accent4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5" name="Google Shape;1505;p29"/>
          <p:cNvSpPr txBox="1">
            <a:spLocks noGrp="1"/>
          </p:cNvSpPr>
          <p:nvPr>
            <p:ph type="title" idx="4" hasCustomPrompt="1"/>
          </p:nvPr>
        </p:nvSpPr>
        <p:spPr>
          <a:xfrm>
            <a:off x="2194580" y="3500988"/>
            <a:ext cx="4755000" cy="828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06" name="Google Shape;1506;p29"/>
          <p:cNvSpPr txBox="1">
            <a:spLocks noGrp="1"/>
          </p:cNvSpPr>
          <p:nvPr>
            <p:ph type="subTitle" idx="5"/>
          </p:nvPr>
        </p:nvSpPr>
        <p:spPr>
          <a:xfrm rot="-60081">
            <a:off x="2194516" y="4329069"/>
            <a:ext cx="4755126" cy="274242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073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8" name="Google Shape;1508;p30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09" name="Google Shape;1509;p30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0" name="Google Shape;1510;p30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1" name="Google Shape;1511;p30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2" name="Google Shape;1512;p30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3" name="Google Shape;1513;p30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4" name="Google Shape;1514;p30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5" name="Google Shape;1515;p30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6" name="Google Shape;1516;p30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7" name="Google Shape;1517;p30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8" name="Google Shape;1518;p30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9" name="Google Shape;1519;p30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0" name="Google Shape;1520;p30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1" name="Google Shape;1521;p30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2" name="Google Shape;1522;p30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3" name="Google Shape;1523;p30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4" name="Google Shape;1524;p30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5" name="Google Shape;1525;p30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6" name="Google Shape;1526;p30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7" name="Google Shape;1527;p30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8" name="Google Shape;1528;p30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9" name="Google Shape;1529;p30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0" name="Google Shape;1530;p30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1" name="Google Shape;1531;p30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2" name="Google Shape;1532;p30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3" name="Google Shape;1533;p30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4" name="Google Shape;1534;p30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5" name="Google Shape;1535;p30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6" name="Google Shape;1536;p30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7" name="Google Shape;1537;p30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8" name="Google Shape;1538;p30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9" name="Google Shape;1539;p30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0" name="Google Shape;1540;p30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1" name="Google Shape;1541;p30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2" name="Google Shape;1542;p30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3" name="Google Shape;1543;p30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4" name="Google Shape;1544;p30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5" name="Google Shape;1545;p30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6" name="Google Shape;1546;p30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7" name="Google Shape;1547;p30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8" name="Google Shape;1548;p30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9" name="Google Shape;1549;p30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0" name="Google Shape;1550;p30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1" name="Google Shape;1551;p30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52" name="Google Shape;1552;p30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553" name="Google Shape;1553;p30"/>
          <p:cNvSpPr/>
          <p:nvPr/>
        </p:nvSpPr>
        <p:spPr>
          <a:xfrm rot="-30003" flipH="1">
            <a:off x="997099" y="674727"/>
            <a:ext cx="7149872" cy="379934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554" name="Google Shape;1554;p30"/>
          <p:cNvSpPr txBox="1">
            <a:spLocks noGrp="1"/>
          </p:cNvSpPr>
          <p:nvPr>
            <p:ph type="title" hasCustomPrompt="1"/>
          </p:nvPr>
        </p:nvSpPr>
        <p:spPr>
          <a:xfrm>
            <a:off x="948600" y="1797332"/>
            <a:ext cx="2194500" cy="1280100"/>
          </a:xfrm>
          <a:prstGeom prst="rect">
            <a:avLst/>
          </a:prstGeom>
          <a:solidFill>
            <a:schemeClr val="dk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5" name="Google Shape;1555;p30"/>
          <p:cNvSpPr txBox="1">
            <a:spLocks noGrp="1"/>
          </p:cNvSpPr>
          <p:nvPr>
            <p:ph type="subTitle" idx="1"/>
          </p:nvPr>
        </p:nvSpPr>
        <p:spPr>
          <a:xfrm rot="-59781">
            <a:off x="1131524" y="2925091"/>
            <a:ext cx="1828777" cy="10057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6" name="Google Shape;1556;p30"/>
          <p:cNvSpPr txBox="1">
            <a:spLocks noGrp="1"/>
          </p:cNvSpPr>
          <p:nvPr>
            <p:ph type="title" idx="2" hasCustomPrompt="1"/>
          </p:nvPr>
        </p:nvSpPr>
        <p:spPr>
          <a:xfrm>
            <a:off x="3474750" y="1797313"/>
            <a:ext cx="2194500" cy="1280100"/>
          </a:xfrm>
          <a:prstGeom prst="rect">
            <a:avLst/>
          </a:prstGeom>
          <a:solidFill>
            <a:schemeClr val="lt2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7" name="Google Shape;1557;p30"/>
          <p:cNvSpPr txBox="1">
            <a:spLocks noGrp="1"/>
          </p:cNvSpPr>
          <p:nvPr>
            <p:ph type="subTitle" idx="3"/>
          </p:nvPr>
        </p:nvSpPr>
        <p:spPr>
          <a:xfrm rot="-59771">
            <a:off x="365761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8" name="Google Shape;1558;p30"/>
          <p:cNvSpPr txBox="1">
            <a:spLocks noGrp="1"/>
          </p:cNvSpPr>
          <p:nvPr>
            <p:ph type="title" idx="4" hasCustomPrompt="1"/>
          </p:nvPr>
        </p:nvSpPr>
        <p:spPr>
          <a:xfrm>
            <a:off x="6000900" y="1797313"/>
            <a:ext cx="2194500" cy="1280100"/>
          </a:xfrm>
          <a:prstGeom prst="rect">
            <a:avLst/>
          </a:prstGeom>
          <a:solidFill>
            <a:schemeClr val="accent3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1559" name="Google Shape;1559;p30"/>
          <p:cNvSpPr txBox="1">
            <a:spLocks noGrp="1"/>
          </p:cNvSpPr>
          <p:nvPr>
            <p:ph type="subTitle" idx="5"/>
          </p:nvPr>
        </p:nvSpPr>
        <p:spPr>
          <a:xfrm rot="-59771">
            <a:off x="6183766" y="2925127"/>
            <a:ext cx="1829076" cy="1006056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PT Sans"/>
                <a:ea typeface="PT Sans"/>
                <a:cs typeface="PT Sans"/>
                <a:sym typeface="PT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352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1" name="Google Shape;1561;p31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562" name="Google Shape;1562;p31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3" name="Google Shape;1563;p31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4" name="Google Shape;1564;p31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5" name="Google Shape;1565;p31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6" name="Google Shape;1566;p31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7" name="Google Shape;1567;p31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8" name="Google Shape;1568;p31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69" name="Google Shape;1569;p31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0" name="Google Shape;1570;p31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1" name="Google Shape;1571;p31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2" name="Google Shape;1572;p31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3" name="Google Shape;1573;p31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4" name="Google Shape;1574;p31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5" name="Google Shape;1575;p31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6" name="Google Shape;1576;p31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7" name="Google Shape;1577;p31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8" name="Google Shape;1578;p31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79" name="Google Shape;1579;p31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0" name="Google Shape;1580;p31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1" name="Google Shape;1581;p31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2" name="Google Shape;1582;p31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3" name="Google Shape;1583;p31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4" name="Google Shape;1584;p31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5" name="Google Shape;1585;p31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6" name="Google Shape;1586;p31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7" name="Google Shape;1587;p31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8" name="Google Shape;1588;p31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89" name="Google Shape;1589;p31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0" name="Google Shape;1590;p31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1" name="Google Shape;1591;p31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2" name="Google Shape;1592;p31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3" name="Google Shape;1593;p31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4" name="Google Shape;1594;p31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5" name="Google Shape;1595;p31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6" name="Google Shape;1596;p31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7" name="Google Shape;1597;p31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8" name="Google Shape;1598;p31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99" name="Google Shape;1599;p31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0" name="Google Shape;1600;p31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1" name="Google Shape;1601;p31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2" name="Google Shape;1602;p31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3" name="Google Shape;1603;p31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4" name="Google Shape;1604;p31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05" name="Google Shape;1605;p31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606" name="Google Shape;1606;p31"/>
          <p:cNvSpPr/>
          <p:nvPr/>
        </p:nvSpPr>
        <p:spPr>
          <a:xfrm rot="-29936" flipH="1">
            <a:off x="386081" y="321264"/>
            <a:ext cx="8371817" cy="4526273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07" name="Google Shape;1607;p31"/>
          <p:cNvSpPr txBox="1">
            <a:spLocks noGrp="1"/>
          </p:cNvSpPr>
          <p:nvPr>
            <p:ph type="ctrTitle"/>
          </p:nvPr>
        </p:nvSpPr>
        <p:spPr>
          <a:xfrm>
            <a:off x="2376688" y="540000"/>
            <a:ext cx="4389000" cy="1645800"/>
          </a:xfrm>
          <a:prstGeom prst="rect">
            <a:avLst/>
          </a:prstGeom>
          <a:solidFill>
            <a:schemeClr val="l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608" name="Google Shape;1608;p31"/>
          <p:cNvSpPr txBox="1">
            <a:spLocks noGrp="1"/>
          </p:cNvSpPr>
          <p:nvPr>
            <p:ph type="subTitle" idx="1"/>
          </p:nvPr>
        </p:nvSpPr>
        <p:spPr>
          <a:xfrm rot="-59779">
            <a:off x="1445515" y="2077066"/>
            <a:ext cx="6400868" cy="731519"/>
          </a:xfrm>
          <a:prstGeom prst="rect">
            <a:avLst/>
          </a:prstGeom>
          <a:solidFill>
            <a:schemeClr val="accen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609" name="Google Shape;1609;p31"/>
          <p:cNvSpPr txBox="1"/>
          <p:nvPr/>
        </p:nvSpPr>
        <p:spPr>
          <a:xfrm>
            <a:off x="2211200" y="3779850"/>
            <a:ext cx="47217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434343"/>
                </a:solidFill>
                <a:effectLst/>
                <a:uLnTx/>
                <a:uFill>
                  <a:noFill/>
                </a:uFill>
                <a:latin typeface="Roboto"/>
                <a:ea typeface="Roboto"/>
                <a:cs typeface="Roboto"/>
                <a:sym typeface="Roboto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1610" name="Google Shape;1610;p31"/>
          <p:cNvGrpSpPr/>
          <p:nvPr/>
        </p:nvGrpSpPr>
        <p:grpSpPr>
          <a:xfrm flipH="1">
            <a:off x="7580849" y="4295709"/>
            <a:ext cx="1336727" cy="630937"/>
            <a:chOff x="157977" y="4219508"/>
            <a:chExt cx="1336727" cy="630937"/>
          </a:xfrm>
        </p:grpSpPr>
        <p:sp>
          <p:nvSpPr>
            <p:cNvPr id="1611" name="Google Shape;1611;p31"/>
            <p:cNvSpPr/>
            <p:nvPr/>
          </p:nvSpPr>
          <p:spPr>
            <a:xfrm>
              <a:off x="1268232" y="4458777"/>
              <a:ext cx="226471" cy="208716"/>
            </a:xfrm>
            <a:custGeom>
              <a:avLst/>
              <a:gdLst/>
              <a:ahLst/>
              <a:cxnLst/>
              <a:rect l="l" t="t" r="r" b="b"/>
              <a:pathLst>
                <a:path w="2002" h="1847" extrusionOk="0">
                  <a:moveTo>
                    <a:pt x="1692" y="120"/>
                  </a:moveTo>
                  <a:lnTo>
                    <a:pt x="1692" y="120"/>
                  </a:lnTo>
                  <a:cubicBezTo>
                    <a:pt x="1358" y="298"/>
                    <a:pt x="799" y="655"/>
                    <a:pt x="489" y="834"/>
                  </a:cubicBezTo>
                  <a:cubicBezTo>
                    <a:pt x="346" y="798"/>
                    <a:pt x="144" y="715"/>
                    <a:pt x="96" y="655"/>
                  </a:cubicBezTo>
                  <a:cubicBezTo>
                    <a:pt x="215" y="560"/>
                    <a:pt x="1192" y="239"/>
                    <a:pt x="1692" y="120"/>
                  </a:cubicBezTo>
                  <a:close/>
                  <a:moveTo>
                    <a:pt x="1846" y="215"/>
                  </a:moveTo>
                  <a:cubicBezTo>
                    <a:pt x="1680" y="620"/>
                    <a:pt x="1180" y="1608"/>
                    <a:pt x="1061" y="1751"/>
                  </a:cubicBezTo>
                  <a:cubicBezTo>
                    <a:pt x="1001" y="1679"/>
                    <a:pt x="918" y="1382"/>
                    <a:pt x="858" y="1120"/>
                  </a:cubicBezTo>
                  <a:cubicBezTo>
                    <a:pt x="1430" y="620"/>
                    <a:pt x="1715" y="358"/>
                    <a:pt x="1846" y="215"/>
                  </a:cubicBezTo>
                  <a:close/>
                  <a:moveTo>
                    <a:pt x="1918" y="1"/>
                  </a:moveTo>
                  <a:cubicBezTo>
                    <a:pt x="1715" y="1"/>
                    <a:pt x="120" y="465"/>
                    <a:pt x="13" y="620"/>
                  </a:cubicBezTo>
                  <a:cubicBezTo>
                    <a:pt x="1" y="644"/>
                    <a:pt x="1" y="655"/>
                    <a:pt x="1" y="667"/>
                  </a:cubicBezTo>
                  <a:cubicBezTo>
                    <a:pt x="60" y="798"/>
                    <a:pt x="418" y="905"/>
                    <a:pt x="489" y="917"/>
                  </a:cubicBezTo>
                  <a:cubicBezTo>
                    <a:pt x="495" y="923"/>
                    <a:pt x="501" y="926"/>
                    <a:pt x="507" y="926"/>
                  </a:cubicBezTo>
                  <a:cubicBezTo>
                    <a:pt x="513" y="926"/>
                    <a:pt x="519" y="923"/>
                    <a:pt x="525" y="917"/>
                  </a:cubicBezTo>
                  <a:cubicBezTo>
                    <a:pt x="918" y="679"/>
                    <a:pt x="1501" y="322"/>
                    <a:pt x="1787" y="167"/>
                  </a:cubicBezTo>
                  <a:lnTo>
                    <a:pt x="1787" y="167"/>
                  </a:lnTo>
                  <a:cubicBezTo>
                    <a:pt x="1561" y="370"/>
                    <a:pt x="1096" y="786"/>
                    <a:pt x="775" y="1072"/>
                  </a:cubicBezTo>
                  <a:cubicBezTo>
                    <a:pt x="763" y="1084"/>
                    <a:pt x="763" y="1096"/>
                    <a:pt x="763" y="1108"/>
                  </a:cubicBezTo>
                  <a:cubicBezTo>
                    <a:pt x="930" y="1846"/>
                    <a:pt x="1025" y="1846"/>
                    <a:pt x="1061" y="1846"/>
                  </a:cubicBezTo>
                  <a:cubicBezTo>
                    <a:pt x="1180" y="1834"/>
                    <a:pt x="1799" y="548"/>
                    <a:pt x="1906" y="298"/>
                  </a:cubicBezTo>
                  <a:cubicBezTo>
                    <a:pt x="2001" y="72"/>
                    <a:pt x="1989" y="36"/>
                    <a:pt x="1977" y="12"/>
                  </a:cubicBezTo>
                  <a:lnTo>
                    <a:pt x="1965" y="12"/>
                  </a:lnTo>
                  <a:cubicBezTo>
                    <a:pt x="1965" y="12"/>
                    <a:pt x="1954" y="12"/>
                    <a:pt x="1954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2" name="Google Shape;1612;p31"/>
            <p:cNvSpPr/>
            <p:nvPr/>
          </p:nvSpPr>
          <p:spPr>
            <a:xfrm>
              <a:off x="1320834" y="4555621"/>
              <a:ext cx="51244" cy="83622"/>
            </a:xfrm>
            <a:custGeom>
              <a:avLst/>
              <a:gdLst/>
              <a:ahLst/>
              <a:cxnLst/>
              <a:rect l="l" t="t" r="r" b="b"/>
              <a:pathLst>
                <a:path w="453" h="740" extrusionOk="0">
                  <a:moveTo>
                    <a:pt x="36" y="1"/>
                  </a:moveTo>
                  <a:cubicBezTo>
                    <a:pt x="12" y="1"/>
                    <a:pt x="0" y="25"/>
                    <a:pt x="0" y="48"/>
                  </a:cubicBezTo>
                  <a:cubicBezTo>
                    <a:pt x="24" y="322"/>
                    <a:pt x="60" y="679"/>
                    <a:pt x="119" y="727"/>
                  </a:cubicBezTo>
                  <a:cubicBezTo>
                    <a:pt x="131" y="727"/>
                    <a:pt x="143" y="739"/>
                    <a:pt x="155" y="739"/>
                  </a:cubicBezTo>
                  <a:lnTo>
                    <a:pt x="167" y="739"/>
                  </a:lnTo>
                  <a:cubicBezTo>
                    <a:pt x="250" y="727"/>
                    <a:pt x="381" y="572"/>
                    <a:pt x="441" y="513"/>
                  </a:cubicBezTo>
                  <a:cubicBezTo>
                    <a:pt x="453" y="489"/>
                    <a:pt x="453" y="465"/>
                    <a:pt x="429" y="453"/>
                  </a:cubicBezTo>
                  <a:cubicBezTo>
                    <a:pt x="424" y="443"/>
                    <a:pt x="415" y="440"/>
                    <a:pt x="405" y="440"/>
                  </a:cubicBezTo>
                  <a:cubicBezTo>
                    <a:pt x="391" y="440"/>
                    <a:pt x="376" y="446"/>
                    <a:pt x="369" y="453"/>
                  </a:cubicBezTo>
                  <a:cubicBezTo>
                    <a:pt x="298" y="549"/>
                    <a:pt x="203" y="632"/>
                    <a:pt x="167" y="644"/>
                  </a:cubicBezTo>
                  <a:cubicBezTo>
                    <a:pt x="143" y="584"/>
                    <a:pt x="107" y="287"/>
                    <a:pt x="84" y="37"/>
                  </a:cubicBezTo>
                  <a:cubicBezTo>
                    <a:pt x="84" y="13"/>
                    <a:pt x="60" y="1"/>
                    <a:pt x="3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3" name="Google Shape;1613;p31"/>
            <p:cNvSpPr/>
            <p:nvPr/>
          </p:nvSpPr>
          <p:spPr>
            <a:xfrm>
              <a:off x="488008" y="4224141"/>
              <a:ext cx="370363" cy="210863"/>
            </a:xfrm>
            <a:custGeom>
              <a:avLst/>
              <a:gdLst/>
              <a:ahLst/>
              <a:cxnLst/>
              <a:rect l="l" t="t" r="r" b="b"/>
              <a:pathLst>
                <a:path w="3274" h="1866" extrusionOk="0">
                  <a:moveTo>
                    <a:pt x="1987" y="0"/>
                  </a:moveTo>
                  <a:cubicBezTo>
                    <a:pt x="1835" y="0"/>
                    <a:pt x="1700" y="85"/>
                    <a:pt x="1609" y="196"/>
                  </a:cubicBezTo>
                  <a:lnTo>
                    <a:pt x="1609" y="196"/>
                  </a:lnTo>
                  <a:cubicBezTo>
                    <a:pt x="1546" y="145"/>
                    <a:pt x="1464" y="101"/>
                    <a:pt x="1360" y="67"/>
                  </a:cubicBezTo>
                  <a:cubicBezTo>
                    <a:pt x="1273" y="37"/>
                    <a:pt x="1199" y="24"/>
                    <a:pt x="1138" y="24"/>
                  </a:cubicBezTo>
                  <a:cubicBezTo>
                    <a:pt x="762" y="24"/>
                    <a:pt x="824" y="508"/>
                    <a:pt x="824" y="508"/>
                  </a:cubicBezTo>
                  <a:cubicBezTo>
                    <a:pt x="783" y="482"/>
                    <a:pt x="740" y="470"/>
                    <a:pt x="695" y="470"/>
                  </a:cubicBezTo>
                  <a:cubicBezTo>
                    <a:pt x="372" y="470"/>
                    <a:pt x="1" y="1087"/>
                    <a:pt x="419" y="1401"/>
                  </a:cubicBezTo>
                  <a:cubicBezTo>
                    <a:pt x="554" y="1502"/>
                    <a:pt x="682" y="1546"/>
                    <a:pt x="793" y="1552"/>
                  </a:cubicBezTo>
                  <a:lnTo>
                    <a:pt x="793" y="1552"/>
                  </a:lnTo>
                  <a:cubicBezTo>
                    <a:pt x="828" y="1717"/>
                    <a:pt x="944" y="1861"/>
                    <a:pt x="1193" y="1865"/>
                  </a:cubicBezTo>
                  <a:cubicBezTo>
                    <a:pt x="1206" y="1865"/>
                    <a:pt x="1219" y="1865"/>
                    <a:pt x="1232" y="1865"/>
                  </a:cubicBezTo>
                  <a:cubicBezTo>
                    <a:pt x="1562" y="1865"/>
                    <a:pt x="1786" y="1790"/>
                    <a:pt x="1914" y="1677"/>
                  </a:cubicBezTo>
                  <a:lnTo>
                    <a:pt x="1914" y="1677"/>
                  </a:lnTo>
                  <a:cubicBezTo>
                    <a:pt x="1941" y="1713"/>
                    <a:pt x="1974" y="1749"/>
                    <a:pt x="2014" y="1782"/>
                  </a:cubicBezTo>
                  <a:cubicBezTo>
                    <a:pt x="2070" y="1825"/>
                    <a:pt x="2137" y="1844"/>
                    <a:pt x="2211" y="1844"/>
                  </a:cubicBezTo>
                  <a:cubicBezTo>
                    <a:pt x="2641" y="1844"/>
                    <a:pt x="3274" y="1180"/>
                    <a:pt x="2907" y="793"/>
                  </a:cubicBezTo>
                  <a:cubicBezTo>
                    <a:pt x="2805" y="683"/>
                    <a:pt x="2696" y="641"/>
                    <a:pt x="2595" y="641"/>
                  </a:cubicBezTo>
                  <a:cubicBezTo>
                    <a:pt x="2584" y="641"/>
                    <a:pt x="2573" y="642"/>
                    <a:pt x="2563" y="642"/>
                  </a:cubicBezTo>
                  <a:lnTo>
                    <a:pt x="2563" y="642"/>
                  </a:lnTo>
                  <a:cubicBezTo>
                    <a:pt x="2568" y="451"/>
                    <a:pt x="2474" y="231"/>
                    <a:pt x="2241" y="79"/>
                  </a:cubicBezTo>
                  <a:cubicBezTo>
                    <a:pt x="2154" y="24"/>
                    <a:pt x="2068" y="0"/>
                    <a:pt x="19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4" name="Google Shape;1614;p31"/>
            <p:cNvSpPr/>
            <p:nvPr/>
          </p:nvSpPr>
          <p:spPr>
            <a:xfrm>
              <a:off x="504410" y="4219508"/>
              <a:ext cx="334051" cy="219451"/>
            </a:xfrm>
            <a:custGeom>
              <a:avLst/>
              <a:gdLst/>
              <a:ahLst/>
              <a:cxnLst/>
              <a:rect l="l" t="t" r="r" b="b"/>
              <a:pathLst>
                <a:path w="2953" h="1942" extrusionOk="0">
                  <a:moveTo>
                    <a:pt x="1477" y="299"/>
                  </a:moveTo>
                  <a:cubicBezTo>
                    <a:pt x="1596" y="406"/>
                    <a:pt x="1608" y="549"/>
                    <a:pt x="1584" y="632"/>
                  </a:cubicBezTo>
                  <a:cubicBezTo>
                    <a:pt x="1569" y="683"/>
                    <a:pt x="1536" y="707"/>
                    <a:pt x="1500" y="707"/>
                  </a:cubicBezTo>
                  <a:cubicBezTo>
                    <a:pt x="1477" y="707"/>
                    <a:pt x="1452" y="698"/>
                    <a:pt x="1429" y="680"/>
                  </a:cubicBezTo>
                  <a:cubicBezTo>
                    <a:pt x="1346" y="608"/>
                    <a:pt x="1369" y="442"/>
                    <a:pt x="1477" y="299"/>
                  </a:cubicBezTo>
                  <a:close/>
                  <a:moveTo>
                    <a:pt x="2370" y="727"/>
                  </a:moveTo>
                  <a:cubicBezTo>
                    <a:pt x="2346" y="894"/>
                    <a:pt x="2250" y="1013"/>
                    <a:pt x="2119" y="1025"/>
                  </a:cubicBezTo>
                  <a:lnTo>
                    <a:pt x="2096" y="1025"/>
                  </a:lnTo>
                  <a:cubicBezTo>
                    <a:pt x="2060" y="1025"/>
                    <a:pt x="2060" y="1013"/>
                    <a:pt x="2060" y="1013"/>
                  </a:cubicBezTo>
                  <a:cubicBezTo>
                    <a:pt x="2060" y="942"/>
                    <a:pt x="2191" y="775"/>
                    <a:pt x="2370" y="727"/>
                  </a:cubicBezTo>
                  <a:close/>
                  <a:moveTo>
                    <a:pt x="822" y="1132"/>
                  </a:moveTo>
                  <a:cubicBezTo>
                    <a:pt x="846" y="1132"/>
                    <a:pt x="857" y="1156"/>
                    <a:pt x="881" y="1180"/>
                  </a:cubicBezTo>
                  <a:cubicBezTo>
                    <a:pt x="941" y="1263"/>
                    <a:pt x="953" y="1346"/>
                    <a:pt x="917" y="1418"/>
                  </a:cubicBezTo>
                  <a:cubicBezTo>
                    <a:pt x="881" y="1501"/>
                    <a:pt x="786" y="1549"/>
                    <a:pt x="679" y="1549"/>
                  </a:cubicBezTo>
                  <a:cubicBezTo>
                    <a:pt x="655" y="1406"/>
                    <a:pt x="703" y="1251"/>
                    <a:pt x="762" y="1180"/>
                  </a:cubicBezTo>
                  <a:cubicBezTo>
                    <a:pt x="774" y="1156"/>
                    <a:pt x="798" y="1132"/>
                    <a:pt x="822" y="1132"/>
                  </a:cubicBezTo>
                  <a:close/>
                  <a:moveTo>
                    <a:pt x="1798" y="1263"/>
                  </a:moveTo>
                  <a:cubicBezTo>
                    <a:pt x="1810" y="1263"/>
                    <a:pt x="1822" y="1287"/>
                    <a:pt x="1834" y="1323"/>
                  </a:cubicBezTo>
                  <a:cubicBezTo>
                    <a:pt x="1869" y="1442"/>
                    <a:pt x="1846" y="1561"/>
                    <a:pt x="1774" y="1644"/>
                  </a:cubicBezTo>
                  <a:cubicBezTo>
                    <a:pt x="1703" y="1525"/>
                    <a:pt x="1715" y="1394"/>
                    <a:pt x="1750" y="1311"/>
                  </a:cubicBezTo>
                  <a:cubicBezTo>
                    <a:pt x="1774" y="1275"/>
                    <a:pt x="1786" y="1263"/>
                    <a:pt x="1798" y="1263"/>
                  </a:cubicBezTo>
                  <a:close/>
                  <a:moveTo>
                    <a:pt x="1845" y="85"/>
                  </a:moveTo>
                  <a:cubicBezTo>
                    <a:pt x="1922" y="85"/>
                    <a:pt x="2000" y="108"/>
                    <a:pt x="2072" y="156"/>
                  </a:cubicBezTo>
                  <a:cubicBezTo>
                    <a:pt x="2262" y="275"/>
                    <a:pt x="2370" y="453"/>
                    <a:pt x="2381" y="644"/>
                  </a:cubicBezTo>
                  <a:cubicBezTo>
                    <a:pt x="2155" y="680"/>
                    <a:pt x="1977" y="894"/>
                    <a:pt x="1977" y="1013"/>
                  </a:cubicBezTo>
                  <a:cubicBezTo>
                    <a:pt x="1977" y="1061"/>
                    <a:pt x="2012" y="1108"/>
                    <a:pt x="2096" y="1108"/>
                  </a:cubicBezTo>
                  <a:lnTo>
                    <a:pt x="2131" y="1108"/>
                  </a:lnTo>
                  <a:cubicBezTo>
                    <a:pt x="2310" y="1084"/>
                    <a:pt x="2441" y="930"/>
                    <a:pt x="2453" y="727"/>
                  </a:cubicBezTo>
                  <a:cubicBezTo>
                    <a:pt x="2560" y="727"/>
                    <a:pt x="2643" y="775"/>
                    <a:pt x="2727" y="858"/>
                  </a:cubicBezTo>
                  <a:cubicBezTo>
                    <a:pt x="2870" y="1013"/>
                    <a:pt x="2834" y="1180"/>
                    <a:pt x="2786" y="1311"/>
                  </a:cubicBezTo>
                  <a:cubicBezTo>
                    <a:pt x="2667" y="1585"/>
                    <a:pt x="2322" y="1846"/>
                    <a:pt x="2072" y="1846"/>
                  </a:cubicBezTo>
                  <a:cubicBezTo>
                    <a:pt x="2000" y="1846"/>
                    <a:pt x="1941" y="1823"/>
                    <a:pt x="1893" y="1787"/>
                  </a:cubicBezTo>
                  <a:cubicBezTo>
                    <a:pt x="1869" y="1763"/>
                    <a:pt x="1846" y="1739"/>
                    <a:pt x="1822" y="1715"/>
                  </a:cubicBezTo>
                  <a:cubicBezTo>
                    <a:pt x="1929" y="1608"/>
                    <a:pt x="1965" y="1454"/>
                    <a:pt x="1917" y="1311"/>
                  </a:cubicBezTo>
                  <a:cubicBezTo>
                    <a:pt x="1881" y="1204"/>
                    <a:pt x="1834" y="1180"/>
                    <a:pt x="1798" y="1180"/>
                  </a:cubicBezTo>
                  <a:cubicBezTo>
                    <a:pt x="1750" y="1180"/>
                    <a:pt x="1703" y="1215"/>
                    <a:pt x="1679" y="1275"/>
                  </a:cubicBezTo>
                  <a:cubicBezTo>
                    <a:pt x="1619" y="1382"/>
                    <a:pt x="1619" y="1549"/>
                    <a:pt x="1715" y="1704"/>
                  </a:cubicBezTo>
                  <a:cubicBezTo>
                    <a:pt x="1608" y="1775"/>
                    <a:pt x="1429" y="1858"/>
                    <a:pt x="1084" y="1858"/>
                  </a:cubicBezTo>
                  <a:lnTo>
                    <a:pt x="1048" y="1858"/>
                  </a:lnTo>
                  <a:cubicBezTo>
                    <a:pt x="834" y="1858"/>
                    <a:pt x="738" y="1739"/>
                    <a:pt x="703" y="1632"/>
                  </a:cubicBezTo>
                  <a:cubicBezTo>
                    <a:pt x="834" y="1632"/>
                    <a:pt x="941" y="1561"/>
                    <a:pt x="1000" y="1454"/>
                  </a:cubicBezTo>
                  <a:cubicBezTo>
                    <a:pt x="1048" y="1346"/>
                    <a:pt x="1024" y="1227"/>
                    <a:pt x="941" y="1120"/>
                  </a:cubicBezTo>
                  <a:cubicBezTo>
                    <a:pt x="905" y="1061"/>
                    <a:pt x="857" y="1049"/>
                    <a:pt x="822" y="1049"/>
                  </a:cubicBezTo>
                  <a:cubicBezTo>
                    <a:pt x="774" y="1049"/>
                    <a:pt x="726" y="1073"/>
                    <a:pt x="691" y="1120"/>
                  </a:cubicBezTo>
                  <a:cubicBezTo>
                    <a:pt x="619" y="1215"/>
                    <a:pt x="584" y="1382"/>
                    <a:pt x="595" y="1537"/>
                  </a:cubicBezTo>
                  <a:cubicBezTo>
                    <a:pt x="500" y="1525"/>
                    <a:pt x="405" y="1477"/>
                    <a:pt x="298" y="1406"/>
                  </a:cubicBezTo>
                  <a:cubicBezTo>
                    <a:pt x="143" y="1287"/>
                    <a:pt x="95" y="1108"/>
                    <a:pt x="155" y="918"/>
                  </a:cubicBezTo>
                  <a:cubicBezTo>
                    <a:pt x="226" y="715"/>
                    <a:pt x="405" y="549"/>
                    <a:pt x="560" y="549"/>
                  </a:cubicBezTo>
                  <a:cubicBezTo>
                    <a:pt x="595" y="549"/>
                    <a:pt x="631" y="561"/>
                    <a:pt x="655" y="584"/>
                  </a:cubicBezTo>
                  <a:lnTo>
                    <a:pt x="703" y="584"/>
                  </a:lnTo>
                  <a:cubicBezTo>
                    <a:pt x="715" y="572"/>
                    <a:pt x="726" y="549"/>
                    <a:pt x="726" y="537"/>
                  </a:cubicBezTo>
                  <a:cubicBezTo>
                    <a:pt x="726" y="537"/>
                    <a:pt x="691" y="311"/>
                    <a:pt x="798" y="180"/>
                  </a:cubicBezTo>
                  <a:cubicBezTo>
                    <a:pt x="847" y="131"/>
                    <a:pt x="915" y="107"/>
                    <a:pt x="1002" y="107"/>
                  </a:cubicBezTo>
                  <a:cubicBezTo>
                    <a:pt x="1064" y="107"/>
                    <a:pt x="1135" y="119"/>
                    <a:pt x="1215" y="144"/>
                  </a:cubicBezTo>
                  <a:cubicBezTo>
                    <a:pt x="1286" y="168"/>
                    <a:pt x="1357" y="203"/>
                    <a:pt x="1405" y="239"/>
                  </a:cubicBezTo>
                  <a:cubicBezTo>
                    <a:pt x="1286" y="406"/>
                    <a:pt x="1250" y="620"/>
                    <a:pt x="1381" y="739"/>
                  </a:cubicBezTo>
                  <a:cubicBezTo>
                    <a:pt x="1420" y="773"/>
                    <a:pt x="1462" y="789"/>
                    <a:pt x="1501" y="789"/>
                  </a:cubicBezTo>
                  <a:cubicBezTo>
                    <a:pt x="1572" y="789"/>
                    <a:pt x="1637" y="740"/>
                    <a:pt x="1667" y="656"/>
                  </a:cubicBezTo>
                  <a:cubicBezTo>
                    <a:pt x="1703" y="549"/>
                    <a:pt x="1679" y="370"/>
                    <a:pt x="1524" y="227"/>
                  </a:cubicBezTo>
                  <a:cubicBezTo>
                    <a:pt x="1617" y="135"/>
                    <a:pt x="1730" y="85"/>
                    <a:pt x="1845" y="85"/>
                  </a:cubicBezTo>
                  <a:close/>
                  <a:moveTo>
                    <a:pt x="1846" y="1"/>
                  </a:moveTo>
                  <a:cubicBezTo>
                    <a:pt x="1703" y="1"/>
                    <a:pt x="1572" y="61"/>
                    <a:pt x="1465" y="180"/>
                  </a:cubicBezTo>
                  <a:cubicBezTo>
                    <a:pt x="1393" y="132"/>
                    <a:pt x="1322" y="96"/>
                    <a:pt x="1238" y="61"/>
                  </a:cubicBezTo>
                  <a:cubicBezTo>
                    <a:pt x="1154" y="34"/>
                    <a:pt x="1077" y="20"/>
                    <a:pt x="1009" y="20"/>
                  </a:cubicBezTo>
                  <a:cubicBezTo>
                    <a:pt x="896" y="20"/>
                    <a:pt x="805" y="58"/>
                    <a:pt x="738" y="132"/>
                  </a:cubicBezTo>
                  <a:cubicBezTo>
                    <a:pt x="643" y="239"/>
                    <a:pt x="631" y="394"/>
                    <a:pt x="631" y="477"/>
                  </a:cubicBezTo>
                  <a:cubicBezTo>
                    <a:pt x="607" y="477"/>
                    <a:pt x="584" y="465"/>
                    <a:pt x="548" y="465"/>
                  </a:cubicBezTo>
                  <a:cubicBezTo>
                    <a:pt x="357" y="465"/>
                    <a:pt x="155" y="656"/>
                    <a:pt x="72" y="894"/>
                  </a:cubicBezTo>
                  <a:cubicBezTo>
                    <a:pt x="0" y="1120"/>
                    <a:pt x="60" y="1334"/>
                    <a:pt x="250" y="1477"/>
                  </a:cubicBezTo>
                  <a:cubicBezTo>
                    <a:pt x="369" y="1561"/>
                    <a:pt x="488" y="1620"/>
                    <a:pt x="607" y="1632"/>
                  </a:cubicBezTo>
                  <a:cubicBezTo>
                    <a:pt x="667" y="1823"/>
                    <a:pt x="822" y="1942"/>
                    <a:pt x="1048" y="1942"/>
                  </a:cubicBezTo>
                  <a:lnTo>
                    <a:pt x="1084" y="1942"/>
                  </a:lnTo>
                  <a:cubicBezTo>
                    <a:pt x="1381" y="1942"/>
                    <a:pt x="1608" y="1882"/>
                    <a:pt x="1762" y="1775"/>
                  </a:cubicBezTo>
                  <a:cubicBezTo>
                    <a:pt x="1786" y="1799"/>
                    <a:pt x="1810" y="1823"/>
                    <a:pt x="1846" y="1846"/>
                  </a:cubicBezTo>
                  <a:cubicBezTo>
                    <a:pt x="1905" y="1906"/>
                    <a:pt x="1977" y="1930"/>
                    <a:pt x="2072" y="1930"/>
                  </a:cubicBezTo>
                  <a:cubicBezTo>
                    <a:pt x="2358" y="1930"/>
                    <a:pt x="2727" y="1656"/>
                    <a:pt x="2858" y="1346"/>
                  </a:cubicBezTo>
                  <a:cubicBezTo>
                    <a:pt x="2953" y="1132"/>
                    <a:pt x="2929" y="942"/>
                    <a:pt x="2786" y="799"/>
                  </a:cubicBezTo>
                  <a:cubicBezTo>
                    <a:pt x="2691" y="703"/>
                    <a:pt x="2584" y="644"/>
                    <a:pt x="2465" y="644"/>
                  </a:cubicBezTo>
                  <a:cubicBezTo>
                    <a:pt x="2453" y="418"/>
                    <a:pt x="2322" y="215"/>
                    <a:pt x="2119" y="84"/>
                  </a:cubicBezTo>
                  <a:cubicBezTo>
                    <a:pt x="2024" y="25"/>
                    <a:pt x="1941" y="1"/>
                    <a:pt x="1846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5" name="Google Shape;1615;p31"/>
            <p:cNvSpPr/>
            <p:nvPr/>
          </p:nvSpPr>
          <p:spPr>
            <a:xfrm>
              <a:off x="157977" y="4434639"/>
              <a:ext cx="94457" cy="95600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3"/>
                    <a:pt x="465" y="238"/>
                  </a:cubicBezTo>
                  <a:cubicBezTo>
                    <a:pt x="489" y="322"/>
                    <a:pt x="489" y="334"/>
                    <a:pt x="501" y="345"/>
                  </a:cubicBezTo>
                  <a:cubicBezTo>
                    <a:pt x="513" y="369"/>
                    <a:pt x="525" y="369"/>
                    <a:pt x="608" y="405"/>
                  </a:cubicBezTo>
                  <a:cubicBezTo>
                    <a:pt x="632" y="417"/>
                    <a:pt x="667" y="429"/>
                    <a:pt x="703" y="441"/>
                  </a:cubicBezTo>
                  <a:cubicBezTo>
                    <a:pt x="655" y="453"/>
                    <a:pt x="596" y="476"/>
                    <a:pt x="536" y="500"/>
                  </a:cubicBezTo>
                  <a:cubicBezTo>
                    <a:pt x="525" y="500"/>
                    <a:pt x="513" y="512"/>
                    <a:pt x="501" y="524"/>
                  </a:cubicBezTo>
                  <a:cubicBezTo>
                    <a:pt x="477" y="596"/>
                    <a:pt x="441" y="667"/>
                    <a:pt x="417" y="726"/>
                  </a:cubicBezTo>
                  <a:cubicBezTo>
                    <a:pt x="394" y="667"/>
                    <a:pt x="370" y="584"/>
                    <a:pt x="358" y="512"/>
                  </a:cubicBezTo>
                  <a:cubicBezTo>
                    <a:pt x="346" y="500"/>
                    <a:pt x="334" y="488"/>
                    <a:pt x="322" y="476"/>
                  </a:cubicBezTo>
                  <a:cubicBezTo>
                    <a:pt x="251" y="465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4"/>
                  </a:cubicBezTo>
                  <a:cubicBezTo>
                    <a:pt x="346" y="334"/>
                    <a:pt x="358" y="322"/>
                    <a:pt x="370" y="322"/>
                  </a:cubicBezTo>
                  <a:cubicBezTo>
                    <a:pt x="382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86" y="262"/>
                  </a:cubicBezTo>
                  <a:cubicBezTo>
                    <a:pt x="13" y="381"/>
                    <a:pt x="1" y="417"/>
                    <a:pt x="1" y="429"/>
                  </a:cubicBezTo>
                  <a:cubicBezTo>
                    <a:pt x="1" y="441"/>
                    <a:pt x="1" y="465"/>
                    <a:pt x="13" y="476"/>
                  </a:cubicBezTo>
                  <a:cubicBezTo>
                    <a:pt x="13" y="488"/>
                    <a:pt x="36" y="512"/>
                    <a:pt x="274" y="560"/>
                  </a:cubicBezTo>
                  <a:cubicBezTo>
                    <a:pt x="346" y="846"/>
                    <a:pt x="370" y="846"/>
                    <a:pt x="405" y="846"/>
                  </a:cubicBezTo>
                  <a:cubicBezTo>
                    <a:pt x="429" y="834"/>
                    <a:pt x="453" y="834"/>
                    <a:pt x="572" y="572"/>
                  </a:cubicBezTo>
                  <a:cubicBezTo>
                    <a:pt x="644" y="548"/>
                    <a:pt x="786" y="500"/>
                    <a:pt x="810" y="465"/>
                  </a:cubicBezTo>
                  <a:cubicBezTo>
                    <a:pt x="822" y="465"/>
                    <a:pt x="834" y="441"/>
                    <a:pt x="822" y="429"/>
                  </a:cubicBezTo>
                  <a:cubicBezTo>
                    <a:pt x="822" y="393"/>
                    <a:pt x="786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60" y="274"/>
                    <a:pt x="560" y="238"/>
                    <a:pt x="548" y="215"/>
                  </a:cubicBezTo>
                  <a:cubicBezTo>
                    <a:pt x="525" y="107"/>
                    <a:pt x="513" y="48"/>
                    <a:pt x="489" y="24"/>
                  </a:cubicBezTo>
                  <a:cubicBezTo>
                    <a:pt x="477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6" name="Google Shape;1616;p31"/>
            <p:cNvSpPr/>
            <p:nvPr/>
          </p:nvSpPr>
          <p:spPr>
            <a:xfrm>
              <a:off x="1007592" y="4545220"/>
              <a:ext cx="70249" cy="70062"/>
            </a:xfrm>
            <a:custGeom>
              <a:avLst/>
              <a:gdLst/>
              <a:ahLst/>
              <a:cxnLst/>
              <a:rect l="l" t="t" r="r" b="b"/>
              <a:pathLst>
                <a:path w="621" h="620" extrusionOk="0">
                  <a:moveTo>
                    <a:pt x="310" y="84"/>
                  </a:moveTo>
                  <a:cubicBezTo>
                    <a:pt x="441" y="84"/>
                    <a:pt x="537" y="191"/>
                    <a:pt x="537" y="310"/>
                  </a:cubicBezTo>
                  <a:cubicBezTo>
                    <a:pt x="537" y="429"/>
                    <a:pt x="430" y="536"/>
                    <a:pt x="310" y="536"/>
                  </a:cubicBezTo>
                  <a:cubicBezTo>
                    <a:pt x="191" y="536"/>
                    <a:pt x="96" y="429"/>
                    <a:pt x="96" y="310"/>
                  </a:cubicBezTo>
                  <a:cubicBezTo>
                    <a:pt x="96" y="179"/>
                    <a:pt x="191" y="84"/>
                    <a:pt x="310" y="84"/>
                  </a:cubicBezTo>
                  <a:close/>
                  <a:moveTo>
                    <a:pt x="310" y="1"/>
                  </a:moveTo>
                  <a:cubicBezTo>
                    <a:pt x="144" y="1"/>
                    <a:pt x="13" y="144"/>
                    <a:pt x="13" y="310"/>
                  </a:cubicBezTo>
                  <a:cubicBezTo>
                    <a:pt x="1" y="477"/>
                    <a:pt x="144" y="620"/>
                    <a:pt x="310" y="620"/>
                  </a:cubicBezTo>
                  <a:cubicBezTo>
                    <a:pt x="477" y="620"/>
                    <a:pt x="620" y="477"/>
                    <a:pt x="620" y="310"/>
                  </a:cubicBezTo>
                  <a:cubicBezTo>
                    <a:pt x="620" y="144"/>
                    <a:pt x="489" y="1"/>
                    <a:pt x="310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7" name="Google Shape;1617;p31"/>
            <p:cNvSpPr/>
            <p:nvPr/>
          </p:nvSpPr>
          <p:spPr>
            <a:xfrm>
              <a:off x="233851" y="4577996"/>
              <a:ext cx="1034505" cy="272449"/>
            </a:xfrm>
            <a:custGeom>
              <a:avLst/>
              <a:gdLst/>
              <a:ahLst/>
              <a:cxnLst/>
              <a:rect l="l" t="t" r="r" b="b"/>
              <a:pathLst>
                <a:path w="9145" h="2411" extrusionOk="0">
                  <a:moveTo>
                    <a:pt x="56" y="1"/>
                  </a:moveTo>
                  <a:cubicBezTo>
                    <a:pt x="49" y="1"/>
                    <a:pt x="43" y="2"/>
                    <a:pt x="37" y="5"/>
                  </a:cubicBezTo>
                  <a:cubicBezTo>
                    <a:pt x="13" y="5"/>
                    <a:pt x="1" y="29"/>
                    <a:pt x="13" y="53"/>
                  </a:cubicBezTo>
                  <a:cubicBezTo>
                    <a:pt x="37" y="112"/>
                    <a:pt x="60" y="160"/>
                    <a:pt x="84" y="208"/>
                  </a:cubicBezTo>
                  <a:cubicBezTo>
                    <a:pt x="84" y="220"/>
                    <a:pt x="108" y="231"/>
                    <a:pt x="120" y="231"/>
                  </a:cubicBezTo>
                  <a:lnTo>
                    <a:pt x="144" y="231"/>
                  </a:lnTo>
                  <a:cubicBezTo>
                    <a:pt x="156" y="220"/>
                    <a:pt x="168" y="196"/>
                    <a:pt x="156" y="172"/>
                  </a:cubicBezTo>
                  <a:cubicBezTo>
                    <a:pt x="132" y="124"/>
                    <a:pt x="108" y="77"/>
                    <a:pt x="96" y="29"/>
                  </a:cubicBezTo>
                  <a:cubicBezTo>
                    <a:pt x="87" y="12"/>
                    <a:pt x="72" y="1"/>
                    <a:pt x="56" y="1"/>
                  </a:cubicBezTo>
                  <a:close/>
                  <a:moveTo>
                    <a:pt x="2806" y="72"/>
                  </a:moveTo>
                  <a:cubicBezTo>
                    <a:pt x="2800" y="72"/>
                    <a:pt x="2793" y="73"/>
                    <a:pt x="2787" y="77"/>
                  </a:cubicBezTo>
                  <a:cubicBezTo>
                    <a:pt x="2727" y="89"/>
                    <a:pt x="2680" y="124"/>
                    <a:pt x="2632" y="172"/>
                  </a:cubicBezTo>
                  <a:cubicBezTo>
                    <a:pt x="2608" y="184"/>
                    <a:pt x="2608" y="208"/>
                    <a:pt x="2620" y="231"/>
                  </a:cubicBezTo>
                  <a:cubicBezTo>
                    <a:pt x="2632" y="243"/>
                    <a:pt x="2644" y="243"/>
                    <a:pt x="2656" y="243"/>
                  </a:cubicBezTo>
                  <a:cubicBezTo>
                    <a:pt x="2668" y="243"/>
                    <a:pt x="2668" y="243"/>
                    <a:pt x="2680" y="231"/>
                  </a:cubicBezTo>
                  <a:cubicBezTo>
                    <a:pt x="2727" y="196"/>
                    <a:pt x="2763" y="172"/>
                    <a:pt x="2811" y="160"/>
                  </a:cubicBezTo>
                  <a:cubicBezTo>
                    <a:pt x="2835" y="148"/>
                    <a:pt x="2847" y="124"/>
                    <a:pt x="2835" y="100"/>
                  </a:cubicBezTo>
                  <a:cubicBezTo>
                    <a:pt x="2835" y="83"/>
                    <a:pt x="2822" y="72"/>
                    <a:pt x="2806" y="72"/>
                  </a:cubicBezTo>
                  <a:close/>
                  <a:moveTo>
                    <a:pt x="2969" y="84"/>
                  </a:moveTo>
                  <a:cubicBezTo>
                    <a:pt x="2953" y="84"/>
                    <a:pt x="2938" y="92"/>
                    <a:pt x="2930" y="100"/>
                  </a:cubicBezTo>
                  <a:cubicBezTo>
                    <a:pt x="2918" y="124"/>
                    <a:pt x="2918" y="148"/>
                    <a:pt x="2942" y="160"/>
                  </a:cubicBezTo>
                  <a:cubicBezTo>
                    <a:pt x="2954" y="172"/>
                    <a:pt x="2954" y="172"/>
                    <a:pt x="2966" y="184"/>
                  </a:cubicBezTo>
                  <a:cubicBezTo>
                    <a:pt x="2966" y="184"/>
                    <a:pt x="2978" y="196"/>
                    <a:pt x="2978" y="220"/>
                  </a:cubicBezTo>
                  <a:cubicBezTo>
                    <a:pt x="2978" y="231"/>
                    <a:pt x="2966" y="243"/>
                    <a:pt x="2966" y="267"/>
                  </a:cubicBezTo>
                  <a:cubicBezTo>
                    <a:pt x="2954" y="279"/>
                    <a:pt x="2966" y="303"/>
                    <a:pt x="2989" y="315"/>
                  </a:cubicBezTo>
                  <a:lnTo>
                    <a:pt x="3001" y="315"/>
                  </a:lnTo>
                  <a:cubicBezTo>
                    <a:pt x="3025" y="315"/>
                    <a:pt x="3037" y="303"/>
                    <a:pt x="3037" y="291"/>
                  </a:cubicBezTo>
                  <a:cubicBezTo>
                    <a:pt x="3049" y="267"/>
                    <a:pt x="3061" y="231"/>
                    <a:pt x="3061" y="208"/>
                  </a:cubicBezTo>
                  <a:cubicBezTo>
                    <a:pt x="3061" y="172"/>
                    <a:pt x="3049" y="148"/>
                    <a:pt x="3025" y="124"/>
                  </a:cubicBezTo>
                  <a:cubicBezTo>
                    <a:pt x="3013" y="112"/>
                    <a:pt x="3001" y="100"/>
                    <a:pt x="2989" y="89"/>
                  </a:cubicBezTo>
                  <a:cubicBezTo>
                    <a:pt x="2982" y="85"/>
                    <a:pt x="2975" y="84"/>
                    <a:pt x="2969" y="84"/>
                  </a:cubicBezTo>
                  <a:close/>
                  <a:moveTo>
                    <a:pt x="198" y="298"/>
                  </a:moveTo>
                  <a:cubicBezTo>
                    <a:pt x="192" y="298"/>
                    <a:pt x="186" y="300"/>
                    <a:pt x="180" y="303"/>
                  </a:cubicBezTo>
                  <a:cubicBezTo>
                    <a:pt x="156" y="315"/>
                    <a:pt x="156" y="339"/>
                    <a:pt x="168" y="362"/>
                  </a:cubicBezTo>
                  <a:cubicBezTo>
                    <a:pt x="191" y="410"/>
                    <a:pt x="227" y="458"/>
                    <a:pt x="251" y="505"/>
                  </a:cubicBezTo>
                  <a:cubicBezTo>
                    <a:pt x="263" y="517"/>
                    <a:pt x="275" y="529"/>
                    <a:pt x="287" y="529"/>
                  </a:cubicBezTo>
                  <a:cubicBezTo>
                    <a:pt x="299" y="529"/>
                    <a:pt x="311" y="529"/>
                    <a:pt x="311" y="517"/>
                  </a:cubicBezTo>
                  <a:cubicBezTo>
                    <a:pt x="334" y="505"/>
                    <a:pt x="334" y="481"/>
                    <a:pt x="322" y="458"/>
                  </a:cubicBezTo>
                  <a:cubicBezTo>
                    <a:pt x="299" y="422"/>
                    <a:pt x="263" y="374"/>
                    <a:pt x="239" y="327"/>
                  </a:cubicBezTo>
                  <a:cubicBezTo>
                    <a:pt x="230" y="309"/>
                    <a:pt x="215" y="298"/>
                    <a:pt x="198" y="298"/>
                  </a:cubicBezTo>
                  <a:close/>
                  <a:moveTo>
                    <a:pt x="2552" y="286"/>
                  </a:moveTo>
                  <a:cubicBezTo>
                    <a:pt x="2536" y="286"/>
                    <a:pt x="2522" y="294"/>
                    <a:pt x="2513" y="303"/>
                  </a:cubicBezTo>
                  <a:cubicBezTo>
                    <a:pt x="2477" y="362"/>
                    <a:pt x="2466" y="422"/>
                    <a:pt x="2442" y="481"/>
                  </a:cubicBezTo>
                  <a:cubicBezTo>
                    <a:pt x="2442" y="505"/>
                    <a:pt x="2454" y="529"/>
                    <a:pt x="2477" y="529"/>
                  </a:cubicBezTo>
                  <a:lnTo>
                    <a:pt x="2489" y="529"/>
                  </a:lnTo>
                  <a:cubicBezTo>
                    <a:pt x="2513" y="529"/>
                    <a:pt x="2525" y="517"/>
                    <a:pt x="2525" y="493"/>
                  </a:cubicBezTo>
                  <a:cubicBezTo>
                    <a:pt x="2537" y="446"/>
                    <a:pt x="2561" y="398"/>
                    <a:pt x="2585" y="351"/>
                  </a:cubicBezTo>
                  <a:cubicBezTo>
                    <a:pt x="2597" y="327"/>
                    <a:pt x="2585" y="303"/>
                    <a:pt x="2573" y="291"/>
                  </a:cubicBezTo>
                  <a:cubicBezTo>
                    <a:pt x="2566" y="288"/>
                    <a:pt x="2559" y="286"/>
                    <a:pt x="2552" y="286"/>
                  </a:cubicBezTo>
                  <a:close/>
                  <a:moveTo>
                    <a:pt x="2918" y="378"/>
                  </a:moveTo>
                  <a:cubicBezTo>
                    <a:pt x="2904" y="378"/>
                    <a:pt x="2889" y="384"/>
                    <a:pt x="2882" y="398"/>
                  </a:cubicBezTo>
                  <a:cubicBezTo>
                    <a:pt x="2847" y="434"/>
                    <a:pt x="2811" y="470"/>
                    <a:pt x="2775" y="517"/>
                  </a:cubicBezTo>
                  <a:cubicBezTo>
                    <a:pt x="2751" y="529"/>
                    <a:pt x="2751" y="553"/>
                    <a:pt x="2775" y="577"/>
                  </a:cubicBezTo>
                  <a:cubicBezTo>
                    <a:pt x="2775" y="589"/>
                    <a:pt x="2787" y="589"/>
                    <a:pt x="2799" y="589"/>
                  </a:cubicBezTo>
                  <a:cubicBezTo>
                    <a:pt x="2811" y="589"/>
                    <a:pt x="2823" y="589"/>
                    <a:pt x="2835" y="577"/>
                  </a:cubicBezTo>
                  <a:cubicBezTo>
                    <a:pt x="2870" y="529"/>
                    <a:pt x="2918" y="493"/>
                    <a:pt x="2954" y="446"/>
                  </a:cubicBezTo>
                  <a:cubicBezTo>
                    <a:pt x="2966" y="434"/>
                    <a:pt x="2966" y="398"/>
                    <a:pt x="2942" y="386"/>
                  </a:cubicBezTo>
                  <a:cubicBezTo>
                    <a:pt x="2937" y="381"/>
                    <a:pt x="2928" y="378"/>
                    <a:pt x="2918" y="378"/>
                  </a:cubicBezTo>
                  <a:close/>
                  <a:moveTo>
                    <a:pt x="392" y="580"/>
                  </a:moveTo>
                  <a:cubicBezTo>
                    <a:pt x="382" y="580"/>
                    <a:pt x="370" y="583"/>
                    <a:pt x="358" y="589"/>
                  </a:cubicBezTo>
                  <a:cubicBezTo>
                    <a:pt x="346" y="601"/>
                    <a:pt x="346" y="624"/>
                    <a:pt x="358" y="648"/>
                  </a:cubicBezTo>
                  <a:cubicBezTo>
                    <a:pt x="394" y="696"/>
                    <a:pt x="430" y="732"/>
                    <a:pt x="477" y="779"/>
                  </a:cubicBezTo>
                  <a:cubicBezTo>
                    <a:pt x="489" y="779"/>
                    <a:pt x="489" y="791"/>
                    <a:pt x="501" y="791"/>
                  </a:cubicBezTo>
                  <a:cubicBezTo>
                    <a:pt x="513" y="791"/>
                    <a:pt x="525" y="779"/>
                    <a:pt x="537" y="767"/>
                  </a:cubicBezTo>
                  <a:cubicBezTo>
                    <a:pt x="549" y="755"/>
                    <a:pt x="549" y="732"/>
                    <a:pt x="537" y="708"/>
                  </a:cubicBezTo>
                  <a:cubicBezTo>
                    <a:pt x="501" y="672"/>
                    <a:pt x="453" y="636"/>
                    <a:pt x="418" y="589"/>
                  </a:cubicBezTo>
                  <a:cubicBezTo>
                    <a:pt x="412" y="583"/>
                    <a:pt x="403" y="580"/>
                    <a:pt x="392" y="580"/>
                  </a:cubicBezTo>
                  <a:close/>
                  <a:moveTo>
                    <a:pt x="2477" y="612"/>
                  </a:moveTo>
                  <a:cubicBezTo>
                    <a:pt x="2454" y="612"/>
                    <a:pt x="2430" y="636"/>
                    <a:pt x="2430" y="660"/>
                  </a:cubicBezTo>
                  <a:cubicBezTo>
                    <a:pt x="2442" y="720"/>
                    <a:pt x="2442" y="779"/>
                    <a:pt x="2466" y="839"/>
                  </a:cubicBezTo>
                  <a:cubicBezTo>
                    <a:pt x="2466" y="851"/>
                    <a:pt x="2489" y="862"/>
                    <a:pt x="2501" y="862"/>
                  </a:cubicBezTo>
                  <a:lnTo>
                    <a:pt x="2513" y="862"/>
                  </a:lnTo>
                  <a:cubicBezTo>
                    <a:pt x="2537" y="862"/>
                    <a:pt x="2549" y="839"/>
                    <a:pt x="2549" y="815"/>
                  </a:cubicBezTo>
                  <a:cubicBezTo>
                    <a:pt x="2549" y="803"/>
                    <a:pt x="2549" y="803"/>
                    <a:pt x="2537" y="803"/>
                  </a:cubicBezTo>
                  <a:cubicBezTo>
                    <a:pt x="2549" y="791"/>
                    <a:pt x="2549" y="791"/>
                    <a:pt x="2561" y="791"/>
                  </a:cubicBezTo>
                  <a:cubicBezTo>
                    <a:pt x="2608" y="755"/>
                    <a:pt x="2656" y="720"/>
                    <a:pt x="2704" y="684"/>
                  </a:cubicBezTo>
                  <a:cubicBezTo>
                    <a:pt x="2716" y="672"/>
                    <a:pt x="2716" y="648"/>
                    <a:pt x="2704" y="624"/>
                  </a:cubicBezTo>
                  <a:cubicBezTo>
                    <a:pt x="2698" y="618"/>
                    <a:pt x="2689" y="615"/>
                    <a:pt x="2678" y="615"/>
                  </a:cubicBezTo>
                  <a:cubicBezTo>
                    <a:pt x="2668" y="615"/>
                    <a:pt x="2656" y="618"/>
                    <a:pt x="2644" y="624"/>
                  </a:cubicBezTo>
                  <a:cubicBezTo>
                    <a:pt x="2608" y="660"/>
                    <a:pt x="2573" y="684"/>
                    <a:pt x="2525" y="708"/>
                  </a:cubicBezTo>
                  <a:cubicBezTo>
                    <a:pt x="2525" y="696"/>
                    <a:pt x="2525" y="672"/>
                    <a:pt x="2513" y="660"/>
                  </a:cubicBezTo>
                  <a:cubicBezTo>
                    <a:pt x="2513" y="636"/>
                    <a:pt x="2501" y="612"/>
                    <a:pt x="2477" y="612"/>
                  </a:cubicBezTo>
                  <a:close/>
                  <a:moveTo>
                    <a:pt x="2389" y="798"/>
                  </a:moveTo>
                  <a:cubicBezTo>
                    <a:pt x="2383" y="798"/>
                    <a:pt x="2377" y="800"/>
                    <a:pt x="2370" y="803"/>
                  </a:cubicBezTo>
                  <a:cubicBezTo>
                    <a:pt x="2323" y="839"/>
                    <a:pt x="2275" y="862"/>
                    <a:pt x="2227" y="886"/>
                  </a:cubicBezTo>
                  <a:cubicBezTo>
                    <a:pt x="2204" y="898"/>
                    <a:pt x="2192" y="922"/>
                    <a:pt x="2204" y="946"/>
                  </a:cubicBezTo>
                  <a:cubicBezTo>
                    <a:pt x="2204" y="958"/>
                    <a:pt x="2227" y="970"/>
                    <a:pt x="2239" y="970"/>
                  </a:cubicBezTo>
                  <a:cubicBezTo>
                    <a:pt x="2251" y="970"/>
                    <a:pt x="2251" y="958"/>
                    <a:pt x="2263" y="958"/>
                  </a:cubicBezTo>
                  <a:cubicBezTo>
                    <a:pt x="2311" y="934"/>
                    <a:pt x="2358" y="910"/>
                    <a:pt x="2406" y="886"/>
                  </a:cubicBezTo>
                  <a:cubicBezTo>
                    <a:pt x="2430" y="874"/>
                    <a:pt x="2442" y="851"/>
                    <a:pt x="2430" y="827"/>
                  </a:cubicBezTo>
                  <a:cubicBezTo>
                    <a:pt x="2421" y="809"/>
                    <a:pt x="2406" y="798"/>
                    <a:pt x="2389" y="798"/>
                  </a:cubicBezTo>
                  <a:close/>
                  <a:moveTo>
                    <a:pt x="632" y="813"/>
                  </a:moveTo>
                  <a:cubicBezTo>
                    <a:pt x="618" y="813"/>
                    <a:pt x="603" y="820"/>
                    <a:pt x="596" y="827"/>
                  </a:cubicBezTo>
                  <a:cubicBezTo>
                    <a:pt x="584" y="851"/>
                    <a:pt x="584" y="874"/>
                    <a:pt x="608" y="886"/>
                  </a:cubicBezTo>
                  <a:cubicBezTo>
                    <a:pt x="656" y="922"/>
                    <a:pt x="703" y="958"/>
                    <a:pt x="751" y="982"/>
                  </a:cubicBezTo>
                  <a:cubicBezTo>
                    <a:pt x="763" y="993"/>
                    <a:pt x="763" y="993"/>
                    <a:pt x="775" y="993"/>
                  </a:cubicBezTo>
                  <a:cubicBezTo>
                    <a:pt x="787" y="993"/>
                    <a:pt x="799" y="982"/>
                    <a:pt x="811" y="970"/>
                  </a:cubicBezTo>
                  <a:cubicBezTo>
                    <a:pt x="822" y="946"/>
                    <a:pt x="822" y="922"/>
                    <a:pt x="799" y="910"/>
                  </a:cubicBezTo>
                  <a:cubicBezTo>
                    <a:pt x="751" y="886"/>
                    <a:pt x="703" y="851"/>
                    <a:pt x="656" y="827"/>
                  </a:cubicBezTo>
                  <a:cubicBezTo>
                    <a:pt x="651" y="817"/>
                    <a:pt x="641" y="813"/>
                    <a:pt x="632" y="813"/>
                  </a:cubicBezTo>
                  <a:close/>
                  <a:moveTo>
                    <a:pt x="2073" y="946"/>
                  </a:moveTo>
                  <a:cubicBezTo>
                    <a:pt x="2013" y="970"/>
                    <a:pt x="1965" y="993"/>
                    <a:pt x="1918" y="1005"/>
                  </a:cubicBezTo>
                  <a:cubicBezTo>
                    <a:pt x="1894" y="1005"/>
                    <a:pt x="1882" y="1029"/>
                    <a:pt x="1882" y="1053"/>
                  </a:cubicBezTo>
                  <a:cubicBezTo>
                    <a:pt x="1894" y="1077"/>
                    <a:pt x="1906" y="1089"/>
                    <a:pt x="1930" y="1089"/>
                  </a:cubicBezTo>
                  <a:lnTo>
                    <a:pt x="1942" y="1089"/>
                  </a:lnTo>
                  <a:cubicBezTo>
                    <a:pt x="1989" y="1065"/>
                    <a:pt x="2049" y="1053"/>
                    <a:pt x="2096" y="1029"/>
                  </a:cubicBezTo>
                  <a:cubicBezTo>
                    <a:pt x="2120" y="1017"/>
                    <a:pt x="2132" y="993"/>
                    <a:pt x="2120" y="970"/>
                  </a:cubicBezTo>
                  <a:cubicBezTo>
                    <a:pt x="2120" y="958"/>
                    <a:pt x="2096" y="946"/>
                    <a:pt x="2073" y="946"/>
                  </a:cubicBezTo>
                  <a:close/>
                  <a:moveTo>
                    <a:pt x="6323" y="934"/>
                  </a:moveTo>
                  <a:cubicBezTo>
                    <a:pt x="6299" y="934"/>
                    <a:pt x="6276" y="946"/>
                    <a:pt x="6276" y="970"/>
                  </a:cubicBezTo>
                  <a:cubicBezTo>
                    <a:pt x="6276" y="993"/>
                    <a:pt x="6287" y="1017"/>
                    <a:pt x="6311" y="1017"/>
                  </a:cubicBezTo>
                  <a:cubicBezTo>
                    <a:pt x="6323" y="1017"/>
                    <a:pt x="6347" y="1029"/>
                    <a:pt x="6359" y="1041"/>
                  </a:cubicBezTo>
                  <a:cubicBezTo>
                    <a:pt x="6383" y="1053"/>
                    <a:pt x="6395" y="1065"/>
                    <a:pt x="6407" y="1089"/>
                  </a:cubicBezTo>
                  <a:cubicBezTo>
                    <a:pt x="6407" y="1101"/>
                    <a:pt x="6430" y="1113"/>
                    <a:pt x="6442" y="1113"/>
                  </a:cubicBezTo>
                  <a:lnTo>
                    <a:pt x="6454" y="1113"/>
                  </a:lnTo>
                  <a:cubicBezTo>
                    <a:pt x="6478" y="1101"/>
                    <a:pt x="6490" y="1077"/>
                    <a:pt x="6478" y="1053"/>
                  </a:cubicBezTo>
                  <a:cubicBezTo>
                    <a:pt x="6466" y="1017"/>
                    <a:pt x="6442" y="982"/>
                    <a:pt x="6407" y="970"/>
                  </a:cubicBezTo>
                  <a:cubicBezTo>
                    <a:pt x="6383" y="946"/>
                    <a:pt x="6347" y="934"/>
                    <a:pt x="6323" y="934"/>
                  </a:cubicBezTo>
                  <a:close/>
                  <a:moveTo>
                    <a:pt x="942" y="982"/>
                  </a:moveTo>
                  <a:cubicBezTo>
                    <a:pt x="918" y="982"/>
                    <a:pt x="894" y="982"/>
                    <a:pt x="882" y="1005"/>
                  </a:cubicBezTo>
                  <a:cubicBezTo>
                    <a:pt x="882" y="1029"/>
                    <a:pt x="882" y="1053"/>
                    <a:pt x="906" y="1065"/>
                  </a:cubicBezTo>
                  <a:cubicBezTo>
                    <a:pt x="965" y="1089"/>
                    <a:pt x="1025" y="1101"/>
                    <a:pt x="1073" y="1124"/>
                  </a:cubicBezTo>
                  <a:lnTo>
                    <a:pt x="1084" y="1124"/>
                  </a:lnTo>
                  <a:cubicBezTo>
                    <a:pt x="1108" y="1124"/>
                    <a:pt x="1120" y="1113"/>
                    <a:pt x="1120" y="1089"/>
                  </a:cubicBezTo>
                  <a:cubicBezTo>
                    <a:pt x="1132" y="1065"/>
                    <a:pt x="1120" y="1041"/>
                    <a:pt x="1096" y="1041"/>
                  </a:cubicBezTo>
                  <a:cubicBezTo>
                    <a:pt x="1049" y="1017"/>
                    <a:pt x="989" y="1005"/>
                    <a:pt x="942" y="982"/>
                  </a:cubicBezTo>
                  <a:close/>
                  <a:moveTo>
                    <a:pt x="9101" y="905"/>
                  </a:moveTo>
                  <a:cubicBezTo>
                    <a:pt x="9084" y="905"/>
                    <a:pt x="9070" y="914"/>
                    <a:pt x="9062" y="922"/>
                  </a:cubicBezTo>
                  <a:cubicBezTo>
                    <a:pt x="9062" y="934"/>
                    <a:pt x="9038" y="982"/>
                    <a:pt x="8978" y="1077"/>
                  </a:cubicBezTo>
                  <a:cubicBezTo>
                    <a:pt x="8966" y="1089"/>
                    <a:pt x="8978" y="1124"/>
                    <a:pt x="8990" y="1136"/>
                  </a:cubicBezTo>
                  <a:lnTo>
                    <a:pt x="9014" y="1136"/>
                  </a:lnTo>
                  <a:cubicBezTo>
                    <a:pt x="9038" y="1136"/>
                    <a:pt x="9050" y="1124"/>
                    <a:pt x="9050" y="1113"/>
                  </a:cubicBezTo>
                  <a:cubicBezTo>
                    <a:pt x="9109" y="1029"/>
                    <a:pt x="9133" y="970"/>
                    <a:pt x="9133" y="958"/>
                  </a:cubicBezTo>
                  <a:cubicBezTo>
                    <a:pt x="9145" y="946"/>
                    <a:pt x="9133" y="922"/>
                    <a:pt x="9121" y="910"/>
                  </a:cubicBezTo>
                  <a:cubicBezTo>
                    <a:pt x="9114" y="907"/>
                    <a:pt x="9107" y="905"/>
                    <a:pt x="9101" y="905"/>
                  </a:cubicBezTo>
                  <a:close/>
                  <a:moveTo>
                    <a:pt x="1263" y="1065"/>
                  </a:moveTo>
                  <a:cubicBezTo>
                    <a:pt x="1239" y="1065"/>
                    <a:pt x="1215" y="1077"/>
                    <a:pt x="1215" y="1101"/>
                  </a:cubicBezTo>
                  <a:cubicBezTo>
                    <a:pt x="1203" y="1124"/>
                    <a:pt x="1227" y="1148"/>
                    <a:pt x="1251" y="1148"/>
                  </a:cubicBezTo>
                  <a:cubicBezTo>
                    <a:pt x="1311" y="1160"/>
                    <a:pt x="1358" y="1160"/>
                    <a:pt x="1418" y="1160"/>
                  </a:cubicBezTo>
                  <a:cubicBezTo>
                    <a:pt x="1442" y="1160"/>
                    <a:pt x="1465" y="1148"/>
                    <a:pt x="1465" y="1113"/>
                  </a:cubicBezTo>
                  <a:cubicBezTo>
                    <a:pt x="1465" y="1101"/>
                    <a:pt x="1442" y="1077"/>
                    <a:pt x="1418" y="1077"/>
                  </a:cubicBezTo>
                  <a:cubicBezTo>
                    <a:pt x="1370" y="1077"/>
                    <a:pt x="1311" y="1077"/>
                    <a:pt x="1263" y="1065"/>
                  </a:cubicBezTo>
                  <a:close/>
                  <a:moveTo>
                    <a:pt x="1751" y="1041"/>
                  </a:moveTo>
                  <a:cubicBezTo>
                    <a:pt x="1692" y="1053"/>
                    <a:pt x="1644" y="1065"/>
                    <a:pt x="1584" y="1065"/>
                  </a:cubicBezTo>
                  <a:cubicBezTo>
                    <a:pt x="1561" y="1077"/>
                    <a:pt x="1549" y="1089"/>
                    <a:pt x="1549" y="1113"/>
                  </a:cubicBezTo>
                  <a:cubicBezTo>
                    <a:pt x="1549" y="1136"/>
                    <a:pt x="1573" y="1148"/>
                    <a:pt x="1596" y="1148"/>
                  </a:cubicBezTo>
                  <a:cubicBezTo>
                    <a:pt x="1596" y="1148"/>
                    <a:pt x="1596" y="1148"/>
                    <a:pt x="1596" y="1160"/>
                  </a:cubicBezTo>
                  <a:cubicBezTo>
                    <a:pt x="1656" y="1148"/>
                    <a:pt x="1715" y="1136"/>
                    <a:pt x="1763" y="1124"/>
                  </a:cubicBezTo>
                  <a:cubicBezTo>
                    <a:pt x="1787" y="1124"/>
                    <a:pt x="1799" y="1101"/>
                    <a:pt x="1799" y="1077"/>
                  </a:cubicBezTo>
                  <a:cubicBezTo>
                    <a:pt x="1799" y="1053"/>
                    <a:pt x="1775" y="1041"/>
                    <a:pt x="1751" y="1041"/>
                  </a:cubicBezTo>
                  <a:close/>
                  <a:moveTo>
                    <a:pt x="2568" y="941"/>
                  </a:moveTo>
                  <a:cubicBezTo>
                    <a:pt x="2562" y="941"/>
                    <a:pt x="2555" y="943"/>
                    <a:pt x="2549" y="946"/>
                  </a:cubicBezTo>
                  <a:cubicBezTo>
                    <a:pt x="2525" y="958"/>
                    <a:pt x="2525" y="982"/>
                    <a:pt x="2525" y="1005"/>
                  </a:cubicBezTo>
                  <a:cubicBezTo>
                    <a:pt x="2561" y="1053"/>
                    <a:pt x="2585" y="1101"/>
                    <a:pt x="2620" y="1148"/>
                  </a:cubicBezTo>
                  <a:cubicBezTo>
                    <a:pt x="2632" y="1160"/>
                    <a:pt x="2644" y="1172"/>
                    <a:pt x="2656" y="1172"/>
                  </a:cubicBezTo>
                  <a:cubicBezTo>
                    <a:pt x="2668" y="1172"/>
                    <a:pt x="2668" y="1160"/>
                    <a:pt x="2680" y="1160"/>
                  </a:cubicBezTo>
                  <a:cubicBezTo>
                    <a:pt x="2704" y="1148"/>
                    <a:pt x="2704" y="1124"/>
                    <a:pt x="2692" y="1101"/>
                  </a:cubicBezTo>
                  <a:cubicBezTo>
                    <a:pt x="2656" y="1053"/>
                    <a:pt x="2632" y="1005"/>
                    <a:pt x="2608" y="970"/>
                  </a:cubicBezTo>
                  <a:cubicBezTo>
                    <a:pt x="2600" y="952"/>
                    <a:pt x="2585" y="941"/>
                    <a:pt x="2568" y="941"/>
                  </a:cubicBezTo>
                  <a:close/>
                  <a:moveTo>
                    <a:pt x="6169" y="998"/>
                  </a:moveTo>
                  <a:cubicBezTo>
                    <a:pt x="6155" y="998"/>
                    <a:pt x="6140" y="1003"/>
                    <a:pt x="6133" y="1017"/>
                  </a:cubicBezTo>
                  <a:cubicBezTo>
                    <a:pt x="6097" y="1053"/>
                    <a:pt x="6061" y="1113"/>
                    <a:pt x="6049" y="1172"/>
                  </a:cubicBezTo>
                  <a:cubicBezTo>
                    <a:pt x="6037" y="1196"/>
                    <a:pt x="6049" y="1220"/>
                    <a:pt x="6073" y="1232"/>
                  </a:cubicBezTo>
                  <a:lnTo>
                    <a:pt x="6085" y="1232"/>
                  </a:lnTo>
                  <a:cubicBezTo>
                    <a:pt x="6109" y="1232"/>
                    <a:pt x="6121" y="1220"/>
                    <a:pt x="6133" y="1196"/>
                  </a:cubicBezTo>
                  <a:cubicBezTo>
                    <a:pt x="6145" y="1148"/>
                    <a:pt x="6168" y="1101"/>
                    <a:pt x="6192" y="1065"/>
                  </a:cubicBezTo>
                  <a:cubicBezTo>
                    <a:pt x="6216" y="1053"/>
                    <a:pt x="6216" y="1029"/>
                    <a:pt x="6192" y="1005"/>
                  </a:cubicBezTo>
                  <a:cubicBezTo>
                    <a:pt x="6187" y="1000"/>
                    <a:pt x="6178" y="998"/>
                    <a:pt x="6169" y="998"/>
                  </a:cubicBezTo>
                  <a:close/>
                  <a:moveTo>
                    <a:pt x="8925" y="1194"/>
                  </a:moveTo>
                  <a:cubicBezTo>
                    <a:pt x="8913" y="1194"/>
                    <a:pt x="8902" y="1201"/>
                    <a:pt x="8895" y="1208"/>
                  </a:cubicBezTo>
                  <a:cubicBezTo>
                    <a:pt x="8859" y="1255"/>
                    <a:pt x="8823" y="1303"/>
                    <a:pt x="8788" y="1351"/>
                  </a:cubicBezTo>
                  <a:cubicBezTo>
                    <a:pt x="8776" y="1363"/>
                    <a:pt x="8776" y="1386"/>
                    <a:pt x="8800" y="1410"/>
                  </a:cubicBezTo>
                  <a:lnTo>
                    <a:pt x="8823" y="1410"/>
                  </a:lnTo>
                  <a:cubicBezTo>
                    <a:pt x="8835" y="1410"/>
                    <a:pt x="8847" y="1410"/>
                    <a:pt x="8859" y="1398"/>
                  </a:cubicBezTo>
                  <a:cubicBezTo>
                    <a:pt x="8895" y="1351"/>
                    <a:pt x="8931" y="1315"/>
                    <a:pt x="8966" y="1267"/>
                  </a:cubicBezTo>
                  <a:cubicBezTo>
                    <a:pt x="8978" y="1243"/>
                    <a:pt x="8966" y="1220"/>
                    <a:pt x="8954" y="1208"/>
                  </a:cubicBezTo>
                  <a:cubicBezTo>
                    <a:pt x="8944" y="1198"/>
                    <a:pt x="8934" y="1194"/>
                    <a:pt x="8925" y="1194"/>
                  </a:cubicBezTo>
                  <a:close/>
                  <a:moveTo>
                    <a:pt x="2762" y="1223"/>
                  </a:moveTo>
                  <a:cubicBezTo>
                    <a:pt x="2751" y="1223"/>
                    <a:pt x="2739" y="1226"/>
                    <a:pt x="2727" y="1232"/>
                  </a:cubicBezTo>
                  <a:cubicBezTo>
                    <a:pt x="2716" y="1243"/>
                    <a:pt x="2716" y="1267"/>
                    <a:pt x="2727" y="1291"/>
                  </a:cubicBezTo>
                  <a:cubicBezTo>
                    <a:pt x="2763" y="1327"/>
                    <a:pt x="2799" y="1374"/>
                    <a:pt x="2847" y="1422"/>
                  </a:cubicBezTo>
                  <a:cubicBezTo>
                    <a:pt x="2847" y="1422"/>
                    <a:pt x="2858" y="1434"/>
                    <a:pt x="2870" y="1434"/>
                  </a:cubicBezTo>
                  <a:cubicBezTo>
                    <a:pt x="2882" y="1434"/>
                    <a:pt x="2894" y="1422"/>
                    <a:pt x="2906" y="1410"/>
                  </a:cubicBezTo>
                  <a:cubicBezTo>
                    <a:pt x="2918" y="1398"/>
                    <a:pt x="2918" y="1374"/>
                    <a:pt x="2906" y="1351"/>
                  </a:cubicBezTo>
                  <a:cubicBezTo>
                    <a:pt x="2858" y="1315"/>
                    <a:pt x="2823" y="1279"/>
                    <a:pt x="2787" y="1232"/>
                  </a:cubicBezTo>
                  <a:cubicBezTo>
                    <a:pt x="2781" y="1226"/>
                    <a:pt x="2772" y="1223"/>
                    <a:pt x="2762" y="1223"/>
                  </a:cubicBezTo>
                  <a:close/>
                  <a:moveTo>
                    <a:pt x="6466" y="1196"/>
                  </a:moveTo>
                  <a:cubicBezTo>
                    <a:pt x="6442" y="1196"/>
                    <a:pt x="6418" y="1220"/>
                    <a:pt x="6418" y="1243"/>
                  </a:cubicBezTo>
                  <a:cubicBezTo>
                    <a:pt x="6418" y="1291"/>
                    <a:pt x="6407" y="1339"/>
                    <a:pt x="6383" y="1398"/>
                  </a:cubicBezTo>
                  <a:cubicBezTo>
                    <a:pt x="6383" y="1422"/>
                    <a:pt x="6395" y="1446"/>
                    <a:pt x="6418" y="1446"/>
                  </a:cubicBezTo>
                  <a:lnTo>
                    <a:pt x="6430" y="1446"/>
                  </a:lnTo>
                  <a:cubicBezTo>
                    <a:pt x="6442" y="1446"/>
                    <a:pt x="6466" y="1434"/>
                    <a:pt x="6466" y="1422"/>
                  </a:cubicBezTo>
                  <a:cubicBezTo>
                    <a:pt x="6490" y="1363"/>
                    <a:pt x="6502" y="1303"/>
                    <a:pt x="6502" y="1243"/>
                  </a:cubicBezTo>
                  <a:cubicBezTo>
                    <a:pt x="6502" y="1220"/>
                    <a:pt x="6490" y="1196"/>
                    <a:pt x="6466" y="1196"/>
                  </a:cubicBezTo>
                  <a:close/>
                  <a:moveTo>
                    <a:pt x="6061" y="1315"/>
                  </a:moveTo>
                  <a:cubicBezTo>
                    <a:pt x="6037" y="1315"/>
                    <a:pt x="6026" y="1327"/>
                    <a:pt x="6026" y="1351"/>
                  </a:cubicBezTo>
                  <a:cubicBezTo>
                    <a:pt x="6026" y="1422"/>
                    <a:pt x="6037" y="1482"/>
                    <a:pt x="6049" y="1541"/>
                  </a:cubicBezTo>
                  <a:cubicBezTo>
                    <a:pt x="6049" y="1553"/>
                    <a:pt x="6073" y="1565"/>
                    <a:pt x="6085" y="1565"/>
                  </a:cubicBezTo>
                  <a:lnTo>
                    <a:pt x="6097" y="1565"/>
                  </a:lnTo>
                  <a:cubicBezTo>
                    <a:pt x="6121" y="1553"/>
                    <a:pt x="6133" y="1529"/>
                    <a:pt x="6133" y="1505"/>
                  </a:cubicBezTo>
                  <a:cubicBezTo>
                    <a:pt x="6109" y="1458"/>
                    <a:pt x="6109" y="1410"/>
                    <a:pt x="6109" y="1351"/>
                  </a:cubicBezTo>
                  <a:cubicBezTo>
                    <a:pt x="6109" y="1327"/>
                    <a:pt x="6085" y="1315"/>
                    <a:pt x="6061" y="1315"/>
                  </a:cubicBezTo>
                  <a:close/>
                  <a:moveTo>
                    <a:pt x="2991" y="1461"/>
                  </a:moveTo>
                  <a:cubicBezTo>
                    <a:pt x="2980" y="1461"/>
                    <a:pt x="2972" y="1464"/>
                    <a:pt x="2966" y="1470"/>
                  </a:cubicBezTo>
                  <a:cubicBezTo>
                    <a:pt x="2954" y="1494"/>
                    <a:pt x="2954" y="1517"/>
                    <a:pt x="2966" y="1529"/>
                  </a:cubicBezTo>
                  <a:cubicBezTo>
                    <a:pt x="3013" y="1565"/>
                    <a:pt x="3061" y="1601"/>
                    <a:pt x="3097" y="1636"/>
                  </a:cubicBezTo>
                  <a:cubicBezTo>
                    <a:pt x="3108" y="1648"/>
                    <a:pt x="3120" y="1648"/>
                    <a:pt x="3132" y="1648"/>
                  </a:cubicBezTo>
                  <a:cubicBezTo>
                    <a:pt x="3144" y="1648"/>
                    <a:pt x="3156" y="1648"/>
                    <a:pt x="3156" y="1636"/>
                  </a:cubicBezTo>
                  <a:cubicBezTo>
                    <a:pt x="3180" y="1613"/>
                    <a:pt x="3168" y="1589"/>
                    <a:pt x="3156" y="1577"/>
                  </a:cubicBezTo>
                  <a:cubicBezTo>
                    <a:pt x="3108" y="1541"/>
                    <a:pt x="3061" y="1505"/>
                    <a:pt x="3025" y="1470"/>
                  </a:cubicBezTo>
                  <a:cubicBezTo>
                    <a:pt x="3013" y="1464"/>
                    <a:pt x="3001" y="1461"/>
                    <a:pt x="2991" y="1461"/>
                  </a:cubicBezTo>
                  <a:close/>
                  <a:moveTo>
                    <a:pt x="8706" y="1461"/>
                  </a:moveTo>
                  <a:cubicBezTo>
                    <a:pt x="8695" y="1461"/>
                    <a:pt x="8687" y="1464"/>
                    <a:pt x="8681" y="1470"/>
                  </a:cubicBezTo>
                  <a:cubicBezTo>
                    <a:pt x="8645" y="1517"/>
                    <a:pt x="8597" y="1553"/>
                    <a:pt x="8562" y="1589"/>
                  </a:cubicBezTo>
                  <a:cubicBezTo>
                    <a:pt x="8550" y="1601"/>
                    <a:pt x="8550" y="1636"/>
                    <a:pt x="8562" y="1648"/>
                  </a:cubicBezTo>
                  <a:cubicBezTo>
                    <a:pt x="8573" y="1660"/>
                    <a:pt x="8585" y="1660"/>
                    <a:pt x="8597" y="1660"/>
                  </a:cubicBezTo>
                  <a:cubicBezTo>
                    <a:pt x="8597" y="1660"/>
                    <a:pt x="8609" y="1660"/>
                    <a:pt x="8621" y="1648"/>
                  </a:cubicBezTo>
                  <a:cubicBezTo>
                    <a:pt x="8657" y="1613"/>
                    <a:pt x="8704" y="1577"/>
                    <a:pt x="8740" y="1529"/>
                  </a:cubicBezTo>
                  <a:cubicBezTo>
                    <a:pt x="8752" y="1517"/>
                    <a:pt x="8752" y="1482"/>
                    <a:pt x="8740" y="1470"/>
                  </a:cubicBezTo>
                  <a:cubicBezTo>
                    <a:pt x="8728" y="1464"/>
                    <a:pt x="8716" y="1461"/>
                    <a:pt x="8706" y="1461"/>
                  </a:cubicBezTo>
                  <a:close/>
                  <a:moveTo>
                    <a:pt x="3263" y="1664"/>
                  </a:moveTo>
                  <a:cubicBezTo>
                    <a:pt x="3250" y="1664"/>
                    <a:pt x="3235" y="1670"/>
                    <a:pt x="3228" y="1684"/>
                  </a:cubicBezTo>
                  <a:cubicBezTo>
                    <a:pt x="3216" y="1708"/>
                    <a:pt x="3216" y="1732"/>
                    <a:pt x="3239" y="1744"/>
                  </a:cubicBezTo>
                  <a:cubicBezTo>
                    <a:pt x="3287" y="1779"/>
                    <a:pt x="3335" y="1803"/>
                    <a:pt x="3382" y="1839"/>
                  </a:cubicBezTo>
                  <a:lnTo>
                    <a:pt x="3406" y="1839"/>
                  </a:lnTo>
                  <a:cubicBezTo>
                    <a:pt x="3418" y="1839"/>
                    <a:pt x="3430" y="1839"/>
                    <a:pt x="3442" y="1827"/>
                  </a:cubicBezTo>
                  <a:cubicBezTo>
                    <a:pt x="3454" y="1803"/>
                    <a:pt x="3454" y="1779"/>
                    <a:pt x="3430" y="1767"/>
                  </a:cubicBezTo>
                  <a:cubicBezTo>
                    <a:pt x="3382" y="1732"/>
                    <a:pt x="3335" y="1708"/>
                    <a:pt x="3287" y="1672"/>
                  </a:cubicBezTo>
                  <a:cubicBezTo>
                    <a:pt x="3282" y="1667"/>
                    <a:pt x="3273" y="1664"/>
                    <a:pt x="3263" y="1664"/>
                  </a:cubicBezTo>
                  <a:close/>
                  <a:moveTo>
                    <a:pt x="6364" y="1525"/>
                  </a:moveTo>
                  <a:cubicBezTo>
                    <a:pt x="6347" y="1525"/>
                    <a:pt x="6332" y="1536"/>
                    <a:pt x="6323" y="1553"/>
                  </a:cubicBezTo>
                  <a:cubicBezTo>
                    <a:pt x="6299" y="1601"/>
                    <a:pt x="6276" y="1648"/>
                    <a:pt x="6252" y="1696"/>
                  </a:cubicBezTo>
                  <a:cubicBezTo>
                    <a:pt x="6240" y="1696"/>
                    <a:pt x="6240" y="1708"/>
                    <a:pt x="6240" y="1720"/>
                  </a:cubicBezTo>
                  <a:cubicBezTo>
                    <a:pt x="6228" y="1696"/>
                    <a:pt x="6204" y="1672"/>
                    <a:pt x="6192" y="1648"/>
                  </a:cubicBezTo>
                  <a:cubicBezTo>
                    <a:pt x="6184" y="1640"/>
                    <a:pt x="6169" y="1631"/>
                    <a:pt x="6153" y="1631"/>
                  </a:cubicBezTo>
                  <a:cubicBezTo>
                    <a:pt x="6147" y="1631"/>
                    <a:pt x="6140" y="1633"/>
                    <a:pt x="6133" y="1636"/>
                  </a:cubicBezTo>
                  <a:cubicBezTo>
                    <a:pt x="6121" y="1648"/>
                    <a:pt x="6109" y="1684"/>
                    <a:pt x="6121" y="1696"/>
                  </a:cubicBezTo>
                  <a:cubicBezTo>
                    <a:pt x="6156" y="1744"/>
                    <a:pt x="6192" y="1791"/>
                    <a:pt x="6240" y="1839"/>
                  </a:cubicBezTo>
                  <a:cubicBezTo>
                    <a:pt x="6240" y="1851"/>
                    <a:pt x="6252" y="1851"/>
                    <a:pt x="6264" y="1851"/>
                  </a:cubicBezTo>
                  <a:cubicBezTo>
                    <a:pt x="6276" y="1851"/>
                    <a:pt x="6287" y="1851"/>
                    <a:pt x="6299" y="1839"/>
                  </a:cubicBezTo>
                  <a:cubicBezTo>
                    <a:pt x="6311" y="1827"/>
                    <a:pt x="6311" y="1791"/>
                    <a:pt x="6299" y="1779"/>
                  </a:cubicBezTo>
                  <a:cubicBezTo>
                    <a:pt x="6287" y="1767"/>
                    <a:pt x="6276" y="1767"/>
                    <a:pt x="6276" y="1755"/>
                  </a:cubicBezTo>
                  <a:cubicBezTo>
                    <a:pt x="6287" y="1755"/>
                    <a:pt x="6311" y="1755"/>
                    <a:pt x="6323" y="1732"/>
                  </a:cubicBezTo>
                  <a:cubicBezTo>
                    <a:pt x="6347" y="1684"/>
                    <a:pt x="6383" y="1636"/>
                    <a:pt x="6407" y="1589"/>
                  </a:cubicBezTo>
                  <a:cubicBezTo>
                    <a:pt x="6418" y="1565"/>
                    <a:pt x="6407" y="1541"/>
                    <a:pt x="6383" y="1529"/>
                  </a:cubicBezTo>
                  <a:cubicBezTo>
                    <a:pt x="6376" y="1526"/>
                    <a:pt x="6370" y="1525"/>
                    <a:pt x="6364" y="1525"/>
                  </a:cubicBezTo>
                  <a:close/>
                  <a:moveTo>
                    <a:pt x="8463" y="1688"/>
                  </a:moveTo>
                  <a:cubicBezTo>
                    <a:pt x="8454" y="1688"/>
                    <a:pt x="8447" y="1691"/>
                    <a:pt x="8442" y="1696"/>
                  </a:cubicBezTo>
                  <a:cubicBezTo>
                    <a:pt x="8395" y="1732"/>
                    <a:pt x="8347" y="1767"/>
                    <a:pt x="8300" y="1803"/>
                  </a:cubicBezTo>
                  <a:cubicBezTo>
                    <a:pt x="8288" y="1815"/>
                    <a:pt x="8276" y="1839"/>
                    <a:pt x="8288" y="1851"/>
                  </a:cubicBezTo>
                  <a:cubicBezTo>
                    <a:pt x="8300" y="1875"/>
                    <a:pt x="8312" y="1875"/>
                    <a:pt x="8323" y="1875"/>
                  </a:cubicBezTo>
                  <a:lnTo>
                    <a:pt x="8347" y="1875"/>
                  </a:lnTo>
                  <a:cubicBezTo>
                    <a:pt x="8395" y="1839"/>
                    <a:pt x="8442" y="1803"/>
                    <a:pt x="8490" y="1767"/>
                  </a:cubicBezTo>
                  <a:cubicBezTo>
                    <a:pt x="8514" y="1755"/>
                    <a:pt x="8514" y="1720"/>
                    <a:pt x="8502" y="1708"/>
                  </a:cubicBezTo>
                  <a:cubicBezTo>
                    <a:pt x="8488" y="1694"/>
                    <a:pt x="8474" y="1688"/>
                    <a:pt x="8463" y="1688"/>
                  </a:cubicBezTo>
                  <a:close/>
                  <a:moveTo>
                    <a:pt x="3552" y="1846"/>
                  </a:moveTo>
                  <a:cubicBezTo>
                    <a:pt x="3536" y="1846"/>
                    <a:pt x="3522" y="1854"/>
                    <a:pt x="3513" y="1863"/>
                  </a:cubicBezTo>
                  <a:cubicBezTo>
                    <a:pt x="3501" y="1886"/>
                    <a:pt x="3513" y="1910"/>
                    <a:pt x="3525" y="1922"/>
                  </a:cubicBezTo>
                  <a:cubicBezTo>
                    <a:pt x="3573" y="1958"/>
                    <a:pt x="3632" y="1982"/>
                    <a:pt x="3680" y="2005"/>
                  </a:cubicBezTo>
                  <a:cubicBezTo>
                    <a:pt x="3692" y="2017"/>
                    <a:pt x="3692" y="2017"/>
                    <a:pt x="3704" y="2017"/>
                  </a:cubicBezTo>
                  <a:cubicBezTo>
                    <a:pt x="3716" y="2017"/>
                    <a:pt x="3728" y="2005"/>
                    <a:pt x="3740" y="1994"/>
                  </a:cubicBezTo>
                  <a:cubicBezTo>
                    <a:pt x="3751" y="1970"/>
                    <a:pt x="3740" y="1946"/>
                    <a:pt x="3716" y="1934"/>
                  </a:cubicBezTo>
                  <a:cubicBezTo>
                    <a:pt x="3668" y="1910"/>
                    <a:pt x="3620" y="1886"/>
                    <a:pt x="3573" y="1851"/>
                  </a:cubicBezTo>
                  <a:cubicBezTo>
                    <a:pt x="3566" y="1847"/>
                    <a:pt x="3559" y="1846"/>
                    <a:pt x="3552" y="1846"/>
                  </a:cubicBezTo>
                  <a:close/>
                  <a:moveTo>
                    <a:pt x="6184" y="1807"/>
                  </a:moveTo>
                  <a:cubicBezTo>
                    <a:pt x="6172" y="1807"/>
                    <a:pt x="6159" y="1813"/>
                    <a:pt x="6145" y="1827"/>
                  </a:cubicBezTo>
                  <a:cubicBezTo>
                    <a:pt x="6109" y="1863"/>
                    <a:pt x="6073" y="1910"/>
                    <a:pt x="6037" y="1946"/>
                  </a:cubicBezTo>
                  <a:cubicBezTo>
                    <a:pt x="6026" y="1958"/>
                    <a:pt x="6026" y="1982"/>
                    <a:pt x="6037" y="2005"/>
                  </a:cubicBezTo>
                  <a:cubicBezTo>
                    <a:pt x="6049" y="2017"/>
                    <a:pt x="6061" y="2017"/>
                    <a:pt x="6073" y="2017"/>
                  </a:cubicBezTo>
                  <a:cubicBezTo>
                    <a:pt x="6073" y="2017"/>
                    <a:pt x="6085" y="2017"/>
                    <a:pt x="6097" y="2005"/>
                  </a:cubicBezTo>
                  <a:cubicBezTo>
                    <a:pt x="6133" y="1970"/>
                    <a:pt x="6180" y="1922"/>
                    <a:pt x="6216" y="1875"/>
                  </a:cubicBezTo>
                  <a:cubicBezTo>
                    <a:pt x="6228" y="1863"/>
                    <a:pt x="6228" y="1827"/>
                    <a:pt x="6204" y="1815"/>
                  </a:cubicBezTo>
                  <a:cubicBezTo>
                    <a:pt x="6199" y="1810"/>
                    <a:pt x="6192" y="1807"/>
                    <a:pt x="6184" y="1807"/>
                  </a:cubicBezTo>
                  <a:close/>
                  <a:moveTo>
                    <a:pt x="6403" y="1870"/>
                  </a:moveTo>
                  <a:cubicBezTo>
                    <a:pt x="6388" y="1870"/>
                    <a:pt x="6367" y="1878"/>
                    <a:pt x="6359" y="1886"/>
                  </a:cubicBezTo>
                  <a:cubicBezTo>
                    <a:pt x="6347" y="1910"/>
                    <a:pt x="6359" y="1934"/>
                    <a:pt x="6371" y="1946"/>
                  </a:cubicBezTo>
                  <a:cubicBezTo>
                    <a:pt x="6418" y="1982"/>
                    <a:pt x="6478" y="2005"/>
                    <a:pt x="6526" y="2029"/>
                  </a:cubicBezTo>
                  <a:cubicBezTo>
                    <a:pt x="6537" y="2041"/>
                    <a:pt x="6537" y="2041"/>
                    <a:pt x="6549" y="2041"/>
                  </a:cubicBezTo>
                  <a:cubicBezTo>
                    <a:pt x="6561" y="2041"/>
                    <a:pt x="6573" y="2029"/>
                    <a:pt x="6585" y="2017"/>
                  </a:cubicBezTo>
                  <a:cubicBezTo>
                    <a:pt x="6597" y="1994"/>
                    <a:pt x="6585" y="1970"/>
                    <a:pt x="6561" y="1958"/>
                  </a:cubicBezTo>
                  <a:cubicBezTo>
                    <a:pt x="6514" y="1934"/>
                    <a:pt x="6466" y="1910"/>
                    <a:pt x="6418" y="1875"/>
                  </a:cubicBezTo>
                  <a:cubicBezTo>
                    <a:pt x="6415" y="1871"/>
                    <a:pt x="6409" y="1870"/>
                    <a:pt x="6403" y="1870"/>
                  </a:cubicBezTo>
                  <a:close/>
                  <a:moveTo>
                    <a:pt x="8188" y="1879"/>
                  </a:moveTo>
                  <a:cubicBezTo>
                    <a:pt x="8181" y="1879"/>
                    <a:pt x="8174" y="1881"/>
                    <a:pt x="8169" y="1886"/>
                  </a:cubicBezTo>
                  <a:cubicBezTo>
                    <a:pt x="8109" y="1910"/>
                    <a:pt x="8061" y="1934"/>
                    <a:pt x="8014" y="1958"/>
                  </a:cubicBezTo>
                  <a:cubicBezTo>
                    <a:pt x="7990" y="1970"/>
                    <a:pt x="7978" y="1994"/>
                    <a:pt x="7990" y="2017"/>
                  </a:cubicBezTo>
                  <a:cubicBezTo>
                    <a:pt x="8002" y="2029"/>
                    <a:pt x="8014" y="2041"/>
                    <a:pt x="8026" y="2041"/>
                  </a:cubicBezTo>
                  <a:lnTo>
                    <a:pt x="8050" y="2041"/>
                  </a:lnTo>
                  <a:cubicBezTo>
                    <a:pt x="8097" y="2017"/>
                    <a:pt x="8157" y="1982"/>
                    <a:pt x="8204" y="1958"/>
                  </a:cubicBezTo>
                  <a:cubicBezTo>
                    <a:pt x="8228" y="1946"/>
                    <a:pt x="8228" y="1922"/>
                    <a:pt x="8216" y="1898"/>
                  </a:cubicBezTo>
                  <a:cubicBezTo>
                    <a:pt x="8209" y="1884"/>
                    <a:pt x="8198" y="1879"/>
                    <a:pt x="8188" y="1879"/>
                  </a:cubicBezTo>
                  <a:close/>
                  <a:moveTo>
                    <a:pt x="6697" y="2013"/>
                  </a:moveTo>
                  <a:cubicBezTo>
                    <a:pt x="6681" y="2013"/>
                    <a:pt x="6668" y="2024"/>
                    <a:pt x="6668" y="2041"/>
                  </a:cubicBezTo>
                  <a:cubicBezTo>
                    <a:pt x="6657" y="2065"/>
                    <a:pt x="6668" y="2089"/>
                    <a:pt x="6692" y="2101"/>
                  </a:cubicBezTo>
                  <a:cubicBezTo>
                    <a:pt x="6740" y="2113"/>
                    <a:pt x="6799" y="2125"/>
                    <a:pt x="6859" y="2136"/>
                  </a:cubicBezTo>
                  <a:cubicBezTo>
                    <a:pt x="6859" y="2148"/>
                    <a:pt x="6871" y="2148"/>
                    <a:pt x="6871" y="2148"/>
                  </a:cubicBezTo>
                  <a:cubicBezTo>
                    <a:pt x="6883" y="2148"/>
                    <a:pt x="6907" y="2125"/>
                    <a:pt x="6907" y="2113"/>
                  </a:cubicBezTo>
                  <a:cubicBezTo>
                    <a:pt x="6907" y="2077"/>
                    <a:pt x="6895" y="2065"/>
                    <a:pt x="6871" y="2053"/>
                  </a:cubicBezTo>
                  <a:cubicBezTo>
                    <a:pt x="6823" y="2041"/>
                    <a:pt x="6764" y="2029"/>
                    <a:pt x="6716" y="2017"/>
                  </a:cubicBezTo>
                  <a:cubicBezTo>
                    <a:pt x="6710" y="2014"/>
                    <a:pt x="6703" y="2013"/>
                    <a:pt x="6697" y="2013"/>
                  </a:cubicBezTo>
                  <a:close/>
                  <a:moveTo>
                    <a:pt x="7878" y="2013"/>
                  </a:moveTo>
                  <a:cubicBezTo>
                    <a:pt x="7872" y="2013"/>
                    <a:pt x="7865" y="2014"/>
                    <a:pt x="7859" y="2017"/>
                  </a:cubicBezTo>
                  <a:cubicBezTo>
                    <a:pt x="7811" y="2029"/>
                    <a:pt x="7752" y="2053"/>
                    <a:pt x="7704" y="2065"/>
                  </a:cubicBezTo>
                  <a:cubicBezTo>
                    <a:pt x="7680" y="2065"/>
                    <a:pt x="7657" y="2089"/>
                    <a:pt x="7669" y="2113"/>
                  </a:cubicBezTo>
                  <a:cubicBezTo>
                    <a:pt x="7669" y="2136"/>
                    <a:pt x="7692" y="2148"/>
                    <a:pt x="7704" y="2148"/>
                  </a:cubicBezTo>
                  <a:cubicBezTo>
                    <a:pt x="7716" y="2148"/>
                    <a:pt x="7716" y="2148"/>
                    <a:pt x="7716" y="2136"/>
                  </a:cubicBezTo>
                  <a:cubicBezTo>
                    <a:pt x="7776" y="2136"/>
                    <a:pt x="7835" y="2113"/>
                    <a:pt x="7883" y="2101"/>
                  </a:cubicBezTo>
                  <a:cubicBezTo>
                    <a:pt x="7907" y="2089"/>
                    <a:pt x="7919" y="2065"/>
                    <a:pt x="7907" y="2041"/>
                  </a:cubicBezTo>
                  <a:cubicBezTo>
                    <a:pt x="7907" y="2024"/>
                    <a:pt x="7894" y="2013"/>
                    <a:pt x="7878" y="2013"/>
                  </a:cubicBezTo>
                  <a:close/>
                  <a:moveTo>
                    <a:pt x="3850" y="2012"/>
                  </a:moveTo>
                  <a:cubicBezTo>
                    <a:pt x="3834" y="2012"/>
                    <a:pt x="3819" y="2021"/>
                    <a:pt x="3811" y="2029"/>
                  </a:cubicBezTo>
                  <a:cubicBezTo>
                    <a:pt x="3799" y="2053"/>
                    <a:pt x="3811" y="2077"/>
                    <a:pt x="3835" y="2089"/>
                  </a:cubicBezTo>
                  <a:cubicBezTo>
                    <a:pt x="3882" y="2113"/>
                    <a:pt x="3930" y="2136"/>
                    <a:pt x="3990" y="2160"/>
                  </a:cubicBezTo>
                  <a:cubicBezTo>
                    <a:pt x="3990" y="2160"/>
                    <a:pt x="4001" y="2172"/>
                    <a:pt x="4001" y="2172"/>
                  </a:cubicBezTo>
                  <a:cubicBezTo>
                    <a:pt x="4013" y="2172"/>
                    <a:pt x="4037" y="2160"/>
                    <a:pt x="4037" y="2148"/>
                  </a:cubicBezTo>
                  <a:cubicBezTo>
                    <a:pt x="4049" y="2125"/>
                    <a:pt x="4037" y="2089"/>
                    <a:pt x="4013" y="2089"/>
                  </a:cubicBezTo>
                  <a:cubicBezTo>
                    <a:pt x="3966" y="2065"/>
                    <a:pt x="3918" y="2041"/>
                    <a:pt x="3870" y="2017"/>
                  </a:cubicBezTo>
                  <a:cubicBezTo>
                    <a:pt x="3864" y="2014"/>
                    <a:pt x="3857" y="2012"/>
                    <a:pt x="3850" y="2012"/>
                  </a:cubicBezTo>
                  <a:close/>
                  <a:moveTo>
                    <a:pt x="7025" y="2086"/>
                  </a:moveTo>
                  <a:cubicBezTo>
                    <a:pt x="7006" y="2086"/>
                    <a:pt x="6990" y="2105"/>
                    <a:pt x="6990" y="2125"/>
                  </a:cubicBezTo>
                  <a:cubicBezTo>
                    <a:pt x="6990" y="2148"/>
                    <a:pt x="7002" y="2172"/>
                    <a:pt x="7026" y="2172"/>
                  </a:cubicBezTo>
                  <a:lnTo>
                    <a:pt x="7061" y="2172"/>
                  </a:lnTo>
                  <a:cubicBezTo>
                    <a:pt x="7109" y="2184"/>
                    <a:pt x="7157" y="2184"/>
                    <a:pt x="7204" y="2184"/>
                  </a:cubicBezTo>
                  <a:cubicBezTo>
                    <a:pt x="7228" y="2184"/>
                    <a:pt x="7240" y="2172"/>
                    <a:pt x="7240" y="2148"/>
                  </a:cubicBezTo>
                  <a:cubicBezTo>
                    <a:pt x="7252" y="2125"/>
                    <a:pt x="7228" y="2101"/>
                    <a:pt x="7204" y="2101"/>
                  </a:cubicBezTo>
                  <a:cubicBezTo>
                    <a:pt x="7157" y="2101"/>
                    <a:pt x="7109" y="2089"/>
                    <a:pt x="7073" y="2089"/>
                  </a:cubicBezTo>
                  <a:lnTo>
                    <a:pt x="7038" y="2089"/>
                  </a:lnTo>
                  <a:cubicBezTo>
                    <a:pt x="7033" y="2087"/>
                    <a:pt x="7029" y="2086"/>
                    <a:pt x="7025" y="2086"/>
                  </a:cubicBezTo>
                  <a:close/>
                  <a:moveTo>
                    <a:pt x="7538" y="2089"/>
                  </a:moveTo>
                  <a:cubicBezTo>
                    <a:pt x="7478" y="2101"/>
                    <a:pt x="7430" y="2101"/>
                    <a:pt x="7371" y="2101"/>
                  </a:cubicBezTo>
                  <a:cubicBezTo>
                    <a:pt x="7347" y="2101"/>
                    <a:pt x="7335" y="2125"/>
                    <a:pt x="7335" y="2148"/>
                  </a:cubicBezTo>
                  <a:cubicBezTo>
                    <a:pt x="7335" y="2172"/>
                    <a:pt x="7347" y="2184"/>
                    <a:pt x="7371" y="2184"/>
                  </a:cubicBezTo>
                  <a:cubicBezTo>
                    <a:pt x="7430" y="2184"/>
                    <a:pt x="7490" y="2184"/>
                    <a:pt x="7550" y="2172"/>
                  </a:cubicBezTo>
                  <a:cubicBezTo>
                    <a:pt x="7573" y="2172"/>
                    <a:pt x="7585" y="2148"/>
                    <a:pt x="7585" y="2125"/>
                  </a:cubicBezTo>
                  <a:cubicBezTo>
                    <a:pt x="7585" y="2101"/>
                    <a:pt x="7561" y="2089"/>
                    <a:pt x="7538" y="2089"/>
                  </a:cubicBezTo>
                  <a:close/>
                  <a:moveTo>
                    <a:pt x="5936" y="2039"/>
                  </a:moveTo>
                  <a:cubicBezTo>
                    <a:pt x="5927" y="2039"/>
                    <a:pt x="5917" y="2043"/>
                    <a:pt x="5906" y="2053"/>
                  </a:cubicBezTo>
                  <a:cubicBezTo>
                    <a:pt x="5871" y="2077"/>
                    <a:pt x="5823" y="2113"/>
                    <a:pt x="5775" y="2136"/>
                  </a:cubicBezTo>
                  <a:cubicBezTo>
                    <a:pt x="5752" y="2148"/>
                    <a:pt x="5752" y="2172"/>
                    <a:pt x="5764" y="2196"/>
                  </a:cubicBezTo>
                  <a:cubicBezTo>
                    <a:pt x="5764" y="2208"/>
                    <a:pt x="5787" y="2220"/>
                    <a:pt x="5799" y="2220"/>
                  </a:cubicBezTo>
                  <a:cubicBezTo>
                    <a:pt x="5799" y="2220"/>
                    <a:pt x="5811" y="2220"/>
                    <a:pt x="5811" y="2208"/>
                  </a:cubicBezTo>
                  <a:cubicBezTo>
                    <a:pt x="5871" y="2184"/>
                    <a:pt x="5918" y="2148"/>
                    <a:pt x="5966" y="2113"/>
                  </a:cubicBezTo>
                  <a:cubicBezTo>
                    <a:pt x="5978" y="2101"/>
                    <a:pt x="5990" y="2077"/>
                    <a:pt x="5966" y="2053"/>
                  </a:cubicBezTo>
                  <a:cubicBezTo>
                    <a:pt x="5959" y="2046"/>
                    <a:pt x="5948" y="2039"/>
                    <a:pt x="5936" y="2039"/>
                  </a:cubicBezTo>
                  <a:close/>
                  <a:moveTo>
                    <a:pt x="4168" y="2148"/>
                  </a:moveTo>
                  <a:cubicBezTo>
                    <a:pt x="4156" y="2148"/>
                    <a:pt x="4132" y="2160"/>
                    <a:pt x="4121" y="2172"/>
                  </a:cubicBezTo>
                  <a:cubicBezTo>
                    <a:pt x="4109" y="2196"/>
                    <a:pt x="4121" y="2220"/>
                    <a:pt x="4144" y="2232"/>
                  </a:cubicBezTo>
                  <a:cubicBezTo>
                    <a:pt x="4192" y="2256"/>
                    <a:pt x="4251" y="2267"/>
                    <a:pt x="4299" y="2291"/>
                  </a:cubicBezTo>
                  <a:lnTo>
                    <a:pt x="4323" y="2291"/>
                  </a:lnTo>
                  <a:cubicBezTo>
                    <a:pt x="4335" y="2291"/>
                    <a:pt x="4347" y="2279"/>
                    <a:pt x="4359" y="2267"/>
                  </a:cubicBezTo>
                  <a:cubicBezTo>
                    <a:pt x="4359" y="2244"/>
                    <a:pt x="4359" y="2220"/>
                    <a:pt x="4335" y="2208"/>
                  </a:cubicBezTo>
                  <a:cubicBezTo>
                    <a:pt x="4275" y="2196"/>
                    <a:pt x="4228" y="2172"/>
                    <a:pt x="4168" y="2148"/>
                  </a:cubicBezTo>
                  <a:close/>
                  <a:moveTo>
                    <a:pt x="5633" y="2208"/>
                  </a:moveTo>
                  <a:cubicBezTo>
                    <a:pt x="5573" y="2232"/>
                    <a:pt x="5525" y="2256"/>
                    <a:pt x="5478" y="2267"/>
                  </a:cubicBezTo>
                  <a:cubicBezTo>
                    <a:pt x="5454" y="2279"/>
                    <a:pt x="5442" y="2303"/>
                    <a:pt x="5442" y="2315"/>
                  </a:cubicBezTo>
                  <a:cubicBezTo>
                    <a:pt x="5454" y="2339"/>
                    <a:pt x="5466" y="2351"/>
                    <a:pt x="5490" y="2351"/>
                  </a:cubicBezTo>
                  <a:lnTo>
                    <a:pt x="5502" y="2351"/>
                  </a:lnTo>
                  <a:cubicBezTo>
                    <a:pt x="5549" y="2339"/>
                    <a:pt x="5609" y="2315"/>
                    <a:pt x="5656" y="2291"/>
                  </a:cubicBezTo>
                  <a:cubicBezTo>
                    <a:pt x="5680" y="2279"/>
                    <a:pt x="5692" y="2256"/>
                    <a:pt x="5680" y="2232"/>
                  </a:cubicBezTo>
                  <a:cubicBezTo>
                    <a:pt x="5668" y="2220"/>
                    <a:pt x="5645" y="2208"/>
                    <a:pt x="5633" y="2208"/>
                  </a:cubicBezTo>
                  <a:close/>
                  <a:moveTo>
                    <a:pt x="4477" y="2252"/>
                  </a:moveTo>
                  <a:cubicBezTo>
                    <a:pt x="4458" y="2252"/>
                    <a:pt x="4442" y="2272"/>
                    <a:pt x="4442" y="2291"/>
                  </a:cubicBezTo>
                  <a:cubicBezTo>
                    <a:pt x="4430" y="2303"/>
                    <a:pt x="4442" y="2327"/>
                    <a:pt x="4466" y="2339"/>
                  </a:cubicBezTo>
                  <a:cubicBezTo>
                    <a:pt x="4525" y="2351"/>
                    <a:pt x="4585" y="2363"/>
                    <a:pt x="4644" y="2375"/>
                  </a:cubicBezTo>
                  <a:cubicBezTo>
                    <a:pt x="4668" y="2375"/>
                    <a:pt x="4680" y="2363"/>
                    <a:pt x="4692" y="2339"/>
                  </a:cubicBezTo>
                  <a:cubicBezTo>
                    <a:pt x="4692" y="2315"/>
                    <a:pt x="4680" y="2303"/>
                    <a:pt x="4656" y="2291"/>
                  </a:cubicBezTo>
                  <a:cubicBezTo>
                    <a:pt x="4597" y="2279"/>
                    <a:pt x="4549" y="2267"/>
                    <a:pt x="4490" y="2256"/>
                  </a:cubicBezTo>
                  <a:cubicBezTo>
                    <a:pt x="4485" y="2253"/>
                    <a:pt x="4481" y="2252"/>
                    <a:pt x="4477" y="2252"/>
                  </a:cubicBezTo>
                  <a:close/>
                  <a:moveTo>
                    <a:pt x="4823" y="2315"/>
                  </a:moveTo>
                  <a:cubicBezTo>
                    <a:pt x="4799" y="2315"/>
                    <a:pt x="4775" y="2327"/>
                    <a:pt x="4775" y="2351"/>
                  </a:cubicBezTo>
                  <a:cubicBezTo>
                    <a:pt x="4763" y="2375"/>
                    <a:pt x="4787" y="2398"/>
                    <a:pt x="4811" y="2398"/>
                  </a:cubicBezTo>
                  <a:cubicBezTo>
                    <a:pt x="4871" y="2410"/>
                    <a:pt x="4918" y="2410"/>
                    <a:pt x="4978" y="2410"/>
                  </a:cubicBezTo>
                  <a:cubicBezTo>
                    <a:pt x="5002" y="2410"/>
                    <a:pt x="5025" y="2398"/>
                    <a:pt x="5025" y="2375"/>
                  </a:cubicBezTo>
                  <a:cubicBezTo>
                    <a:pt x="5025" y="2351"/>
                    <a:pt x="5002" y="2327"/>
                    <a:pt x="4978" y="2327"/>
                  </a:cubicBezTo>
                  <a:cubicBezTo>
                    <a:pt x="4930" y="2327"/>
                    <a:pt x="4871" y="2327"/>
                    <a:pt x="4823" y="2315"/>
                  </a:cubicBezTo>
                  <a:close/>
                  <a:moveTo>
                    <a:pt x="5311" y="2303"/>
                  </a:moveTo>
                  <a:cubicBezTo>
                    <a:pt x="5264" y="2315"/>
                    <a:pt x="5204" y="2327"/>
                    <a:pt x="5156" y="2327"/>
                  </a:cubicBezTo>
                  <a:cubicBezTo>
                    <a:pt x="5133" y="2327"/>
                    <a:pt x="5109" y="2351"/>
                    <a:pt x="5109" y="2375"/>
                  </a:cubicBezTo>
                  <a:cubicBezTo>
                    <a:pt x="5109" y="2398"/>
                    <a:pt x="5133" y="2410"/>
                    <a:pt x="5156" y="2410"/>
                  </a:cubicBezTo>
                  <a:cubicBezTo>
                    <a:pt x="5216" y="2410"/>
                    <a:pt x="5275" y="2398"/>
                    <a:pt x="5335" y="2386"/>
                  </a:cubicBezTo>
                  <a:cubicBezTo>
                    <a:pt x="5347" y="2386"/>
                    <a:pt x="5371" y="2363"/>
                    <a:pt x="5359" y="2339"/>
                  </a:cubicBezTo>
                  <a:cubicBezTo>
                    <a:pt x="5359" y="2315"/>
                    <a:pt x="5335" y="2303"/>
                    <a:pt x="5311" y="2303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618" name="Google Shape;1618;p31"/>
          <p:cNvGrpSpPr/>
          <p:nvPr/>
        </p:nvGrpSpPr>
        <p:grpSpPr>
          <a:xfrm rot="-500985" flipH="1">
            <a:off x="192003" y="265679"/>
            <a:ext cx="1097285" cy="548651"/>
            <a:chOff x="6697867" y="-312822"/>
            <a:chExt cx="786877" cy="390023"/>
          </a:xfrm>
        </p:grpSpPr>
        <p:sp>
          <p:nvSpPr>
            <p:cNvPr id="1619" name="Google Shape;1619;p31"/>
            <p:cNvSpPr/>
            <p:nvPr/>
          </p:nvSpPr>
          <p:spPr>
            <a:xfrm>
              <a:off x="6835110" y="-192459"/>
              <a:ext cx="162228" cy="148026"/>
            </a:xfrm>
            <a:custGeom>
              <a:avLst/>
              <a:gdLst/>
              <a:ahLst/>
              <a:cxnLst/>
              <a:rect l="l" t="t" r="r" b="b"/>
              <a:pathLst>
                <a:path w="2013" h="1846" extrusionOk="0">
                  <a:moveTo>
                    <a:pt x="322" y="119"/>
                  </a:moveTo>
                  <a:lnTo>
                    <a:pt x="322" y="119"/>
                  </a:lnTo>
                  <a:cubicBezTo>
                    <a:pt x="810" y="238"/>
                    <a:pt x="1798" y="560"/>
                    <a:pt x="1917" y="655"/>
                  </a:cubicBezTo>
                  <a:cubicBezTo>
                    <a:pt x="1870" y="715"/>
                    <a:pt x="1667" y="798"/>
                    <a:pt x="1512" y="834"/>
                  </a:cubicBezTo>
                  <a:cubicBezTo>
                    <a:pt x="1215" y="655"/>
                    <a:pt x="655" y="310"/>
                    <a:pt x="322" y="119"/>
                  </a:cubicBezTo>
                  <a:close/>
                  <a:moveTo>
                    <a:pt x="155" y="214"/>
                  </a:moveTo>
                  <a:cubicBezTo>
                    <a:pt x="298" y="357"/>
                    <a:pt x="584" y="619"/>
                    <a:pt x="1155" y="1119"/>
                  </a:cubicBezTo>
                  <a:cubicBezTo>
                    <a:pt x="1096" y="1381"/>
                    <a:pt x="1000" y="1679"/>
                    <a:pt x="953" y="1750"/>
                  </a:cubicBezTo>
                  <a:cubicBezTo>
                    <a:pt x="834" y="1607"/>
                    <a:pt x="322" y="619"/>
                    <a:pt x="155" y="214"/>
                  </a:cubicBezTo>
                  <a:close/>
                  <a:moveTo>
                    <a:pt x="84" y="0"/>
                  </a:moveTo>
                  <a:cubicBezTo>
                    <a:pt x="72" y="0"/>
                    <a:pt x="60" y="0"/>
                    <a:pt x="48" y="12"/>
                  </a:cubicBezTo>
                  <a:lnTo>
                    <a:pt x="36" y="12"/>
                  </a:lnTo>
                  <a:cubicBezTo>
                    <a:pt x="36" y="12"/>
                    <a:pt x="36" y="24"/>
                    <a:pt x="36" y="24"/>
                  </a:cubicBezTo>
                  <a:cubicBezTo>
                    <a:pt x="12" y="48"/>
                    <a:pt x="0" y="72"/>
                    <a:pt x="107" y="310"/>
                  </a:cubicBezTo>
                  <a:cubicBezTo>
                    <a:pt x="215" y="560"/>
                    <a:pt x="834" y="1846"/>
                    <a:pt x="953" y="1846"/>
                  </a:cubicBezTo>
                  <a:cubicBezTo>
                    <a:pt x="989" y="1846"/>
                    <a:pt x="1084" y="1846"/>
                    <a:pt x="1239" y="1107"/>
                  </a:cubicBezTo>
                  <a:cubicBezTo>
                    <a:pt x="1239" y="1096"/>
                    <a:pt x="1239" y="1084"/>
                    <a:pt x="1227" y="1072"/>
                  </a:cubicBezTo>
                  <a:cubicBezTo>
                    <a:pt x="917" y="798"/>
                    <a:pt x="453" y="381"/>
                    <a:pt x="227" y="167"/>
                  </a:cubicBezTo>
                  <a:lnTo>
                    <a:pt x="227" y="167"/>
                  </a:lnTo>
                  <a:cubicBezTo>
                    <a:pt x="512" y="322"/>
                    <a:pt x="1096" y="679"/>
                    <a:pt x="1489" y="917"/>
                  </a:cubicBezTo>
                  <a:cubicBezTo>
                    <a:pt x="1501" y="929"/>
                    <a:pt x="1512" y="929"/>
                    <a:pt x="1524" y="929"/>
                  </a:cubicBezTo>
                  <a:cubicBezTo>
                    <a:pt x="1596" y="905"/>
                    <a:pt x="1953" y="798"/>
                    <a:pt x="2001" y="667"/>
                  </a:cubicBezTo>
                  <a:cubicBezTo>
                    <a:pt x="2001" y="667"/>
                    <a:pt x="2012" y="643"/>
                    <a:pt x="1989" y="619"/>
                  </a:cubicBezTo>
                  <a:cubicBezTo>
                    <a:pt x="1893" y="464"/>
                    <a:pt x="298" y="0"/>
                    <a:pt x="84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0" name="Google Shape;1620;p31"/>
            <p:cNvSpPr/>
            <p:nvPr/>
          </p:nvSpPr>
          <p:spPr>
            <a:xfrm>
              <a:off x="6923355" y="-123737"/>
              <a:ext cx="36588" cy="59259"/>
            </a:xfrm>
            <a:custGeom>
              <a:avLst/>
              <a:gdLst/>
              <a:ahLst/>
              <a:cxnLst/>
              <a:rect l="l" t="t" r="r" b="b"/>
              <a:pathLst>
                <a:path w="454" h="739" extrusionOk="0">
                  <a:moveTo>
                    <a:pt x="417" y="0"/>
                  </a:moveTo>
                  <a:cubicBezTo>
                    <a:pt x="394" y="0"/>
                    <a:pt x="370" y="12"/>
                    <a:pt x="370" y="36"/>
                  </a:cubicBezTo>
                  <a:cubicBezTo>
                    <a:pt x="346" y="298"/>
                    <a:pt x="310" y="596"/>
                    <a:pt x="286" y="655"/>
                  </a:cubicBezTo>
                  <a:cubicBezTo>
                    <a:pt x="251" y="631"/>
                    <a:pt x="155" y="548"/>
                    <a:pt x="84" y="453"/>
                  </a:cubicBezTo>
                  <a:cubicBezTo>
                    <a:pt x="70" y="446"/>
                    <a:pt x="57" y="439"/>
                    <a:pt x="45" y="439"/>
                  </a:cubicBezTo>
                  <a:cubicBezTo>
                    <a:pt x="37" y="439"/>
                    <a:pt x="30" y="443"/>
                    <a:pt x="25" y="453"/>
                  </a:cubicBezTo>
                  <a:cubicBezTo>
                    <a:pt x="1" y="465"/>
                    <a:pt x="1" y="489"/>
                    <a:pt x="13" y="512"/>
                  </a:cubicBezTo>
                  <a:cubicBezTo>
                    <a:pt x="72" y="572"/>
                    <a:pt x="203" y="727"/>
                    <a:pt x="286" y="739"/>
                  </a:cubicBezTo>
                  <a:cubicBezTo>
                    <a:pt x="310" y="739"/>
                    <a:pt x="322" y="727"/>
                    <a:pt x="334" y="715"/>
                  </a:cubicBezTo>
                  <a:cubicBezTo>
                    <a:pt x="394" y="679"/>
                    <a:pt x="429" y="322"/>
                    <a:pt x="453" y="48"/>
                  </a:cubicBezTo>
                  <a:cubicBezTo>
                    <a:pt x="453" y="24"/>
                    <a:pt x="441" y="0"/>
                    <a:pt x="417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1" name="Google Shape;1621;p31"/>
            <p:cNvSpPr/>
            <p:nvPr/>
          </p:nvSpPr>
          <p:spPr>
            <a:xfrm>
              <a:off x="7073734" y="-309534"/>
              <a:ext cx="264013" cy="149630"/>
            </a:xfrm>
            <a:custGeom>
              <a:avLst/>
              <a:gdLst/>
              <a:ahLst/>
              <a:cxnLst/>
              <a:rect l="l" t="t" r="r" b="b"/>
              <a:pathLst>
                <a:path w="3276" h="1866" extrusionOk="0">
                  <a:moveTo>
                    <a:pt x="1994" y="0"/>
                  </a:moveTo>
                  <a:cubicBezTo>
                    <a:pt x="1841" y="0"/>
                    <a:pt x="1704" y="87"/>
                    <a:pt x="1612" y="201"/>
                  </a:cubicBezTo>
                  <a:lnTo>
                    <a:pt x="1612" y="201"/>
                  </a:lnTo>
                  <a:cubicBezTo>
                    <a:pt x="1549" y="149"/>
                    <a:pt x="1467" y="103"/>
                    <a:pt x="1361" y="67"/>
                  </a:cubicBezTo>
                  <a:cubicBezTo>
                    <a:pt x="1274" y="37"/>
                    <a:pt x="1201" y="24"/>
                    <a:pt x="1140" y="24"/>
                  </a:cubicBezTo>
                  <a:cubicBezTo>
                    <a:pt x="764" y="24"/>
                    <a:pt x="826" y="508"/>
                    <a:pt x="826" y="508"/>
                  </a:cubicBezTo>
                  <a:cubicBezTo>
                    <a:pt x="786" y="484"/>
                    <a:pt x="744" y="473"/>
                    <a:pt x="701" y="473"/>
                  </a:cubicBezTo>
                  <a:cubicBezTo>
                    <a:pt x="378" y="473"/>
                    <a:pt x="0" y="1085"/>
                    <a:pt x="421" y="1401"/>
                  </a:cubicBezTo>
                  <a:cubicBezTo>
                    <a:pt x="555" y="1502"/>
                    <a:pt x="684" y="1546"/>
                    <a:pt x="794" y="1552"/>
                  </a:cubicBezTo>
                  <a:lnTo>
                    <a:pt x="794" y="1552"/>
                  </a:lnTo>
                  <a:cubicBezTo>
                    <a:pt x="830" y="1717"/>
                    <a:pt x="946" y="1861"/>
                    <a:pt x="1195" y="1865"/>
                  </a:cubicBezTo>
                  <a:cubicBezTo>
                    <a:pt x="1208" y="1865"/>
                    <a:pt x="1221" y="1865"/>
                    <a:pt x="1234" y="1865"/>
                  </a:cubicBezTo>
                  <a:cubicBezTo>
                    <a:pt x="1564" y="1865"/>
                    <a:pt x="1788" y="1790"/>
                    <a:pt x="1916" y="1677"/>
                  </a:cubicBezTo>
                  <a:lnTo>
                    <a:pt x="1916" y="1677"/>
                  </a:lnTo>
                  <a:cubicBezTo>
                    <a:pt x="1942" y="1713"/>
                    <a:pt x="1975" y="1749"/>
                    <a:pt x="2016" y="1782"/>
                  </a:cubicBezTo>
                  <a:cubicBezTo>
                    <a:pt x="2072" y="1825"/>
                    <a:pt x="2139" y="1844"/>
                    <a:pt x="2212" y="1844"/>
                  </a:cubicBezTo>
                  <a:cubicBezTo>
                    <a:pt x="2642" y="1844"/>
                    <a:pt x="3275" y="1180"/>
                    <a:pt x="2909" y="793"/>
                  </a:cubicBezTo>
                  <a:cubicBezTo>
                    <a:pt x="2808" y="686"/>
                    <a:pt x="2700" y="646"/>
                    <a:pt x="2599" y="646"/>
                  </a:cubicBezTo>
                  <a:cubicBezTo>
                    <a:pt x="2587" y="646"/>
                    <a:pt x="2575" y="647"/>
                    <a:pt x="2564" y="648"/>
                  </a:cubicBezTo>
                  <a:lnTo>
                    <a:pt x="2564" y="648"/>
                  </a:lnTo>
                  <a:cubicBezTo>
                    <a:pt x="2571" y="455"/>
                    <a:pt x="2478" y="232"/>
                    <a:pt x="2242" y="79"/>
                  </a:cubicBezTo>
                  <a:cubicBezTo>
                    <a:pt x="2157" y="24"/>
                    <a:pt x="2073" y="0"/>
                    <a:pt x="19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2" name="Google Shape;1622;p31"/>
            <p:cNvSpPr/>
            <p:nvPr/>
          </p:nvSpPr>
          <p:spPr>
            <a:xfrm>
              <a:off x="7084533" y="-312822"/>
              <a:ext cx="238063" cy="155724"/>
            </a:xfrm>
            <a:custGeom>
              <a:avLst/>
              <a:gdLst/>
              <a:ahLst/>
              <a:cxnLst/>
              <a:rect l="l" t="t" r="r" b="b"/>
              <a:pathLst>
                <a:path w="2954" h="1942" extrusionOk="0">
                  <a:moveTo>
                    <a:pt x="1489" y="299"/>
                  </a:moveTo>
                  <a:cubicBezTo>
                    <a:pt x="1608" y="418"/>
                    <a:pt x="1620" y="549"/>
                    <a:pt x="1596" y="632"/>
                  </a:cubicBezTo>
                  <a:cubicBezTo>
                    <a:pt x="1574" y="683"/>
                    <a:pt x="1543" y="707"/>
                    <a:pt x="1509" y="707"/>
                  </a:cubicBezTo>
                  <a:cubicBezTo>
                    <a:pt x="1487" y="707"/>
                    <a:pt x="1465" y="698"/>
                    <a:pt x="1442" y="680"/>
                  </a:cubicBezTo>
                  <a:cubicBezTo>
                    <a:pt x="1358" y="608"/>
                    <a:pt x="1382" y="441"/>
                    <a:pt x="1489" y="299"/>
                  </a:cubicBezTo>
                  <a:close/>
                  <a:moveTo>
                    <a:pt x="2382" y="739"/>
                  </a:moveTo>
                  <a:lnTo>
                    <a:pt x="2382" y="739"/>
                  </a:lnTo>
                  <a:cubicBezTo>
                    <a:pt x="2358" y="894"/>
                    <a:pt x="2263" y="1013"/>
                    <a:pt x="2132" y="1025"/>
                  </a:cubicBezTo>
                  <a:cubicBezTo>
                    <a:pt x="2132" y="1037"/>
                    <a:pt x="2120" y="1037"/>
                    <a:pt x="2108" y="1037"/>
                  </a:cubicBezTo>
                  <a:cubicBezTo>
                    <a:pt x="2073" y="1037"/>
                    <a:pt x="2073" y="1025"/>
                    <a:pt x="2073" y="1013"/>
                  </a:cubicBezTo>
                  <a:cubicBezTo>
                    <a:pt x="2073" y="942"/>
                    <a:pt x="2204" y="775"/>
                    <a:pt x="2382" y="739"/>
                  </a:cubicBezTo>
                  <a:close/>
                  <a:moveTo>
                    <a:pt x="834" y="1132"/>
                  </a:moveTo>
                  <a:cubicBezTo>
                    <a:pt x="858" y="1132"/>
                    <a:pt x="870" y="1156"/>
                    <a:pt x="894" y="1180"/>
                  </a:cubicBezTo>
                  <a:cubicBezTo>
                    <a:pt x="953" y="1263"/>
                    <a:pt x="965" y="1346"/>
                    <a:pt x="930" y="1418"/>
                  </a:cubicBezTo>
                  <a:cubicBezTo>
                    <a:pt x="894" y="1501"/>
                    <a:pt x="799" y="1549"/>
                    <a:pt x="692" y="1549"/>
                  </a:cubicBezTo>
                  <a:cubicBezTo>
                    <a:pt x="668" y="1406"/>
                    <a:pt x="715" y="1251"/>
                    <a:pt x="763" y="1180"/>
                  </a:cubicBezTo>
                  <a:cubicBezTo>
                    <a:pt x="787" y="1156"/>
                    <a:pt x="811" y="1132"/>
                    <a:pt x="834" y="1132"/>
                  </a:cubicBezTo>
                  <a:close/>
                  <a:moveTo>
                    <a:pt x="1811" y="1263"/>
                  </a:moveTo>
                  <a:cubicBezTo>
                    <a:pt x="1823" y="1263"/>
                    <a:pt x="1835" y="1287"/>
                    <a:pt x="1846" y="1323"/>
                  </a:cubicBezTo>
                  <a:cubicBezTo>
                    <a:pt x="1882" y="1442"/>
                    <a:pt x="1858" y="1561"/>
                    <a:pt x="1787" y="1644"/>
                  </a:cubicBezTo>
                  <a:cubicBezTo>
                    <a:pt x="1715" y="1525"/>
                    <a:pt x="1727" y="1394"/>
                    <a:pt x="1763" y="1311"/>
                  </a:cubicBezTo>
                  <a:cubicBezTo>
                    <a:pt x="1787" y="1275"/>
                    <a:pt x="1799" y="1263"/>
                    <a:pt x="1811" y="1263"/>
                  </a:cubicBezTo>
                  <a:close/>
                  <a:moveTo>
                    <a:pt x="1857" y="85"/>
                  </a:moveTo>
                  <a:cubicBezTo>
                    <a:pt x="1935" y="85"/>
                    <a:pt x="2013" y="108"/>
                    <a:pt x="2085" y="156"/>
                  </a:cubicBezTo>
                  <a:cubicBezTo>
                    <a:pt x="2275" y="263"/>
                    <a:pt x="2382" y="453"/>
                    <a:pt x="2394" y="644"/>
                  </a:cubicBezTo>
                  <a:cubicBezTo>
                    <a:pt x="2168" y="680"/>
                    <a:pt x="1989" y="882"/>
                    <a:pt x="1989" y="1013"/>
                  </a:cubicBezTo>
                  <a:cubicBezTo>
                    <a:pt x="1989" y="1061"/>
                    <a:pt x="2025" y="1108"/>
                    <a:pt x="2108" y="1108"/>
                  </a:cubicBezTo>
                  <a:lnTo>
                    <a:pt x="2144" y="1108"/>
                  </a:lnTo>
                  <a:cubicBezTo>
                    <a:pt x="2323" y="1084"/>
                    <a:pt x="2454" y="930"/>
                    <a:pt x="2466" y="715"/>
                  </a:cubicBezTo>
                  <a:cubicBezTo>
                    <a:pt x="2573" y="727"/>
                    <a:pt x="2656" y="775"/>
                    <a:pt x="2739" y="858"/>
                  </a:cubicBezTo>
                  <a:cubicBezTo>
                    <a:pt x="2882" y="1001"/>
                    <a:pt x="2847" y="1180"/>
                    <a:pt x="2799" y="1299"/>
                  </a:cubicBezTo>
                  <a:cubicBezTo>
                    <a:pt x="2668" y="1584"/>
                    <a:pt x="2335" y="1835"/>
                    <a:pt x="2085" y="1835"/>
                  </a:cubicBezTo>
                  <a:cubicBezTo>
                    <a:pt x="2013" y="1835"/>
                    <a:pt x="1954" y="1823"/>
                    <a:pt x="1906" y="1787"/>
                  </a:cubicBezTo>
                  <a:cubicBezTo>
                    <a:pt x="1882" y="1763"/>
                    <a:pt x="1858" y="1739"/>
                    <a:pt x="1835" y="1715"/>
                  </a:cubicBezTo>
                  <a:cubicBezTo>
                    <a:pt x="1942" y="1596"/>
                    <a:pt x="1977" y="1454"/>
                    <a:pt x="1930" y="1299"/>
                  </a:cubicBezTo>
                  <a:cubicBezTo>
                    <a:pt x="1894" y="1192"/>
                    <a:pt x="1846" y="1180"/>
                    <a:pt x="1811" y="1180"/>
                  </a:cubicBezTo>
                  <a:cubicBezTo>
                    <a:pt x="1763" y="1180"/>
                    <a:pt x="1715" y="1215"/>
                    <a:pt x="1692" y="1275"/>
                  </a:cubicBezTo>
                  <a:cubicBezTo>
                    <a:pt x="1632" y="1382"/>
                    <a:pt x="1620" y="1549"/>
                    <a:pt x="1727" y="1704"/>
                  </a:cubicBezTo>
                  <a:cubicBezTo>
                    <a:pt x="1620" y="1775"/>
                    <a:pt x="1442" y="1858"/>
                    <a:pt x="1096" y="1858"/>
                  </a:cubicBezTo>
                  <a:lnTo>
                    <a:pt x="1061" y="1858"/>
                  </a:lnTo>
                  <a:cubicBezTo>
                    <a:pt x="846" y="1858"/>
                    <a:pt x="751" y="1739"/>
                    <a:pt x="715" y="1632"/>
                  </a:cubicBezTo>
                  <a:cubicBezTo>
                    <a:pt x="846" y="1632"/>
                    <a:pt x="953" y="1561"/>
                    <a:pt x="1013" y="1454"/>
                  </a:cubicBezTo>
                  <a:cubicBezTo>
                    <a:pt x="1061" y="1346"/>
                    <a:pt x="1037" y="1227"/>
                    <a:pt x="953" y="1120"/>
                  </a:cubicBezTo>
                  <a:cubicBezTo>
                    <a:pt x="918" y="1061"/>
                    <a:pt x="870" y="1049"/>
                    <a:pt x="834" y="1049"/>
                  </a:cubicBezTo>
                  <a:cubicBezTo>
                    <a:pt x="787" y="1049"/>
                    <a:pt x="739" y="1073"/>
                    <a:pt x="703" y="1120"/>
                  </a:cubicBezTo>
                  <a:cubicBezTo>
                    <a:pt x="632" y="1215"/>
                    <a:pt x="596" y="1382"/>
                    <a:pt x="608" y="1537"/>
                  </a:cubicBezTo>
                  <a:cubicBezTo>
                    <a:pt x="513" y="1513"/>
                    <a:pt x="418" y="1477"/>
                    <a:pt x="311" y="1394"/>
                  </a:cubicBezTo>
                  <a:cubicBezTo>
                    <a:pt x="156" y="1287"/>
                    <a:pt x="108" y="1108"/>
                    <a:pt x="168" y="906"/>
                  </a:cubicBezTo>
                  <a:cubicBezTo>
                    <a:pt x="239" y="715"/>
                    <a:pt x="418" y="549"/>
                    <a:pt x="572" y="549"/>
                  </a:cubicBezTo>
                  <a:cubicBezTo>
                    <a:pt x="608" y="549"/>
                    <a:pt x="644" y="561"/>
                    <a:pt x="668" y="572"/>
                  </a:cubicBezTo>
                  <a:cubicBezTo>
                    <a:pt x="674" y="578"/>
                    <a:pt x="683" y="581"/>
                    <a:pt x="692" y="581"/>
                  </a:cubicBezTo>
                  <a:cubicBezTo>
                    <a:pt x="700" y="581"/>
                    <a:pt x="709" y="578"/>
                    <a:pt x="715" y="572"/>
                  </a:cubicBezTo>
                  <a:cubicBezTo>
                    <a:pt x="727" y="561"/>
                    <a:pt x="739" y="549"/>
                    <a:pt x="739" y="537"/>
                  </a:cubicBezTo>
                  <a:cubicBezTo>
                    <a:pt x="739" y="537"/>
                    <a:pt x="703" y="299"/>
                    <a:pt x="811" y="180"/>
                  </a:cubicBezTo>
                  <a:cubicBezTo>
                    <a:pt x="858" y="125"/>
                    <a:pt x="925" y="98"/>
                    <a:pt x="1010" y="98"/>
                  </a:cubicBezTo>
                  <a:cubicBezTo>
                    <a:pt x="1073" y="98"/>
                    <a:pt x="1146" y="113"/>
                    <a:pt x="1227" y="144"/>
                  </a:cubicBezTo>
                  <a:cubicBezTo>
                    <a:pt x="1299" y="168"/>
                    <a:pt x="1370" y="203"/>
                    <a:pt x="1418" y="239"/>
                  </a:cubicBezTo>
                  <a:cubicBezTo>
                    <a:pt x="1299" y="406"/>
                    <a:pt x="1263" y="620"/>
                    <a:pt x="1394" y="739"/>
                  </a:cubicBezTo>
                  <a:cubicBezTo>
                    <a:pt x="1433" y="769"/>
                    <a:pt x="1475" y="784"/>
                    <a:pt x="1515" y="784"/>
                  </a:cubicBezTo>
                  <a:cubicBezTo>
                    <a:pt x="1585" y="784"/>
                    <a:pt x="1649" y="739"/>
                    <a:pt x="1680" y="656"/>
                  </a:cubicBezTo>
                  <a:cubicBezTo>
                    <a:pt x="1715" y="537"/>
                    <a:pt x="1692" y="370"/>
                    <a:pt x="1537" y="227"/>
                  </a:cubicBezTo>
                  <a:cubicBezTo>
                    <a:pt x="1629" y="135"/>
                    <a:pt x="1743" y="85"/>
                    <a:pt x="1857" y="85"/>
                  </a:cubicBezTo>
                  <a:close/>
                  <a:moveTo>
                    <a:pt x="1858" y="1"/>
                  </a:moveTo>
                  <a:cubicBezTo>
                    <a:pt x="1715" y="1"/>
                    <a:pt x="1573" y="61"/>
                    <a:pt x="1465" y="180"/>
                  </a:cubicBezTo>
                  <a:cubicBezTo>
                    <a:pt x="1406" y="132"/>
                    <a:pt x="1334" y="96"/>
                    <a:pt x="1239" y="61"/>
                  </a:cubicBezTo>
                  <a:cubicBezTo>
                    <a:pt x="1154" y="34"/>
                    <a:pt x="1078" y="20"/>
                    <a:pt x="1010" y="20"/>
                  </a:cubicBezTo>
                  <a:cubicBezTo>
                    <a:pt x="896" y="20"/>
                    <a:pt x="806" y="58"/>
                    <a:pt x="739" y="132"/>
                  </a:cubicBezTo>
                  <a:cubicBezTo>
                    <a:pt x="656" y="239"/>
                    <a:pt x="644" y="394"/>
                    <a:pt x="644" y="477"/>
                  </a:cubicBezTo>
                  <a:cubicBezTo>
                    <a:pt x="620" y="477"/>
                    <a:pt x="584" y="465"/>
                    <a:pt x="561" y="465"/>
                  </a:cubicBezTo>
                  <a:cubicBezTo>
                    <a:pt x="370" y="465"/>
                    <a:pt x="168" y="656"/>
                    <a:pt x="84" y="894"/>
                  </a:cubicBezTo>
                  <a:cubicBezTo>
                    <a:pt x="1" y="1120"/>
                    <a:pt x="72" y="1334"/>
                    <a:pt x="263" y="1477"/>
                  </a:cubicBezTo>
                  <a:cubicBezTo>
                    <a:pt x="382" y="1561"/>
                    <a:pt x="501" y="1620"/>
                    <a:pt x="620" y="1632"/>
                  </a:cubicBezTo>
                  <a:cubicBezTo>
                    <a:pt x="680" y="1835"/>
                    <a:pt x="834" y="1942"/>
                    <a:pt x="1049" y="1942"/>
                  </a:cubicBezTo>
                  <a:lnTo>
                    <a:pt x="1096" y="1942"/>
                  </a:lnTo>
                  <a:cubicBezTo>
                    <a:pt x="1394" y="1942"/>
                    <a:pt x="1620" y="1882"/>
                    <a:pt x="1775" y="1775"/>
                  </a:cubicBezTo>
                  <a:cubicBezTo>
                    <a:pt x="1799" y="1799"/>
                    <a:pt x="1823" y="1823"/>
                    <a:pt x="1858" y="1846"/>
                  </a:cubicBezTo>
                  <a:cubicBezTo>
                    <a:pt x="1918" y="1906"/>
                    <a:pt x="1989" y="1930"/>
                    <a:pt x="2085" y="1930"/>
                  </a:cubicBezTo>
                  <a:cubicBezTo>
                    <a:pt x="2370" y="1930"/>
                    <a:pt x="2739" y="1656"/>
                    <a:pt x="2870" y="1346"/>
                  </a:cubicBezTo>
                  <a:cubicBezTo>
                    <a:pt x="2954" y="1132"/>
                    <a:pt x="2930" y="942"/>
                    <a:pt x="2799" y="799"/>
                  </a:cubicBezTo>
                  <a:cubicBezTo>
                    <a:pt x="2704" y="703"/>
                    <a:pt x="2597" y="644"/>
                    <a:pt x="2466" y="644"/>
                  </a:cubicBezTo>
                  <a:cubicBezTo>
                    <a:pt x="2454" y="418"/>
                    <a:pt x="2335" y="215"/>
                    <a:pt x="2120" y="84"/>
                  </a:cubicBezTo>
                  <a:cubicBezTo>
                    <a:pt x="2037" y="25"/>
                    <a:pt x="1942" y="1"/>
                    <a:pt x="1858" y="1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3" name="Google Shape;1623;p31"/>
            <p:cNvSpPr/>
            <p:nvPr/>
          </p:nvSpPr>
          <p:spPr>
            <a:xfrm>
              <a:off x="6697867" y="-79794"/>
              <a:ext cx="67293" cy="67839"/>
            </a:xfrm>
            <a:custGeom>
              <a:avLst/>
              <a:gdLst/>
              <a:ahLst/>
              <a:cxnLst/>
              <a:rect l="l" t="t" r="r" b="b"/>
              <a:pathLst>
                <a:path w="835" h="846" extrusionOk="0">
                  <a:moveTo>
                    <a:pt x="441" y="131"/>
                  </a:moveTo>
                  <a:cubicBezTo>
                    <a:pt x="453" y="167"/>
                    <a:pt x="465" y="202"/>
                    <a:pt x="477" y="226"/>
                  </a:cubicBezTo>
                  <a:cubicBezTo>
                    <a:pt x="489" y="310"/>
                    <a:pt x="501" y="333"/>
                    <a:pt x="513" y="345"/>
                  </a:cubicBezTo>
                  <a:cubicBezTo>
                    <a:pt x="513" y="357"/>
                    <a:pt x="537" y="369"/>
                    <a:pt x="620" y="393"/>
                  </a:cubicBezTo>
                  <a:cubicBezTo>
                    <a:pt x="644" y="405"/>
                    <a:pt x="679" y="417"/>
                    <a:pt x="703" y="429"/>
                  </a:cubicBezTo>
                  <a:cubicBezTo>
                    <a:pt x="656" y="453"/>
                    <a:pt x="596" y="476"/>
                    <a:pt x="537" y="500"/>
                  </a:cubicBezTo>
                  <a:cubicBezTo>
                    <a:pt x="525" y="500"/>
                    <a:pt x="513" y="512"/>
                    <a:pt x="513" y="524"/>
                  </a:cubicBezTo>
                  <a:cubicBezTo>
                    <a:pt x="477" y="595"/>
                    <a:pt x="441" y="667"/>
                    <a:pt x="417" y="714"/>
                  </a:cubicBezTo>
                  <a:cubicBezTo>
                    <a:pt x="394" y="667"/>
                    <a:pt x="370" y="583"/>
                    <a:pt x="358" y="512"/>
                  </a:cubicBezTo>
                  <a:cubicBezTo>
                    <a:pt x="358" y="488"/>
                    <a:pt x="334" y="476"/>
                    <a:pt x="322" y="476"/>
                  </a:cubicBezTo>
                  <a:cubicBezTo>
                    <a:pt x="251" y="464"/>
                    <a:pt x="167" y="453"/>
                    <a:pt x="120" y="441"/>
                  </a:cubicBezTo>
                  <a:cubicBezTo>
                    <a:pt x="179" y="405"/>
                    <a:pt x="263" y="369"/>
                    <a:pt x="346" y="333"/>
                  </a:cubicBezTo>
                  <a:cubicBezTo>
                    <a:pt x="358" y="333"/>
                    <a:pt x="370" y="322"/>
                    <a:pt x="370" y="310"/>
                  </a:cubicBezTo>
                  <a:cubicBezTo>
                    <a:pt x="394" y="250"/>
                    <a:pt x="417" y="179"/>
                    <a:pt x="441" y="131"/>
                  </a:cubicBezTo>
                  <a:close/>
                  <a:moveTo>
                    <a:pt x="453" y="0"/>
                  </a:moveTo>
                  <a:cubicBezTo>
                    <a:pt x="429" y="0"/>
                    <a:pt x="394" y="0"/>
                    <a:pt x="298" y="262"/>
                  </a:cubicBezTo>
                  <a:cubicBezTo>
                    <a:pt x="25" y="381"/>
                    <a:pt x="13" y="417"/>
                    <a:pt x="1" y="429"/>
                  </a:cubicBezTo>
                  <a:cubicBezTo>
                    <a:pt x="1" y="441"/>
                    <a:pt x="1" y="464"/>
                    <a:pt x="13" y="476"/>
                  </a:cubicBezTo>
                  <a:cubicBezTo>
                    <a:pt x="25" y="488"/>
                    <a:pt x="36" y="512"/>
                    <a:pt x="286" y="560"/>
                  </a:cubicBezTo>
                  <a:cubicBezTo>
                    <a:pt x="358" y="845"/>
                    <a:pt x="382" y="845"/>
                    <a:pt x="406" y="845"/>
                  </a:cubicBezTo>
                  <a:cubicBezTo>
                    <a:pt x="406" y="845"/>
                    <a:pt x="406" y="845"/>
                    <a:pt x="417" y="834"/>
                  </a:cubicBezTo>
                  <a:cubicBezTo>
                    <a:pt x="441" y="834"/>
                    <a:pt x="465" y="834"/>
                    <a:pt x="584" y="572"/>
                  </a:cubicBezTo>
                  <a:cubicBezTo>
                    <a:pt x="656" y="548"/>
                    <a:pt x="787" y="500"/>
                    <a:pt x="822" y="464"/>
                  </a:cubicBezTo>
                  <a:cubicBezTo>
                    <a:pt x="822" y="464"/>
                    <a:pt x="834" y="441"/>
                    <a:pt x="834" y="429"/>
                  </a:cubicBezTo>
                  <a:cubicBezTo>
                    <a:pt x="822" y="393"/>
                    <a:pt x="787" y="369"/>
                    <a:pt x="644" y="322"/>
                  </a:cubicBezTo>
                  <a:cubicBezTo>
                    <a:pt x="620" y="310"/>
                    <a:pt x="584" y="298"/>
                    <a:pt x="572" y="298"/>
                  </a:cubicBezTo>
                  <a:cubicBezTo>
                    <a:pt x="572" y="274"/>
                    <a:pt x="560" y="238"/>
                    <a:pt x="548" y="214"/>
                  </a:cubicBezTo>
                  <a:cubicBezTo>
                    <a:pt x="525" y="95"/>
                    <a:pt x="513" y="48"/>
                    <a:pt x="489" y="24"/>
                  </a:cubicBezTo>
                  <a:cubicBezTo>
                    <a:pt x="489" y="12"/>
                    <a:pt x="465" y="0"/>
                    <a:pt x="453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4" name="Google Shape;1624;p31"/>
            <p:cNvSpPr/>
            <p:nvPr/>
          </p:nvSpPr>
          <p:spPr>
            <a:xfrm>
              <a:off x="7388324" y="27485"/>
              <a:ext cx="49966" cy="49716"/>
            </a:xfrm>
            <a:custGeom>
              <a:avLst/>
              <a:gdLst/>
              <a:ahLst/>
              <a:cxnLst/>
              <a:rect l="l" t="t" r="r" b="b"/>
              <a:pathLst>
                <a:path w="620" h="620" extrusionOk="0">
                  <a:moveTo>
                    <a:pt x="310" y="95"/>
                  </a:moveTo>
                  <a:cubicBezTo>
                    <a:pt x="441" y="95"/>
                    <a:pt x="536" y="191"/>
                    <a:pt x="536" y="310"/>
                  </a:cubicBezTo>
                  <a:cubicBezTo>
                    <a:pt x="536" y="441"/>
                    <a:pt x="429" y="536"/>
                    <a:pt x="310" y="536"/>
                  </a:cubicBezTo>
                  <a:cubicBezTo>
                    <a:pt x="251" y="536"/>
                    <a:pt x="191" y="512"/>
                    <a:pt x="155" y="464"/>
                  </a:cubicBezTo>
                  <a:cubicBezTo>
                    <a:pt x="108" y="429"/>
                    <a:pt x="96" y="369"/>
                    <a:pt x="96" y="310"/>
                  </a:cubicBezTo>
                  <a:cubicBezTo>
                    <a:pt x="96" y="191"/>
                    <a:pt x="191" y="95"/>
                    <a:pt x="310" y="95"/>
                  </a:cubicBezTo>
                  <a:close/>
                  <a:moveTo>
                    <a:pt x="310" y="0"/>
                  </a:moveTo>
                  <a:cubicBezTo>
                    <a:pt x="144" y="0"/>
                    <a:pt x="1" y="143"/>
                    <a:pt x="1" y="310"/>
                  </a:cubicBezTo>
                  <a:cubicBezTo>
                    <a:pt x="1" y="393"/>
                    <a:pt x="36" y="464"/>
                    <a:pt x="96" y="524"/>
                  </a:cubicBezTo>
                  <a:cubicBezTo>
                    <a:pt x="155" y="583"/>
                    <a:pt x="227" y="619"/>
                    <a:pt x="310" y="619"/>
                  </a:cubicBezTo>
                  <a:cubicBezTo>
                    <a:pt x="477" y="619"/>
                    <a:pt x="620" y="488"/>
                    <a:pt x="620" y="310"/>
                  </a:cubicBezTo>
                  <a:cubicBezTo>
                    <a:pt x="620" y="143"/>
                    <a:pt x="477" y="0"/>
                    <a:pt x="310" y="0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5" name="Google Shape;1625;p31"/>
            <p:cNvSpPr/>
            <p:nvPr/>
          </p:nvSpPr>
          <p:spPr>
            <a:xfrm>
              <a:off x="7004911" y="-110346"/>
              <a:ext cx="479833" cy="130866"/>
            </a:xfrm>
            <a:custGeom>
              <a:avLst/>
              <a:gdLst/>
              <a:ahLst/>
              <a:cxnLst/>
              <a:rect l="l" t="t" r="r" b="b"/>
              <a:pathLst>
                <a:path w="5954" h="1632" extrusionOk="0">
                  <a:moveTo>
                    <a:pt x="4918" y="0"/>
                  </a:moveTo>
                  <a:cubicBezTo>
                    <a:pt x="4894" y="0"/>
                    <a:pt x="4870" y="12"/>
                    <a:pt x="4870" y="36"/>
                  </a:cubicBezTo>
                  <a:cubicBezTo>
                    <a:pt x="4858" y="60"/>
                    <a:pt x="4882" y="83"/>
                    <a:pt x="4906" y="83"/>
                  </a:cubicBezTo>
                  <a:cubicBezTo>
                    <a:pt x="4954" y="95"/>
                    <a:pt x="5001" y="107"/>
                    <a:pt x="5061" y="119"/>
                  </a:cubicBezTo>
                  <a:lnTo>
                    <a:pt x="5073" y="119"/>
                  </a:lnTo>
                  <a:cubicBezTo>
                    <a:pt x="5085" y="119"/>
                    <a:pt x="5109" y="107"/>
                    <a:pt x="5109" y="95"/>
                  </a:cubicBezTo>
                  <a:cubicBezTo>
                    <a:pt x="5120" y="72"/>
                    <a:pt x="5109" y="48"/>
                    <a:pt x="5085" y="36"/>
                  </a:cubicBezTo>
                  <a:cubicBezTo>
                    <a:pt x="5025" y="24"/>
                    <a:pt x="4966" y="0"/>
                    <a:pt x="4918" y="0"/>
                  </a:cubicBezTo>
                  <a:close/>
                  <a:moveTo>
                    <a:pt x="4728" y="0"/>
                  </a:moveTo>
                  <a:cubicBezTo>
                    <a:pt x="4668" y="12"/>
                    <a:pt x="4620" y="24"/>
                    <a:pt x="4561" y="48"/>
                  </a:cubicBezTo>
                  <a:cubicBezTo>
                    <a:pt x="4537" y="60"/>
                    <a:pt x="4525" y="83"/>
                    <a:pt x="4537" y="107"/>
                  </a:cubicBezTo>
                  <a:cubicBezTo>
                    <a:pt x="4549" y="119"/>
                    <a:pt x="4561" y="131"/>
                    <a:pt x="4573" y="131"/>
                  </a:cubicBezTo>
                  <a:lnTo>
                    <a:pt x="4597" y="131"/>
                  </a:lnTo>
                  <a:cubicBezTo>
                    <a:pt x="4644" y="107"/>
                    <a:pt x="4692" y="95"/>
                    <a:pt x="4739" y="83"/>
                  </a:cubicBezTo>
                  <a:cubicBezTo>
                    <a:pt x="4763" y="83"/>
                    <a:pt x="4787" y="60"/>
                    <a:pt x="4775" y="36"/>
                  </a:cubicBezTo>
                  <a:cubicBezTo>
                    <a:pt x="4775" y="12"/>
                    <a:pt x="4751" y="0"/>
                    <a:pt x="4728" y="0"/>
                  </a:cubicBezTo>
                  <a:close/>
                  <a:moveTo>
                    <a:pt x="5232" y="103"/>
                  </a:moveTo>
                  <a:cubicBezTo>
                    <a:pt x="5216" y="103"/>
                    <a:pt x="5201" y="114"/>
                    <a:pt x="5192" y="131"/>
                  </a:cubicBezTo>
                  <a:cubicBezTo>
                    <a:pt x="5180" y="143"/>
                    <a:pt x="5192" y="167"/>
                    <a:pt x="5204" y="179"/>
                  </a:cubicBezTo>
                  <a:cubicBezTo>
                    <a:pt x="5251" y="202"/>
                    <a:pt x="5299" y="226"/>
                    <a:pt x="5359" y="262"/>
                  </a:cubicBezTo>
                  <a:lnTo>
                    <a:pt x="5370" y="262"/>
                  </a:lnTo>
                  <a:cubicBezTo>
                    <a:pt x="5394" y="262"/>
                    <a:pt x="5406" y="262"/>
                    <a:pt x="5406" y="250"/>
                  </a:cubicBezTo>
                  <a:cubicBezTo>
                    <a:pt x="5418" y="226"/>
                    <a:pt x="5418" y="202"/>
                    <a:pt x="5394" y="191"/>
                  </a:cubicBezTo>
                  <a:cubicBezTo>
                    <a:pt x="5347" y="155"/>
                    <a:pt x="5299" y="131"/>
                    <a:pt x="5251" y="107"/>
                  </a:cubicBezTo>
                  <a:cubicBezTo>
                    <a:pt x="5245" y="104"/>
                    <a:pt x="5239" y="103"/>
                    <a:pt x="5232" y="103"/>
                  </a:cubicBezTo>
                  <a:close/>
                  <a:moveTo>
                    <a:pt x="4430" y="135"/>
                  </a:moveTo>
                  <a:cubicBezTo>
                    <a:pt x="4420" y="135"/>
                    <a:pt x="4411" y="138"/>
                    <a:pt x="4406" y="143"/>
                  </a:cubicBezTo>
                  <a:cubicBezTo>
                    <a:pt x="4358" y="179"/>
                    <a:pt x="4323" y="214"/>
                    <a:pt x="4275" y="262"/>
                  </a:cubicBezTo>
                  <a:cubicBezTo>
                    <a:pt x="4251" y="274"/>
                    <a:pt x="4251" y="298"/>
                    <a:pt x="4275" y="322"/>
                  </a:cubicBezTo>
                  <a:cubicBezTo>
                    <a:pt x="4287" y="322"/>
                    <a:pt x="4287" y="333"/>
                    <a:pt x="4299" y="333"/>
                  </a:cubicBezTo>
                  <a:cubicBezTo>
                    <a:pt x="4311" y="333"/>
                    <a:pt x="4323" y="322"/>
                    <a:pt x="4335" y="322"/>
                  </a:cubicBezTo>
                  <a:cubicBezTo>
                    <a:pt x="4370" y="274"/>
                    <a:pt x="4418" y="238"/>
                    <a:pt x="4454" y="214"/>
                  </a:cubicBezTo>
                  <a:cubicBezTo>
                    <a:pt x="4477" y="191"/>
                    <a:pt x="4477" y="167"/>
                    <a:pt x="4466" y="155"/>
                  </a:cubicBezTo>
                  <a:cubicBezTo>
                    <a:pt x="4459" y="141"/>
                    <a:pt x="4443" y="135"/>
                    <a:pt x="4430" y="135"/>
                  </a:cubicBezTo>
                  <a:close/>
                  <a:moveTo>
                    <a:pt x="5513" y="278"/>
                  </a:moveTo>
                  <a:cubicBezTo>
                    <a:pt x="5500" y="278"/>
                    <a:pt x="5485" y="284"/>
                    <a:pt x="5478" y="298"/>
                  </a:cubicBezTo>
                  <a:cubicBezTo>
                    <a:pt x="5466" y="310"/>
                    <a:pt x="5466" y="345"/>
                    <a:pt x="5490" y="357"/>
                  </a:cubicBezTo>
                  <a:cubicBezTo>
                    <a:pt x="5537" y="381"/>
                    <a:pt x="5573" y="417"/>
                    <a:pt x="5620" y="453"/>
                  </a:cubicBezTo>
                  <a:cubicBezTo>
                    <a:pt x="5632" y="464"/>
                    <a:pt x="5644" y="464"/>
                    <a:pt x="5656" y="464"/>
                  </a:cubicBezTo>
                  <a:cubicBezTo>
                    <a:pt x="5668" y="464"/>
                    <a:pt x="5680" y="464"/>
                    <a:pt x="5680" y="453"/>
                  </a:cubicBezTo>
                  <a:cubicBezTo>
                    <a:pt x="5704" y="429"/>
                    <a:pt x="5692" y="405"/>
                    <a:pt x="5680" y="393"/>
                  </a:cubicBezTo>
                  <a:cubicBezTo>
                    <a:pt x="5632" y="357"/>
                    <a:pt x="5585" y="322"/>
                    <a:pt x="5537" y="286"/>
                  </a:cubicBezTo>
                  <a:cubicBezTo>
                    <a:pt x="5532" y="281"/>
                    <a:pt x="5523" y="278"/>
                    <a:pt x="5513" y="278"/>
                  </a:cubicBezTo>
                  <a:close/>
                  <a:moveTo>
                    <a:pt x="245" y="313"/>
                  </a:moveTo>
                  <a:cubicBezTo>
                    <a:pt x="233" y="313"/>
                    <a:pt x="221" y="316"/>
                    <a:pt x="215" y="322"/>
                  </a:cubicBezTo>
                  <a:cubicBezTo>
                    <a:pt x="215" y="322"/>
                    <a:pt x="156" y="381"/>
                    <a:pt x="96" y="464"/>
                  </a:cubicBezTo>
                  <a:cubicBezTo>
                    <a:pt x="84" y="488"/>
                    <a:pt x="96" y="512"/>
                    <a:pt x="108" y="524"/>
                  </a:cubicBezTo>
                  <a:lnTo>
                    <a:pt x="132" y="524"/>
                  </a:lnTo>
                  <a:cubicBezTo>
                    <a:pt x="144" y="524"/>
                    <a:pt x="167" y="524"/>
                    <a:pt x="167" y="512"/>
                  </a:cubicBezTo>
                  <a:cubicBezTo>
                    <a:pt x="215" y="429"/>
                    <a:pt x="275" y="381"/>
                    <a:pt x="275" y="381"/>
                  </a:cubicBezTo>
                  <a:cubicBezTo>
                    <a:pt x="286" y="369"/>
                    <a:pt x="286" y="345"/>
                    <a:pt x="275" y="322"/>
                  </a:cubicBezTo>
                  <a:cubicBezTo>
                    <a:pt x="269" y="316"/>
                    <a:pt x="257" y="313"/>
                    <a:pt x="245" y="313"/>
                  </a:cubicBezTo>
                  <a:close/>
                  <a:moveTo>
                    <a:pt x="2406" y="393"/>
                  </a:moveTo>
                  <a:cubicBezTo>
                    <a:pt x="2334" y="393"/>
                    <a:pt x="2263" y="417"/>
                    <a:pt x="2215" y="464"/>
                  </a:cubicBezTo>
                  <a:cubicBezTo>
                    <a:pt x="2203" y="488"/>
                    <a:pt x="2203" y="512"/>
                    <a:pt x="2215" y="524"/>
                  </a:cubicBezTo>
                  <a:cubicBezTo>
                    <a:pt x="2227" y="536"/>
                    <a:pt x="2239" y="536"/>
                    <a:pt x="2251" y="536"/>
                  </a:cubicBezTo>
                  <a:cubicBezTo>
                    <a:pt x="2251" y="536"/>
                    <a:pt x="2263" y="536"/>
                    <a:pt x="2275" y="524"/>
                  </a:cubicBezTo>
                  <a:cubicBezTo>
                    <a:pt x="2311" y="500"/>
                    <a:pt x="2346" y="476"/>
                    <a:pt x="2382" y="476"/>
                  </a:cubicBezTo>
                  <a:lnTo>
                    <a:pt x="2394" y="476"/>
                  </a:lnTo>
                  <a:cubicBezTo>
                    <a:pt x="2418" y="476"/>
                    <a:pt x="2442" y="464"/>
                    <a:pt x="2442" y="441"/>
                  </a:cubicBezTo>
                  <a:cubicBezTo>
                    <a:pt x="2442" y="417"/>
                    <a:pt x="2430" y="393"/>
                    <a:pt x="2406" y="393"/>
                  </a:cubicBezTo>
                  <a:close/>
                  <a:moveTo>
                    <a:pt x="4186" y="372"/>
                  </a:moveTo>
                  <a:cubicBezTo>
                    <a:pt x="4174" y="372"/>
                    <a:pt x="4162" y="375"/>
                    <a:pt x="4156" y="381"/>
                  </a:cubicBezTo>
                  <a:cubicBezTo>
                    <a:pt x="4120" y="429"/>
                    <a:pt x="4085" y="476"/>
                    <a:pt x="4049" y="524"/>
                  </a:cubicBezTo>
                  <a:cubicBezTo>
                    <a:pt x="4037" y="536"/>
                    <a:pt x="4037" y="572"/>
                    <a:pt x="4061" y="583"/>
                  </a:cubicBezTo>
                  <a:lnTo>
                    <a:pt x="4085" y="583"/>
                  </a:lnTo>
                  <a:cubicBezTo>
                    <a:pt x="4096" y="583"/>
                    <a:pt x="4108" y="583"/>
                    <a:pt x="4120" y="572"/>
                  </a:cubicBezTo>
                  <a:cubicBezTo>
                    <a:pt x="4156" y="524"/>
                    <a:pt x="4192" y="476"/>
                    <a:pt x="4227" y="441"/>
                  </a:cubicBezTo>
                  <a:cubicBezTo>
                    <a:pt x="4239" y="417"/>
                    <a:pt x="4239" y="393"/>
                    <a:pt x="4216" y="381"/>
                  </a:cubicBezTo>
                  <a:cubicBezTo>
                    <a:pt x="4210" y="375"/>
                    <a:pt x="4198" y="372"/>
                    <a:pt x="4186" y="372"/>
                  </a:cubicBezTo>
                  <a:close/>
                  <a:moveTo>
                    <a:pt x="2556" y="457"/>
                  </a:moveTo>
                  <a:cubicBezTo>
                    <a:pt x="2543" y="457"/>
                    <a:pt x="2532" y="462"/>
                    <a:pt x="2525" y="476"/>
                  </a:cubicBezTo>
                  <a:cubicBezTo>
                    <a:pt x="2501" y="488"/>
                    <a:pt x="2513" y="524"/>
                    <a:pt x="2525" y="536"/>
                  </a:cubicBezTo>
                  <a:cubicBezTo>
                    <a:pt x="2572" y="560"/>
                    <a:pt x="2596" y="595"/>
                    <a:pt x="2596" y="643"/>
                  </a:cubicBezTo>
                  <a:cubicBezTo>
                    <a:pt x="2608" y="667"/>
                    <a:pt x="2620" y="679"/>
                    <a:pt x="2644" y="679"/>
                  </a:cubicBezTo>
                  <a:lnTo>
                    <a:pt x="2656" y="679"/>
                  </a:lnTo>
                  <a:cubicBezTo>
                    <a:pt x="2680" y="679"/>
                    <a:pt x="2692" y="655"/>
                    <a:pt x="2692" y="631"/>
                  </a:cubicBezTo>
                  <a:cubicBezTo>
                    <a:pt x="2680" y="560"/>
                    <a:pt x="2644" y="512"/>
                    <a:pt x="2584" y="464"/>
                  </a:cubicBezTo>
                  <a:cubicBezTo>
                    <a:pt x="2575" y="460"/>
                    <a:pt x="2565" y="457"/>
                    <a:pt x="2556" y="457"/>
                  </a:cubicBezTo>
                  <a:close/>
                  <a:moveTo>
                    <a:pt x="5782" y="492"/>
                  </a:moveTo>
                  <a:cubicBezTo>
                    <a:pt x="5769" y="492"/>
                    <a:pt x="5758" y="498"/>
                    <a:pt x="5751" y="512"/>
                  </a:cubicBezTo>
                  <a:cubicBezTo>
                    <a:pt x="5728" y="524"/>
                    <a:pt x="5740" y="548"/>
                    <a:pt x="5751" y="560"/>
                  </a:cubicBezTo>
                  <a:cubicBezTo>
                    <a:pt x="5787" y="595"/>
                    <a:pt x="5835" y="643"/>
                    <a:pt x="5871" y="679"/>
                  </a:cubicBezTo>
                  <a:cubicBezTo>
                    <a:pt x="5882" y="691"/>
                    <a:pt x="5894" y="691"/>
                    <a:pt x="5906" y="691"/>
                  </a:cubicBezTo>
                  <a:cubicBezTo>
                    <a:pt x="5918" y="691"/>
                    <a:pt x="5930" y="691"/>
                    <a:pt x="5930" y="679"/>
                  </a:cubicBezTo>
                  <a:cubicBezTo>
                    <a:pt x="5954" y="655"/>
                    <a:pt x="5954" y="631"/>
                    <a:pt x="5930" y="619"/>
                  </a:cubicBezTo>
                  <a:cubicBezTo>
                    <a:pt x="5894" y="572"/>
                    <a:pt x="5847" y="536"/>
                    <a:pt x="5811" y="500"/>
                  </a:cubicBezTo>
                  <a:cubicBezTo>
                    <a:pt x="5801" y="495"/>
                    <a:pt x="5791" y="492"/>
                    <a:pt x="5782" y="492"/>
                  </a:cubicBezTo>
                  <a:close/>
                  <a:moveTo>
                    <a:pt x="72" y="595"/>
                  </a:moveTo>
                  <a:cubicBezTo>
                    <a:pt x="60" y="595"/>
                    <a:pt x="36" y="607"/>
                    <a:pt x="25" y="631"/>
                  </a:cubicBezTo>
                  <a:cubicBezTo>
                    <a:pt x="13" y="679"/>
                    <a:pt x="1" y="726"/>
                    <a:pt x="1" y="774"/>
                  </a:cubicBezTo>
                  <a:cubicBezTo>
                    <a:pt x="1" y="786"/>
                    <a:pt x="1" y="798"/>
                    <a:pt x="1" y="810"/>
                  </a:cubicBezTo>
                  <a:cubicBezTo>
                    <a:pt x="1" y="834"/>
                    <a:pt x="25" y="845"/>
                    <a:pt x="48" y="845"/>
                  </a:cubicBezTo>
                  <a:cubicBezTo>
                    <a:pt x="72" y="845"/>
                    <a:pt x="84" y="822"/>
                    <a:pt x="84" y="798"/>
                  </a:cubicBezTo>
                  <a:cubicBezTo>
                    <a:pt x="84" y="786"/>
                    <a:pt x="84" y="786"/>
                    <a:pt x="84" y="774"/>
                  </a:cubicBezTo>
                  <a:cubicBezTo>
                    <a:pt x="84" y="738"/>
                    <a:pt x="96" y="691"/>
                    <a:pt x="108" y="655"/>
                  </a:cubicBezTo>
                  <a:cubicBezTo>
                    <a:pt x="108" y="631"/>
                    <a:pt x="96" y="607"/>
                    <a:pt x="72" y="595"/>
                  </a:cubicBezTo>
                  <a:close/>
                  <a:moveTo>
                    <a:pt x="2180" y="595"/>
                  </a:moveTo>
                  <a:cubicBezTo>
                    <a:pt x="2156" y="595"/>
                    <a:pt x="2132" y="607"/>
                    <a:pt x="2120" y="631"/>
                  </a:cubicBezTo>
                  <a:cubicBezTo>
                    <a:pt x="2108" y="679"/>
                    <a:pt x="2096" y="738"/>
                    <a:pt x="2096" y="810"/>
                  </a:cubicBezTo>
                  <a:cubicBezTo>
                    <a:pt x="2096" y="834"/>
                    <a:pt x="2108" y="845"/>
                    <a:pt x="2132" y="857"/>
                  </a:cubicBezTo>
                  <a:cubicBezTo>
                    <a:pt x="2156" y="857"/>
                    <a:pt x="2180" y="834"/>
                    <a:pt x="2180" y="810"/>
                  </a:cubicBezTo>
                  <a:cubicBezTo>
                    <a:pt x="2180" y="750"/>
                    <a:pt x="2191" y="703"/>
                    <a:pt x="2203" y="655"/>
                  </a:cubicBezTo>
                  <a:cubicBezTo>
                    <a:pt x="2215" y="631"/>
                    <a:pt x="2203" y="607"/>
                    <a:pt x="2180" y="595"/>
                  </a:cubicBezTo>
                  <a:close/>
                  <a:moveTo>
                    <a:pt x="3984" y="641"/>
                  </a:moveTo>
                  <a:cubicBezTo>
                    <a:pt x="3971" y="641"/>
                    <a:pt x="3960" y="648"/>
                    <a:pt x="3954" y="655"/>
                  </a:cubicBezTo>
                  <a:lnTo>
                    <a:pt x="3858" y="798"/>
                  </a:lnTo>
                  <a:cubicBezTo>
                    <a:pt x="3835" y="822"/>
                    <a:pt x="3846" y="845"/>
                    <a:pt x="3858" y="857"/>
                  </a:cubicBezTo>
                  <a:cubicBezTo>
                    <a:pt x="3870" y="857"/>
                    <a:pt x="3882" y="869"/>
                    <a:pt x="3894" y="869"/>
                  </a:cubicBezTo>
                  <a:cubicBezTo>
                    <a:pt x="3906" y="869"/>
                    <a:pt x="3918" y="857"/>
                    <a:pt x="3918" y="845"/>
                  </a:cubicBezTo>
                  <a:lnTo>
                    <a:pt x="4025" y="714"/>
                  </a:lnTo>
                  <a:cubicBezTo>
                    <a:pt x="4037" y="691"/>
                    <a:pt x="4025" y="667"/>
                    <a:pt x="4013" y="655"/>
                  </a:cubicBezTo>
                  <a:cubicBezTo>
                    <a:pt x="4003" y="645"/>
                    <a:pt x="3993" y="641"/>
                    <a:pt x="3984" y="641"/>
                  </a:cubicBezTo>
                  <a:close/>
                  <a:moveTo>
                    <a:pt x="2613" y="757"/>
                  </a:moveTo>
                  <a:cubicBezTo>
                    <a:pt x="2596" y="757"/>
                    <a:pt x="2581" y="768"/>
                    <a:pt x="2572" y="786"/>
                  </a:cubicBezTo>
                  <a:cubicBezTo>
                    <a:pt x="2549" y="822"/>
                    <a:pt x="2525" y="869"/>
                    <a:pt x="2489" y="917"/>
                  </a:cubicBezTo>
                  <a:cubicBezTo>
                    <a:pt x="2465" y="929"/>
                    <a:pt x="2465" y="953"/>
                    <a:pt x="2489" y="976"/>
                  </a:cubicBezTo>
                  <a:cubicBezTo>
                    <a:pt x="2501" y="976"/>
                    <a:pt x="2501" y="988"/>
                    <a:pt x="2513" y="988"/>
                  </a:cubicBezTo>
                  <a:cubicBezTo>
                    <a:pt x="2525" y="988"/>
                    <a:pt x="2537" y="976"/>
                    <a:pt x="2549" y="964"/>
                  </a:cubicBezTo>
                  <a:cubicBezTo>
                    <a:pt x="2596" y="917"/>
                    <a:pt x="2620" y="869"/>
                    <a:pt x="2644" y="822"/>
                  </a:cubicBezTo>
                  <a:cubicBezTo>
                    <a:pt x="2656" y="798"/>
                    <a:pt x="2644" y="774"/>
                    <a:pt x="2632" y="762"/>
                  </a:cubicBezTo>
                  <a:cubicBezTo>
                    <a:pt x="2626" y="759"/>
                    <a:pt x="2619" y="757"/>
                    <a:pt x="2613" y="757"/>
                  </a:cubicBezTo>
                  <a:close/>
                  <a:moveTo>
                    <a:pt x="3787" y="921"/>
                  </a:moveTo>
                  <a:cubicBezTo>
                    <a:pt x="3773" y="921"/>
                    <a:pt x="3758" y="927"/>
                    <a:pt x="3751" y="941"/>
                  </a:cubicBezTo>
                  <a:cubicBezTo>
                    <a:pt x="3715" y="976"/>
                    <a:pt x="3692" y="1024"/>
                    <a:pt x="3656" y="1060"/>
                  </a:cubicBezTo>
                  <a:cubicBezTo>
                    <a:pt x="3632" y="1084"/>
                    <a:pt x="3644" y="1107"/>
                    <a:pt x="3656" y="1119"/>
                  </a:cubicBezTo>
                  <a:cubicBezTo>
                    <a:pt x="3668" y="1131"/>
                    <a:pt x="3668" y="1131"/>
                    <a:pt x="3680" y="1131"/>
                  </a:cubicBezTo>
                  <a:cubicBezTo>
                    <a:pt x="3692" y="1131"/>
                    <a:pt x="3704" y="1131"/>
                    <a:pt x="3715" y="1119"/>
                  </a:cubicBezTo>
                  <a:cubicBezTo>
                    <a:pt x="3751" y="1072"/>
                    <a:pt x="3787" y="1036"/>
                    <a:pt x="3823" y="988"/>
                  </a:cubicBezTo>
                  <a:cubicBezTo>
                    <a:pt x="3835" y="964"/>
                    <a:pt x="3835" y="941"/>
                    <a:pt x="3811" y="929"/>
                  </a:cubicBezTo>
                  <a:cubicBezTo>
                    <a:pt x="3806" y="924"/>
                    <a:pt x="3797" y="921"/>
                    <a:pt x="3787" y="921"/>
                  </a:cubicBezTo>
                  <a:close/>
                  <a:moveTo>
                    <a:pt x="93" y="924"/>
                  </a:moveTo>
                  <a:cubicBezTo>
                    <a:pt x="86" y="924"/>
                    <a:pt x="79" y="925"/>
                    <a:pt x="72" y="929"/>
                  </a:cubicBezTo>
                  <a:cubicBezTo>
                    <a:pt x="48" y="941"/>
                    <a:pt x="36" y="964"/>
                    <a:pt x="48" y="988"/>
                  </a:cubicBezTo>
                  <a:cubicBezTo>
                    <a:pt x="84" y="1036"/>
                    <a:pt x="120" y="1084"/>
                    <a:pt x="167" y="1131"/>
                  </a:cubicBezTo>
                  <a:cubicBezTo>
                    <a:pt x="179" y="1143"/>
                    <a:pt x="191" y="1143"/>
                    <a:pt x="191" y="1143"/>
                  </a:cubicBezTo>
                  <a:cubicBezTo>
                    <a:pt x="203" y="1143"/>
                    <a:pt x="215" y="1143"/>
                    <a:pt x="227" y="1131"/>
                  </a:cubicBezTo>
                  <a:cubicBezTo>
                    <a:pt x="239" y="1107"/>
                    <a:pt x="239" y="1084"/>
                    <a:pt x="227" y="1072"/>
                  </a:cubicBezTo>
                  <a:cubicBezTo>
                    <a:pt x="179" y="1024"/>
                    <a:pt x="156" y="988"/>
                    <a:pt x="132" y="941"/>
                  </a:cubicBezTo>
                  <a:cubicBezTo>
                    <a:pt x="123" y="932"/>
                    <a:pt x="109" y="924"/>
                    <a:pt x="93" y="924"/>
                  </a:cubicBezTo>
                  <a:close/>
                  <a:moveTo>
                    <a:pt x="2145" y="938"/>
                  </a:moveTo>
                  <a:cubicBezTo>
                    <a:pt x="2141" y="938"/>
                    <a:pt x="2136" y="938"/>
                    <a:pt x="2132" y="941"/>
                  </a:cubicBezTo>
                  <a:cubicBezTo>
                    <a:pt x="2108" y="941"/>
                    <a:pt x="2096" y="964"/>
                    <a:pt x="2096" y="988"/>
                  </a:cubicBezTo>
                  <a:cubicBezTo>
                    <a:pt x="2108" y="1048"/>
                    <a:pt x="2120" y="1107"/>
                    <a:pt x="2144" y="1155"/>
                  </a:cubicBezTo>
                  <a:cubicBezTo>
                    <a:pt x="2153" y="1172"/>
                    <a:pt x="2161" y="1183"/>
                    <a:pt x="2175" y="1183"/>
                  </a:cubicBezTo>
                  <a:cubicBezTo>
                    <a:pt x="2180" y="1183"/>
                    <a:pt x="2185" y="1182"/>
                    <a:pt x="2191" y="1179"/>
                  </a:cubicBezTo>
                  <a:cubicBezTo>
                    <a:pt x="2203" y="1179"/>
                    <a:pt x="2215" y="1179"/>
                    <a:pt x="2215" y="1167"/>
                  </a:cubicBezTo>
                  <a:cubicBezTo>
                    <a:pt x="2215" y="1167"/>
                    <a:pt x="2215" y="1179"/>
                    <a:pt x="2227" y="1179"/>
                  </a:cubicBezTo>
                  <a:cubicBezTo>
                    <a:pt x="2227" y="1191"/>
                    <a:pt x="2251" y="1203"/>
                    <a:pt x="2263" y="1203"/>
                  </a:cubicBezTo>
                  <a:cubicBezTo>
                    <a:pt x="2263" y="1203"/>
                    <a:pt x="2275" y="1203"/>
                    <a:pt x="2287" y="1191"/>
                  </a:cubicBezTo>
                  <a:cubicBezTo>
                    <a:pt x="2334" y="1155"/>
                    <a:pt x="2382" y="1131"/>
                    <a:pt x="2418" y="1095"/>
                  </a:cubicBezTo>
                  <a:cubicBezTo>
                    <a:pt x="2442" y="1072"/>
                    <a:pt x="2442" y="1048"/>
                    <a:pt x="2430" y="1036"/>
                  </a:cubicBezTo>
                  <a:cubicBezTo>
                    <a:pt x="2423" y="1022"/>
                    <a:pt x="2407" y="1016"/>
                    <a:pt x="2394" y="1016"/>
                  </a:cubicBezTo>
                  <a:cubicBezTo>
                    <a:pt x="2384" y="1016"/>
                    <a:pt x="2375" y="1019"/>
                    <a:pt x="2370" y="1024"/>
                  </a:cubicBezTo>
                  <a:cubicBezTo>
                    <a:pt x="2322" y="1060"/>
                    <a:pt x="2287" y="1095"/>
                    <a:pt x="2239" y="1119"/>
                  </a:cubicBezTo>
                  <a:cubicBezTo>
                    <a:pt x="2227" y="1131"/>
                    <a:pt x="2227" y="1131"/>
                    <a:pt x="2227" y="1131"/>
                  </a:cubicBezTo>
                  <a:cubicBezTo>
                    <a:pt x="2203" y="1084"/>
                    <a:pt x="2191" y="1024"/>
                    <a:pt x="2180" y="976"/>
                  </a:cubicBezTo>
                  <a:cubicBezTo>
                    <a:pt x="2180" y="957"/>
                    <a:pt x="2164" y="938"/>
                    <a:pt x="2145" y="938"/>
                  </a:cubicBezTo>
                  <a:close/>
                  <a:moveTo>
                    <a:pt x="329" y="1159"/>
                  </a:moveTo>
                  <a:cubicBezTo>
                    <a:pt x="316" y="1159"/>
                    <a:pt x="305" y="1165"/>
                    <a:pt x="298" y="1179"/>
                  </a:cubicBezTo>
                  <a:cubicBezTo>
                    <a:pt x="286" y="1203"/>
                    <a:pt x="286" y="1226"/>
                    <a:pt x="310" y="1238"/>
                  </a:cubicBezTo>
                  <a:cubicBezTo>
                    <a:pt x="358" y="1274"/>
                    <a:pt x="406" y="1298"/>
                    <a:pt x="465" y="1322"/>
                  </a:cubicBezTo>
                  <a:lnTo>
                    <a:pt x="477" y="1322"/>
                  </a:lnTo>
                  <a:cubicBezTo>
                    <a:pt x="501" y="1322"/>
                    <a:pt x="513" y="1322"/>
                    <a:pt x="513" y="1298"/>
                  </a:cubicBezTo>
                  <a:cubicBezTo>
                    <a:pt x="525" y="1286"/>
                    <a:pt x="513" y="1250"/>
                    <a:pt x="501" y="1250"/>
                  </a:cubicBezTo>
                  <a:cubicBezTo>
                    <a:pt x="441" y="1215"/>
                    <a:pt x="394" y="1191"/>
                    <a:pt x="358" y="1167"/>
                  </a:cubicBezTo>
                  <a:cubicBezTo>
                    <a:pt x="348" y="1162"/>
                    <a:pt x="338" y="1159"/>
                    <a:pt x="329" y="1159"/>
                  </a:cubicBezTo>
                  <a:close/>
                  <a:moveTo>
                    <a:pt x="2115" y="1198"/>
                  </a:moveTo>
                  <a:cubicBezTo>
                    <a:pt x="2109" y="1198"/>
                    <a:pt x="2103" y="1199"/>
                    <a:pt x="2096" y="1203"/>
                  </a:cubicBezTo>
                  <a:cubicBezTo>
                    <a:pt x="2049" y="1238"/>
                    <a:pt x="1989" y="1262"/>
                    <a:pt x="1941" y="1274"/>
                  </a:cubicBezTo>
                  <a:cubicBezTo>
                    <a:pt x="1918" y="1286"/>
                    <a:pt x="1906" y="1310"/>
                    <a:pt x="1918" y="1334"/>
                  </a:cubicBezTo>
                  <a:cubicBezTo>
                    <a:pt x="1930" y="1345"/>
                    <a:pt x="1941" y="1357"/>
                    <a:pt x="1953" y="1357"/>
                  </a:cubicBezTo>
                  <a:lnTo>
                    <a:pt x="1977" y="1357"/>
                  </a:lnTo>
                  <a:cubicBezTo>
                    <a:pt x="2025" y="1334"/>
                    <a:pt x="2084" y="1310"/>
                    <a:pt x="2132" y="1286"/>
                  </a:cubicBezTo>
                  <a:cubicBezTo>
                    <a:pt x="2156" y="1274"/>
                    <a:pt x="2156" y="1250"/>
                    <a:pt x="2156" y="1226"/>
                  </a:cubicBezTo>
                  <a:cubicBezTo>
                    <a:pt x="2147" y="1209"/>
                    <a:pt x="2132" y="1198"/>
                    <a:pt x="2115" y="1198"/>
                  </a:cubicBezTo>
                  <a:close/>
                  <a:moveTo>
                    <a:pt x="3571" y="1182"/>
                  </a:moveTo>
                  <a:cubicBezTo>
                    <a:pt x="3561" y="1182"/>
                    <a:pt x="3549" y="1185"/>
                    <a:pt x="3537" y="1191"/>
                  </a:cubicBezTo>
                  <a:cubicBezTo>
                    <a:pt x="3501" y="1226"/>
                    <a:pt x="3465" y="1274"/>
                    <a:pt x="3418" y="1298"/>
                  </a:cubicBezTo>
                  <a:cubicBezTo>
                    <a:pt x="3406" y="1322"/>
                    <a:pt x="3394" y="1345"/>
                    <a:pt x="3418" y="1357"/>
                  </a:cubicBezTo>
                  <a:cubicBezTo>
                    <a:pt x="3418" y="1369"/>
                    <a:pt x="3430" y="1381"/>
                    <a:pt x="3442" y="1381"/>
                  </a:cubicBezTo>
                  <a:cubicBezTo>
                    <a:pt x="3454" y="1381"/>
                    <a:pt x="3465" y="1369"/>
                    <a:pt x="3477" y="1369"/>
                  </a:cubicBezTo>
                  <a:cubicBezTo>
                    <a:pt x="3513" y="1334"/>
                    <a:pt x="3561" y="1286"/>
                    <a:pt x="3596" y="1250"/>
                  </a:cubicBezTo>
                  <a:cubicBezTo>
                    <a:pt x="3620" y="1238"/>
                    <a:pt x="3620" y="1203"/>
                    <a:pt x="3596" y="1191"/>
                  </a:cubicBezTo>
                  <a:cubicBezTo>
                    <a:pt x="3590" y="1185"/>
                    <a:pt x="3582" y="1182"/>
                    <a:pt x="3571" y="1182"/>
                  </a:cubicBezTo>
                  <a:close/>
                  <a:moveTo>
                    <a:pt x="632" y="1305"/>
                  </a:moveTo>
                  <a:cubicBezTo>
                    <a:pt x="620" y="1305"/>
                    <a:pt x="605" y="1316"/>
                    <a:pt x="596" y="1334"/>
                  </a:cubicBezTo>
                  <a:cubicBezTo>
                    <a:pt x="584" y="1357"/>
                    <a:pt x="596" y="1381"/>
                    <a:pt x="620" y="1393"/>
                  </a:cubicBezTo>
                  <a:cubicBezTo>
                    <a:pt x="644" y="1393"/>
                    <a:pt x="656" y="1405"/>
                    <a:pt x="679" y="1417"/>
                  </a:cubicBezTo>
                  <a:cubicBezTo>
                    <a:pt x="715" y="1429"/>
                    <a:pt x="751" y="1441"/>
                    <a:pt x="787" y="1441"/>
                  </a:cubicBezTo>
                  <a:cubicBezTo>
                    <a:pt x="787" y="1453"/>
                    <a:pt x="787" y="1453"/>
                    <a:pt x="798" y="1453"/>
                  </a:cubicBezTo>
                  <a:cubicBezTo>
                    <a:pt x="810" y="1453"/>
                    <a:pt x="834" y="1441"/>
                    <a:pt x="834" y="1417"/>
                  </a:cubicBezTo>
                  <a:cubicBezTo>
                    <a:pt x="846" y="1393"/>
                    <a:pt x="834" y="1369"/>
                    <a:pt x="810" y="1357"/>
                  </a:cubicBezTo>
                  <a:cubicBezTo>
                    <a:pt x="775" y="1357"/>
                    <a:pt x="739" y="1345"/>
                    <a:pt x="703" y="1334"/>
                  </a:cubicBezTo>
                  <a:cubicBezTo>
                    <a:pt x="691" y="1322"/>
                    <a:pt x="667" y="1322"/>
                    <a:pt x="644" y="1310"/>
                  </a:cubicBezTo>
                  <a:cubicBezTo>
                    <a:pt x="640" y="1307"/>
                    <a:pt x="636" y="1305"/>
                    <a:pt x="632" y="1305"/>
                  </a:cubicBezTo>
                  <a:close/>
                  <a:moveTo>
                    <a:pt x="1800" y="1330"/>
                  </a:moveTo>
                  <a:cubicBezTo>
                    <a:pt x="1796" y="1330"/>
                    <a:pt x="1791" y="1331"/>
                    <a:pt x="1787" y="1334"/>
                  </a:cubicBezTo>
                  <a:cubicBezTo>
                    <a:pt x="1739" y="1345"/>
                    <a:pt x="1680" y="1369"/>
                    <a:pt x="1632" y="1381"/>
                  </a:cubicBezTo>
                  <a:cubicBezTo>
                    <a:pt x="1608" y="1381"/>
                    <a:pt x="1584" y="1405"/>
                    <a:pt x="1596" y="1429"/>
                  </a:cubicBezTo>
                  <a:cubicBezTo>
                    <a:pt x="1596" y="1453"/>
                    <a:pt x="1620" y="1465"/>
                    <a:pt x="1632" y="1465"/>
                  </a:cubicBezTo>
                  <a:lnTo>
                    <a:pt x="1644" y="1465"/>
                  </a:lnTo>
                  <a:cubicBezTo>
                    <a:pt x="1703" y="1453"/>
                    <a:pt x="1751" y="1429"/>
                    <a:pt x="1810" y="1417"/>
                  </a:cubicBezTo>
                  <a:cubicBezTo>
                    <a:pt x="1834" y="1405"/>
                    <a:pt x="1846" y="1381"/>
                    <a:pt x="1834" y="1357"/>
                  </a:cubicBezTo>
                  <a:cubicBezTo>
                    <a:pt x="1834" y="1348"/>
                    <a:pt x="1819" y="1330"/>
                    <a:pt x="1800" y="1330"/>
                  </a:cubicBezTo>
                  <a:close/>
                  <a:moveTo>
                    <a:pt x="2256" y="1254"/>
                  </a:moveTo>
                  <a:cubicBezTo>
                    <a:pt x="2247" y="1254"/>
                    <a:pt x="2237" y="1257"/>
                    <a:pt x="2227" y="1262"/>
                  </a:cubicBezTo>
                  <a:cubicBezTo>
                    <a:pt x="2215" y="1274"/>
                    <a:pt x="2203" y="1298"/>
                    <a:pt x="2215" y="1322"/>
                  </a:cubicBezTo>
                  <a:cubicBezTo>
                    <a:pt x="2251" y="1369"/>
                    <a:pt x="2287" y="1417"/>
                    <a:pt x="2334" y="1453"/>
                  </a:cubicBezTo>
                  <a:cubicBezTo>
                    <a:pt x="2346" y="1465"/>
                    <a:pt x="2346" y="1465"/>
                    <a:pt x="2358" y="1465"/>
                  </a:cubicBezTo>
                  <a:cubicBezTo>
                    <a:pt x="2370" y="1465"/>
                    <a:pt x="2382" y="1465"/>
                    <a:pt x="2394" y="1453"/>
                  </a:cubicBezTo>
                  <a:cubicBezTo>
                    <a:pt x="2406" y="1441"/>
                    <a:pt x="2406" y="1417"/>
                    <a:pt x="2394" y="1393"/>
                  </a:cubicBezTo>
                  <a:cubicBezTo>
                    <a:pt x="2358" y="1357"/>
                    <a:pt x="2322" y="1322"/>
                    <a:pt x="2287" y="1274"/>
                  </a:cubicBezTo>
                  <a:cubicBezTo>
                    <a:pt x="2280" y="1260"/>
                    <a:pt x="2269" y="1254"/>
                    <a:pt x="2256" y="1254"/>
                  </a:cubicBezTo>
                  <a:close/>
                  <a:moveTo>
                    <a:pt x="948" y="1400"/>
                  </a:moveTo>
                  <a:cubicBezTo>
                    <a:pt x="935" y="1400"/>
                    <a:pt x="926" y="1411"/>
                    <a:pt x="918" y="1429"/>
                  </a:cubicBezTo>
                  <a:cubicBezTo>
                    <a:pt x="918" y="1453"/>
                    <a:pt x="929" y="1476"/>
                    <a:pt x="953" y="1488"/>
                  </a:cubicBezTo>
                  <a:cubicBezTo>
                    <a:pt x="1013" y="1488"/>
                    <a:pt x="1072" y="1500"/>
                    <a:pt x="1132" y="1500"/>
                  </a:cubicBezTo>
                  <a:cubicBezTo>
                    <a:pt x="1156" y="1500"/>
                    <a:pt x="1168" y="1488"/>
                    <a:pt x="1168" y="1465"/>
                  </a:cubicBezTo>
                  <a:cubicBezTo>
                    <a:pt x="1168" y="1441"/>
                    <a:pt x="1156" y="1417"/>
                    <a:pt x="1132" y="1417"/>
                  </a:cubicBezTo>
                  <a:cubicBezTo>
                    <a:pt x="1072" y="1417"/>
                    <a:pt x="1025" y="1405"/>
                    <a:pt x="965" y="1405"/>
                  </a:cubicBezTo>
                  <a:cubicBezTo>
                    <a:pt x="959" y="1402"/>
                    <a:pt x="953" y="1400"/>
                    <a:pt x="948" y="1400"/>
                  </a:cubicBezTo>
                  <a:close/>
                  <a:moveTo>
                    <a:pt x="1465" y="1405"/>
                  </a:moveTo>
                  <a:cubicBezTo>
                    <a:pt x="1406" y="1417"/>
                    <a:pt x="1346" y="1417"/>
                    <a:pt x="1299" y="1417"/>
                  </a:cubicBezTo>
                  <a:cubicBezTo>
                    <a:pt x="1275" y="1417"/>
                    <a:pt x="1251" y="1441"/>
                    <a:pt x="1251" y="1465"/>
                  </a:cubicBezTo>
                  <a:cubicBezTo>
                    <a:pt x="1263" y="1488"/>
                    <a:pt x="1275" y="1500"/>
                    <a:pt x="1299" y="1500"/>
                  </a:cubicBezTo>
                  <a:cubicBezTo>
                    <a:pt x="1299" y="1500"/>
                    <a:pt x="1299" y="1500"/>
                    <a:pt x="1299" y="1512"/>
                  </a:cubicBezTo>
                  <a:cubicBezTo>
                    <a:pt x="1358" y="1500"/>
                    <a:pt x="1418" y="1500"/>
                    <a:pt x="1465" y="1488"/>
                  </a:cubicBezTo>
                  <a:cubicBezTo>
                    <a:pt x="1501" y="1488"/>
                    <a:pt x="1513" y="1465"/>
                    <a:pt x="1513" y="1441"/>
                  </a:cubicBezTo>
                  <a:cubicBezTo>
                    <a:pt x="1501" y="1417"/>
                    <a:pt x="1477" y="1405"/>
                    <a:pt x="1465" y="1405"/>
                  </a:cubicBezTo>
                  <a:close/>
                  <a:moveTo>
                    <a:pt x="3307" y="1388"/>
                  </a:moveTo>
                  <a:cubicBezTo>
                    <a:pt x="3301" y="1388"/>
                    <a:pt x="3294" y="1390"/>
                    <a:pt x="3287" y="1393"/>
                  </a:cubicBezTo>
                  <a:cubicBezTo>
                    <a:pt x="3239" y="1429"/>
                    <a:pt x="3192" y="1453"/>
                    <a:pt x="3144" y="1476"/>
                  </a:cubicBezTo>
                  <a:cubicBezTo>
                    <a:pt x="3120" y="1476"/>
                    <a:pt x="3108" y="1500"/>
                    <a:pt x="3120" y="1524"/>
                  </a:cubicBezTo>
                  <a:cubicBezTo>
                    <a:pt x="3132" y="1548"/>
                    <a:pt x="3144" y="1548"/>
                    <a:pt x="3156" y="1548"/>
                  </a:cubicBezTo>
                  <a:lnTo>
                    <a:pt x="3180" y="1548"/>
                  </a:lnTo>
                  <a:cubicBezTo>
                    <a:pt x="3227" y="1524"/>
                    <a:pt x="3287" y="1500"/>
                    <a:pt x="3334" y="1465"/>
                  </a:cubicBezTo>
                  <a:cubicBezTo>
                    <a:pt x="3358" y="1453"/>
                    <a:pt x="3358" y="1429"/>
                    <a:pt x="3346" y="1405"/>
                  </a:cubicBezTo>
                  <a:cubicBezTo>
                    <a:pt x="3338" y="1397"/>
                    <a:pt x="3324" y="1388"/>
                    <a:pt x="3307" y="1388"/>
                  </a:cubicBezTo>
                  <a:close/>
                  <a:moveTo>
                    <a:pt x="2506" y="1484"/>
                  </a:moveTo>
                  <a:cubicBezTo>
                    <a:pt x="2489" y="1484"/>
                    <a:pt x="2474" y="1495"/>
                    <a:pt x="2465" y="1512"/>
                  </a:cubicBezTo>
                  <a:cubicBezTo>
                    <a:pt x="2453" y="1524"/>
                    <a:pt x="2465" y="1548"/>
                    <a:pt x="2477" y="1560"/>
                  </a:cubicBezTo>
                  <a:cubicBezTo>
                    <a:pt x="2537" y="1584"/>
                    <a:pt x="2596" y="1607"/>
                    <a:pt x="2656" y="1619"/>
                  </a:cubicBezTo>
                  <a:cubicBezTo>
                    <a:pt x="2680" y="1619"/>
                    <a:pt x="2703" y="1607"/>
                    <a:pt x="2703" y="1584"/>
                  </a:cubicBezTo>
                  <a:cubicBezTo>
                    <a:pt x="2703" y="1560"/>
                    <a:pt x="2692" y="1536"/>
                    <a:pt x="2668" y="1536"/>
                  </a:cubicBezTo>
                  <a:cubicBezTo>
                    <a:pt x="2620" y="1524"/>
                    <a:pt x="2561" y="1512"/>
                    <a:pt x="2525" y="1488"/>
                  </a:cubicBezTo>
                  <a:cubicBezTo>
                    <a:pt x="2518" y="1485"/>
                    <a:pt x="2512" y="1484"/>
                    <a:pt x="2506" y="1484"/>
                  </a:cubicBezTo>
                  <a:close/>
                  <a:moveTo>
                    <a:pt x="3008" y="1519"/>
                  </a:moveTo>
                  <a:cubicBezTo>
                    <a:pt x="3002" y="1519"/>
                    <a:pt x="2996" y="1521"/>
                    <a:pt x="2989" y="1524"/>
                  </a:cubicBezTo>
                  <a:cubicBezTo>
                    <a:pt x="2930" y="1536"/>
                    <a:pt x="2882" y="1536"/>
                    <a:pt x="2834" y="1548"/>
                  </a:cubicBezTo>
                  <a:cubicBezTo>
                    <a:pt x="2811" y="1548"/>
                    <a:pt x="2787" y="1560"/>
                    <a:pt x="2787" y="1584"/>
                  </a:cubicBezTo>
                  <a:cubicBezTo>
                    <a:pt x="2787" y="1607"/>
                    <a:pt x="2811" y="1631"/>
                    <a:pt x="2834" y="1631"/>
                  </a:cubicBezTo>
                  <a:cubicBezTo>
                    <a:pt x="2894" y="1619"/>
                    <a:pt x="2942" y="1619"/>
                    <a:pt x="3013" y="1607"/>
                  </a:cubicBezTo>
                  <a:cubicBezTo>
                    <a:pt x="3037" y="1596"/>
                    <a:pt x="3049" y="1572"/>
                    <a:pt x="3037" y="1548"/>
                  </a:cubicBezTo>
                  <a:cubicBezTo>
                    <a:pt x="3037" y="1530"/>
                    <a:pt x="3024" y="1519"/>
                    <a:pt x="3008" y="1519"/>
                  </a:cubicBezTo>
                  <a:close/>
                </a:path>
              </a:pathLst>
            </a:custGeom>
            <a:solidFill>
              <a:srgbClr val="2417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804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6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7" name="Google Shape;1627;p32"/>
          <p:cNvGrpSpPr/>
          <p:nvPr/>
        </p:nvGrpSpPr>
        <p:grpSpPr>
          <a:xfrm>
            <a:off x="-142100" y="-48200"/>
            <a:ext cx="9424500" cy="5259300"/>
            <a:chOff x="-142100" y="-48200"/>
            <a:chExt cx="9424500" cy="5259300"/>
          </a:xfrm>
        </p:grpSpPr>
        <p:cxnSp>
          <p:nvCxnSpPr>
            <p:cNvPr id="1628" name="Google Shape;1628;p32"/>
            <p:cNvCxnSpPr/>
            <p:nvPr/>
          </p:nvCxnSpPr>
          <p:spPr>
            <a:xfrm>
              <a:off x="6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29" name="Google Shape;1629;p32"/>
            <p:cNvCxnSpPr/>
            <p:nvPr/>
          </p:nvCxnSpPr>
          <p:spPr>
            <a:xfrm>
              <a:off x="38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0" name="Google Shape;1630;p32"/>
            <p:cNvCxnSpPr/>
            <p:nvPr/>
          </p:nvCxnSpPr>
          <p:spPr>
            <a:xfrm>
              <a:off x="70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1" name="Google Shape;1631;p32"/>
            <p:cNvCxnSpPr/>
            <p:nvPr/>
          </p:nvCxnSpPr>
          <p:spPr>
            <a:xfrm>
              <a:off x="102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2" name="Google Shape;1632;p32"/>
            <p:cNvCxnSpPr/>
            <p:nvPr/>
          </p:nvCxnSpPr>
          <p:spPr>
            <a:xfrm>
              <a:off x="135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3" name="Google Shape;1633;p32"/>
            <p:cNvCxnSpPr/>
            <p:nvPr/>
          </p:nvCxnSpPr>
          <p:spPr>
            <a:xfrm>
              <a:off x="167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4" name="Google Shape;1634;p32"/>
            <p:cNvCxnSpPr/>
            <p:nvPr/>
          </p:nvCxnSpPr>
          <p:spPr>
            <a:xfrm>
              <a:off x="199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5" name="Google Shape;1635;p32"/>
            <p:cNvCxnSpPr/>
            <p:nvPr/>
          </p:nvCxnSpPr>
          <p:spPr>
            <a:xfrm>
              <a:off x="231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6" name="Google Shape;1636;p32"/>
            <p:cNvCxnSpPr/>
            <p:nvPr/>
          </p:nvCxnSpPr>
          <p:spPr>
            <a:xfrm>
              <a:off x="263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7" name="Google Shape;1637;p32"/>
            <p:cNvCxnSpPr/>
            <p:nvPr/>
          </p:nvCxnSpPr>
          <p:spPr>
            <a:xfrm>
              <a:off x="296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8" name="Google Shape;1638;p32"/>
            <p:cNvCxnSpPr/>
            <p:nvPr/>
          </p:nvCxnSpPr>
          <p:spPr>
            <a:xfrm>
              <a:off x="328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39" name="Google Shape;1639;p32"/>
            <p:cNvCxnSpPr/>
            <p:nvPr/>
          </p:nvCxnSpPr>
          <p:spPr>
            <a:xfrm>
              <a:off x="360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0" name="Google Shape;1640;p32"/>
            <p:cNvCxnSpPr/>
            <p:nvPr/>
          </p:nvCxnSpPr>
          <p:spPr>
            <a:xfrm>
              <a:off x="392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1" name="Google Shape;1641;p32"/>
            <p:cNvCxnSpPr/>
            <p:nvPr/>
          </p:nvCxnSpPr>
          <p:spPr>
            <a:xfrm>
              <a:off x="4248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2" name="Google Shape;1642;p32"/>
            <p:cNvCxnSpPr/>
            <p:nvPr/>
          </p:nvCxnSpPr>
          <p:spPr>
            <a:xfrm>
              <a:off x="4570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3" name="Google Shape;1643;p32"/>
            <p:cNvCxnSpPr/>
            <p:nvPr/>
          </p:nvCxnSpPr>
          <p:spPr>
            <a:xfrm>
              <a:off x="4892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4" name="Google Shape;1644;p32"/>
            <p:cNvCxnSpPr/>
            <p:nvPr/>
          </p:nvCxnSpPr>
          <p:spPr>
            <a:xfrm>
              <a:off x="5213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5" name="Google Shape;1645;p32"/>
            <p:cNvCxnSpPr/>
            <p:nvPr/>
          </p:nvCxnSpPr>
          <p:spPr>
            <a:xfrm>
              <a:off x="5535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6" name="Google Shape;1646;p32"/>
            <p:cNvCxnSpPr/>
            <p:nvPr/>
          </p:nvCxnSpPr>
          <p:spPr>
            <a:xfrm>
              <a:off x="5857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7" name="Google Shape;1647;p32"/>
            <p:cNvCxnSpPr/>
            <p:nvPr/>
          </p:nvCxnSpPr>
          <p:spPr>
            <a:xfrm>
              <a:off x="6179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8" name="Google Shape;1648;p32"/>
            <p:cNvCxnSpPr/>
            <p:nvPr/>
          </p:nvCxnSpPr>
          <p:spPr>
            <a:xfrm>
              <a:off x="6501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49" name="Google Shape;1649;p32"/>
            <p:cNvCxnSpPr/>
            <p:nvPr/>
          </p:nvCxnSpPr>
          <p:spPr>
            <a:xfrm>
              <a:off x="68232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0" name="Google Shape;1650;p32"/>
            <p:cNvCxnSpPr/>
            <p:nvPr/>
          </p:nvCxnSpPr>
          <p:spPr>
            <a:xfrm>
              <a:off x="71451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1" name="Google Shape;1651;p32"/>
            <p:cNvCxnSpPr/>
            <p:nvPr/>
          </p:nvCxnSpPr>
          <p:spPr>
            <a:xfrm>
              <a:off x="74670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2" name="Google Shape;1652;p32"/>
            <p:cNvCxnSpPr/>
            <p:nvPr/>
          </p:nvCxnSpPr>
          <p:spPr>
            <a:xfrm>
              <a:off x="77889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3" name="Google Shape;1653;p32"/>
            <p:cNvCxnSpPr/>
            <p:nvPr/>
          </p:nvCxnSpPr>
          <p:spPr>
            <a:xfrm>
              <a:off x="811077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4" name="Google Shape;1654;p32"/>
            <p:cNvCxnSpPr/>
            <p:nvPr/>
          </p:nvCxnSpPr>
          <p:spPr>
            <a:xfrm>
              <a:off x="843265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5" name="Google Shape;1655;p32"/>
            <p:cNvCxnSpPr/>
            <p:nvPr/>
          </p:nvCxnSpPr>
          <p:spPr>
            <a:xfrm>
              <a:off x="8754525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6" name="Google Shape;1656;p32"/>
            <p:cNvCxnSpPr/>
            <p:nvPr/>
          </p:nvCxnSpPr>
          <p:spPr>
            <a:xfrm>
              <a:off x="9076400" y="-48200"/>
              <a:ext cx="0" cy="525930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7" name="Google Shape;1657;p32"/>
            <p:cNvCxnSpPr/>
            <p:nvPr/>
          </p:nvCxnSpPr>
          <p:spPr>
            <a:xfrm>
              <a:off x="-142100" y="2561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8" name="Google Shape;1658;p32"/>
            <p:cNvCxnSpPr/>
            <p:nvPr/>
          </p:nvCxnSpPr>
          <p:spPr>
            <a:xfrm>
              <a:off x="-142100" y="5867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59" name="Google Shape;1659;p32"/>
            <p:cNvCxnSpPr/>
            <p:nvPr/>
          </p:nvCxnSpPr>
          <p:spPr>
            <a:xfrm>
              <a:off x="-142100" y="9174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0" name="Google Shape;1660;p32"/>
            <p:cNvCxnSpPr/>
            <p:nvPr/>
          </p:nvCxnSpPr>
          <p:spPr>
            <a:xfrm>
              <a:off x="-142100" y="12481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1" name="Google Shape;1661;p32"/>
            <p:cNvCxnSpPr/>
            <p:nvPr/>
          </p:nvCxnSpPr>
          <p:spPr>
            <a:xfrm>
              <a:off x="-142100" y="15788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2" name="Google Shape;1662;p32"/>
            <p:cNvCxnSpPr/>
            <p:nvPr/>
          </p:nvCxnSpPr>
          <p:spPr>
            <a:xfrm>
              <a:off x="-142100" y="19095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3" name="Google Shape;1663;p32"/>
            <p:cNvCxnSpPr/>
            <p:nvPr/>
          </p:nvCxnSpPr>
          <p:spPr>
            <a:xfrm>
              <a:off x="-142100" y="22402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4" name="Google Shape;1664;p32"/>
            <p:cNvCxnSpPr/>
            <p:nvPr/>
          </p:nvCxnSpPr>
          <p:spPr>
            <a:xfrm>
              <a:off x="-142100" y="257091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5" name="Google Shape;1665;p32"/>
            <p:cNvCxnSpPr/>
            <p:nvPr/>
          </p:nvCxnSpPr>
          <p:spPr>
            <a:xfrm>
              <a:off x="-142100" y="290160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6" name="Google Shape;1666;p32"/>
            <p:cNvCxnSpPr/>
            <p:nvPr/>
          </p:nvCxnSpPr>
          <p:spPr>
            <a:xfrm>
              <a:off x="-142100" y="323228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7" name="Google Shape;1667;p32"/>
            <p:cNvCxnSpPr/>
            <p:nvPr/>
          </p:nvCxnSpPr>
          <p:spPr>
            <a:xfrm>
              <a:off x="-142100" y="356297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8" name="Google Shape;1668;p32"/>
            <p:cNvCxnSpPr/>
            <p:nvPr/>
          </p:nvCxnSpPr>
          <p:spPr>
            <a:xfrm>
              <a:off x="-142100" y="3893663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69" name="Google Shape;1669;p32"/>
            <p:cNvCxnSpPr/>
            <p:nvPr/>
          </p:nvCxnSpPr>
          <p:spPr>
            <a:xfrm>
              <a:off x="-142100" y="4224350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0" name="Google Shape;1670;p32"/>
            <p:cNvCxnSpPr/>
            <p:nvPr/>
          </p:nvCxnSpPr>
          <p:spPr>
            <a:xfrm>
              <a:off x="-142100" y="4555038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671" name="Google Shape;1671;p32"/>
            <p:cNvCxnSpPr/>
            <p:nvPr/>
          </p:nvCxnSpPr>
          <p:spPr>
            <a:xfrm>
              <a:off x="-142100" y="4885725"/>
              <a:ext cx="9424500" cy="0"/>
            </a:xfrm>
            <a:prstGeom prst="straightConnector1">
              <a:avLst/>
            </a:prstGeom>
            <a:noFill/>
            <a:ln w="9525" cap="flat" cmpd="sng">
              <a:solidFill>
                <a:srgbClr val="A4B8BD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52972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B1CF2E77-4E87-4338-A6B2-93E833A84A3C}" type="datetimeFigureOut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6/7/2023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fld id="{796E19DA-92E0-4635-8627-DEB5FDE3EBA8}" type="slidenum">
              <a:rPr kumimoji="0" lang="en-US" sz="135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567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1" name="chimes.wav"/>
          </p:stSnd>
        </p:sndAc>
      </p:transition>
    </mc:Choice>
    <mc:Fallback xmlns="">
      <p:transition spd="slow">
        <p:split orient="vert"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/>
          <p:nvPr/>
        </p:nvSpPr>
        <p:spPr>
          <a:xfrm>
            <a:off x="6981825" y="3445550"/>
            <a:ext cx="2162216" cy="1697977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7"/>
          <p:cNvSpPr/>
          <p:nvPr/>
        </p:nvSpPr>
        <p:spPr>
          <a:xfrm flipH="1">
            <a:off x="-44" y="0"/>
            <a:ext cx="1762171" cy="5143530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4952288" y="1422475"/>
            <a:ext cx="3026700" cy="55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4952288" y="1980125"/>
            <a:ext cx="3026700" cy="173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9"/>
          <p:cNvGrpSpPr/>
          <p:nvPr/>
        </p:nvGrpSpPr>
        <p:grpSpPr>
          <a:xfrm rot="10800000">
            <a:off x="-4" y="-6500"/>
            <a:ext cx="4915193" cy="5156400"/>
            <a:chOff x="4003316" y="-6500"/>
            <a:chExt cx="4826387" cy="5156400"/>
          </a:xfrm>
        </p:grpSpPr>
        <p:sp>
          <p:nvSpPr>
            <p:cNvPr id="57" name="Google Shape;57;p9"/>
            <p:cNvSpPr/>
            <p:nvPr/>
          </p:nvSpPr>
          <p:spPr>
            <a:xfrm rot="-5400000">
              <a:off x="2250685" y="1746286"/>
              <a:ext cx="5156245" cy="1650983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 rot="-5400000">
              <a:off x="4662404" y="982600"/>
              <a:ext cx="5156400" cy="3178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713100" y="1233175"/>
            <a:ext cx="31500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1"/>
          </p:nvPr>
        </p:nvSpPr>
        <p:spPr>
          <a:xfrm>
            <a:off x="713100" y="2803075"/>
            <a:ext cx="315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371600" lvl="2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9"/>
          <p:cNvSpPr/>
          <p:nvPr/>
        </p:nvSpPr>
        <p:spPr>
          <a:xfrm rot="10800000" flipH="1">
            <a:off x="7836575" y="-6"/>
            <a:ext cx="1307397" cy="688355"/>
          </a:xfrm>
          <a:custGeom>
            <a:avLst/>
            <a:gdLst/>
            <a:ahLst/>
            <a:cxnLst/>
            <a:rect l="l" t="t" r="r" b="b"/>
            <a:pathLst>
              <a:path w="38136" h="29948" extrusionOk="0">
                <a:moveTo>
                  <a:pt x="37163" y="0"/>
                </a:moveTo>
                <a:cubicBezTo>
                  <a:pt x="36732" y="0"/>
                  <a:pt x="36166" y="151"/>
                  <a:pt x="35481" y="658"/>
                </a:cubicBezTo>
                <a:cubicBezTo>
                  <a:pt x="33778" y="1908"/>
                  <a:pt x="33707" y="6147"/>
                  <a:pt x="31147" y="6992"/>
                </a:cubicBezTo>
                <a:cubicBezTo>
                  <a:pt x="30908" y="7072"/>
                  <a:pt x="30643" y="7108"/>
                  <a:pt x="30357" y="7108"/>
                </a:cubicBezTo>
                <a:cubicBezTo>
                  <a:pt x="28146" y="7108"/>
                  <a:pt x="24643" y="4988"/>
                  <a:pt x="21393" y="4988"/>
                </a:cubicBezTo>
                <a:cubicBezTo>
                  <a:pt x="20568" y="4988"/>
                  <a:pt x="19758" y="5125"/>
                  <a:pt x="18991" y="5468"/>
                </a:cubicBezTo>
                <a:cubicBezTo>
                  <a:pt x="14800" y="7337"/>
                  <a:pt x="16431" y="14755"/>
                  <a:pt x="13407" y="17934"/>
                </a:cubicBezTo>
                <a:cubicBezTo>
                  <a:pt x="10382" y="21113"/>
                  <a:pt x="8525" y="20803"/>
                  <a:pt x="4417" y="22351"/>
                </a:cubicBezTo>
                <a:cubicBezTo>
                  <a:pt x="416" y="23859"/>
                  <a:pt x="19" y="29638"/>
                  <a:pt x="1" y="29935"/>
                </a:cubicBezTo>
                <a:lnTo>
                  <a:pt x="38136" y="29935"/>
                </a:lnTo>
                <a:lnTo>
                  <a:pt x="38136" y="325"/>
                </a:lnTo>
                <a:cubicBezTo>
                  <a:pt x="38136" y="325"/>
                  <a:pt x="37795" y="0"/>
                  <a:pt x="37163" y="0"/>
                </a:cubicBezTo>
                <a:close/>
                <a:moveTo>
                  <a:pt x="0" y="29935"/>
                </a:moveTo>
                <a:lnTo>
                  <a:pt x="0" y="29947"/>
                </a:lnTo>
                <a:cubicBezTo>
                  <a:pt x="0" y="29947"/>
                  <a:pt x="0" y="29943"/>
                  <a:pt x="1" y="29935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/>
          <p:nvPr/>
        </p:nvSpPr>
        <p:spPr>
          <a:xfrm rot="10800000">
            <a:off x="5576635" y="2928208"/>
            <a:ext cx="3574798" cy="222647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14"/>
          <p:cNvSpPr/>
          <p:nvPr/>
        </p:nvSpPr>
        <p:spPr>
          <a:xfrm rot="10800000">
            <a:off x="5673296" y="3007816"/>
            <a:ext cx="3498653" cy="2177609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4"/>
          <p:cNvSpPr/>
          <p:nvPr/>
        </p:nvSpPr>
        <p:spPr>
          <a:xfrm>
            <a:off x="314827" y="202077"/>
            <a:ext cx="2726143" cy="2726143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>
            <a:off x="3428550" y="3810350"/>
            <a:ext cx="2286000" cy="44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8" name="Google Shape;98;p14"/>
          <p:cNvSpPr txBox="1">
            <a:spLocks noGrp="1"/>
          </p:cNvSpPr>
          <p:nvPr>
            <p:ph type="subTitle" idx="1"/>
          </p:nvPr>
        </p:nvSpPr>
        <p:spPr>
          <a:xfrm>
            <a:off x="2124450" y="1476175"/>
            <a:ext cx="4892100" cy="19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Font typeface="Pangolin"/>
              <a:buNone/>
              <a:defRPr sz="2800">
                <a:latin typeface="Pangolin"/>
                <a:ea typeface="Pangolin"/>
                <a:cs typeface="Pangolin"/>
                <a:sym typeface="Pangolin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5"/>
          <p:cNvSpPr/>
          <p:nvPr/>
        </p:nvSpPr>
        <p:spPr>
          <a:xfrm rot="-5400000">
            <a:off x="1738995" y="1962780"/>
            <a:ext cx="5239300" cy="1217889"/>
          </a:xfrm>
          <a:custGeom>
            <a:avLst/>
            <a:gdLst/>
            <a:ahLst/>
            <a:cxnLst/>
            <a:rect l="l" t="t" r="r" b="b"/>
            <a:pathLst>
              <a:path w="48078" h="17253" extrusionOk="0">
                <a:moveTo>
                  <a:pt x="24551" y="0"/>
                </a:moveTo>
                <a:cubicBezTo>
                  <a:pt x="19562" y="0"/>
                  <a:pt x="12918" y="5739"/>
                  <a:pt x="7775" y="5942"/>
                </a:cubicBezTo>
                <a:cubicBezTo>
                  <a:pt x="7443" y="5956"/>
                  <a:pt x="7121" y="5962"/>
                  <a:pt x="6809" y="5962"/>
                </a:cubicBezTo>
                <a:cubicBezTo>
                  <a:pt x="2312" y="5962"/>
                  <a:pt x="0" y="4608"/>
                  <a:pt x="0" y="4608"/>
                </a:cubicBezTo>
                <a:lnTo>
                  <a:pt x="0" y="17253"/>
                </a:lnTo>
                <a:lnTo>
                  <a:pt x="48077" y="17253"/>
                </a:lnTo>
                <a:lnTo>
                  <a:pt x="48077" y="3727"/>
                </a:lnTo>
                <a:cubicBezTo>
                  <a:pt x="48077" y="3727"/>
                  <a:pt x="46378" y="2205"/>
                  <a:pt x="44452" y="2205"/>
                </a:cubicBezTo>
                <a:cubicBezTo>
                  <a:pt x="44320" y="2205"/>
                  <a:pt x="44187" y="2212"/>
                  <a:pt x="44053" y="2227"/>
                </a:cubicBezTo>
                <a:cubicBezTo>
                  <a:pt x="41970" y="2465"/>
                  <a:pt x="40076" y="4275"/>
                  <a:pt x="36278" y="4870"/>
                </a:cubicBezTo>
                <a:cubicBezTo>
                  <a:pt x="36082" y="4901"/>
                  <a:pt x="35888" y="4915"/>
                  <a:pt x="35696" y="4915"/>
                </a:cubicBezTo>
                <a:cubicBezTo>
                  <a:pt x="32171" y="4915"/>
                  <a:pt x="29282" y="0"/>
                  <a:pt x="24551" y="0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" name="Google Shape;101;p15"/>
          <p:cNvGrpSpPr/>
          <p:nvPr/>
        </p:nvGrpSpPr>
        <p:grpSpPr>
          <a:xfrm rot="-5400000">
            <a:off x="3960910" y="-36012"/>
            <a:ext cx="5156302" cy="5215522"/>
            <a:chOff x="-25" y="1390650"/>
            <a:chExt cx="9144000" cy="13501222"/>
          </a:xfrm>
        </p:grpSpPr>
        <p:sp>
          <p:nvSpPr>
            <p:cNvPr id="102" name="Google Shape;102;p15"/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-25" y="4209772"/>
              <a:ext cx="9144000" cy="106821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4" name="Google Shape;104;p15"/>
          <p:cNvSpPr/>
          <p:nvPr/>
        </p:nvSpPr>
        <p:spPr>
          <a:xfrm rot="10800000" flipH="1">
            <a:off x="-5682" y="2928208"/>
            <a:ext cx="3574798" cy="222647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15"/>
          <p:cNvSpPr/>
          <p:nvPr/>
        </p:nvSpPr>
        <p:spPr>
          <a:xfrm rot="10800000" flipH="1">
            <a:off x="-65525" y="3156502"/>
            <a:ext cx="3394032" cy="2052523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chemeClr val="accent6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1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2907900" cy="10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5"/>
          <p:cNvSpPr txBox="1">
            <a:spLocks noGrp="1"/>
          </p:cNvSpPr>
          <p:nvPr>
            <p:ph type="title" idx="2" hasCustomPrompt="1"/>
          </p:nvPr>
        </p:nvSpPr>
        <p:spPr>
          <a:xfrm>
            <a:off x="4804686" y="787313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08" name="Google Shape;108;p15"/>
          <p:cNvSpPr txBox="1">
            <a:spLocks noGrp="1"/>
          </p:cNvSpPr>
          <p:nvPr>
            <p:ph type="subTitle" idx="1"/>
          </p:nvPr>
        </p:nvSpPr>
        <p:spPr>
          <a:xfrm>
            <a:off x="6007925" y="539375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09" name="Google Shape;109;p15"/>
          <p:cNvSpPr txBox="1">
            <a:spLocks noGrp="1"/>
          </p:cNvSpPr>
          <p:nvPr>
            <p:ph type="subTitle" idx="3"/>
          </p:nvPr>
        </p:nvSpPr>
        <p:spPr>
          <a:xfrm>
            <a:off x="6007925" y="893699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0" name="Google Shape;110;p15"/>
          <p:cNvSpPr txBox="1">
            <a:spLocks noGrp="1"/>
          </p:cNvSpPr>
          <p:nvPr>
            <p:ph type="title" idx="4" hasCustomPrompt="1"/>
          </p:nvPr>
        </p:nvSpPr>
        <p:spPr>
          <a:xfrm>
            <a:off x="4804686" y="2285975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1" name="Google Shape;111;p15"/>
          <p:cNvSpPr txBox="1">
            <a:spLocks noGrp="1"/>
          </p:cNvSpPr>
          <p:nvPr>
            <p:ph type="subTitle" idx="5"/>
          </p:nvPr>
        </p:nvSpPr>
        <p:spPr>
          <a:xfrm>
            <a:off x="6007925" y="2038038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12" name="Google Shape;112;p15"/>
          <p:cNvSpPr txBox="1">
            <a:spLocks noGrp="1"/>
          </p:cNvSpPr>
          <p:nvPr>
            <p:ph type="subTitle" idx="6"/>
          </p:nvPr>
        </p:nvSpPr>
        <p:spPr>
          <a:xfrm>
            <a:off x="6007925" y="2392361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3" name="Google Shape;113;p15"/>
          <p:cNvSpPr txBox="1">
            <a:spLocks noGrp="1"/>
          </p:cNvSpPr>
          <p:nvPr>
            <p:ph type="title" idx="7" hasCustomPrompt="1"/>
          </p:nvPr>
        </p:nvSpPr>
        <p:spPr>
          <a:xfrm>
            <a:off x="4804686" y="3782350"/>
            <a:ext cx="749700" cy="5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r>
              <a:t>xx%</a:t>
            </a:r>
          </a:p>
        </p:txBody>
      </p:sp>
      <p:sp>
        <p:nvSpPr>
          <p:cNvPr id="114" name="Google Shape;114;p15"/>
          <p:cNvSpPr txBox="1">
            <a:spLocks noGrp="1"/>
          </p:cNvSpPr>
          <p:nvPr>
            <p:ph type="subTitle" idx="8"/>
          </p:nvPr>
        </p:nvSpPr>
        <p:spPr>
          <a:xfrm>
            <a:off x="6007925" y="3534413"/>
            <a:ext cx="2423100" cy="44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Font typeface="Pangolin"/>
              <a:buNone/>
              <a:defRPr sz="1800" b="1">
                <a:latin typeface="Pangolin"/>
                <a:ea typeface="Pangolin"/>
                <a:cs typeface="Pangolin"/>
                <a:sym typeface="Pangoli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endParaRPr/>
          </a:p>
        </p:txBody>
      </p:sp>
      <p:sp>
        <p:nvSpPr>
          <p:cNvPr id="115" name="Google Shape;115;p15"/>
          <p:cNvSpPr txBox="1">
            <a:spLocks noGrp="1"/>
          </p:cNvSpPr>
          <p:nvPr>
            <p:ph type="subTitle" idx="9"/>
          </p:nvPr>
        </p:nvSpPr>
        <p:spPr>
          <a:xfrm>
            <a:off x="6007925" y="3888736"/>
            <a:ext cx="2423100" cy="71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audio" Target="NULL"/><Relationship Id="rId4" Type="http://schemas.openxmlformats.org/officeDocument/2006/relationships/slideLayout" Target="../slideLayouts/slideLayout13.xml"/><Relationship Id="rId9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audio" Target="NUL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angolin"/>
              <a:buNone/>
              <a:defRPr sz="2800" b="1">
                <a:solidFill>
                  <a:schemeClr val="dk1"/>
                </a:solidFill>
                <a:latin typeface="Pangolin"/>
                <a:ea typeface="Pangolin"/>
                <a:cs typeface="Pangolin"/>
                <a:sym typeface="Pangol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●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○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Char char="■"/>
              <a:defRPr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8" r:id="rId7"/>
    <p:sldLayoutId id="2147483660" r:id="rId8"/>
    <p:sldLayoutId id="214748366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873415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9" name="chimes.wav"/>
          </p:stSnd>
        </p:sndAc>
      </p:transition>
    </mc:Choice>
    <mc:Fallback xmlns="">
      <p:transition spd="slow">
        <p:split orient="vert"/>
        <p:sndAc>
          <p:stSnd>
            <p:snd r:embed="rId10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5977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9" r:id="rId1"/>
    <p:sldLayoutId id="2147483840" r:id="rId2"/>
    <p:sldLayoutId id="2147483841" r:id="rId3"/>
    <p:sldLayoutId id="2147483842" r:id="rId4"/>
    <p:sldLayoutId id="2147483843" r:id="rId5"/>
    <p:sldLayoutId id="2147483844" r:id="rId6"/>
    <p:sldLayoutId id="214748384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Nunito"/>
              <a:buNone/>
              <a:defRPr sz="35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46724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  <p:sldLayoutId id="2147483859" r:id="rId13"/>
    <p:sldLayoutId id="2147483860" r:id="rId14"/>
    <p:sldLayoutId id="2147483861" r:id="rId15"/>
    <p:sldLayoutId id="2147483862" r:id="rId16"/>
    <p:sldLayoutId id="2147483863" r:id="rId17"/>
    <p:sldLayoutId id="2147483864" r:id="rId18"/>
    <p:sldLayoutId id="2147483865" r:id="rId19"/>
    <p:sldLayoutId id="2147483866" r:id="rId20"/>
    <p:sldLayoutId id="2147483867" r:id="rId21"/>
    <p:sldLayoutId id="2147483868" r:id="rId22"/>
    <p:sldLayoutId id="2147483869" r:id="rId23"/>
    <p:sldLayoutId id="2147483870" r:id="rId24"/>
    <p:sldLayoutId id="2147483871" r:id="rId2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27" name="chimes.wav"/>
          </p:stSnd>
        </p:sndAc>
      </p:transition>
    </mc:Choice>
    <mc:Fallback xmlns="">
      <p:transition spd="slow">
        <p:split orient="vert"/>
        <p:sndAc>
          <p:stSnd>
            <p:snd r:embed="rId28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26" Type="http://schemas.openxmlformats.org/officeDocument/2006/relationships/image" Target="../media/image20.png"/><Relationship Id="rId3" Type="http://schemas.openxmlformats.org/officeDocument/2006/relationships/audio" Target="../media/media1.mp3"/><Relationship Id="rId21" Type="http://schemas.openxmlformats.org/officeDocument/2006/relationships/image" Target="../media/image15.png"/><Relationship Id="rId7" Type="http://schemas.openxmlformats.org/officeDocument/2006/relationships/image" Target="../media/image1.png"/><Relationship Id="rId12" Type="http://schemas.openxmlformats.org/officeDocument/2006/relationships/image" Target="../media/image6.png"/><Relationship Id="rId17" Type="http://schemas.openxmlformats.org/officeDocument/2006/relationships/image" Target="../media/image11.png"/><Relationship Id="rId25" Type="http://schemas.openxmlformats.org/officeDocument/2006/relationships/image" Target="../media/image19.gif"/><Relationship Id="rId2" Type="http://schemas.microsoft.com/office/2007/relationships/media" Target="../media/media1.mp3"/><Relationship Id="rId16" Type="http://schemas.openxmlformats.org/officeDocument/2006/relationships/image" Target="../media/image10.png"/><Relationship Id="rId20" Type="http://schemas.openxmlformats.org/officeDocument/2006/relationships/image" Target="../media/image14.png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11" Type="http://schemas.openxmlformats.org/officeDocument/2006/relationships/image" Target="../media/image5.png"/><Relationship Id="rId24" Type="http://schemas.openxmlformats.org/officeDocument/2006/relationships/image" Target="../media/image18.png"/><Relationship Id="rId45" Type="http://schemas.openxmlformats.org/officeDocument/2006/relationships/audio" Target="NULL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9.png"/><Relationship Id="rId23" Type="http://schemas.openxmlformats.org/officeDocument/2006/relationships/image" Target="../media/image17.emf"/><Relationship Id="rId28" Type="http://schemas.openxmlformats.org/officeDocument/2006/relationships/image" Target="../media/image22.png"/><Relationship Id="rId10" Type="http://schemas.openxmlformats.org/officeDocument/2006/relationships/image" Target="../media/image4.png"/><Relationship Id="rId19" Type="http://schemas.openxmlformats.org/officeDocument/2006/relationships/image" Target="../media/image13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3.png"/><Relationship Id="rId14" Type="http://schemas.openxmlformats.org/officeDocument/2006/relationships/image" Target="../media/image8.png"/><Relationship Id="rId22" Type="http://schemas.openxmlformats.org/officeDocument/2006/relationships/image" Target="../media/image16.png"/><Relationship Id="rId27" Type="http://schemas.openxmlformats.org/officeDocument/2006/relationships/image" Target="../media/image2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mp3"/><Relationship Id="rId13" Type="http://schemas.openxmlformats.org/officeDocument/2006/relationships/image" Target="../media/image31.gif"/><Relationship Id="rId18" Type="http://schemas.openxmlformats.org/officeDocument/2006/relationships/image" Target="../media/image42.png"/><Relationship Id="rId3" Type="http://schemas.microsoft.com/office/2007/relationships/media" Target="../media/media8.mp3"/><Relationship Id="rId21" Type="http://schemas.openxmlformats.org/officeDocument/2006/relationships/image" Target="../media/image35.png"/><Relationship Id="rId7" Type="http://schemas.microsoft.com/office/2007/relationships/media" Target="../media/media10.mp3"/><Relationship Id="rId12" Type="http://schemas.openxmlformats.org/officeDocument/2006/relationships/image" Target="../media/image39.jpeg"/><Relationship Id="rId17" Type="http://schemas.openxmlformats.org/officeDocument/2006/relationships/image" Target="../media/image41.png"/><Relationship Id="rId2" Type="http://schemas.openxmlformats.org/officeDocument/2006/relationships/audio" Target="../media/media7.mp3"/><Relationship Id="rId16" Type="http://schemas.openxmlformats.org/officeDocument/2006/relationships/image" Target="../media/image40.png"/><Relationship Id="rId20" Type="http://schemas.openxmlformats.org/officeDocument/2006/relationships/image" Target="../media/image34.png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audio" Target="../media/audio2.wav"/><Relationship Id="rId24" Type="http://schemas.openxmlformats.org/officeDocument/2006/relationships/image" Target="../media/image25.png"/><Relationship Id="rId5" Type="http://schemas.microsoft.com/office/2007/relationships/media" Target="../media/media9.mp3"/><Relationship Id="rId15" Type="http://schemas.openxmlformats.org/officeDocument/2006/relationships/image" Target="../media/image38.png"/><Relationship Id="rId23" Type="http://schemas.openxmlformats.org/officeDocument/2006/relationships/image" Target="../media/image33.png"/><Relationship Id="rId10" Type="http://schemas.openxmlformats.org/officeDocument/2006/relationships/notesSlide" Target="../notesSlides/notesSlide8.xml"/><Relationship Id="rId19" Type="http://schemas.openxmlformats.org/officeDocument/2006/relationships/image" Target="../media/image36.png"/><Relationship Id="rId4" Type="http://schemas.openxmlformats.org/officeDocument/2006/relationships/audio" Target="../media/media8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37.gif"/><Relationship Id="rId22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5.png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6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45.png"/><Relationship Id="rId5" Type="http://schemas.openxmlformats.org/officeDocument/2006/relationships/audio" Target="../media/audio3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media13.mp3"/><Relationship Id="rId7" Type="http://schemas.openxmlformats.org/officeDocument/2006/relationships/image" Target="../media/image52.jpeg"/><Relationship Id="rId2" Type="http://schemas.microsoft.com/office/2007/relationships/media" Target="../media/media13.mp3"/><Relationship Id="rId1" Type="http://schemas.openxmlformats.org/officeDocument/2006/relationships/tags" Target="../tags/tag3.xml"/><Relationship Id="rId6" Type="http://schemas.openxmlformats.org/officeDocument/2006/relationships/audio" Target="../media/audio1.wav"/><Relationship Id="rId11" Type="http://schemas.openxmlformats.org/officeDocument/2006/relationships/image" Target="../media/image55.png"/><Relationship Id="rId5" Type="http://schemas.openxmlformats.org/officeDocument/2006/relationships/notesSlide" Target="../notesSlides/notesSlide16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48.xml"/><Relationship Id="rId9" Type="http://schemas.openxmlformats.org/officeDocument/2006/relationships/image" Target="../media/image54.png"/><Relationship Id="rId14" Type="http://schemas.openxmlformats.org/officeDocument/2006/relationships/audio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12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0" Type="http://schemas.openxmlformats.org/officeDocument/2006/relationships/image" Target="../media/image31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12" Type="http://schemas.openxmlformats.org/officeDocument/2006/relationships/image" Target="../media/image2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image" Target="../media/image26.jpeg"/><Relationship Id="rId10" Type="http://schemas.openxmlformats.org/officeDocument/2006/relationships/image" Target="../media/image31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12" Type="http://schemas.openxmlformats.org/officeDocument/2006/relationships/image" Target="../media/image2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7.png"/><Relationship Id="rId11" Type="http://schemas.openxmlformats.org/officeDocument/2006/relationships/image" Target="../media/image35.png"/><Relationship Id="rId5" Type="http://schemas.openxmlformats.org/officeDocument/2006/relationships/image" Target="../media/image26.jpeg"/><Relationship Id="rId10" Type="http://schemas.openxmlformats.org/officeDocument/2006/relationships/image" Target="../media/image31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12" Type="http://schemas.openxmlformats.org/officeDocument/2006/relationships/image" Target="../media/image2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7.png"/><Relationship Id="rId11" Type="http://schemas.openxmlformats.org/officeDocument/2006/relationships/image" Target="../media/image36.png"/><Relationship Id="rId5" Type="http://schemas.openxmlformats.org/officeDocument/2006/relationships/image" Target="../media/image26.jpeg"/><Relationship Id="rId10" Type="http://schemas.openxmlformats.org/officeDocument/2006/relationships/image" Target="../media/image31.gif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25.png"/><Relationship Id="rId5" Type="http://schemas.openxmlformats.org/officeDocument/2006/relationships/image" Target="../media/image28.png"/><Relationship Id="rId10" Type="http://schemas.openxmlformats.org/officeDocument/2006/relationships/image" Target="../media/image38.png"/><Relationship Id="rId4" Type="http://schemas.openxmlformats.org/officeDocument/2006/relationships/image" Target="../media/image27.png"/><Relationship Id="rId9" Type="http://schemas.openxmlformats.org/officeDocument/2006/relationships/image" Target="../media/image3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2" y="1573761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5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4" y="362272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394" y="3435158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3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630056" y="3399743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2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9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6" y="2779414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6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2" y="3171332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388750" y="642390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8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7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5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7">
            <a:extLst>
              <a:ext uri="{FF2B5EF4-FFF2-40B4-BE49-F238E27FC236}">
                <a16:creationId xmlns:a16="http://schemas.microsoft.com/office/drawing/2014/main" id="{226515EE-1FEC-4474-98D7-30A4E2B3CA23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15360">
            <a:off x="7425481" y="3695806"/>
            <a:ext cx="869289" cy="1212125"/>
          </a:xfrm>
          <a:prstGeom prst="rect">
            <a:avLst/>
          </a:prstGeom>
          <a:ln>
            <a:solidFill>
              <a:schemeClr val="tx2"/>
            </a:solidFill>
          </a:ln>
        </p:spPr>
      </p:pic>
      <p:grpSp>
        <p:nvGrpSpPr>
          <p:cNvPr id="3" name="Group 2"/>
          <p:cNvGrpSpPr/>
          <p:nvPr/>
        </p:nvGrpSpPr>
        <p:grpSpPr>
          <a:xfrm>
            <a:off x="1372418" y="-157397"/>
            <a:ext cx="6246834" cy="3631923"/>
            <a:chOff x="1829891" y="-209863"/>
            <a:chExt cx="8329112" cy="4842564"/>
          </a:xfrm>
        </p:grpSpPr>
        <p:pic>
          <p:nvPicPr>
            <p:cNvPr id="128" name="图片 2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9891" y="-209863"/>
              <a:ext cx="8329112" cy="48425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2894539" y="925586"/>
              <a:ext cx="6096000" cy="279050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Unit 3</a:t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35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Animals</a:t>
              </a:r>
              <a: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/>
              </a:r>
              <a:br>
                <a:rPr kumimoji="0" lang="en-US" sz="35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Lesson </a:t>
              </a:r>
              <a:r>
                <a:rPr kumimoji="0" lang="en-US" sz="3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2 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– Task </a:t>
              </a:r>
              <a:r>
                <a:rPr lang="en-US" sz="3000" b="1" dirty="0" smtClean="0">
                  <a:latin typeface="Comic Sans MS" panose="030F0702030302020204" pitchFamily="66" charset="0"/>
                  <a:ea typeface="+mn-ea"/>
                </a:rPr>
                <a:t>1</a:t>
              </a:r>
              <a:r>
                <a:rPr kumimoji="0" lang="en-US" sz="3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>,2,3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  <a:t/>
              </a:r>
              <a:b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omic Sans MS" panose="030F0702030302020204" pitchFamily="66" charset="0"/>
                  <a:ea typeface="+mn-ea"/>
                  <a:cs typeface="Arial"/>
                  <a:sym typeface="Arial"/>
                </a:rPr>
              </a:b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50855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6" name="chimes.wav"/>
          </p:stSnd>
        </p:sndAc>
      </p:transition>
    </mc:Choice>
    <mc:Fallback xmlns="">
      <p:transition spd="slow">
        <p:dissolve/>
        <p:sndAc>
          <p:stSnd>
            <p:snd r:embed="rId4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Jungle Scene Images – Browse 26,536 Stock Photos, Vectors, and  Video | Adobe Stock">
            <a:extLst>
              <a:ext uri="{FF2B5EF4-FFF2-40B4-BE49-F238E27FC236}">
                <a16:creationId xmlns:a16="http://schemas.microsoft.com/office/drawing/2014/main" id="{38FE3845-AC05-114D-8834-464E4879B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op 91 Tarzan Clip Art | Tarzán, Dibujos de disney, Disney">
            <a:extLst>
              <a:ext uri="{FF2B5EF4-FFF2-40B4-BE49-F238E27FC236}">
                <a16:creationId xmlns:a16="http://schemas.microsoft.com/office/drawing/2014/main" id="{0A7CA20D-511B-3740-9DE1-DDA704A18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45" y="619610"/>
            <a:ext cx="1409252" cy="1479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POACHER_NET 1 | Emily So">
            <a:extLst>
              <a:ext uri="{FF2B5EF4-FFF2-40B4-BE49-F238E27FC236}">
                <a16:creationId xmlns:a16="http://schemas.microsoft.com/office/drawing/2014/main" id="{94DBFEBC-2D6D-9847-967E-4656AF737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2211" y="2099188"/>
            <a:ext cx="1332501" cy="133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Poacher A | DBZ Dokkan Battle - GamePress">
            <a:extLst>
              <a:ext uri="{FF2B5EF4-FFF2-40B4-BE49-F238E27FC236}">
                <a16:creationId xmlns:a16="http://schemas.microsoft.com/office/drawing/2014/main" id="{106750D3-9FB0-8D43-9206-96A260DA7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11" y="2769326"/>
            <a:ext cx="1203656" cy="160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Big Image - Open Truck Cartoon - (2400x1190) Png Clipart Download">
            <a:extLst>
              <a:ext uri="{FF2B5EF4-FFF2-40B4-BE49-F238E27FC236}">
                <a16:creationId xmlns:a16="http://schemas.microsoft.com/office/drawing/2014/main" id="{D1E6AF31-AFE4-2F46-B380-3072F4E294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27601" y="1306535"/>
            <a:ext cx="6347012" cy="296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54A8773-8BA8-8843-B52D-821FA549075A}"/>
              </a:ext>
            </a:extLst>
          </p:cNvPr>
          <p:cNvGrpSpPr/>
          <p:nvPr/>
        </p:nvGrpSpPr>
        <p:grpSpPr>
          <a:xfrm>
            <a:off x="2230596" y="259829"/>
            <a:ext cx="1770437" cy="1757382"/>
            <a:chOff x="2230596" y="259829"/>
            <a:chExt cx="1770437" cy="175738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A2AED54-F573-B04F-938F-AC081FAD76AA}"/>
                </a:ext>
              </a:extLst>
            </p:cNvPr>
            <p:cNvGrpSpPr/>
            <p:nvPr/>
          </p:nvGrpSpPr>
          <p:grpSpPr>
            <a:xfrm>
              <a:off x="2230596" y="386678"/>
              <a:ext cx="1770437" cy="1630533"/>
              <a:chOff x="2230596" y="386678"/>
              <a:chExt cx="1770437" cy="1630533"/>
            </a:xfrm>
          </p:grpSpPr>
          <p:pic>
            <p:nvPicPr>
              <p:cNvPr id="14" name="Picture 8" descr="Box Crate Wooden - Free vector graphic on Pixabay">
                <a:extLst>
                  <a:ext uri="{FF2B5EF4-FFF2-40B4-BE49-F238E27FC236}">
                    <a16:creationId xmlns:a16="http://schemas.microsoft.com/office/drawing/2014/main" id="{9D1C9DB6-2B68-334A-98B3-A350A7942A8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30596" y="386678"/>
                <a:ext cx="1770437" cy="16305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0310CB74-686D-CC44-99C0-D978AC54DFAB}"/>
                  </a:ext>
                </a:extLst>
              </p:cNvPr>
              <p:cNvSpPr/>
              <p:nvPr/>
            </p:nvSpPr>
            <p:spPr>
              <a:xfrm>
                <a:off x="3410426" y="1303047"/>
                <a:ext cx="462578" cy="429828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</p:grpSp>
        <p:pic>
          <p:nvPicPr>
            <p:cNvPr id="2060" name="Picture 12" descr="1200 X 1200 5 - Lock With Chain Png Clipart - Full Size Clipart (#3799015)  - PinClipart">
              <a:extLst>
                <a:ext uri="{FF2B5EF4-FFF2-40B4-BE49-F238E27FC236}">
                  <a16:creationId xmlns:a16="http://schemas.microsoft.com/office/drawing/2014/main" id="{E9D0F9F1-6336-EA47-876B-DB42993219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4194">
              <a:off x="2324155" y="259829"/>
              <a:ext cx="1420647" cy="1517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DAB97E-0552-294C-8474-F83716E552D7}"/>
              </a:ext>
            </a:extLst>
          </p:cNvPr>
          <p:cNvGrpSpPr/>
          <p:nvPr/>
        </p:nvGrpSpPr>
        <p:grpSpPr>
          <a:xfrm>
            <a:off x="3906388" y="187085"/>
            <a:ext cx="1770437" cy="1771478"/>
            <a:chOff x="3906388" y="187085"/>
            <a:chExt cx="1770437" cy="177147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B578CF9-C68A-D24F-8DFF-18B9869EEBBD}"/>
                </a:ext>
              </a:extLst>
            </p:cNvPr>
            <p:cNvGrpSpPr/>
            <p:nvPr/>
          </p:nvGrpSpPr>
          <p:grpSpPr>
            <a:xfrm>
              <a:off x="3906388" y="328030"/>
              <a:ext cx="1770437" cy="1630533"/>
              <a:chOff x="3906388" y="328030"/>
              <a:chExt cx="1770437" cy="1630533"/>
            </a:xfrm>
          </p:grpSpPr>
          <p:pic>
            <p:nvPicPr>
              <p:cNvPr id="15" name="Picture 8" descr="Box Crate Wooden - Free vector graphic on Pixabay">
                <a:extLst>
                  <a:ext uri="{FF2B5EF4-FFF2-40B4-BE49-F238E27FC236}">
                    <a16:creationId xmlns:a16="http://schemas.microsoft.com/office/drawing/2014/main" id="{31DE4B33-E989-094A-8288-CD8BC703083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6388" y="328030"/>
                <a:ext cx="1770437" cy="16305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650CC59D-3514-664B-A89E-D9805171B1AE}"/>
                  </a:ext>
                </a:extLst>
              </p:cNvPr>
              <p:cNvSpPr/>
              <p:nvPr/>
            </p:nvSpPr>
            <p:spPr>
              <a:xfrm>
                <a:off x="5120413" y="1268680"/>
                <a:ext cx="462578" cy="429828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4</a:t>
                </a:r>
              </a:p>
            </p:txBody>
          </p:sp>
        </p:grpSp>
        <p:pic>
          <p:nvPicPr>
            <p:cNvPr id="26" name="Picture 12" descr="1200 X 1200 5 - Lock With Chain Png Clipart - Full Size Clipart (#3799015)  - PinClipart">
              <a:extLst>
                <a:ext uri="{FF2B5EF4-FFF2-40B4-BE49-F238E27FC236}">
                  <a16:creationId xmlns:a16="http://schemas.microsoft.com/office/drawing/2014/main" id="{703A1D77-31FE-A44F-BD46-AF58455CBE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8661">
              <a:off x="4073968" y="187085"/>
              <a:ext cx="1413808" cy="15098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98F98C3-CD9C-5D4A-A84F-B49D1D2B041A}"/>
              </a:ext>
            </a:extLst>
          </p:cNvPr>
          <p:cNvGrpSpPr/>
          <p:nvPr/>
        </p:nvGrpSpPr>
        <p:grpSpPr>
          <a:xfrm>
            <a:off x="2364931" y="1687943"/>
            <a:ext cx="1770437" cy="1739154"/>
            <a:chOff x="2364931" y="1687943"/>
            <a:chExt cx="1770437" cy="173915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3AB00A4-52C8-2A47-8818-A787574E9A8D}"/>
                </a:ext>
              </a:extLst>
            </p:cNvPr>
            <p:cNvGrpSpPr/>
            <p:nvPr/>
          </p:nvGrpSpPr>
          <p:grpSpPr>
            <a:xfrm>
              <a:off x="2364931" y="1796564"/>
              <a:ext cx="1770437" cy="1630533"/>
              <a:chOff x="2364931" y="1796564"/>
              <a:chExt cx="1770437" cy="1630533"/>
            </a:xfrm>
          </p:grpSpPr>
          <p:pic>
            <p:nvPicPr>
              <p:cNvPr id="2056" name="Picture 8" descr="Box Crate Wooden - Free vector graphic on Pixabay">
                <a:extLst>
                  <a:ext uri="{FF2B5EF4-FFF2-40B4-BE49-F238E27FC236}">
                    <a16:creationId xmlns:a16="http://schemas.microsoft.com/office/drawing/2014/main" id="{5D8BF64D-5280-E548-9DF6-027A490C8BA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64931" y="1796564"/>
                <a:ext cx="1770437" cy="16305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" name="Oval 4">
                <a:extLst>
                  <a:ext uri="{FF2B5EF4-FFF2-40B4-BE49-F238E27FC236}">
                    <a16:creationId xmlns:a16="http://schemas.microsoft.com/office/drawing/2014/main" id="{8A50EDEE-1A3A-CE4C-BA7D-A7CEEE0B4865}"/>
                  </a:ext>
                </a:extLst>
              </p:cNvPr>
              <p:cNvSpPr/>
              <p:nvPr/>
            </p:nvSpPr>
            <p:spPr>
              <a:xfrm>
                <a:off x="3581448" y="2753584"/>
                <a:ext cx="462578" cy="429828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</p:grpSp>
        <p:pic>
          <p:nvPicPr>
            <p:cNvPr id="27" name="Picture 12" descr="1200 X 1200 5 - Lock With Chain Png Clipart - Full Size Clipart (#3799015)  - PinClipart">
              <a:extLst>
                <a:ext uri="{FF2B5EF4-FFF2-40B4-BE49-F238E27FC236}">
                  <a16:creationId xmlns:a16="http://schemas.microsoft.com/office/drawing/2014/main" id="{F40A826C-06A4-B047-A314-5840D1C4E1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4194">
              <a:off x="2458489" y="1687943"/>
              <a:ext cx="1420647" cy="1517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BFA3F68-AD85-074B-82C7-68FEEC03C35C}"/>
              </a:ext>
            </a:extLst>
          </p:cNvPr>
          <p:cNvGrpSpPr/>
          <p:nvPr/>
        </p:nvGrpSpPr>
        <p:grpSpPr>
          <a:xfrm>
            <a:off x="4118979" y="1721659"/>
            <a:ext cx="1770437" cy="1694852"/>
            <a:chOff x="4118979" y="1721659"/>
            <a:chExt cx="1770437" cy="169485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4176605-6337-2747-B2D8-C76A1CD300B1}"/>
                </a:ext>
              </a:extLst>
            </p:cNvPr>
            <p:cNvGrpSpPr/>
            <p:nvPr/>
          </p:nvGrpSpPr>
          <p:grpSpPr>
            <a:xfrm>
              <a:off x="4118979" y="1785978"/>
              <a:ext cx="1770437" cy="1630533"/>
              <a:chOff x="4118979" y="1785978"/>
              <a:chExt cx="1770437" cy="1630533"/>
            </a:xfrm>
          </p:grpSpPr>
          <p:pic>
            <p:nvPicPr>
              <p:cNvPr id="13" name="Picture 8" descr="Box Crate Wooden - Free vector graphic on Pixabay">
                <a:extLst>
                  <a:ext uri="{FF2B5EF4-FFF2-40B4-BE49-F238E27FC236}">
                    <a16:creationId xmlns:a16="http://schemas.microsoft.com/office/drawing/2014/main" id="{5B0B7957-D181-9146-B6B0-2A9DF31414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1250096">
                <a:off x="4118979" y="1785978"/>
                <a:ext cx="1770437" cy="163053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AAFEBD3C-FDB8-8A48-9D6C-40C0F9F5744D}"/>
                  </a:ext>
                </a:extLst>
              </p:cNvPr>
              <p:cNvSpPr/>
              <p:nvPr/>
            </p:nvSpPr>
            <p:spPr>
              <a:xfrm>
                <a:off x="5400815" y="2722154"/>
                <a:ext cx="462578" cy="429828"/>
              </a:xfrm>
              <a:prstGeom prst="ellipse">
                <a:avLst/>
              </a:prstGeom>
              <a:ln>
                <a:solidFill>
                  <a:schemeClr val="tx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</p:grpSp>
        <p:pic>
          <p:nvPicPr>
            <p:cNvPr id="28" name="Picture 12" descr="1200 X 1200 5 - Lock With Chain Png Clipart - Full Size Clipart (#3799015)  - PinClipart">
              <a:extLst>
                <a:ext uri="{FF2B5EF4-FFF2-40B4-BE49-F238E27FC236}">
                  <a16:creationId xmlns:a16="http://schemas.microsoft.com/office/drawing/2014/main" id="{263A7839-49BF-CB48-9BB6-D629273249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74194">
              <a:off x="4236108" y="1721659"/>
              <a:ext cx="1396304" cy="14911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3" name="Picture 42" descr="A monkey sitting on a yellow background&#10;&#10;Description automatically generated with low confidence">
            <a:extLst>
              <a:ext uri="{FF2B5EF4-FFF2-40B4-BE49-F238E27FC236}">
                <a16:creationId xmlns:a16="http://schemas.microsoft.com/office/drawing/2014/main" id="{5B24CDA0-4042-EC49-A8D3-E2B967CE78DB}"/>
              </a:ext>
            </a:extLst>
          </p:cNvPr>
          <p:cNvPicPr>
            <a:picLocks noChangeAspect="1"/>
          </p:cNvPicPr>
          <p:nvPr/>
        </p:nvPicPr>
        <p:blipFill rotWithShape="1">
          <a:blip r:embed="rId19"/>
          <a:srcRect l="30643" t="16507" r="23465" b="18367"/>
          <a:stretch/>
        </p:blipFill>
        <p:spPr>
          <a:xfrm>
            <a:off x="5979041" y="929865"/>
            <a:ext cx="2565206" cy="2572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4" name="Google Shape;361;p29">
            <a:extLst>
              <a:ext uri="{FF2B5EF4-FFF2-40B4-BE49-F238E27FC236}">
                <a16:creationId xmlns:a16="http://schemas.microsoft.com/office/drawing/2014/main" id="{B56E9B79-0DF7-F347-A1BF-B240112C88F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232339" y="2940365"/>
            <a:ext cx="1999412" cy="6596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4">
                    <a:lumMod val="75000"/>
                  </a:schemeClr>
                </a:solidFill>
              </a:rPr>
              <a:t>monkey</a:t>
            </a:r>
            <a:endParaRPr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5" name="Picture 4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843480AF-CA69-EE4E-8A86-865D48A60BBC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l="33168" t="17778" r="32369" b="17098"/>
          <a:stretch/>
        </p:blipFill>
        <p:spPr>
          <a:xfrm>
            <a:off x="6029398" y="865516"/>
            <a:ext cx="2177203" cy="2907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Google Shape;361;p29">
            <a:extLst>
              <a:ext uri="{FF2B5EF4-FFF2-40B4-BE49-F238E27FC236}">
                <a16:creationId xmlns:a16="http://schemas.microsoft.com/office/drawing/2014/main" id="{2B1EADC1-3A44-8B4D-A1EA-AED0428B76CF}"/>
              </a:ext>
            </a:extLst>
          </p:cNvPr>
          <p:cNvSpPr txBox="1">
            <a:spLocks/>
          </p:cNvSpPr>
          <p:nvPr/>
        </p:nvSpPr>
        <p:spPr>
          <a:xfrm>
            <a:off x="5978829" y="3263147"/>
            <a:ext cx="2356055" cy="6596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sz="4000">
                <a:solidFill>
                  <a:schemeClr val="accent4">
                    <a:lumMod val="75000"/>
                  </a:schemeClr>
                </a:solidFill>
              </a:rPr>
              <a:t>giraffe</a:t>
            </a:r>
            <a:endParaRPr lang="en-US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7" name="Picture 4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529BCBF0-D61B-8B41-8781-B04645959507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l="34020" t="21951" r="28464" b="18730"/>
          <a:stretch/>
        </p:blipFill>
        <p:spPr>
          <a:xfrm>
            <a:off x="5815721" y="842838"/>
            <a:ext cx="2542541" cy="2840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8" name="Google Shape;361;p29">
            <a:extLst>
              <a:ext uri="{FF2B5EF4-FFF2-40B4-BE49-F238E27FC236}">
                <a16:creationId xmlns:a16="http://schemas.microsoft.com/office/drawing/2014/main" id="{3C83ACD6-E0D1-BC47-A108-B2D13072DE9D}"/>
              </a:ext>
            </a:extLst>
          </p:cNvPr>
          <p:cNvSpPr txBox="1">
            <a:spLocks/>
          </p:cNvSpPr>
          <p:nvPr/>
        </p:nvSpPr>
        <p:spPr>
          <a:xfrm>
            <a:off x="6275238" y="3318049"/>
            <a:ext cx="1612822" cy="6596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sz="4000">
                <a:solidFill>
                  <a:schemeClr val="accent4">
                    <a:lumMod val="75000"/>
                  </a:schemeClr>
                </a:solidFill>
              </a:rPr>
              <a:t>lion</a:t>
            </a:r>
            <a:endParaRPr lang="en-US" sz="4000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49" name="Picture 48" descr="An elephant with tusks&#10;&#10;Description automatically generated">
            <a:extLst>
              <a:ext uri="{FF2B5EF4-FFF2-40B4-BE49-F238E27FC236}">
                <a16:creationId xmlns:a16="http://schemas.microsoft.com/office/drawing/2014/main" id="{9978814A-F80F-DB4A-8356-B31622B851F9}"/>
              </a:ext>
            </a:extLst>
          </p:cNvPr>
          <p:cNvPicPr>
            <a:picLocks noChangeAspect="1"/>
          </p:cNvPicPr>
          <p:nvPr/>
        </p:nvPicPr>
        <p:blipFill rotWithShape="1">
          <a:blip r:embed="rId22"/>
          <a:srcRect l="32950" t="18866" r="30899" b="18005"/>
          <a:stretch/>
        </p:blipFill>
        <p:spPr>
          <a:xfrm>
            <a:off x="5928286" y="903311"/>
            <a:ext cx="2196658" cy="2710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0" name="Google Shape;361;p29">
            <a:extLst>
              <a:ext uri="{FF2B5EF4-FFF2-40B4-BE49-F238E27FC236}">
                <a16:creationId xmlns:a16="http://schemas.microsoft.com/office/drawing/2014/main" id="{08AD3152-ED08-CB49-B538-083ECA7B950E}"/>
              </a:ext>
            </a:extLst>
          </p:cNvPr>
          <p:cNvSpPr txBox="1">
            <a:spLocks/>
          </p:cNvSpPr>
          <p:nvPr/>
        </p:nvSpPr>
        <p:spPr>
          <a:xfrm>
            <a:off x="5959963" y="3370138"/>
            <a:ext cx="2353546" cy="65967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indent="0"/>
            <a:r>
              <a:rPr lang="en-US" sz="4000" dirty="0">
                <a:solidFill>
                  <a:schemeClr val="accent4">
                    <a:lumMod val="75000"/>
                  </a:schemeClr>
                </a:solidFill>
              </a:rPr>
              <a:t>elephant</a:t>
            </a:r>
          </a:p>
        </p:txBody>
      </p:sp>
      <p:pic>
        <p:nvPicPr>
          <p:cNvPr id="30" name="Tieng-khi-keu-www_tiengdong_com (mp3cut.net)" descr="Tieng-khi-keu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E7B4780F-FFD3-FE4E-8DBA-54281D1611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175" y="6350"/>
            <a:ext cx="812800" cy="812800"/>
          </a:xfrm>
          <a:prstGeom prst="rect">
            <a:avLst/>
          </a:prstGeom>
        </p:spPr>
      </p:pic>
      <p:pic>
        <p:nvPicPr>
          <p:cNvPr id="31" name="Tiếng Hươu kêu-nhacchuongmp3 (mp3cut.net)" descr="Tiếng Hươu kêu-nhacchuongmp3 (mp3cut.net)">
            <a:hlinkClick r:id="" action="ppaction://media"/>
            <a:extLst>
              <a:ext uri="{FF2B5EF4-FFF2-40B4-BE49-F238E27FC236}">
                <a16:creationId xmlns:a16="http://schemas.microsoft.com/office/drawing/2014/main" id="{E90EB29B-5D16-7746-B747-19D86923E1C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1239" y="3996817"/>
            <a:ext cx="812800" cy="812800"/>
          </a:xfrm>
          <a:prstGeom prst="rect">
            <a:avLst/>
          </a:prstGeom>
        </p:spPr>
      </p:pic>
      <p:pic>
        <p:nvPicPr>
          <p:cNvPr id="32" name="Tieng-Su-Tu-gam-www_nhacchuongvui_com (mp3cut.net)" descr="Tieng-Su-Tu-gam-www_nhacchuongvui_com (mp3cut.net)">
            <a:hlinkClick r:id="" action="ppaction://media"/>
            <a:extLst>
              <a:ext uri="{FF2B5EF4-FFF2-40B4-BE49-F238E27FC236}">
                <a16:creationId xmlns:a16="http://schemas.microsoft.com/office/drawing/2014/main" id="{D6458118-4FCB-3C46-B106-EEC0361FAD1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5957162" y="83220"/>
            <a:ext cx="812800" cy="812800"/>
          </a:xfrm>
          <a:prstGeom prst="rect">
            <a:avLst/>
          </a:prstGeom>
        </p:spPr>
      </p:pic>
      <p:pic>
        <p:nvPicPr>
          <p:cNvPr id="33" name="Tieng-voi-keu-www_tiengdong_com (mp3cut.net)" descr="Tieng-voi-keu-www_tiengdong_com (mp3cut.net)">
            <a:hlinkClick r:id="" action="ppaction://media"/>
            <a:extLst>
              <a:ext uri="{FF2B5EF4-FFF2-40B4-BE49-F238E27FC236}">
                <a16:creationId xmlns:a16="http://schemas.microsoft.com/office/drawing/2014/main" id="{E93CFD55-FD03-6746-827C-74F186F13D2F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8174613" y="4306084"/>
            <a:ext cx="812800" cy="8128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5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71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15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9012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2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5" dur="500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8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1" dur="500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7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0" dur="500"/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00"/>
                            </p:stCondLst>
                            <p:childTnLst>
                              <p:par>
                                <p:cTn id="123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6" dur="500"/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4" grpId="0" build="p" animBg="1"/>
      <p:bldP spid="44" grpId="1" uiExpand="1" build="p" animBg="1"/>
      <p:bldP spid="46" grpId="0" build="p" animBg="1"/>
      <p:bldP spid="46" grpId="1" uiExpand="1" build="allAtOnce" animBg="1"/>
      <p:bldP spid="48" grpId="0" build="p" animBg="1"/>
      <p:bldP spid="48" grpId="1" uiExpand="1" build="allAtOnce" animBg="1"/>
      <p:bldP spid="50" grpId="0" build="p" animBg="1"/>
      <p:bldP spid="50" grpId="1" uiExpand="1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ute African Animals in the Jungle. Animals in the Green Jungle Stock  Illustration - Illustration of savanna, rain: 1510624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685800"/>
            <a:ext cx="7477125" cy="445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5450" y="0"/>
            <a:ext cx="5724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3.PRACTICE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71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9CE52F74-2C3E-1942-A234-285780232849}"/>
              </a:ext>
            </a:extLst>
          </p:cNvPr>
          <p:cNvSpPr/>
          <p:nvPr/>
        </p:nvSpPr>
        <p:spPr>
          <a:xfrm>
            <a:off x="247426" y="182880"/>
            <a:ext cx="8745967" cy="4862456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66B972-0B33-454A-A615-3D743638844B}"/>
              </a:ext>
            </a:extLst>
          </p:cNvPr>
          <p:cNvSpPr txBox="1"/>
          <p:nvPr/>
        </p:nvSpPr>
        <p:spPr>
          <a:xfrm>
            <a:off x="2366682" y="182880"/>
            <a:ext cx="44106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u="sng" dirty="0">
                <a:solidFill>
                  <a:srgbClr val="FF0000"/>
                </a:solidFill>
                <a:latin typeface="Comic Sans MS" panose="030F0702030302020204" pitchFamily="66" charset="0"/>
              </a:rPr>
              <a:t>Wildlife reporter</a:t>
            </a:r>
          </a:p>
        </p:txBody>
      </p:sp>
      <p:pic>
        <p:nvPicPr>
          <p:cNvPr id="10" name="Picture 9" descr="A group of elephants in a field&#10;&#10;Description automatically generated with low confidence">
            <a:extLst>
              <a:ext uri="{FF2B5EF4-FFF2-40B4-BE49-F238E27FC236}">
                <a16:creationId xmlns:a16="http://schemas.microsoft.com/office/drawing/2014/main" id="{1F0B8755-5162-DF4A-B659-88BB1BB043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425" y="752122"/>
            <a:ext cx="8689749" cy="42084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146" name="Picture 2" descr="Male Announcer Reporter Clipart - Doctor Clipart - Png Download - Full Size  Clipart (#5667785) - PinClipart">
            <a:extLst>
              <a:ext uri="{FF2B5EF4-FFF2-40B4-BE49-F238E27FC236}">
                <a16:creationId xmlns:a16="http://schemas.microsoft.com/office/drawing/2014/main" id="{42DE48E9-75BB-3448-9E2B-08053497C1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00" y="1159810"/>
            <a:ext cx="1926982" cy="2141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D50E847-B327-6149-A1A8-D341F25FF028}"/>
              </a:ext>
            </a:extLst>
          </p:cNvPr>
          <p:cNvSpPr/>
          <p:nvPr/>
        </p:nvSpPr>
        <p:spPr>
          <a:xfrm>
            <a:off x="889298" y="3373311"/>
            <a:ext cx="3682702" cy="1456873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D8B2C3B7-0AB8-0F47-BA82-867054B7E99B}"/>
              </a:ext>
            </a:extLst>
          </p:cNvPr>
          <p:cNvSpPr/>
          <p:nvPr/>
        </p:nvSpPr>
        <p:spPr>
          <a:xfrm>
            <a:off x="4636545" y="3373312"/>
            <a:ext cx="4324574" cy="1456872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7B6ABD-7A8C-B34F-A976-D5F0F31DC415}"/>
              </a:ext>
            </a:extLst>
          </p:cNvPr>
          <p:cNvSpPr txBox="1"/>
          <p:nvPr/>
        </p:nvSpPr>
        <p:spPr>
          <a:xfrm>
            <a:off x="900057" y="3373312"/>
            <a:ext cx="3703258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dirty="0">
                <a:solidFill>
                  <a:schemeClr val="tx1"/>
                </a:solidFill>
                <a:latin typeface="Comic Sans MS" panose="030F0702030302020204" pitchFamily="66" charset="0"/>
                <a:ea typeface="Baskerville" panose="02020502070401020303" pitchFamily="18" charset="0"/>
              </a:rPr>
              <a:t>These are animals in Africa:</a:t>
            </a:r>
          </a:p>
          <a:p>
            <a:r>
              <a:rPr lang="en-US" sz="2100" dirty="0">
                <a:solidFill>
                  <a:schemeClr val="tx1"/>
                </a:solidFill>
                <a:latin typeface="Comic Sans MS" panose="030F0702030302020204" pitchFamily="66" charset="0"/>
                <a:ea typeface="Baskerville" panose="02020502070401020303" pitchFamily="18" charset="0"/>
              </a:rPr>
              <a:t>lions, giraffes, monkeys </a:t>
            </a:r>
          </a:p>
          <a:p>
            <a:r>
              <a:rPr lang="en-US" sz="2100" dirty="0">
                <a:solidFill>
                  <a:schemeClr val="tx1"/>
                </a:solidFill>
                <a:latin typeface="Comic Sans MS" panose="030F0702030302020204" pitchFamily="66" charset="0"/>
                <a:ea typeface="Baskerville" panose="02020502070401020303" pitchFamily="18" charset="0"/>
              </a:rPr>
              <a:t>and elephants.</a:t>
            </a:r>
          </a:p>
          <a:p>
            <a:r>
              <a:rPr lang="en-US" sz="2100" dirty="0">
                <a:solidFill>
                  <a:schemeClr val="tx1"/>
                </a:solidFill>
                <a:latin typeface="Comic Sans MS" panose="030F0702030302020204" pitchFamily="66" charset="0"/>
                <a:ea typeface="Baskerville" panose="02020502070401020303" pitchFamily="18" charset="0"/>
              </a:rPr>
              <a:t>Look at the elephants.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C25B4FA-DF63-DD40-B201-77D10D65AB4C}"/>
              </a:ext>
            </a:extLst>
          </p:cNvPr>
          <p:cNvSpPr txBox="1"/>
          <p:nvPr/>
        </p:nvSpPr>
        <p:spPr>
          <a:xfrm>
            <a:off x="4614074" y="3412914"/>
            <a:ext cx="4647426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chemeClr val="tx1"/>
                </a:solidFill>
                <a:latin typeface="Comic Sans MS" panose="030F0702030302020204" pitchFamily="66" charset="0"/>
                <a:ea typeface="Baskerville" panose="02020502070401020303" pitchFamily="18" charset="0"/>
              </a:rPr>
              <a:t>They’re a family. That’s the mum. </a:t>
            </a:r>
          </a:p>
          <a:p>
            <a:r>
              <a:rPr lang="en-US" sz="2200" dirty="0">
                <a:solidFill>
                  <a:schemeClr val="tx1"/>
                </a:solidFill>
                <a:latin typeface="Comic Sans MS" panose="030F0702030302020204" pitchFamily="66" charset="0"/>
                <a:ea typeface="Baskerville" panose="02020502070401020303" pitchFamily="18" charset="0"/>
              </a:rPr>
              <a:t>Those are the baby elephants.</a:t>
            </a:r>
          </a:p>
          <a:p>
            <a:r>
              <a:rPr lang="en-US" sz="2200" dirty="0">
                <a:solidFill>
                  <a:schemeClr val="tx1"/>
                </a:solidFill>
                <a:latin typeface="Comic Sans MS" panose="030F0702030302020204" pitchFamily="66" charset="0"/>
                <a:ea typeface="Baskerville" panose="02020502070401020303" pitchFamily="18" charset="0"/>
              </a:rPr>
              <a:t>They’re young.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3" name="3.5 bỏ they're a brother and a sis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311469" y="2571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94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3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AF81E90-37F5-2E46-80FE-72A283A1C8F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19125"/>
            <a:ext cx="9144000" cy="1248740"/>
          </a:xfrm>
          <a:prstGeom prst="rect">
            <a:avLst/>
          </a:prstGeom>
        </p:spPr>
      </p:pic>
      <p:sp>
        <p:nvSpPr>
          <p:cNvPr id="5" name="Google Shape;361;p29">
            <a:extLst>
              <a:ext uri="{FF2B5EF4-FFF2-40B4-BE49-F238E27FC236}">
                <a16:creationId xmlns:a16="http://schemas.microsoft.com/office/drawing/2014/main" id="{CDC56702-252C-3F4B-B7E7-4A47AACC2286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041434" y="534426"/>
            <a:ext cx="4892100" cy="19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Listen and tick</a:t>
            </a:r>
            <a:endParaRPr sz="5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6" name="Google Shape;212;p25">
            <a:extLst>
              <a:ext uri="{FF2B5EF4-FFF2-40B4-BE49-F238E27FC236}">
                <a16:creationId xmlns:a16="http://schemas.microsoft.com/office/drawing/2014/main" id="{3F23B368-2A66-9644-9C07-C642FFC8901C}"/>
              </a:ext>
            </a:extLst>
          </p:cNvPr>
          <p:cNvGrpSpPr/>
          <p:nvPr/>
        </p:nvGrpSpPr>
        <p:grpSpPr>
          <a:xfrm rot="-668250">
            <a:off x="1355498" y="567617"/>
            <a:ext cx="849903" cy="571578"/>
            <a:chOff x="6429375" y="2405775"/>
            <a:chExt cx="528050" cy="355125"/>
          </a:xfrm>
        </p:grpSpPr>
        <p:sp>
          <p:nvSpPr>
            <p:cNvPr id="7" name="Google Shape;213;p25">
              <a:extLst>
                <a:ext uri="{FF2B5EF4-FFF2-40B4-BE49-F238E27FC236}">
                  <a16:creationId xmlns:a16="http://schemas.microsoft.com/office/drawing/2014/main" id="{2E85A020-39B2-324E-97E7-1556CED88FA8}"/>
                </a:ext>
              </a:extLst>
            </p:cNvPr>
            <p:cNvSpPr/>
            <p:nvPr/>
          </p:nvSpPr>
          <p:spPr>
            <a:xfrm>
              <a:off x="6499025" y="2449250"/>
              <a:ext cx="219100" cy="294700"/>
            </a:xfrm>
            <a:custGeom>
              <a:avLst/>
              <a:gdLst/>
              <a:ahLst/>
              <a:cxnLst/>
              <a:rect l="l" t="t" r="r" b="b"/>
              <a:pathLst>
                <a:path w="8764" h="11788" extrusionOk="0">
                  <a:moveTo>
                    <a:pt x="8680" y="0"/>
                  </a:moveTo>
                  <a:cubicBezTo>
                    <a:pt x="8680" y="357"/>
                    <a:pt x="8692" y="619"/>
                    <a:pt x="8680" y="893"/>
                  </a:cubicBezTo>
                  <a:cubicBezTo>
                    <a:pt x="8382" y="4489"/>
                    <a:pt x="8763" y="8108"/>
                    <a:pt x="8596" y="11787"/>
                  </a:cubicBezTo>
                  <a:cubicBezTo>
                    <a:pt x="8358" y="11692"/>
                    <a:pt x="8203" y="11632"/>
                    <a:pt x="8049" y="11573"/>
                  </a:cubicBezTo>
                  <a:cubicBezTo>
                    <a:pt x="7108" y="11144"/>
                    <a:pt x="6179" y="10716"/>
                    <a:pt x="5227" y="10299"/>
                  </a:cubicBezTo>
                  <a:cubicBezTo>
                    <a:pt x="4048" y="9775"/>
                    <a:pt x="2858" y="9287"/>
                    <a:pt x="1667" y="8775"/>
                  </a:cubicBezTo>
                  <a:cubicBezTo>
                    <a:pt x="1215" y="8585"/>
                    <a:pt x="786" y="8346"/>
                    <a:pt x="333" y="8156"/>
                  </a:cubicBezTo>
                  <a:cubicBezTo>
                    <a:pt x="83" y="8049"/>
                    <a:pt x="0" y="7870"/>
                    <a:pt x="0" y="7608"/>
                  </a:cubicBezTo>
                  <a:cubicBezTo>
                    <a:pt x="12" y="6775"/>
                    <a:pt x="24" y="5918"/>
                    <a:pt x="24" y="5072"/>
                  </a:cubicBezTo>
                  <a:cubicBezTo>
                    <a:pt x="24" y="4763"/>
                    <a:pt x="143" y="4572"/>
                    <a:pt x="405" y="4405"/>
                  </a:cubicBezTo>
                  <a:cubicBezTo>
                    <a:pt x="1060" y="4001"/>
                    <a:pt x="1691" y="3596"/>
                    <a:pt x="2334" y="3179"/>
                  </a:cubicBezTo>
                  <a:cubicBezTo>
                    <a:pt x="4179" y="1988"/>
                    <a:pt x="6144" y="1036"/>
                    <a:pt x="8156" y="143"/>
                  </a:cubicBezTo>
                  <a:cubicBezTo>
                    <a:pt x="8275" y="107"/>
                    <a:pt x="8406" y="72"/>
                    <a:pt x="8680" y="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214;p25">
              <a:extLst>
                <a:ext uri="{FF2B5EF4-FFF2-40B4-BE49-F238E27FC236}">
                  <a16:creationId xmlns:a16="http://schemas.microsoft.com/office/drawing/2014/main" id="{ED5622B0-EC1C-AB43-B77D-5E5630933793}"/>
                </a:ext>
              </a:extLst>
            </p:cNvPr>
            <p:cNvSpPr/>
            <p:nvPr/>
          </p:nvSpPr>
          <p:spPr>
            <a:xfrm>
              <a:off x="6440675" y="2537350"/>
              <a:ext cx="48550" cy="146175"/>
            </a:xfrm>
            <a:custGeom>
              <a:avLst/>
              <a:gdLst/>
              <a:ahLst/>
              <a:cxnLst/>
              <a:rect l="l" t="t" r="r" b="b"/>
              <a:pathLst>
                <a:path w="1942" h="5847" extrusionOk="0">
                  <a:moveTo>
                    <a:pt x="1917" y="3334"/>
                  </a:moveTo>
                  <a:lnTo>
                    <a:pt x="1917" y="5215"/>
                  </a:lnTo>
                  <a:cubicBezTo>
                    <a:pt x="1917" y="5715"/>
                    <a:pt x="1846" y="5811"/>
                    <a:pt x="1346" y="5823"/>
                  </a:cubicBezTo>
                  <a:cubicBezTo>
                    <a:pt x="36" y="5846"/>
                    <a:pt x="191" y="5751"/>
                    <a:pt x="131" y="4739"/>
                  </a:cubicBezTo>
                  <a:cubicBezTo>
                    <a:pt x="72" y="3787"/>
                    <a:pt x="24" y="2834"/>
                    <a:pt x="12" y="1858"/>
                  </a:cubicBezTo>
                  <a:cubicBezTo>
                    <a:pt x="0" y="1477"/>
                    <a:pt x="72" y="1084"/>
                    <a:pt x="120" y="703"/>
                  </a:cubicBezTo>
                  <a:cubicBezTo>
                    <a:pt x="120" y="655"/>
                    <a:pt x="131" y="631"/>
                    <a:pt x="131" y="584"/>
                  </a:cubicBezTo>
                  <a:cubicBezTo>
                    <a:pt x="191" y="310"/>
                    <a:pt x="381" y="274"/>
                    <a:pt x="608" y="238"/>
                  </a:cubicBezTo>
                  <a:cubicBezTo>
                    <a:pt x="977" y="191"/>
                    <a:pt x="1370" y="0"/>
                    <a:pt x="1739" y="250"/>
                  </a:cubicBezTo>
                  <a:cubicBezTo>
                    <a:pt x="1810" y="298"/>
                    <a:pt x="1810" y="465"/>
                    <a:pt x="1822" y="584"/>
                  </a:cubicBezTo>
                  <a:cubicBezTo>
                    <a:pt x="1870" y="1501"/>
                    <a:pt x="1917" y="2417"/>
                    <a:pt x="1941" y="3334"/>
                  </a:cubicBezTo>
                  <a:cubicBezTo>
                    <a:pt x="1929" y="3322"/>
                    <a:pt x="1929" y="3334"/>
                    <a:pt x="1917" y="333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215;p25">
              <a:extLst>
                <a:ext uri="{FF2B5EF4-FFF2-40B4-BE49-F238E27FC236}">
                  <a16:creationId xmlns:a16="http://schemas.microsoft.com/office/drawing/2014/main" id="{A2549EC2-8E75-C74E-80F1-994894CD625E}"/>
                </a:ext>
              </a:extLst>
            </p:cNvPr>
            <p:cNvSpPr/>
            <p:nvPr/>
          </p:nvSpPr>
          <p:spPr>
            <a:xfrm>
              <a:off x="6837450" y="2423950"/>
              <a:ext cx="104800" cy="314350"/>
            </a:xfrm>
            <a:custGeom>
              <a:avLst/>
              <a:gdLst/>
              <a:ahLst/>
              <a:cxnLst/>
              <a:rect l="l" t="t" r="r" b="b"/>
              <a:pathLst>
                <a:path w="4192" h="12574" extrusionOk="0">
                  <a:moveTo>
                    <a:pt x="358" y="11680"/>
                  </a:moveTo>
                  <a:cubicBezTo>
                    <a:pt x="453" y="11513"/>
                    <a:pt x="560" y="11359"/>
                    <a:pt x="643" y="11192"/>
                  </a:cubicBezTo>
                  <a:cubicBezTo>
                    <a:pt x="1013" y="10573"/>
                    <a:pt x="1239" y="9906"/>
                    <a:pt x="1286" y="9192"/>
                  </a:cubicBezTo>
                  <a:cubicBezTo>
                    <a:pt x="1370" y="7632"/>
                    <a:pt x="1453" y="6060"/>
                    <a:pt x="1048" y="4524"/>
                  </a:cubicBezTo>
                  <a:cubicBezTo>
                    <a:pt x="834" y="3739"/>
                    <a:pt x="512" y="2977"/>
                    <a:pt x="179" y="2215"/>
                  </a:cubicBezTo>
                  <a:cubicBezTo>
                    <a:pt x="0" y="1810"/>
                    <a:pt x="36" y="1512"/>
                    <a:pt x="346" y="1215"/>
                  </a:cubicBezTo>
                  <a:cubicBezTo>
                    <a:pt x="691" y="893"/>
                    <a:pt x="1013" y="560"/>
                    <a:pt x="1346" y="226"/>
                  </a:cubicBezTo>
                  <a:cubicBezTo>
                    <a:pt x="1572" y="0"/>
                    <a:pt x="1775" y="48"/>
                    <a:pt x="2013" y="202"/>
                  </a:cubicBezTo>
                  <a:cubicBezTo>
                    <a:pt x="2715" y="714"/>
                    <a:pt x="3072" y="1453"/>
                    <a:pt x="3334" y="2227"/>
                  </a:cubicBezTo>
                  <a:cubicBezTo>
                    <a:pt x="3989" y="4120"/>
                    <a:pt x="4191" y="6072"/>
                    <a:pt x="3977" y="8061"/>
                  </a:cubicBezTo>
                  <a:cubicBezTo>
                    <a:pt x="3846" y="9251"/>
                    <a:pt x="3513" y="10359"/>
                    <a:pt x="2941" y="11394"/>
                  </a:cubicBezTo>
                  <a:cubicBezTo>
                    <a:pt x="2727" y="11775"/>
                    <a:pt x="2429" y="12097"/>
                    <a:pt x="2167" y="12430"/>
                  </a:cubicBezTo>
                  <a:cubicBezTo>
                    <a:pt x="2084" y="12514"/>
                    <a:pt x="1905" y="12573"/>
                    <a:pt x="1810" y="12549"/>
                  </a:cubicBezTo>
                  <a:cubicBezTo>
                    <a:pt x="1298" y="12383"/>
                    <a:pt x="751" y="12204"/>
                    <a:pt x="358" y="1168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216;p25">
              <a:extLst>
                <a:ext uri="{FF2B5EF4-FFF2-40B4-BE49-F238E27FC236}">
                  <a16:creationId xmlns:a16="http://schemas.microsoft.com/office/drawing/2014/main" id="{4E5CEDBC-A03D-114C-9B34-0C68C1AD5AAC}"/>
                </a:ext>
              </a:extLst>
            </p:cNvPr>
            <p:cNvSpPr/>
            <p:nvPr/>
          </p:nvSpPr>
          <p:spPr>
            <a:xfrm>
              <a:off x="6760950" y="2507875"/>
              <a:ext cx="71750" cy="185775"/>
            </a:xfrm>
            <a:custGeom>
              <a:avLst/>
              <a:gdLst/>
              <a:ahLst/>
              <a:cxnLst/>
              <a:rect l="l" t="t" r="r" b="b"/>
              <a:pathLst>
                <a:path w="2870" h="7431" extrusionOk="0">
                  <a:moveTo>
                    <a:pt x="1203" y="1"/>
                  </a:moveTo>
                  <a:cubicBezTo>
                    <a:pt x="2525" y="1191"/>
                    <a:pt x="2870" y="5918"/>
                    <a:pt x="1775" y="7430"/>
                  </a:cubicBezTo>
                  <a:cubicBezTo>
                    <a:pt x="1239" y="7371"/>
                    <a:pt x="822" y="7037"/>
                    <a:pt x="417" y="6704"/>
                  </a:cubicBezTo>
                  <a:cubicBezTo>
                    <a:pt x="132" y="6454"/>
                    <a:pt x="251" y="6120"/>
                    <a:pt x="298" y="5811"/>
                  </a:cubicBezTo>
                  <a:cubicBezTo>
                    <a:pt x="429" y="4882"/>
                    <a:pt x="441" y="3977"/>
                    <a:pt x="298" y="3061"/>
                  </a:cubicBezTo>
                  <a:cubicBezTo>
                    <a:pt x="227" y="2596"/>
                    <a:pt x="191" y="2120"/>
                    <a:pt x="84" y="1656"/>
                  </a:cubicBezTo>
                  <a:cubicBezTo>
                    <a:pt x="1" y="1275"/>
                    <a:pt x="120" y="953"/>
                    <a:pt x="382" y="703"/>
                  </a:cubicBezTo>
                  <a:cubicBezTo>
                    <a:pt x="644" y="477"/>
                    <a:pt x="905" y="263"/>
                    <a:pt x="1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217;p25">
              <a:extLst>
                <a:ext uri="{FF2B5EF4-FFF2-40B4-BE49-F238E27FC236}">
                  <a16:creationId xmlns:a16="http://schemas.microsoft.com/office/drawing/2014/main" id="{44C4562C-854C-FE4B-982A-AD6F3D9F3B3F}"/>
                </a:ext>
              </a:extLst>
            </p:cNvPr>
            <p:cNvSpPr/>
            <p:nvPr/>
          </p:nvSpPr>
          <p:spPr>
            <a:xfrm>
              <a:off x="6429375" y="2433475"/>
              <a:ext cx="300950" cy="327425"/>
            </a:xfrm>
            <a:custGeom>
              <a:avLst/>
              <a:gdLst/>
              <a:ahLst/>
              <a:cxnLst/>
              <a:rect l="l" t="t" r="r" b="b"/>
              <a:pathLst>
                <a:path w="12038" h="13097" extrusionOk="0">
                  <a:moveTo>
                    <a:pt x="12013" y="679"/>
                  </a:moveTo>
                  <a:cubicBezTo>
                    <a:pt x="12013" y="405"/>
                    <a:pt x="12002" y="214"/>
                    <a:pt x="11882" y="95"/>
                  </a:cubicBezTo>
                  <a:cubicBezTo>
                    <a:pt x="11823" y="36"/>
                    <a:pt x="11728" y="0"/>
                    <a:pt x="11644" y="0"/>
                  </a:cubicBezTo>
                  <a:cubicBezTo>
                    <a:pt x="11525" y="0"/>
                    <a:pt x="11382" y="48"/>
                    <a:pt x="11180" y="143"/>
                  </a:cubicBezTo>
                  <a:cubicBezTo>
                    <a:pt x="10870" y="286"/>
                    <a:pt x="10549" y="417"/>
                    <a:pt x="10239" y="572"/>
                  </a:cubicBezTo>
                  <a:cubicBezTo>
                    <a:pt x="9882" y="738"/>
                    <a:pt x="9513" y="917"/>
                    <a:pt x="9156" y="1072"/>
                  </a:cubicBezTo>
                  <a:cubicBezTo>
                    <a:pt x="7596" y="1774"/>
                    <a:pt x="6060" y="2619"/>
                    <a:pt x="4465" y="3679"/>
                  </a:cubicBezTo>
                  <a:cubicBezTo>
                    <a:pt x="3989" y="3989"/>
                    <a:pt x="3500" y="4322"/>
                    <a:pt x="2917" y="4513"/>
                  </a:cubicBezTo>
                  <a:cubicBezTo>
                    <a:pt x="2917" y="4501"/>
                    <a:pt x="2917" y="4501"/>
                    <a:pt x="2905" y="4489"/>
                  </a:cubicBezTo>
                  <a:cubicBezTo>
                    <a:pt x="2869" y="4382"/>
                    <a:pt x="2846" y="4286"/>
                    <a:pt x="2846" y="4203"/>
                  </a:cubicBezTo>
                  <a:cubicBezTo>
                    <a:pt x="2834" y="3834"/>
                    <a:pt x="2631" y="3631"/>
                    <a:pt x="2298" y="3631"/>
                  </a:cubicBezTo>
                  <a:lnTo>
                    <a:pt x="2191" y="3631"/>
                  </a:lnTo>
                  <a:lnTo>
                    <a:pt x="1976" y="3667"/>
                  </a:lnTo>
                  <a:cubicBezTo>
                    <a:pt x="1655" y="3691"/>
                    <a:pt x="1298" y="3739"/>
                    <a:pt x="964" y="3786"/>
                  </a:cubicBezTo>
                  <a:cubicBezTo>
                    <a:pt x="250" y="3893"/>
                    <a:pt x="191" y="3965"/>
                    <a:pt x="119" y="4679"/>
                  </a:cubicBezTo>
                  <a:cubicBezTo>
                    <a:pt x="60" y="5239"/>
                    <a:pt x="0" y="5989"/>
                    <a:pt x="12" y="6739"/>
                  </a:cubicBezTo>
                  <a:cubicBezTo>
                    <a:pt x="24" y="7441"/>
                    <a:pt x="60" y="8156"/>
                    <a:pt x="107" y="8846"/>
                  </a:cubicBezTo>
                  <a:cubicBezTo>
                    <a:pt x="119" y="9192"/>
                    <a:pt x="131" y="9513"/>
                    <a:pt x="143" y="9858"/>
                  </a:cubicBezTo>
                  <a:cubicBezTo>
                    <a:pt x="167" y="10323"/>
                    <a:pt x="476" y="10442"/>
                    <a:pt x="714" y="10454"/>
                  </a:cubicBezTo>
                  <a:cubicBezTo>
                    <a:pt x="905" y="10466"/>
                    <a:pt x="1095" y="10478"/>
                    <a:pt x="1298" y="10478"/>
                  </a:cubicBezTo>
                  <a:cubicBezTo>
                    <a:pt x="1560" y="10501"/>
                    <a:pt x="1845" y="10513"/>
                    <a:pt x="2107" y="10525"/>
                  </a:cubicBezTo>
                  <a:lnTo>
                    <a:pt x="2203" y="10525"/>
                  </a:lnTo>
                  <a:cubicBezTo>
                    <a:pt x="2619" y="10525"/>
                    <a:pt x="2727" y="10382"/>
                    <a:pt x="2846" y="9978"/>
                  </a:cubicBezTo>
                  <a:cubicBezTo>
                    <a:pt x="2881" y="9811"/>
                    <a:pt x="2917" y="9632"/>
                    <a:pt x="2965" y="9454"/>
                  </a:cubicBezTo>
                  <a:cubicBezTo>
                    <a:pt x="2965" y="9430"/>
                    <a:pt x="2977" y="9394"/>
                    <a:pt x="2977" y="9346"/>
                  </a:cubicBezTo>
                  <a:lnTo>
                    <a:pt x="3703" y="9644"/>
                  </a:lnTo>
                  <a:cubicBezTo>
                    <a:pt x="4393" y="9930"/>
                    <a:pt x="5072" y="10228"/>
                    <a:pt x="5763" y="10513"/>
                  </a:cubicBezTo>
                  <a:lnTo>
                    <a:pt x="6156" y="10692"/>
                  </a:lnTo>
                  <a:cubicBezTo>
                    <a:pt x="6965" y="11037"/>
                    <a:pt x="7799" y="11394"/>
                    <a:pt x="8620" y="11752"/>
                  </a:cubicBezTo>
                  <a:cubicBezTo>
                    <a:pt x="9275" y="12049"/>
                    <a:pt x="9930" y="12347"/>
                    <a:pt x="10561" y="12644"/>
                  </a:cubicBezTo>
                  <a:cubicBezTo>
                    <a:pt x="10859" y="12775"/>
                    <a:pt x="11156" y="12918"/>
                    <a:pt x="11478" y="13061"/>
                  </a:cubicBezTo>
                  <a:lnTo>
                    <a:pt x="11573" y="13097"/>
                  </a:lnTo>
                  <a:lnTo>
                    <a:pt x="11656" y="13025"/>
                  </a:lnTo>
                  <a:cubicBezTo>
                    <a:pt x="11990" y="12668"/>
                    <a:pt x="12037" y="12299"/>
                    <a:pt x="12025" y="11942"/>
                  </a:cubicBezTo>
                  <a:lnTo>
                    <a:pt x="11990" y="9073"/>
                  </a:lnTo>
                  <a:cubicBezTo>
                    <a:pt x="11990" y="8823"/>
                    <a:pt x="11978" y="8596"/>
                    <a:pt x="11978" y="8358"/>
                  </a:cubicBezTo>
                  <a:cubicBezTo>
                    <a:pt x="11966" y="7834"/>
                    <a:pt x="11966" y="7311"/>
                    <a:pt x="11966" y="6787"/>
                  </a:cubicBezTo>
                  <a:lnTo>
                    <a:pt x="12013" y="3536"/>
                  </a:lnTo>
                  <a:cubicBezTo>
                    <a:pt x="11978" y="2560"/>
                    <a:pt x="12002" y="1607"/>
                    <a:pt x="12013" y="679"/>
                  </a:cubicBezTo>
                  <a:close/>
                  <a:moveTo>
                    <a:pt x="3191" y="8632"/>
                  </a:moveTo>
                  <a:cubicBezTo>
                    <a:pt x="2988" y="8549"/>
                    <a:pt x="2929" y="8442"/>
                    <a:pt x="2929" y="8215"/>
                  </a:cubicBezTo>
                  <a:cubicBezTo>
                    <a:pt x="2965" y="7227"/>
                    <a:pt x="2965" y="6418"/>
                    <a:pt x="2965" y="5691"/>
                  </a:cubicBezTo>
                  <a:cubicBezTo>
                    <a:pt x="2965" y="5441"/>
                    <a:pt x="3048" y="5275"/>
                    <a:pt x="3262" y="5144"/>
                  </a:cubicBezTo>
                  <a:cubicBezTo>
                    <a:pt x="3905" y="4739"/>
                    <a:pt x="4560" y="4334"/>
                    <a:pt x="5191" y="3917"/>
                  </a:cubicBezTo>
                  <a:cubicBezTo>
                    <a:pt x="7120" y="2679"/>
                    <a:pt x="9204" y="1703"/>
                    <a:pt x="10989" y="893"/>
                  </a:cubicBezTo>
                  <a:cubicBezTo>
                    <a:pt x="11049" y="869"/>
                    <a:pt x="11120" y="857"/>
                    <a:pt x="11240" y="822"/>
                  </a:cubicBezTo>
                  <a:cubicBezTo>
                    <a:pt x="11251" y="822"/>
                    <a:pt x="11287" y="810"/>
                    <a:pt x="11299" y="810"/>
                  </a:cubicBezTo>
                  <a:lnTo>
                    <a:pt x="11299" y="953"/>
                  </a:lnTo>
                  <a:lnTo>
                    <a:pt x="11299" y="1512"/>
                  </a:lnTo>
                  <a:cubicBezTo>
                    <a:pt x="11132" y="3536"/>
                    <a:pt x="11180" y="5596"/>
                    <a:pt x="11228" y="7596"/>
                  </a:cubicBezTo>
                  <a:cubicBezTo>
                    <a:pt x="11251" y="9096"/>
                    <a:pt x="11299" y="10656"/>
                    <a:pt x="11240" y="12204"/>
                  </a:cubicBezTo>
                  <a:cubicBezTo>
                    <a:pt x="11228" y="12204"/>
                    <a:pt x="11204" y="12192"/>
                    <a:pt x="11192" y="12192"/>
                  </a:cubicBezTo>
                  <a:cubicBezTo>
                    <a:pt x="11073" y="12144"/>
                    <a:pt x="10966" y="12121"/>
                    <a:pt x="10882" y="12073"/>
                  </a:cubicBezTo>
                  <a:cubicBezTo>
                    <a:pt x="10537" y="11918"/>
                    <a:pt x="10192" y="11763"/>
                    <a:pt x="9870" y="11609"/>
                  </a:cubicBezTo>
                  <a:cubicBezTo>
                    <a:pt x="9275" y="11347"/>
                    <a:pt x="8668" y="11061"/>
                    <a:pt x="8049" y="10787"/>
                  </a:cubicBezTo>
                  <a:cubicBezTo>
                    <a:pt x="7394" y="10513"/>
                    <a:pt x="6739" y="10228"/>
                    <a:pt x="6108" y="9954"/>
                  </a:cubicBezTo>
                  <a:cubicBezTo>
                    <a:pt x="5572" y="9739"/>
                    <a:pt x="5036" y="9513"/>
                    <a:pt x="4501" y="9275"/>
                  </a:cubicBezTo>
                  <a:cubicBezTo>
                    <a:pt x="4262" y="9168"/>
                    <a:pt x="4036" y="9061"/>
                    <a:pt x="3798" y="8942"/>
                  </a:cubicBezTo>
                  <a:cubicBezTo>
                    <a:pt x="3620" y="8846"/>
                    <a:pt x="3393" y="8739"/>
                    <a:pt x="3191" y="8632"/>
                  </a:cubicBezTo>
                  <a:close/>
                  <a:moveTo>
                    <a:pt x="1488" y="9823"/>
                  </a:moveTo>
                  <a:cubicBezTo>
                    <a:pt x="774" y="9823"/>
                    <a:pt x="774" y="9811"/>
                    <a:pt x="750" y="9168"/>
                  </a:cubicBezTo>
                  <a:cubicBezTo>
                    <a:pt x="750" y="9085"/>
                    <a:pt x="726" y="8989"/>
                    <a:pt x="726" y="8894"/>
                  </a:cubicBezTo>
                  <a:cubicBezTo>
                    <a:pt x="667" y="7965"/>
                    <a:pt x="631" y="7001"/>
                    <a:pt x="607" y="6037"/>
                  </a:cubicBezTo>
                  <a:cubicBezTo>
                    <a:pt x="607" y="5775"/>
                    <a:pt x="643" y="5513"/>
                    <a:pt x="667" y="5239"/>
                  </a:cubicBezTo>
                  <a:lnTo>
                    <a:pt x="714" y="4882"/>
                  </a:lnTo>
                  <a:cubicBezTo>
                    <a:pt x="714" y="4858"/>
                    <a:pt x="726" y="4822"/>
                    <a:pt x="726" y="4786"/>
                  </a:cubicBezTo>
                  <a:cubicBezTo>
                    <a:pt x="762" y="4632"/>
                    <a:pt x="833" y="4584"/>
                    <a:pt x="1072" y="4560"/>
                  </a:cubicBezTo>
                  <a:cubicBezTo>
                    <a:pt x="1179" y="4548"/>
                    <a:pt x="1286" y="4524"/>
                    <a:pt x="1381" y="4501"/>
                  </a:cubicBezTo>
                  <a:cubicBezTo>
                    <a:pt x="1524" y="4465"/>
                    <a:pt x="1655" y="4441"/>
                    <a:pt x="1774" y="4441"/>
                  </a:cubicBezTo>
                  <a:cubicBezTo>
                    <a:pt x="1893" y="4441"/>
                    <a:pt x="2000" y="4465"/>
                    <a:pt x="2096" y="4524"/>
                  </a:cubicBezTo>
                  <a:cubicBezTo>
                    <a:pt x="2107" y="4572"/>
                    <a:pt x="2131" y="4703"/>
                    <a:pt x="2131" y="4751"/>
                  </a:cubicBezTo>
                  <a:cubicBezTo>
                    <a:pt x="2155" y="5465"/>
                    <a:pt x="2191" y="6168"/>
                    <a:pt x="2215" y="6882"/>
                  </a:cubicBezTo>
                  <a:lnTo>
                    <a:pt x="2226" y="7358"/>
                  </a:lnTo>
                  <a:lnTo>
                    <a:pt x="2203" y="7358"/>
                  </a:lnTo>
                  <a:lnTo>
                    <a:pt x="2203" y="9382"/>
                  </a:lnTo>
                  <a:cubicBezTo>
                    <a:pt x="2203" y="9811"/>
                    <a:pt x="2191" y="9823"/>
                    <a:pt x="1786" y="9847"/>
                  </a:cubicBezTo>
                  <a:cubicBezTo>
                    <a:pt x="1679" y="9823"/>
                    <a:pt x="1584" y="9823"/>
                    <a:pt x="1488" y="98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218;p25">
              <a:extLst>
                <a:ext uri="{FF2B5EF4-FFF2-40B4-BE49-F238E27FC236}">
                  <a16:creationId xmlns:a16="http://schemas.microsoft.com/office/drawing/2014/main" id="{80C49D82-4F5E-E24C-AC15-5704B10A49DD}"/>
                </a:ext>
              </a:extLst>
            </p:cNvPr>
            <p:cNvSpPr/>
            <p:nvPr/>
          </p:nvSpPr>
          <p:spPr>
            <a:xfrm>
              <a:off x="6821075" y="2405775"/>
              <a:ext cx="136350" cy="354250"/>
            </a:xfrm>
            <a:custGeom>
              <a:avLst/>
              <a:gdLst/>
              <a:ahLst/>
              <a:cxnLst/>
              <a:rect l="l" t="t" r="r" b="b"/>
              <a:pathLst>
                <a:path w="5454" h="14170" extrusionOk="0">
                  <a:moveTo>
                    <a:pt x="5061" y="4478"/>
                  </a:moveTo>
                  <a:cubicBezTo>
                    <a:pt x="4823" y="3287"/>
                    <a:pt x="4454" y="2275"/>
                    <a:pt x="3930" y="1346"/>
                  </a:cubicBezTo>
                  <a:cubicBezTo>
                    <a:pt x="3620" y="799"/>
                    <a:pt x="3156" y="429"/>
                    <a:pt x="2739" y="144"/>
                  </a:cubicBezTo>
                  <a:cubicBezTo>
                    <a:pt x="2596" y="37"/>
                    <a:pt x="2465" y="1"/>
                    <a:pt x="2322" y="1"/>
                  </a:cubicBezTo>
                  <a:cubicBezTo>
                    <a:pt x="2191" y="1"/>
                    <a:pt x="2072" y="60"/>
                    <a:pt x="1965" y="144"/>
                  </a:cubicBezTo>
                  <a:cubicBezTo>
                    <a:pt x="1822" y="310"/>
                    <a:pt x="1644" y="453"/>
                    <a:pt x="1489" y="608"/>
                  </a:cubicBezTo>
                  <a:cubicBezTo>
                    <a:pt x="1001" y="1072"/>
                    <a:pt x="501" y="1549"/>
                    <a:pt x="144" y="2168"/>
                  </a:cubicBezTo>
                  <a:cubicBezTo>
                    <a:pt x="48" y="2323"/>
                    <a:pt x="1" y="2561"/>
                    <a:pt x="84" y="2715"/>
                  </a:cubicBezTo>
                  <a:cubicBezTo>
                    <a:pt x="179" y="2954"/>
                    <a:pt x="286" y="3192"/>
                    <a:pt x="405" y="3418"/>
                  </a:cubicBezTo>
                  <a:cubicBezTo>
                    <a:pt x="513" y="3632"/>
                    <a:pt x="620" y="3835"/>
                    <a:pt x="703" y="4049"/>
                  </a:cubicBezTo>
                  <a:cubicBezTo>
                    <a:pt x="1156" y="5097"/>
                    <a:pt x="1370" y="6013"/>
                    <a:pt x="1417" y="6883"/>
                  </a:cubicBezTo>
                  <a:cubicBezTo>
                    <a:pt x="1453" y="7537"/>
                    <a:pt x="1453" y="8216"/>
                    <a:pt x="1453" y="8847"/>
                  </a:cubicBezTo>
                  <a:lnTo>
                    <a:pt x="1453" y="9121"/>
                  </a:lnTo>
                  <a:cubicBezTo>
                    <a:pt x="1453" y="10264"/>
                    <a:pt x="1108" y="11276"/>
                    <a:pt x="417" y="12121"/>
                  </a:cubicBezTo>
                  <a:cubicBezTo>
                    <a:pt x="322" y="12264"/>
                    <a:pt x="215" y="12407"/>
                    <a:pt x="227" y="12574"/>
                  </a:cubicBezTo>
                  <a:cubicBezTo>
                    <a:pt x="239" y="12717"/>
                    <a:pt x="358" y="12836"/>
                    <a:pt x="477" y="12919"/>
                  </a:cubicBezTo>
                  <a:cubicBezTo>
                    <a:pt x="1179" y="13431"/>
                    <a:pt x="1941" y="13836"/>
                    <a:pt x="2799" y="14133"/>
                  </a:cubicBezTo>
                  <a:lnTo>
                    <a:pt x="2894" y="14169"/>
                  </a:lnTo>
                  <a:lnTo>
                    <a:pt x="2953" y="14086"/>
                  </a:lnTo>
                  <a:cubicBezTo>
                    <a:pt x="3989" y="12895"/>
                    <a:pt x="4692" y="11586"/>
                    <a:pt x="5001" y="10193"/>
                  </a:cubicBezTo>
                  <a:cubicBezTo>
                    <a:pt x="5418" y="8299"/>
                    <a:pt x="5454" y="6383"/>
                    <a:pt x="5061" y="4478"/>
                  </a:cubicBezTo>
                  <a:close/>
                  <a:moveTo>
                    <a:pt x="2537" y="13157"/>
                  </a:moveTo>
                  <a:lnTo>
                    <a:pt x="2477" y="13121"/>
                  </a:lnTo>
                  <a:cubicBezTo>
                    <a:pt x="2001" y="12955"/>
                    <a:pt x="1548" y="12800"/>
                    <a:pt x="1215" y="12395"/>
                  </a:cubicBezTo>
                  <a:lnTo>
                    <a:pt x="1239" y="12336"/>
                  </a:lnTo>
                  <a:cubicBezTo>
                    <a:pt x="1298" y="12217"/>
                    <a:pt x="1370" y="12109"/>
                    <a:pt x="1429" y="11990"/>
                  </a:cubicBezTo>
                  <a:cubicBezTo>
                    <a:pt x="1834" y="11336"/>
                    <a:pt x="2060" y="10633"/>
                    <a:pt x="2108" y="9943"/>
                  </a:cubicBezTo>
                  <a:cubicBezTo>
                    <a:pt x="2203" y="8252"/>
                    <a:pt x="2251" y="6740"/>
                    <a:pt x="1870" y="5216"/>
                  </a:cubicBezTo>
                  <a:cubicBezTo>
                    <a:pt x="1656" y="4418"/>
                    <a:pt x="1334" y="3668"/>
                    <a:pt x="1001" y="2894"/>
                  </a:cubicBezTo>
                  <a:cubicBezTo>
                    <a:pt x="834" y="2525"/>
                    <a:pt x="870" y="2323"/>
                    <a:pt x="1120" y="2084"/>
                  </a:cubicBezTo>
                  <a:cubicBezTo>
                    <a:pt x="1406" y="1811"/>
                    <a:pt x="1668" y="1525"/>
                    <a:pt x="1941" y="1263"/>
                  </a:cubicBezTo>
                  <a:lnTo>
                    <a:pt x="2120" y="1084"/>
                  </a:lnTo>
                  <a:cubicBezTo>
                    <a:pt x="2227" y="977"/>
                    <a:pt x="2287" y="977"/>
                    <a:pt x="2322" y="977"/>
                  </a:cubicBezTo>
                  <a:cubicBezTo>
                    <a:pt x="2406" y="977"/>
                    <a:pt x="2489" y="1025"/>
                    <a:pt x="2596" y="1096"/>
                  </a:cubicBezTo>
                  <a:cubicBezTo>
                    <a:pt x="3299" y="1608"/>
                    <a:pt x="3632" y="2358"/>
                    <a:pt x="3870" y="3049"/>
                  </a:cubicBezTo>
                  <a:cubicBezTo>
                    <a:pt x="4513" y="4882"/>
                    <a:pt x="4727" y="6811"/>
                    <a:pt x="4501" y="8823"/>
                  </a:cubicBezTo>
                  <a:cubicBezTo>
                    <a:pt x="4370" y="10026"/>
                    <a:pt x="4037" y="11097"/>
                    <a:pt x="3477" y="12098"/>
                  </a:cubicBezTo>
                  <a:cubicBezTo>
                    <a:pt x="3299" y="12407"/>
                    <a:pt x="3037" y="12705"/>
                    <a:pt x="2799" y="12990"/>
                  </a:cubicBezTo>
                  <a:lnTo>
                    <a:pt x="2715" y="13098"/>
                  </a:lnTo>
                  <a:cubicBezTo>
                    <a:pt x="2703" y="13110"/>
                    <a:pt x="2608" y="13157"/>
                    <a:pt x="2537" y="13157"/>
                  </a:cubicBezTo>
                  <a:lnTo>
                    <a:pt x="2537" y="1315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219;p25">
              <a:extLst>
                <a:ext uri="{FF2B5EF4-FFF2-40B4-BE49-F238E27FC236}">
                  <a16:creationId xmlns:a16="http://schemas.microsoft.com/office/drawing/2014/main" id="{15E64520-567D-4E42-8048-8DD2564D5A7D}"/>
                </a:ext>
              </a:extLst>
            </p:cNvPr>
            <p:cNvSpPr/>
            <p:nvPr/>
          </p:nvSpPr>
          <p:spPr>
            <a:xfrm>
              <a:off x="6747550" y="2489125"/>
              <a:ext cx="89325" cy="228325"/>
            </a:xfrm>
            <a:custGeom>
              <a:avLst/>
              <a:gdLst/>
              <a:ahLst/>
              <a:cxnLst/>
              <a:rect l="l" t="t" r="r" b="b"/>
              <a:pathLst>
                <a:path w="3573" h="9133" extrusionOk="0">
                  <a:moveTo>
                    <a:pt x="3358" y="3013"/>
                  </a:moveTo>
                  <a:cubicBezTo>
                    <a:pt x="3275" y="2346"/>
                    <a:pt x="3025" y="1703"/>
                    <a:pt x="2763" y="1084"/>
                  </a:cubicBezTo>
                  <a:cubicBezTo>
                    <a:pt x="2644" y="774"/>
                    <a:pt x="2406" y="501"/>
                    <a:pt x="2180" y="251"/>
                  </a:cubicBezTo>
                  <a:lnTo>
                    <a:pt x="2144" y="191"/>
                  </a:lnTo>
                  <a:cubicBezTo>
                    <a:pt x="2037" y="72"/>
                    <a:pt x="1906" y="1"/>
                    <a:pt x="1751" y="1"/>
                  </a:cubicBezTo>
                  <a:cubicBezTo>
                    <a:pt x="1608" y="1"/>
                    <a:pt x="1477" y="48"/>
                    <a:pt x="1358" y="191"/>
                  </a:cubicBezTo>
                  <a:cubicBezTo>
                    <a:pt x="941" y="620"/>
                    <a:pt x="548" y="1024"/>
                    <a:pt x="191" y="1441"/>
                  </a:cubicBezTo>
                  <a:cubicBezTo>
                    <a:pt x="72" y="1584"/>
                    <a:pt x="1" y="1822"/>
                    <a:pt x="25" y="2037"/>
                  </a:cubicBezTo>
                  <a:cubicBezTo>
                    <a:pt x="60" y="2310"/>
                    <a:pt x="120" y="2584"/>
                    <a:pt x="167" y="2858"/>
                  </a:cubicBezTo>
                  <a:cubicBezTo>
                    <a:pt x="203" y="3096"/>
                    <a:pt x="251" y="3346"/>
                    <a:pt x="287" y="3596"/>
                  </a:cubicBezTo>
                  <a:lnTo>
                    <a:pt x="298" y="3715"/>
                  </a:lnTo>
                  <a:cubicBezTo>
                    <a:pt x="382" y="4430"/>
                    <a:pt x="489" y="5156"/>
                    <a:pt x="370" y="5894"/>
                  </a:cubicBezTo>
                  <a:cubicBezTo>
                    <a:pt x="322" y="6132"/>
                    <a:pt x="310" y="6370"/>
                    <a:pt x="298" y="6585"/>
                  </a:cubicBezTo>
                  <a:cubicBezTo>
                    <a:pt x="287" y="6728"/>
                    <a:pt x="263" y="6870"/>
                    <a:pt x="251" y="7001"/>
                  </a:cubicBezTo>
                  <a:cubicBezTo>
                    <a:pt x="191" y="7513"/>
                    <a:pt x="358" y="7882"/>
                    <a:pt x="763" y="8109"/>
                  </a:cubicBezTo>
                  <a:lnTo>
                    <a:pt x="2549" y="9133"/>
                  </a:lnTo>
                  <a:lnTo>
                    <a:pt x="2620" y="9002"/>
                  </a:lnTo>
                  <a:cubicBezTo>
                    <a:pt x="2668" y="8930"/>
                    <a:pt x="2704" y="8871"/>
                    <a:pt x="2739" y="8811"/>
                  </a:cubicBezTo>
                  <a:cubicBezTo>
                    <a:pt x="2823" y="8680"/>
                    <a:pt x="2882" y="8561"/>
                    <a:pt x="2930" y="8454"/>
                  </a:cubicBezTo>
                  <a:cubicBezTo>
                    <a:pt x="2989" y="8240"/>
                    <a:pt x="3049" y="8013"/>
                    <a:pt x="3108" y="7811"/>
                  </a:cubicBezTo>
                  <a:cubicBezTo>
                    <a:pt x="3287" y="7216"/>
                    <a:pt x="3466" y="6597"/>
                    <a:pt x="3513" y="5977"/>
                  </a:cubicBezTo>
                  <a:cubicBezTo>
                    <a:pt x="3573" y="5132"/>
                    <a:pt x="3525" y="4192"/>
                    <a:pt x="3358" y="3013"/>
                  </a:cubicBezTo>
                  <a:close/>
                  <a:moveTo>
                    <a:pt x="1037" y="7347"/>
                  </a:moveTo>
                  <a:cubicBezTo>
                    <a:pt x="882" y="7204"/>
                    <a:pt x="894" y="7025"/>
                    <a:pt x="953" y="6728"/>
                  </a:cubicBezTo>
                  <a:cubicBezTo>
                    <a:pt x="965" y="6680"/>
                    <a:pt x="965" y="6632"/>
                    <a:pt x="977" y="6585"/>
                  </a:cubicBezTo>
                  <a:cubicBezTo>
                    <a:pt x="1132" y="5596"/>
                    <a:pt x="1132" y="4680"/>
                    <a:pt x="977" y="3787"/>
                  </a:cubicBezTo>
                  <a:cubicBezTo>
                    <a:pt x="953" y="3608"/>
                    <a:pt x="941" y="3430"/>
                    <a:pt x="906" y="3251"/>
                  </a:cubicBezTo>
                  <a:cubicBezTo>
                    <a:pt x="882" y="2977"/>
                    <a:pt x="834" y="2679"/>
                    <a:pt x="775" y="2394"/>
                  </a:cubicBezTo>
                  <a:cubicBezTo>
                    <a:pt x="703" y="2060"/>
                    <a:pt x="775" y="1810"/>
                    <a:pt x="1025" y="1584"/>
                  </a:cubicBezTo>
                  <a:cubicBezTo>
                    <a:pt x="1203" y="1429"/>
                    <a:pt x="1382" y="1275"/>
                    <a:pt x="1572" y="1108"/>
                  </a:cubicBezTo>
                  <a:cubicBezTo>
                    <a:pt x="1632" y="1072"/>
                    <a:pt x="1680" y="1024"/>
                    <a:pt x="1739" y="977"/>
                  </a:cubicBezTo>
                  <a:cubicBezTo>
                    <a:pt x="2882" y="2227"/>
                    <a:pt x="3215" y="6561"/>
                    <a:pt x="2251" y="8037"/>
                  </a:cubicBezTo>
                  <a:cubicBezTo>
                    <a:pt x="1751" y="7942"/>
                    <a:pt x="1370" y="7632"/>
                    <a:pt x="1037" y="734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" name="Google Shape;335;p28">
            <a:extLst>
              <a:ext uri="{FF2B5EF4-FFF2-40B4-BE49-F238E27FC236}">
                <a16:creationId xmlns:a16="http://schemas.microsoft.com/office/drawing/2014/main" id="{8C87C9A8-9411-D44A-A256-4C341E695D90}"/>
              </a:ext>
            </a:extLst>
          </p:cNvPr>
          <p:cNvSpPr/>
          <p:nvPr/>
        </p:nvSpPr>
        <p:spPr>
          <a:xfrm>
            <a:off x="4660464" y="1373811"/>
            <a:ext cx="4259476" cy="411877"/>
          </a:xfrm>
          <a:custGeom>
            <a:avLst/>
            <a:gdLst/>
            <a:ahLst/>
            <a:cxnLst/>
            <a:rect l="l" t="t" r="r" b="b"/>
            <a:pathLst>
              <a:path w="17860" h="1727" fill="none" extrusionOk="0">
                <a:moveTo>
                  <a:pt x="17860" y="1465"/>
                </a:moveTo>
                <a:cubicBezTo>
                  <a:pt x="17550" y="989"/>
                  <a:pt x="16717" y="453"/>
                  <a:pt x="16110" y="429"/>
                </a:cubicBezTo>
                <a:cubicBezTo>
                  <a:pt x="15193" y="417"/>
                  <a:pt x="14871" y="1727"/>
                  <a:pt x="13979" y="1715"/>
                </a:cubicBezTo>
                <a:cubicBezTo>
                  <a:pt x="13133" y="1703"/>
                  <a:pt x="13074" y="512"/>
                  <a:pt x="12121" y="274"/>
                </a:cubicBezTo>
                <a:cubicBezTo>
                  <a:pt x="11002" y="1"/>
                  <a:pt x="10645" y="1536"/>
                  <a:pt x="9347" y="1417"/>
                </a:cubicBezTo>
                <a:cubicBezTo>
                  <a:pt x="8335" y="1322"/>
                  <a:pt x="8228" y="346"/>
                  <a:pt x="7263" y="405"/>
                </a:cubicBezTo>
                <a:cubicBezTo>
                  <a:pt x="6299" y="465"/>
                  <a:pt x="6192" y="1441"/>
                  <a:pt x="5251" y="1489"/>
                </a:cubicBezTo>
                <a:cubicBezTo>
                  <a:pt x="4203" y="1536"/>
                  <a:pt x="4120" y="310"/>
                  <a:pt x="3037" y="346"/>
                </a:cubicBezTo>
                <a:cubicBezTo>
                  <a:pt x="2215" y="370"/>
                  <a:pt x="1858" y="1084"/>
                  <a:pt x="691" y="1060"/>
                </a:cubicBezTo>
                <a:cubicBezTo>
                  <a:pt x="393" y="1060"/>
                  <a:pt x="155" y="1001"/>
                  <a:pt x="1" y="953"/>
                </a:cubicBez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1190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" name="Google Shape;343;p28">
            <a:extLst>
              <a:ext uri="{FF2B5EF4-FFF2-40B4-BE49-F238E27FC236}">
                <a16:creationId xmlns:a16="http://schemas.microsoft.com/office/drawing/2014/main" id="{62CA65F8-A3F5-CB40-BA20-B34C6009C342}"/>
              </a:ext>
            </a:extLst>
          </p:cNvPr>
          <p:cNvGrpSpPr/>
          <p:nvPr/>
        </p:nvGrpSpPr>
        <p:grpSpPr>
          <a:xfrm>
            <a:off x="6790202" y="46902"/>
            <a:ext cx="790837" cy="1083272"/>
            <a:chOff x="1731150" y="1748550"/>
            <a:chExt cx="228625" cy="313175"/>
          </a:xfrm>
        </p:grpSpPr>
        <p:sp>
          <p:nvSpPr>
            <p:cNvPr id="16" name="Google Shape;344;p28">
              <a:extLst>
                <a:ext uri="{FF2B5EF4-FFF2-40B4-BE49-F238E27FC236}">
                  <a16:creationId xmlns:a16="http://schemas.microsoft.com/office/drawing/2014/main" id="{A6FC2551-BB9E-DB41-8349-457B0EBB8B02}"/>
                </a:ext>
              </a:extLst>
            </p:cNvPr>
            <p:cNvSpPr/>
            <p:nvPr/>
          </p:nvSpPr>
          <p:spPr>
            <a:xfrm>
              <a:off x="1775500" y="1809575"/>
              <a:ext cx="134275" cy="179800"/>
            </a:xfrm>
            <a:custGeom>
              <a:avLst/>
              <a:gdLst/>
              <a:ahLst/>
              <a:cxnLst/>
              <a:rect l="l" t="t" r="r" b="b"/>
              <a:pathLst>
                <a:path w="5371" h="7192" extrusionOk="0">
                  <a:moveTo>
                    <a:pt x="5335" y="584"/>
                  </a:moveTo>
                  <a:cubicBezTo>
                    <a:pt x="5335" y="560"/>
                    <a:pt x="5335" y="548"/>
                    <a:pt x="5347" y="525"/>
                  </a:cubicBezTo>
                  <a:lnTo>
                    <a:pt x="5371" y="429"/>
                  </a:lnTo>
                  <a:lnTo>
                    <a:pt x="5299" y="370"/>
                  </a:lnTo>
                  <a:lnTo>
                    <a:pt x="5228" y="310"/>
                  </a:lnTo>
                  <a:cubicBezTo>
                    <a:pt x="5109" y="215"/>
                    <a:pt x="4954" y="108"/>
                    <a:pt x="4763" y="36"/>
                  </a:cubicBezTo>
                  <a:lnTo>
                    <a:pt x="4656" y="1"/>
                  </a:lnTo>
                  <a:lnTo>
                    <a:pt x="4585" y="72"/>
                  </a:lnTo>
                  <a:cubicBezTo>
                    <a:pt x="4573" y="108"/>
                    <a:pt x="4537" y="120"/>
                    <a:pt x="4525" y="132"/>
                  </a:cubicBezTo>
                  <a:cubicBezTo>
                    <a:pt x="4478" y="179"/>
                    <a:pt x="4442" y="227"/>
                    <a:pt x="4406" y="286"/>
                  </a:cubicBezTo>
                  <a:lnTo>
                    <a:pt x="4228" y="548"/>
                  </a:lnTo>
                  <a:cubicBezTo>
                    <a:pt x="4168" y="655"/>
                    <a:pt x="4097" y="751"/>
                    <a:pt x="4037" y="834"/>
                  </a:cubicBezTo>
                  <a:lnTo>
                    <a:pt x="2394" y="3156"/>
                  </a:lnTo>
                  <a:cubicBezTo>
                    <a:pt x="1656" y="4215"/>
                    <a:pt x="929" y="5251"/>
                    <a:pt x="179" y="6311"/>
                  </a:cubicBezTo>
                  <a:cubicBezTo>
                    <a:pt x="132" y="6370"/>
                    <a:pt x="120" y="6418"/>
                    <a:pt x="96" y="6478"/>
                  </a:cubicBezTo>
                  <a:cubicBezTo>
                    <a:pt x="72" y="6501"/>
                    <a:pt x="72" y="6525"/>
                    <a:pt x="60" y="6549"/>
                  </a:cubicBezTo>
                  <a:lnTo>
                    <a:pt x="1" y="6668"/>
                  </a:lnTo>
                  <a:lnTo>
                    <a:pt x="608" y="7097"/>
                  </a:lnTo>
                  <a:lnTo>
                    <a:pt x="703" y="6978"/>
                  </a:lnTo>
                  <a:lnTo>
                    <a:pt x="703" y="6978"/>
                  </a:lnTo>
                  <a:lnTo>
                    <a:pt x="608" y="7097"/>
                  </a:lnTo>
                  <a:lnTo>
                    <a:pt x="727" y="7192"/>
                  </a:lnTo>
                  <a:lnTo>
                    <a:pt x="822" y="7073"/>
                  </a:lnTo>
                  <a:cubicBezTo>
                    <a:pt x="2323" y="4930"/>
                    <a:pt x="3799" y="2834"/>
                    <a:pt x="5275" y="727"/>
                  </a:cubicBezTo>
                  <a:cubicBezTo>
                    <a:pt x="5311" y="667"/>
                    <a:pt x="5335" y="608"/>
                    <a:pt x="5335" y="584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45;p28">
              <a:extLst>
                <a:ext uri="{FF2B5EF4-FFF2-40B4-BE49-F238E27FC236}">
                  <a16:creationId xmlns:a16="http://schemas.microsoft.com/office/drawing/2014/main" id="{075FDCC3-1731-3E41-A211-8929BF83F7DE}"/>
                </a:ext>
              </a:extLst>
            </p:cNvPr>
            <p:cNvSpPr/>
            <p:nvPr/>
          </p:nvSpPr>
          <p:spPr>
            <a:xfrm>
              <a:off x="1760925" y="1797675"/>
              <a:ext cx="126825" cy="174450"/>
            </a:xfrm>
            <a:custGeom>
              <a:avLst/>
              <a:gdLst/>
              <a:ahLst/>
              <a:cxnLst/>
              <a:rect l="l" t="t" r="r" b="b"/>
              <a:pathLst>
                <a:path w="5073" h="6978" extrusionOk="0">
                  <a:moveTo>
                    <a:pt x="2477" y="4060"/>
                  </a:moveTo>
                  <a:lnTo>
                    <a:pt x="3858" y="2096"/>
                  </a:lnTo>
                  <a:cubicBezTo>
                    <a:pt x="4025" y="1858"/>
                    <a:pt x="4203" y="1620"/>
                    <a:pt x="4382" y="1382"/>
                  </a:cubicBezTo>
                  <a:cubicBezTo>
                    <a:pt x="4560" y="1143"/>
                    <a:pt x="4727" y="905"/>
                    <a:pt x="4882" y="667"/>
                  </a:cubicBezTo>
                  <a:cubicBezTo>
                    <a:pt x="4930" y="608"/>
                    <a:pt x="4965" y="536"/>
                    <a:pt x="4989" y="477"/>
                  </a:cubicBezTo>
                  <a:cubicBezTo>
                    <a:pt x="5001" y="441"/>
                    <a:pt x="5001" y="429"/>
                    <a:pt x="5013" y="405"/>
                  </a:cubicBezTo>
                  <a:lnTo>
                    <a:pt x="5072" y="286"/>
                  </a:lnTo>
                  <a:lnTo>
                    <a:pt x="4680" y="0"/>
                  </a:lnTo>
                  <a:lnTo>
                    <a:pt x="4584" y="60"/>
                  </a:lnTo>
                  <a:cubicBezTo>
                    <a:pt x="4572" y="72"/>
                    <a:pt x="4560" y="72"/>
                    <a:pt x="4560" y="84"/>
                  </a:cubicBezTo>
                  <a:cubicBezTo>
                    <a:pt x="4525" y="108"/>
                    <a:pt x="4477" y="131"/>
                    <a:pt x="4441" y="179"/>
                  </a:cubicBezTo>
                  <a:cubicBezTo>
                    <a:pt x="4299" y="369"/>
                    <a:pt x="4156" y="548"/>
                    <a:pt x="4001" y="727"/>
                  </a:cubicBezTo>
                  <a:cubicBezTo>
                    <a:pt x="3810" y="965"/>
                    <a:pt x="3608" y="1203"/>
                    <a:pt x="3441" y="1489"/>
                  </a:cubicBezTo>
                  <a:cubicBezTo>
                    <a:pt x="3227" y="1834"/>
                    <a:pt x="2989" y="2155"/>
                    <a:pt x="2775" y="2477"/>
                  </a:cubicBezTo>
                  <a:lnTo>
                    <a:pt x="2667" y="2632"/>
                  </a:lnTo>
                  <a:cubicBezTo>
                    <a:pt x="2429" y="2977"/>
                    <a:pt x="2144" y="3382"/>
                    <a:pt x="1965" y="3822"/>
                  </a:cubicBezTo>
                  <a:cubicBezTo>
                    <a:pt x="1941" y="3918"/>
                    <a:pt x="1882" y="3989"/>
                    <a:pt x="1822" y="4084"/>
                  </a:cubicBezTo>
                  <a:cubicBezTo>
                    <a:pt x="1501" y="4513"/>
                    <a:pt x="1203" y="4953"/>
                    <a:pt x="893" y="5394"/>
                  </a:cubicBezTo>
                  <a:lnTo>
                    <a:pt x="155" y="6465"/>
                  </a:lnTo>
                  <a:cubicBezTo>
                    <a:pt x="119" y="6501"/>
                    <a:pt x="108" y="6537"/>
                    <a:pt x="96" y="6585"/>
                  </a:cubicBezTo>
                  <a:cubicBezTo>
                    <a:pt x="96" y="6596"/>
                    <a:pt x="72" y="6608"/>
                    <a:pt x="60" y="6620"/>
                  </a:cubicBezTo>
                  <a:lnTo>
                    <a:pt x="0" y="6763"/>
                  </a:lnTo>
                  <a:lnTo>
                    <a:pt x="393" y="6977"/>
                  </a:lnTo>
                  <a:lnTo>
                    <a:pt x="465" y="6906"/>
                  </a:lnTo>
                  <a:lnTo>
                    <a:pt x="512" y="6858"/>
                  </a:lnTo>
                  <a:cubicBezTo>
                    <a:pt x="536" y="6835"/>
                    <a:pt x="572" y="6799"/>
                    <a:pt x="596" y="6763"/>
                  </a:cubicBezTo>
                  <a:cubicBezTo>
                    <a:pt x="750" y="6549"/>
                    <a:pt x="893" y="6346"/>
                    <a:pt x="1048" y="6144"/>
                  </a:cubicBezTo>
                  <a:cubicBezTo>
                    <a:pt x="1251" y="5823"/>
                    <a:pt x="2477" y="4060"/>
                    <a:pt x="2477" y="4060"/>
                  </a:cubicBez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46;p28">
              <a:extLst>
                <a:ext uri="{FF2B5EF4-FFF2-40B4-BE49-F238E27FC236}">
                  <a16:creationId xmlns:a16="http://schemas.microsoft.com/office/drawing/2014/main" id="{D34A7CB4-EAB5-4242-B60B-24F799A49A50}"/>
                </a:ext>
              </a:extLst>
            </p:cNvPr>
            <p:cNvSpPr/>
            <p:nvPr/>
          </p:nvSpPr>
          <p:spPr>
            <a:xfrm>
              <a:off x="1799625" y="1824750"/>
              <a:ext cx="126525" cy="172075"/>
            </a:xfrm>
            <a:custGeom>
              <a:avLst/>
              <a:gdLst/>
              <a:ahLst/>
              <a:cxnLst/>
              <a:rect l="l" t="t" r="r" b="b"/>
              <a:pathLst>
                <a:path w="5061" h="6883" extrusionOk="0">
                  <a:moveTo>
                    <a:pt x="4667" y="1"/>
                  </a:moveTo>
                  <a:lnTo>
                    <a:pt x="4572" y="60"/>
                  </a:lnTo>
                  <a:cubicBezTo>
                    <a:pt x="4560" y="72"/>
                    <a:pt x="4548" y="72"/>
                    <a:pt x="4525" y="96"/>
                  </a:cubicBezTo>
                  <a:cubicBezTo>
                    <a:pt x="4501" y="120"/>
                    <a:pt x="4453" y="132"/>
                    <a:pt x="4429" y="179"/>
                  </a:cubicBezTo>
                  <a:cubicBezTo>
                    <a:pt x="3548" y="1501"/>
                    <a:pt x="2620" y="2835"/>
                    <a:pt x="1715" y="4097"/>
                  </a:cubicBezTo>
                  <a:cubicBezTo>
                    <a:pt x="1215" y="4811"/>
                    <a:pt x="691" y="5561"/>
                    <a:pt x="179" y="6287"/>
                  </a:cubicBezTo>
                  <a:cubicBezTo>
                    <a:pt x="143" y="6347"/>
                    <a:pt x="107" y="6418"/>
                    <a:pt x="84" y="6478"/>
                  </a:cubicBezTo>
                  <a:cubicBezTo>
                    <a:pt x="60" y="6502"/>
                    <a:pt x="48" y="6525"/>
                    <a:pt x="48" y="6549"/>
                  </a:cubicBezTo>
                  <a:lnTo>
                    <a:pt x="0" y="6621"/>
                  </a:lnTo>
                  <a:lnTo>
                    <a:pt x="48" y="6704"/>
                  </a:lnTo>
                  <a:cubicBezTo>
                    <a:pt x="84" y="6752"/>
                    <a:pt x="155" y="6883"/>
                    <a:pt x="298" y="6883"/>
                  </a:cubicBezTo>
                  <a:cubicBezTo>
                    <a:pt x="345" y="6883"/>
                    <a:pt x="381" y="6859"/>
                    <a:pt x="417" y="6847"/>
                  </a:cubicBezTo>
                  <a:lnTo>
                    <a:pt x="465" y="6835"/>
                  </a:lnTo>
                  <a:lnTo>
                    <a:pt x="917" y="6192"/>
                  </a:lnTo>
                  <a:cubicBezTo>
                    <a:pt x="1310" y="5609"/>
                    <a:pt x="1727" y="5037"/>
                    <a:pt x="2131" y="4454"/>
                  </a:cubicBezTo>
                  <a:lnTo>
                    <a:pt x="2167" y="4418"/>
                  </a:lnTo>
                  <a:cubicBezTo>
                    <a:pt x="2250" y="4299"/>
                    <a:pt x="2322" y="4180"/>
                    <a:pt x="2429" y="4097"/>
                  </a:cubicBezTo>
                  <a:cubicBezTo>
                    <a:pt x="2715" y="3847"/>
                    <a:pt x="2941" y="3525"/>
                    <a:pt x="3155" y="3227"/>
                  </a:cubicBezTo>
                  <a:lnTo>
                    <a:pt x="3239" y="3132"/>
                  </a:lnTo>
                  <a:lnTo>
                    <a:pt x="3453" y="2811"/>
                  </a:lnTo>
                  <a:cubicBezTo>
                    <a:pt x="3667" y="2513"/>
                    <a:pt x="3882" y="2204"/>
                    <a:pt x="4132" y="1906"/>
                  </a:cubicBezTo>
                  <a:cubicBezTo>
                    <a:pt x="4322" y="1656"/>
                    <a:pt x="4477" y="1382"/>
                    <a:pt x="4644" y="1120"/>
                  </a:cubicBezTo>
                  <a:cubicBezTo>
                    <a:pt x="4763" y="930"/>
                    <a:pt x="4870" y="751"/>
                    <a:pt x="5001" y="549"/>
                  </a:cubicBezTo>
                  <a:cubicBezTo>
                    <a:pt x="5037" y="513"/>
                    <a:pt x="5048" y="453"/>
                    <a:pt x="5048" y="406"/>
                  </a:cubicBezTo>
                  <a:lnTo>
                    <a:pt x="5048" y="358"/>
                  </a:lnTo>
                  <a:lnTo>
                    <a:pt x="5060" y="251"/>
                  </a:lnTo>
                  <a:close/>
                </a:path>
              </a:pathLst>
            </a:custGeom>
            <a:solidFill>
              <a:srgbClr val="66C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47;p28">
              <a:extLst>
                <a:ext uri="{FF2B5EF4-FFF2-40B4-BE49-F238E27FC236}">
                  <a16:creationId xmlns:a16="http://schemas.microsoft.com/office/drawing/2014/main" id="{C0C29540-38D9-7141-8E23-1D753CF9078B}"/>
                </a:ext>
              </a:extLst>
            </p:cNvPr>
            <p:cNvSpPr/>
            <p:nvPr/>
          </p:nvSpPr>
          <p:spPr>
            <a:xfrm>
              <a:off x="1749900" y="1968525"/>
              <a:ext cx="51225" cy="58075"/>
            </a:xfrm>
            <a:custGeom>
              <a:avLst/>
              <a:gdLst/>
              <a:ahLst/>
              <a:cxnLst/>
              <a:rect l="l" t="t" r="r" b="b"/>
              <a:pathLst>
                <a:path w="2049" h="2323" extrusionOk="0">
                  <a:moveTo>
                    <a:pt x="346" y="1"/>
                  </a:moveTo>
                  <a:lnTo>
                    <a:pt x="287" y="191"/>
                  </a:lnTo>
                  <a:cubicBezTo>
                    <a:pt x="263" y="227"/>
                    <a:pt x="251" y="251"/>
                    <a:pt x="251" y="286"/>
                  </a:cubicBezTo>
                  <a:cubicBezTo>
                    <a:pt x="227" y="358"/>
                    <a:pt x="203" y="417"/>
                    <a:pt x="191" y="477"/>
                  </a:cubicBezTo>
                  <a:cubicBezTo>
                    <a:pt x="144" y="655"/>
                    <a:pt x="120" y="846"/>
                    <a:pt x="72" y="1024"/>
                  </a:cubicBezTo>
                  <a:lnTo>
                    <a:pt x="60" y="1132"/>
                  </a:lnTo>
                  <a:cubicBezTo>
                    <a:pt x="48" y="1203"/>
                    <a:pt x="25" y="1275"/>
                    <a:pt x="25" y="1358"/>
                  </a:cubicBezTo>
                  <a:cubicBezTo>
                    <a:pt x="1" y="1572"/>
                    <a:pt x="72" y="1775"/>
                    <a:pt x="263" y="1894"/>
                  </a:cubicBezTo>
                  <a:cubicBezTo>
                    <a:pt x="382" y="1965"/>
                    <a:pt x="906" y="2322"/>
                    <a:pt x="906" y="2322"/>
                  </a:cubicBezTo>
                  <a:lnTo>
                    <a:pt x="1120" y="2167"/>
                  </a:lnTo>
                  <a:cubicBezTo>
                    <a:pt x="1203" y="2108"/>
                    <a:pt x="1299" y="2048"/>
                    <a:pt x="1382" y="1977"/>
                  </a:cubicBezTo>
                  <a:cubicBezTo>
                    <a:pt x="1477" y="1906"/>
                    <a:pt x="1561" y="1846"/>
                    <a:pt x="1656" y="1775"/>
                  </a:cubicBezTo>
                  <a:lnTo>
                    <a:pt x="1715" y="1715"/>
                  </a:lnTo>
                  <a:cubicBezTo>
                    <a:pt x="1811" y="1620"/>
                    <a:pt x="1953" y="1489"/>
                    <a:pt x="2025" y="1263"/>
                  </a:cubicBezTo>
                  <a:lnTo>
                    <a:pt x="2049" y="115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48;p28">
              <a:extLst>
                <a:ext uri="{FF2B5EF4-FFF2-40B4-BE49-F238E27FC236}">
                  <a16:creationId xmlns:a16="http://schemas.microsoft.com/office/drawing/2014/main" id="{038979EB-18CB-9E48-8518-68CFD053F68F}"/>
                </a:ext>
              </a:extLst>
            </p:cNvPr>
            <p:cNvSpPr/>
            <p:nvPr/>
          </p:nvSpPr>
          <p:spPr>
            <a:xfrm>
              <a:off x="1896950" y="1757775"/>
              <a:ext cx="53900" cy="48550"/>
            </a:xfrm>
            <a:custGeom>
              <a:avLst/>
              <a:gdLst/>
              <a:ahLst/>
              <a:cxnLst/>
              <a:rect l="l" t="t" r="r" b="b"/>
              <a:pathLst>
                <a:path w="2156" h="1942" extrusionOk="0">
                  <a:moveTo>
                    <a:pt x="2120" y="977"/>
                  </a:moveTo>
                  <a:cubicBezTo>
                    <a:pt x="1727" y="382"/>
                    <a:pt x="1429" y="168"/>
                    <a:pt x="751" y="25"/>
                  </a:cubicBezTo>
                  <a:lnTo>
                    <a:pt x="691" y="1"/>
                  </a:lnTo>
                  <a:lnTo>
                    <a:pt x="655" y="37"/>
                  </a:lnTo>
                  <a:cubicBezTo>
                    <a:pt x="417" y="156"/>
                    <a:pt x="132" y="299"/>
                    <a:pt x="24" y="656"/>
                  </a:cubicBezTo>
                  <a:lnTo>
                    <a:pt x="1" y="751"/>
                  </a:lnTo>
                  <a:lnTo>
                    <a:pt x="72" y="811"/>
                  </a:lnTo>
                  <a:cubicBezTo>
                    <a:pt x="513" y="1227"/>
                    <a:pt x="1036" y="1584"/>
                    <a:pt x="1620" y="1894"/>
                  </a:cubicBezTo>
                  <a:lnTo>
                    <a:pt x="1703" y="1942"/>
                  </a:lnTo>
                  <a:lnTo>
                    <a:pt x="1786" y="1882"/>
                  </a:lnTo>
                  <a:cubicBezTo>
                    <a:pt x="2108" y="1644"/>
                    <a:pt x="2144" y="1299"/>
                    <a:pt x="2156" y="1049"/>
                  </a:cubicBezTo>
                  <a:lnTo>
                    <a:pt x="2156" y="98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49;p28">
              <a:extLst>
                <a:ext uri="{FF2B5EF4-FFF2-40B4-BE49-F238E27FC236}">
                  <a16:creationId xmlns:a16="http://schemas.microsoft.com/office/drawing/2014/main" id="{87CA6F05-D2AF-B647-8C6F-69D23F74F99A}"/>
                </a:ext>
              </a:extLst>
            </p:cNvPr>
            <p:cNvSpPr/>
            <p:nvPr/>
          </p:nvSpPr>
          <p:spPr>
            <a:xfrm>
              <a:off x="1878200" y="1780700"/>
              <a:ext cx="62825" cy="50625"/>
            </a:xfrm>
            <a:custGeom>
              <a:avLst/>
              <a:gdLst/>
              <a:ahLst/>
              <a:cxnLst/>
              <a:rect l="l" t="t" r="r" b="b"/>
              <a:pathLst>
                <a:path w="2513" h="2025" extrusionOk="0">
                  <a:moveTo>
                    <a:pt x="2394" y="1346"/>
                  </a:moveTo>
                  <a:cubicBezTo>
                    <a:pt x="2334" y="1203"/>
                    <a:pt x="2251" y="1096"/>
                    <a:pt x="2120" y="989"/>
                  </a:cubicBezTo>
                  <a:cubicBezTo>
                    <a:pt x="1834" y="798"/>
                    <a:pt x="1560" y="608"/>
                    <a:pt x="1286" y="417"/>
                  </a:cubicBezTo>
                  <a:lnTo>
                    <a:pt x="905" y="144"/>
                  </a:lnTo>
                  <a:cubicBezTo>
                    <a:pt x="893" y="144"/>
                    <a:pt x="893" y="132"/>
                    <a:pt x="882" y="120"/>
                  </a:cubicBezTo>
                  <a:cubicBezTo>
                    <a:pt x="834" y="84"/>
                    <a:pt x="774" y="36"/>
                    <a:pt x="703" y="25"/>
                  </a:cubicBezTo>
                  <a:cubicBezTo>
                    <a:pt x="608" y="13"/>
                    <a:pt x="524" y="1"/>
                    <a:pt x="429" y="1"/>
                  </a:cubicBezTo>
                  <a:cubicBezTo>
                    <a:pt x="393" y="1"/>
                    <a:pt x="334" y="1"/>
                    <a:pt x="286" y="13"/>
                  </a:cubicBezTo>
                  <a:cubicBezTo>
                    <a:pt x="120" y="36"/>
                    <a:pt x="0" y="203"/>
                    <a:pt x="0" y="394"/>
                  </a:cubicBezTo>
                  <a:lnTo>
                    <a:pt x="0" y="489"/>
                  </a:lnTo>
                  <a:lnTo>
                    <a:pt x="72" y="537"/>
                  </a:lnTo>
                  <a:cubicBezTo>
                    <a:pt x="96" y="548"/>
                    <a:pt x="108" y="548"/>
                    <a:pt x="131" y="560"/>
                  </a:cubicBezTo>
                  <a:cubicBezTo>
                    <a:pt x="179" y="596"/>
                    <a:pt x="239" y="620"/>
                    <a:pt x="298" y="656"/>
                  </a:cubicBezTo>
                  <a:cubicBezTo>
                    <a:pt x="584" y="775"/>
                    <a:pt x="774" y="906"/>
                    <a:pt x="953" y="1072"/>
                  </a:cubicBezTo>
                  <a:cubicBezTo>
                    <a:pt x="1108" y="1203"/>
                    <a:pt x="1286" y="1310"/>
                    <a:pt x="1465" y="1394"/>
                  </a:cubicBezTo>
                  <a:lnTo>
                    <a:pt x="1548" y="1441"/>
                  </a:lnTo>
                  <a:cubicBezTo>
                    <a:pt x="1655" y="1501"/>
                    <a:pt x="1763" y="1620"/>
                    <a:pt x="1858" y="1739"/>
                  </a:cubicBezTo>
                  <a:cubicBezTo>
                    <a:pt x="1917" y="1799"/>
                    <a:pt x="1965" y="1858"/>
                    <a:pt x="2025" y="1918"/>
                  </a:cubicBezTo>
                  <a:lnTo>
                    <a:pt x="2120" y="2025"/>
                  </a:lnTo>
                  <a:lnTo>
                    <a:pt x="2215" y="1930"/>
                  </a:lnTo>
                  <a:cubicBezTo>
                    <a:pt x="2358" y="1822"/>
                    <a:pt x="2513" y="1644"/>
                    <a:pt x="2394" y="134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50;p28">
              <a:extLst>
                <a:ext uri="{FF2B5EF4-FFF2-40B4-BE49-F238E27FC236}">
                  <a16:creationId xmlns:a16="http://schemas.microsoft.com/office/drawing/2014/main" id="{10DDC772-7CB2-A84E-BC84-B5EFAC3D6A68}"/>
                </a:ext>
              </a:extLst>
            </p:cNvPr>
            <p:cNvSpPr/>
            <p:nvPr/>
          </p:nvSpPr>
          <p:spPr>
            <a:xfrm>
              <a:off x="1731150" y="1748550"/>
              <a:ext cx="228625" cy="313175"/>
            </a:xfrm>
            <a:custGeom>
              <a:avLst/>
              <a:gdLst/>
              <a:ahLst/>
              <a:cxnLst/>
              <a:rect l="l" t="t" r="r" b="b"/>
              <a:pathLst>
                <a:path w="9145" h="12527" extrusionOk="0">
                  <a:moveTo>
                    <a:pt x="7609" y="1"/>
                  </a:moveTo>
                  <a:cubicBezTo>
                    <a:pt x="8097" y="346"/>
                    <a:pt x="8573" y="691"/>
                    <a:pt x="9050" y="1013"/>
                  </a:cubicBezTo>
                  <a:cubicBezTo>
                    <a:pt x="9145" y="1311"/>
                    <a:pt x="9109" y="1584"/>
                    <a:pt x="9038" y="1858"/>
                  </a:cubicBezTo>
                  <a:cubicBezTo>
                    <a:pt x="8990" y="2037"/>
                    <a:pt x="8883" y="2156"/>
                    <a:pt x="8799" y="2299"/>
                  </a:cubicBezTo>
                  <a:cubicBezTo>
                    <a:pt x="8692" y="2454"/>
                    <a:pt x="8561" y="2608"/>
                    <a:pt x="8609" y="2835"/>
                  </a:cubicBezTo>
                  <a:cubicBezTo>
                    <a:pt x="8621" y="2918"/>
                    <a:pt x="8561" y="3025"/>
                    <a:pt x="8514" y="3096"/>
                  </a:cubicBezTo>
                  <a:cubicBezTo>
                    <a:pt x="7716" y="4228"/>
                    <a:pt x="7002" y="5430"/>
                    <a:pt x="6192" y="6561"/>
                  </a:cubicBezTo>
                  <a:cubicBezTo>
                    <a:pt x="6013" y="6823"/>
                    <a:pt x="5823" y="7061"/>
                    <a:pt x="5609" y="7276"/>
                  </a:cubicBezTo>
                  <a:cubicBezTo>
                    <a:pt x="5418" y="7490"/>
                    <a:pt x="5240" y="7692"/>
                    <a:pt x="5097" y="7930"/>
                  </a:cubicBezTo>
                  <a:cubicBezTo>
                    <a:pt x="4704" y="8502"/>
                    <a:pt x="4299" y="9062"/>
                    <a:pt x="3918" y="9633"/>
                  </a:cubicBezTo>
                  <a:cubicBezTo>
                    <a:pt x="3739" y="9883"/>
                    <a:pt x="3561" y="10133"/>
                    <a:pt x="3382" y="10371"/>
                  </a:cubicBezTo>
                  <a:cubicBezTo>
                    <a:pt x="3335" y="10431"/>
                    <a:pt x="3275" y="10490"/>
                    <a:pt x="3227" y="10514"/>
                  </a:cubicBezTo>
                  <a:cubicBezTo>
                    <a:pt x="3037" y="10538"/>
                    <a:pt x="2965" y="10693"/>
                    <a:pt x="2846" y="10812"/>
                  </a:cubicBezTo>
                  <a:cubicBezTo>
                    <a:pt x="2739" y="10907"/>
                    <a:pt x="2596" y="10990"/>
                    <a:pt x="2489" y="11086"/>
                  </a:cubicBezTo>
                  <a:cubicBezTo>
                    <a:pt x="2013" y="11538"/>
                    <a:pt x="1465" y="11907"/>
                    <a:pt x="965" y="12336"/>
                  </a:cubicBezTo>
                  <a:cubicBezTo>
                    <a:pt x="751" y="12526"/>
                    <a:pt x="227" y="12431"/>
                    <a:pt x="60" y="12169"/>
                  </a:cubicBezTo>
                  <a:cubicBezTo>
                    <a:pt x="13" y="12098"/>
                    <a:pt x="1" y="12014"/>
                    <a:pt x="13" y="11931"/>
                  </a:cubicBezTo>
                  <a:cubicBezTo>
                    <a:pt x="36" y="11752"/>
                    <a:pt x="48" y="11562"/>
                    <a:pt x="96" y="11395"/>
                  </a:cubicBezTo>
                  <a:cubicBezTo>
                    <a:pt x="239" y="10919"/>
                    <a:pt x="334" y="10419"/>
                    <a:pt x="417" y="9931"/>
                  </a:cubicBezTo>
                  <a:cubicBezTo>
                    <a:pt x="477" y="9633"/>
                    <a:pt x="548" y="9335"/>
                    <a:pt x="644" y="9038"/>
                  </a:cubicBezTo>
                  <a:cubicBezTo>
                    <a:pt x="703" y="8823"/>
                    <a:pt x="810" y="8621"/>
                    <a:pt x="929" y="8419"/>
                  </a:cubicBezTo>
                  <a:cubicBezTo>
                    <a:pt x="1430" y="7561"/>
                    <a:pt x="2072" y="6799"/>
                    <a:pt x="2620" y="5966"/>
                  </a:cubicBezTo>
                  <a:cubicBezTo>
                    <a:pt x="2751" y="5775"/>
                    <a:pt x="2858" y="5549"/>
                    <a:pt x="2977" y="5347"/>
                  </a:cubicBezTo>
                  <a:cubicBezTo>
                    <a:pt x="3132" y="5109"/>
                    <a:pt x="3251" y="4847"/>
                    <a:pt x="3406" y="4632"/>
                  </a:cubicBezTo>
                  <a:cubicBezTo>
                    <a:pt x="4037" y="3739"/>
                    <a:pt x="4680" y="2846"/>
                    <a:pt x="5359" y="1977"/>
                  </a:cubicBezTo>
                  <a:cubicBezTo>
                    <a:pt x="5537" y="1751"/>
                    <a:pt x="5704" y="1501"/>
                    <a:pt x="5871" y="1251"/>
                  </a:cubicBezTo>
                  <a:cubicBezTo>
                    <a:pt x="5942" y="1144"/>
                    <a:pt x="6013" y="1037"/>
                    <a:pt x="6168" y="1025"/>
                  </a:cubicBezTo>
                  <a:cubicBezTo>
                    <a:pt x="6323" y="1001"/>
                    <a:pt x="6418" y="858"/>
                    <a:pt x="6502" y="739"/>
                  </a:cubicBezTo>
                  <a:cubicBezTo>
                    <a:pt x="6621" y="596"/>
                    <a:pt x="6716" y="429"/>
                    <a:pt x="6883" y="299"/>
                  </a:cubicBezTo>
                  <a:cubicBezTo>
                    <a:pt x="7073" y="132"/>
                    <a:pt x="7311" y="48"/>
                    <a:pt x="7609" y="1"/>
                  </a:cubicBezTo>
                  <a:close/>
                  <a:moveTo>
                    <a:pt x="2477" y="9407"/>
                  </a:moveTo>
                  <a:cubicBezTo>
                    <a:pt x="3977" y="7264"/>
                    <a:pt x="5454" y="5168"/>
                    <a:pt x="6918" y="3073"/>
                  </a:cubicBezTo>
                  <a:cubicBezTo>
                    <a:pt x="6942" y="3037"/>
                    <a:pt x="6954" y="2989"/>
                    <a:pt x="6966" y="2918"/>
                  </a:cubicBezTo>
                  <a:cubicBezTo>
                    <a:pt x="6823" y="2799"/>
                    <a:pt x="6692" y="2680"/>
                    <a:pt x="6478" y="2608"/>
                  </a:cubicBezTo>
                  <a:cubicBezTo>
                    <a:pt x="6418" y="2680"/>
                    <a:pt x="6359" y="2739"/>
                    <a:pt x="6311" y="2799"/>
                  </a:cubicBezTo>
                  <a:cubicBezTo>
                    <a:pt x="6180" y="2977"/>
                    <a:pt x="6061" y="3168"/>
                    <a:pt x="5942" y="3370"/>
                  </a:cubicBezTo>
                  <a:cubicBezTo>
                    <a:pt x="4656" y="5192"/>
                    <a:pt x="3370" y="7014"/>
                    <a:pt x="2084" y="8847"/>
                  </a:cubicBezTo>
                  <a:cubicBezTo>
                    <a:pt x="2037" y="8907"/>
                    <a:pt x="2013" y="8978"/>
                    <a:pt x="1965" y="9050"/>
                  </a:cubicBezTo>
                  <a:cubicBezTo>
                    <a:pt x="2144" y="9169"/>
                    <a:pt x="2299" y="9276"/>
                    <a:pt x="2477" y="9407"/>
                  </a:cubicBezTo>
                  <a:close/>
                  <a:moveTo>
                    <a:pt x="1537" y="8740"/>
                  </a:moveTo>
                  <a:cubicBezTo>
                    <a:pt x="1584" y="8692"/>
                    <a:pt x="1632" y="8669"/>
                    <a:pt x="1656" y="8621"/>
                  </a:cubicBezTo>
                  <a:cubicBezTo>
                    <a:pt x="1811" y="8407"/>
                    <a:pt x="1953" y="8216"/>
                    <a:pt x="2108" y="8014"/>
                  </a:cubicBezTo>
                  <a:lnTo>
                    <a:pt x="3358" y="6228"/>
                  </a:lnTo>
                  <a:cubicBezTo>
                    <a:pt x="3870" y="5478"/>
                    <a:pt x="4394" y="4740"/>
                    <a:pt x="4930" y="3989"/>
                  </a:cubicBezTo>
                  <a:lnTo>
                    <a:pt x="5954" y="2561"/>
                  </a:lnTo>
                  <a:cubicBezTo>
                    <a:pt x="6013" y="2489"/>
                    <a:pt x="6049" y="2394"/>
                    <a:pt x="6073" y="2311"/>
                  </a:cubicBezTo>
                  <a:cubicBezTo>
                    <a:pt x="5990" y="2251"/>
                    <a:pt x="5930" y="2204"/>
                    <a:pt x="5859" y="2156"/>
                  </a:cubicBezTo>
                  <a:cubicBezTo>
                    <a:pt x="5811" y="2192"/>
                    <a:pt x="5763" y="2204"/>
                    <a:pt x="5740" y="2227"/>
                  </a:cubicBezTo>
                  <a:cubicBezTo>
                    <a:pt x="5418" y="2680"/>
                    <a:pt x="5037" y="3073"/>
                    <a:pt x="4739" y="3525"/>
                  </a:cubicBezTo>
                  <a:cubicBezTo>
                    <a:pt x="4501" y="3918"/>
                    <a:pt x="4227" y="4299"/>
                    <a:pt x="3966" y="4668"/>
                  </a:cubicBezTo>
                  <a:cubicBezTo>
                    <a:pt x="3716" y="5049"/>
                    <a:pt x="3454" y="5418"/>
                    <a:pt x="3275" y="5835"/>
                  </a:cubicBezTo>
                  <a:cubicBezTo>
                    <a:pt x="3239" y="5942"/>
                    <a:pt x="3180" y="6025"/>
                    <a:pt x="3096" y="6121"/>
                  </a:cubicBezTo>
                  <a:cubicBezTo>
                    <a:pt x="2549" y="6906"/>
                    <a:pt x="1989" y="7692"/>
                    <a:pt x="1430" y="8502"/>
                  </a:cubicBezTo>
                  <a:cubicBezTo>
                    <a:pt x="1406" y="8538"/>
                    <a:pt x="1394" y="8585"/>
                    <a:pt x="1358" y="8645"/>
                  </a:cubicBezTo>
                  <a:cubicBezTo>
                    <a:pt x="1430" y="8681"/>
                    <a:pt x="1477" y="8704"/>
                    <a:pt x="1537" y="8740"/>
                  </a:cubicBezTo>
                  <a:close/>
                  <a:moveTo>
                    <a:pt x="7418" y="3227"/>
                  </a:moveTo>
                  <a:cubicBezTo>
                    <a:pt x="7371" y="3275"/>
                    <a:pt x="7323" y="3287"/>
                    <a:pt x="7299" y="3323"/>
                  </a:cubicBezTo>
                  <a:cubicBezTo>
                    <a:pt x="5930" y="5394"/>
                    <a:pt x="4466" y="7383"/>
                    <a:pt x="3061" y="9419"/>
                  </a:cubicBezTo>
                  <a:cubicBezTo>
                    <a:pt x="3001" y="9502"/>
                    <a:pt x="2965" y="9585"/>
                    <a:pt x="2918" y="9657"/>
                  </a:cubicBezTo>
                  <a:cubicBezTo>
                    <a:pt x="2965" y="9752"/>
                    <a:pt x="3013" y="9800"/>
                    <a:pt x="3120" y="9752"/>
                  </a:cubicBezTo>
                  <a:cubicBezTo>
                    <a:pt x="3656" y="8978"/>
                    <a:pt x="4216" y="8192"/>
                    <a:pt x="4763" y="7395"/>
                  </a:cubicBezTo>
                  <a:cubicBezTo>
                    <a:pt x="4870" y="7264"/>
                    <a:pt x="4966" y="7121"/>
                    <a:pt x="5085" y="7014"/>
                  </a:cubicBezTo>
                  <a:cubicBezTo>
                    <a:pt x="5394" y="6740"/>
                    <a:pt x="5621" y="6406"/>
                    <a:pt x="5859" y="6073"/>
                  </a:cubicBezTo>
                  <a:cubicBezTo>
                    <a:pt x="6156" y="5656"/>
                    <a:pt x="6430" y="5240"/>
                    <a:pt x="6752" y="4859"/>
                  </a:cubicBezTo>
                  <a:cubicBezTo>
                    <a:pt x="7073" y="4442"/>
                    <a:pt x="7311" y="3966"/>
                    <a:pt x="7621" y="3513"/>
                  </a:cubicBezTo>
                  <a:cubicBezTo>
                    <a:pt x="7645" y="3489"/>
                    <a:pt x="7645" y="3442"/>
                    <a:pt x="7656" y="3382"/>
                  </a:cubicBezTo>
                  <a:cubicBezTo>
                    <a:pt x="7561" y="3335"/>
                    <a:pt x="7490" y="3275"/>
                    <a:pt x="7418" y="3227"/>
                  </a:cubicBezTo>
                  <a:close/>
                  <a:moveTo>
                    <a:pt x="1632" y="10943"/>
                  </a:moveTo>
                  <a:cubicBezTo>
                    <a:pt x="1775" y="10836"/>
                    <a:pt x="1894" y="10764"/>
                    <a:pt x="2013" y="10669"/>
                  </a:cubicBezTo>
                  <a:cubicBezTo>
                    <a:pt x="2120" y="10585"/>
                    <a:pt x="2239" y="10490"/>
                    <a:pt x="2346" y="10407"/>
                  </a:cubicBezTo>
                  <a:cubicBezTo>
                    <a:pt x="2465" y="10300"/>
                    <a:pt x="2549" y="10193"/>
                    <a:pt x="2596" y="10026"/>
                  </a:cubicBezTo>
                  <a:cubicBezTo>
                    <a:pt x="2120" y="9693"/>
                    <a:pt x="1644" y="9359"/>
                    <a:pt x="1156" y="9014"/>
                  </a:cubicBezTo>
                  <a:cubicBezTo>
                    <a:pt x="1120" y="9121"/>
                    <a:pt x="1072" y="9216"/>
                    <a:pt x="1060" y="9300"/>
                  </a:cubicBezTo>
                  <a:cubicBezTo>
                    <a:pt x="1013" y="9526"/>
                    <a:pt x="965" y="9728"/>
                    <a:pt x="929" y="9954"/>
                  </a:cubicBezTo>
                  <a:cubicBezTo>
                    <a:pt x="918" y="10026"/>
                    <a:pt x="894" y="10085"/>
                    <a:pt x="894" y="10169"/>
                  </a:cubicBezTo>
                  <a:cubicBezTo>
                    <a:pt x="882" y="10324"/>
                    <a:pt x="929" y="10466"/>
                    <a:pt x="1072" y="10562"/>
                  </a:cubicBezTo>
                  <a:cubicBezTo>
                    <a:pt x="1275" y="10693"/>
                    <a:pt x="1453" y="10824"/>
                    <a:pt x="1632" y="10943"/>
                  </a:cubicBezTo>
                  <a:close/>
                  <a:moveTo>
                    <a:pt x="6811" y="1084"/>
                  </a:moveTo>
                  <a:cubicBezTo>
                    <a:pt x="7264" y="1501"/>
                    <a:pt x="7776" y="1858"/>
                    <a:pt x="8323" y="2156"/>
                  </a:cubicBezTo>
                  <a:cubicBezTo>
                    <a:pt x="8597" y="1965"/>
                    <a:pt x="8621" y="1703"/>
                    <a:pt x="8633" y="1430"/>
                  </a:cubicBezTo>
                  <a:cubicBezTo>
                    <a:pt x="8252" y="858"/>
                    <a:pt x="7978" y="680"/>
                    <a:pt x="7359" y="549"/>
                  </a:cubicBezTo>
                  <a:cubicBezTo>
                    <a:pt x="7121" y="656"/>
                    <a:pt x="6894" y="787"/>
                    <a:pt x="6811" y="1084"/>
                  </a:cubicBezTo>
                  <a:close/>
                  <a:moveTo>
                    <a:pt x="8002" y="3108"/>
                  </a:moveTo>
                  <a:cubicBezTo>
                    <a:pt x="8157" y="2966"/>
                    <a:pt x="8192" y="2846"/>
                    <a:pt x="8133" y="2692"/>
                  </a:cubicBezTo>
                  <a:cubicBezTo>
                    <a:pt x="8085" y="2573"/>
                    <a:pt x="8014" y="2489"/>
                    <a:pt x="7895" y="2418"/>
                  </a:cubicBezTo>
                  <a:lnTo>
                    <a:pt x="6680" y="1561"/>
                  </a:lnTo>
                  <a:cubicBezTo>
                    <a:pt x="6644" y="1537"/>
                    <a:pt x="6597" y="1489"/>
                    <a:pt x="6549" y="1477"/>
                  </a:cubicBezTo>
                  <a:cubicBezTo>
                    <a:pt x="6430" y="1465"/>
                    <a:pt x="6299" y="1442"/>
                    <a:pt x="6180" y="1465"/>
                  </a:cubicBezTo>
                  <a:cubicBezTo>
                    <a:pt x="6085" y="1477"/>
                    <a:pt x="6013" y="1561"/>
                    <a:pt x="6013" y="1703"/>
                  </a:cubicBezTo>
                  <a:cubicBezTo>
                    <a:pt x="6073" y="1727"/>
                    <a:pt x="6144" y="1787"/>
                    <a:pt x="6228" y="1823"/>
                  </a:cubicBezTo>
                  <a:cubicBezTo>
                    <a:pt x="6478" y="1942"/>
                    <a:pt x="6716" y="2061"/>
                    <a:pt x="6906" y="2251"/>
                  </a:cubicBezTo>
                  <a:cubicBezTo>
                    <a:pt x="7073" y="2394"/>
                    <a:pt x="7275" y="2489"/>
                    <a:pt x="7478" y="2608"/>
                  </a:cubicBezTo>
                  <a:cubicBezTo>
                    <a:pt x="7680" y="2715"/>
                    <a:pt x="7823" y="2918"/>
                    <a:pt x="8002" y="310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8D3CF45-0F66-544F-9072-BFF3AC019BF8}"/>
              </a:ext>
            </a:extLst>
          </p:cNvPr>
          <p:cNvSpPr txBox="1"/>
          <p:nvPr/>
        </p:nvSpPr>
        <p:spPr>
          <a:xfrm>
            <a:off x="1530072" y="2090402"/>
            <a:ext cx="7277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tx1"/>
                </a:solidFill>
              </a:rPr>
              <a:t>✓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D69F14-87EC-C04C-ACE3-9F81096E5981}"/>
              </a:ext>
            </a:extLst>
          </p:cNvPr>
          <p:cNvSpPr txBox="1"/>
          <p:nvPr/>
        </p:nvSpPr>
        <p:spPr>
          <a:xfrm>
            <a:off x="5591998" y="2575263"/>
            <a:ext cx="7277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tx1"/>
                </a:solidFill>
              </a:rPr>
              <a:t>✓</a:t>
            </a:r>
          </a:p>
        </p:txBody>
      </p:sp>
      <p:pic>
        <p:nvPicPr>
          <p:cNvPr id="5122" name="Picture 2" descr="Happy family of owls vector illustration | Free SVG">
            <a:extLst>
              <a:ext uri="{FF2B5EF4-FFF2-40B4-BE49-F238E27FC236}">
                <a16:creationId xmlns:a16="http://schemas.microsoft.com/office/drawing/2014/main" id="{19753DD1-E017-0843-BEA5-259374A95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" y="4068112"/>
            <a:ext cx="1452282" cy="145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85078452-498B-1A4F-B928-0AF1B9C0F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27" y="5915"/>
            <a:ext cx="1054746" cy="100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3.5.mp3" descr="3.5.mp3">
            <a:hlinkClick r:id="" action="ppaction://media"/>
            <a:extLst>
              <a:ext uri="{FF2B5EF4-FFF2-40B4-BE49-F238E27FC236}">
                <a16:creationId xmlns:a16="http://schemas.microsoft.com/office/drawing/2014/main" id="{6D82BF85-FAED-85B6-82FD-DE61EB4170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1998" y="58257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44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9"/>
          <p:cNvSpPr/>
          <p:nvPr/>
        </p:nvSpPr>
        <p:spPr>
          <a:xfrm rot="-129175">
            <a:off x="1789023" y="1167494"/>
            <a:ext cx="5957405" cy="2926472"/>
          </a:xfrm>
          <a:prstGeom prst="roundRect">
            <a:avLst>
              <a:gd name="adj" fmla="val 24491"/>
            </a:avLst>
          </a:prstGeom>
          <a:noFill/>
          <a:ln w="2857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0"/>
          </a:p>
        </p:txBody>
      </p:sp>
      <p:sp>
        <p:nvSpPr>
          <p:cNvPr id="356" name="Google Shape;356;p29"/>
          <p:cNvSpPr/>
          <p:nvPr/>
        </p:nvSpPr>
        <p:spPr>
          <a:xfrm rot="-129175">
            <a:off x="1593297" y="936869"/>
            <a:ext cx="5957405" cy="2926472"/>
          </a:xfrm>
          <a:prstGeom prst="roundRect">
            <a:avLst>
              <a:gd name="adj" fmla="val 2449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0"/>
          </a:p>
        </p:txBody>
      </p:sp>
      <p:sp>
        <p:nvSpPr>
          <p:cNvPr id="357" name="Google Shape;357;p29"/>
          <p:cNvSpPr/>
          <p:nvPr/>
        </p:nvSpPr>
        <p:spPr>
          <a:xfrm>
            <a:off x="3310650" y="3751400"/>
            <a:ext cx="2522700" cy="5661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0"/>
          </a:p>
        </p:txBody>
      </p:sp>
      <p:sp>
        <p:nvSpPr>
          <p:cNvPr id="358" name="Google Shape;358;p29"/>
          <p:cNvSpPr/>
          <p:nvPr/>
        </p:nvSpPr>
        <p:spPr>
          <a:xfrm>
            <a:off x="7443046" y="4351580"/>
            <a:ext cx="466831" cy="448797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0"/>
          </a:p>
        </p:txBody>
      </p:sp>
      <p:sp>
        <p:nvSpPr>
          <p:cNvPr id="359" name="Google Shape;359;p29"/>
          <p:cNvSpPr/>
          <p:nvPr/>
        </p:nvSpPr>
        <p:spPr>
          <a:xfrm rot="2006702">
            <a:off x="8051026" y="3645241"/>
            <a:ext cx="588826" cy="566095"/>
          </a:xfrm>
          <a:custGeom>
            <a:avLst/>
            <a:gdLst/>
            <a:ahLst/>
            <a:cxnLst/>
            <a:rect l="l" t="t" r="r" b="b"/>
            <a:pathLst>
              <a:path w="7895" h="7590" extrusionOk="0">
                <a:moveTo>
                  <a:pt x="3087" y="1"/>
                </a:moveTo>
                <a:cubicBezTo>
                  <a:pt x="3078" y="1"/>
                  <a:pt x="3069" y="1"/>
                  <a:pt x="3061" y="1"/>
                </a:cubicBezTo>
                <a:cubicBezTo>
                  <a:pt x="2441" y="61"/>
                  <a:pt x="2334" y="2585"/>
                  <a:pt x="2334" y="2585"/>
                </a:cubicBezTo>
                <a:cubicBezTo>
                  <a:pt x="2334" y="2585"/>
                  <a:pt x="120" y="3216"/>
                  <a:pt x="36" y="3811"/>
                </a:cubicBezTo>
                <a:cubicBezTo>
                  <a:pt x="1" y="4407"/>
                  <a:pt x="2322" y="4907"/>
                  <a:pt x="2322" y="4907"/>
                </a:cubicBezTo>
                <a:cubicBezTo>
                  <a:pt x="2322" y="4907"/>
                  <a:pt x="1906" y="7526"/>
                  <a:pt x="2322" y="7586"/>
                </a:cubicBezTo>
                <a:cubicBezTo>
                  <a:pt x="2338" y="7588"/>
                  <a:pt x="2355" y="7589"/>
                  <a:pt x="2372" y="7589"/>
                </a:cubicBezTo>
                <a:cubicBezTo>
                  <a:pt x="3065" y="7589"/>
                  <a:pt x="4597" y="5728"/>
                  <a:pt x="4597" y="5728"/>
                </a:cubicBezTo>
                <a:cubicBezTo>
                  <a:pt x="4597" y="5728"/>
                  <a:pt x="6353" y="6457"/>
                  <a:pt x="7163" y="6457"/>
                </a:cubicBezTo>
                <a:cubicBezTo>
                  <a:pt x="7325" y="6457"/>
                  <a:pt x="7448" y="6429"/>
                  <a:pt x="7514" y="6359"/>
                </a:cubicBezTo>
                <a:cubicBezTo>
                  <a:pt x="7895" y="5943"/>
                  <a:pt x="6156" y="3871"/>
                  <a:pt x="6156" y="3871"/>
                </a:cubicBezTo>
                <a:cubicBezTo>
                  <a:pt x="6156" y="3871"/>
                  <a:pt x="7704" y="2573"/>
                  <a:pt x="7502" y="2014"/>
                </a:cubicBezTo>
                <a:cubicBezTo>
                  <a:pt x="7386" y="1687"/>
                  <a:pt x="6528" y="1617"/>
                  <a:pt x="5813" y="1617"/>
                </a:cubicBezTo>
                <a:cubicBezTo>
                  <a:pt x="5278" y="1617"/>
                  <a:pt x="4823" y="1656"/>
                  <a:pt x="4823" y="1656"/>
                </a:cubicBezTo>
                <a:cubicBezTo>
                  <a:pt x="4823" y="1656"/>
                  <a:pt x="3723" y="1"/>
                  <a:pt x="3087" y="1"/>
                </a:cubicBezTo>
                <a:close/>
              </a:path>
            </a:pathLst>
          </a:cu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0"/>
          </a:p>
        </p:txBody>
      </p:sp>
      <p:sp>
        <p:nvSpPr>
          <p:cNvPr id="361" name="Google Shape;361;p29"/>
          <p:cNvSpPr txBox="1">
            <a:spLocks noGrp="1"/>
          </p:cNvSpPr>
          <p:nvPr>
            <p:ph type="subTitle" idx="1"/>
          </p:nvPr>
        </p:nvSpPr>
        <p:spPr>
          <a:xfrm>
            <a:off x="2125949" y="1921528"/>
            <a:ext cx="4892100" cy="19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/>
              <a:t>Look and say</a:t>
            </a:r>
            <a:endParaRPr sz="5000" dirty="0"/>
          </a:p>
        </p:txBody>
      </p:sp>
      <p:grpSp>
        <p:nvGrpSpPr>
          <p:cNvPr id="362" name="Google Shape;362;p29"/>
          <p:cNvGrpSpPr/>
          <p:nvPr/>
        </p:nvGrpSpPr>
        <p:grpSpPr>
          <a:xfrm>
            <a:off x="930765" y="489363"/>
            <a:ext cx="1663844" cy="1216701"/>
            <a:chOff x="3348925" y="3556225"/>
            <a:chExt cx="776300" cy="567650"/>
          </a:xfrm>
        </p:grpSpPr>
        <p:sp>
          <p:nvSpPr>
            <p:cNvPr id="363" name="Google Shape;363;p29"/>
            <p:cNvSpPr/>
            <p:nvPr/>
          </p:nvSpPr>
          <p:spPr>
            <a:xfrm>
              <a:off x="3628125" y="3573200"/>
              <a:ext cx="481025" cy="443825"/>
            </a:xfrm>
            <a:custGeom>
              <a:avLst/>
              <a:gdLst/>
              <a:ahLst/>
              <a:cxnLst/>
              <a:rect l="l" t="t" r="r" b="b"/>
              <a:pathLst>
                <a:path w="19241" h="17753" extrusionOk="0">
                  <a:moveTo>
                    <a:pt x="19241" y="5274"/>
                  </a:moveTo>
                  <a:cubicBezTo>
                    <a:pt x="19157" y="6656"/>
                    <a:pt x="19050" y="8096"/>
                    <a:pt x="18955" y="9537"/>
                  </a:cubicBezTo>
                  <a:cubicBezTo>
                    <a:pt x="18919" y="10287"/>
                    <a:pt x="18931" y="11049"/>
                    <a:pt x="18884" y="11787"/>
                  </a:cubicBezTo>
                  <a:cubicBezTo>
                    <a:pt x="18800" y="13275"/>
                    <a:pt x="17610" y="14335"/>
                    <a:pt x="16098" y="14276"/>
                  </a:cubicBezTo>
                  <a:cubicBezTo>
                    <a:pt x="15990" y="14276"/>
                    <a:pt x="15907" y="14228"/>
                    <a:pt x="15800" y="14228"/>
                  </a:cubicBezTo>
                  <a:cubicBezTo>
                    <a:pt x="15371" y="14216"/>
                    <a:pt x="15264" y="14287"/>
                    <a:pt x="15240" y="14740"/>
                  </a:cubicBezTo>
                  <a:cubicBezTo>
                    <a:pt x="15193" y="15252"/>
                    <a:pt x="15181" y="15776"/>
                    <a:pt x="15145" y="16312"/>
                  </a:cubicBezTo>
                  <a:cubicBezTo>
                    <a:pt x="15145" y="16466"/>
                    <a:pt x="15145" y="16609"/>
                    <a:pt x="15121" y="16764"/>
                  </a:cubicBezTo>
                  <a:cubicBezTo>
                    <a:pt x="15074" y="17074"/>
                    <a:pt x="15121" y="17478"/>
                    <a:pt x="14764" y="17609"/>
                  </a:cubicBezTo>
                  <a:cubicBezTo>
                    <a:pt x="14371" y="17752"/>
                    <a:pt x="14014" y="17562"/>
                    <a:pt x="13764" y="17264"/>
                  </a:cubicBezTo>
                  <a:cubicBezTo>
                    <a:pt x="13097" y="16526"/>
                    <a:pt x="12419" y="15776"/>
                    <a:pt x="11811" y="14990"/>
                  </a:cubicBezTo>
                  <a:cubicBezTo>
                    <a:pt x="11526" y="14633"/>
                    <a:pt x="11228" y="14478"/>
                    <a:pt x="10799" y="14478"/>
                  </a:cubicBezTo>
                  <a:cubicBezTo>
                    <a:pt x="9668" y="14478"/>
                    <a:pt x="8549" y="14514"/>
                    <a:pt x="7442" y="14442"/>
                  </a:cubicBezTo>
                  <a:cubicBezTo>
                    <a:pt x="6394" y="14359"/>
                    <a:pt x="5358" y="14180"/>
                    <a:pt x="4334" y="14002"/>
                  </a:cubicBezTo>
                  <a:cubicBezTo>
                    <a:pt x="3810" y="13918"/>
                    <a:pt x="3763" y="13811"/>
                    <a:pt x="3763" y="13216"/>
                  </a:cubicBezTo>
                  <a:cubicBezTo>
                    <a:pt x="3763" y="12121"/>
                    <a:pt x="3679" y="11025"/>
                    <a:pt x="3394" y="9954"/>
                  </a:cubicBezTo>
                  <a:cubicBezTo>
                    <a:pt x="3179" y="9168"/>
                    <a:pt x="2727" y="8703"/>
                    <a:pt x="1905" y="8608"/>
                  </a:cubicBezTo>
                  <a:cubicBezTo>
                    <a:pt x="1489" y="8549"/>
                    <a:pt x="1072" y="8453"/>
                    <a:pt x="643" y="8430"/>
                  </a:cubicBezTo>
                  <a:cubicBezTo>
                    <a:pt x="286" y="8394"/>
                    <a:pt x="72" y="8227"/>
                    <a:pt x="60" y="7870"/>
                  </a:cubicBezTo>
                  <a:cubicBezTo>
                    <a:pt x="24" y="7251"/>
                    <a:pt x="0" y="6620"/>
                    <a:pt x="12" y="6001"/>
                  </a:cubicBezTo>
                  <a:cubicBezTo>
                    <a:pt x="48" y="5251"/>
                    <a:pt x="84" y="4501"/>
                    <a:pt x="191" y="3750"/>
                  </a:cubicBezTo>
                  <a:cubicBezTo>
                    <a:pt x="286" y="3143"/>
                    <a:pt x="441" y="2536"/>
                    <a:pt x="608" y="1941"/>
                  </a:cubicBezTo>
                  <a:cubicBezTo>
                    <a:pt x="881" y="881"/>
                    <a:pt x="1727" y="488"/>
                    <a:pt x="2643" y="286"/>
                  </a:cubicBezTo>
                  <a:cubicBezTo>
                    <a:pt x="3751" y="36"/>
                    <a:pt x="4870" y="0"/>
                    <a:pt x="6001" y="95"/>
                  </a:cubicBezTo>
                  <a:cubicBezTo>
                    <a:pt x="7870" y="226"/>
                    <a:pt x="9752" y="286"/>
                    <a:pt x="11609" y="417"/>
                  </a:cubicBezTo>
                  <a:cubicBezTo>
                    <a:pt x="13538" y="548"/>
                    <a:pt x="15490" y="750"/>
                    <a:pt x="17431" y="929"/>
                  </a:cubicBezTo>
                  <a:cubicBezTo>
                    <a:pt x="17622" y="941"/>
                    <a:pt x="17812" y="1012"/>
                    <a:pt x="18003" y="1060"/>
                  </a:cubicBezTo>
                  <a:cubicBezTo>
                    <a:pt x="18598" y="1203"/>
                    <a:pt x="18979" y="1584"/>
                    <a:pt x="19015" y="2203"/>
                  </a:cubicBezTo>
                  <a:cubicBezTo>
                    <a:pt x="19110" y="3203"/>
                    <a:pt x="19169" y="4203"/>
                    <a:pt x="19241" y="5274"/>
                  </a:cubicBezTo>
                  <a:close/>
                  <a:moveTo>
                    <a:pt x="9549" y="11585"/>
                  </a:moveTo>
                  <a:cubicBezTo>
                    <a:pt x="9609" y="11585"/>
                    <a:pt x="9763" y="11597"/>
                    <a:pt x="9894" y="11537"/>
                  </a:cubicBezTo>
                  <a:cubicBezTo>
                    <a:pt x="11025" y="11061"/>
                    <a:pt x="11907" y="10347"/>
                    <a:pt x="12228" y="9096"/>
                  </a:cubicBezTo>
                  <a:cubicBezTo>
                    <a:pt x="12395" y="8430"/>
                    <a:pt x="12264" y="8192"/>
                    <a:pt x="11609" y="8144"/>
                  </a:cubicBezTo>
                  <a:cubicBezTo>
                    <a:pt x="10442" y="8084"/>
                    <a:pt x="9263" y="8072"/>
                    <a:pt x="8097" y="8049"/>
                  </a:cubicBezTo>
                  <a:cubicBezTo>
                    <a:pt x="7573" y="8049"/>
                    <a:pt x="7239" y="8489"/>
                    <a:pt x="7287" y="9001"/>
                  </a:cubicBezTo>
                  <a:cubicBezTo>
                    <a:pt x="7311" y="9263"/>
                    <a:pt x="7382" y="9501"/>
                    <a:pt x="7406" y="9751"/>
                  </a:cubicBezTo>
                  <a:cubicBezTo>
                    <a:pt x="7549" y="11001"/>
                    <a:pt x="8573" y="11525"/>
                    <a:pt x="9549" y="11585"/>
                  </a:cubicBezTo>
                  <a:close/>
                  <a:moveTo>
                    <a:pt x="6799" y="6108"/>
                  </a:moveTo>
                  <a:lnTo>
                    <a:pt x="6799" y="6108"/>
                  </a:lnTo>
                  <a:lnTo>
                    <a:pt x="6799" y="5953"/>
                  </a:lnTo>
                  <a:cubicBezTo>
                    <a:pt x="6799" y="5620"/>
                    <a:pt x="6739" y="5346"/>
                    <a:pt x="6358" y="5298"/>
                  </a:cubicBezTo>
                  <a:cubicBezTo>
                    <a:pt x="6084" y="5274"/>
                    <a:pt x="5870" y="5513"/>
                    <a:pt x="5822" y="5894"/>
                  </a:cubicBezTo>
                  <a:cubicBezTo>
                    <a:pt x="5799" y="5965"/>
                    <a:pt x="5799" y="6048"/>
                    <a:pt x="5799" y="6120"/>
                  </a:cubicBezTo>
                  <a:cubicBezTo>
                    <a:pt x="5799" y="6608"/>
                    <a:pt x="6013" y="7013"/>
                    <a:pt x="6275" y="7025"/>
                  </a:cubicBezTo>
                  <a:cubicBezTo>
                    <a:pt x="6561" y="7060"/>
                    <a:pt x="6763" y="6703"/>
                    <a:pt x="6799" y="6167"/>
                  </a:cubicBezTo>
                  <a:close/>
                  <a:moveTo>
                    <a:pt x="14240" y="5536"/>
                  </a:moveTo>
                  <a:cubicBezTo>
                    <a:pt x="13383" y="5608"/>
                    <a:pt x="13121" y="6120"/>
                    <a:pt x="13526" y="6822"/>
                  </a:cubicBezTo>
                  <a:cubicBezTo>
                    <a:pt x="13597" y="6941"/>
                    <a:pt x="13752" y="7072"/>
                    <a:pt x="13859" y="7072"/>
                  </a:cubicBezTo>
                  <a:cubicBezTo>
                    <a:pt x="13954" y="7072"/>
                    <a:pt x="14121" y="6941"/>
                    <a:pt x="14181" y="6822"/>
                  </a:cubicBezTo>
                  <a:cubicBezTo>
                    <a:pt x="14359" y="6417"/>
                    <a:pt x="14371" y="6013"/>
                    <a:pt x="14240" y="553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0"/>
            </a:p>
          </p:txBody>
        </p:sp>
        <p:sp>
          <p:nvSpPr>
            <p:cNvPr id="364" name="Google Shape;364;p29"/>
            <p:cNvSpPr/>
            <p:nvPr/>
          </p:nvSpPr>
          <p:spPr>
            <a:xfrm>
              <a:off x="3367375" y="3796725"/>
              <a:ext cx="342025" cy="307200"/>
            </a:xfrm>
            <a:custGeom>
              <a:avLst/>
              <a:gdLst/>
              <a:ahLst/>
              <a:cxnLst/>
              <a:rect l="l" t="t" r="r" b="b"/>
              <a:pathLst>
                <a:path w="13681" h="12288" extrusionOk="0">
                  <a:moveTo>
                    <a:pt x="2108" y="12288"/>
                  </a:moveTo>
                  <a:cubicBezTo>
                    <a:pt x="1798" y="11704"/>
                    <a:pt x="2048" y="11276"/>
                    <a:pt x="2096" y="10835"/>
                  </a:cubicBezTo>
                  <a:cubicBezTo>
                    <a:pt x="2108" y="10597"/>
                    <a:pt x="2239" y="10359"/>
                    <a:pt x="2286" y="10121"/>
                  </a:cubicBezTo>
                  <a:cubicBezTo>
                    <a:pt x="2405" y="9621"/>
                    <a:pt x="2298" y="9490"/>
                    <a:pt x="1798" y="9466"/>
                  </a:cubicBezTo>
                  <a:cubicBezTo>
                    <a:pt x="1524" y="9454"/>
                    <a:pt x="1251" y="9490"/>
                    <a:pt x="977" y="9466"/>
                  </a:cubicBezTo>
                  <a:cubicBezTo>
                    <a:pt x="453" y="9430"/>
                    <a:pt x="203" y="9216"/>
                    <a:pt x="96" y="8716"/>
                  </a:cubicBezTo>
                  <a:cubicBezTo>
                    <a:pt x="24" y="8371"/>
                    <a:pt x="0" y="8013"/>
                    <a:pt x="0" y="7668"/>
                  </a:cubicBezTo>
                  <a:cubicBezTo>
                    <a:pt x="12" y="6168"/>
                    <a:pt x="24" y="4680"/>
                    <a:pt x="72" y="3180"/>
                  </a:cubicBezTo>
                  <a:cubicBezTo>
                    <a:pt x="84" y="2799"/>
                    <a:pt x="155" y="2429"/>
                    <a:pt x="191" y="2060"/>
                  </a:cubicBezTo>
                  <a:cubicBezTo>
                    <a:pt x="322" y="810"/>
                    <a:pt x="1286" y="239"/>
                    <a:pt x="2167" y="108"/>
                  </a:cubicBezTo>
                  <a:cubicBezTo>
                    <a:pt x="2703" y="13"/>
                    <a:pt x="3263" y="1"/>
                    <a:pt x="3799" y="1"/>
                  </a:cubicBezTo>
                  <a:cubicBezTo>
                    <a:pt x="5680" y="13"/>
                    <a:pt x="7561" y="48"/>
                    <a:pt x="9430" y="96"/>
                  </a:cubicBezTo>
                  <a:cubicBezTo>
                    <a:pt x="10323" y="120"/>
                    <a:pt x="11228" y="179"/>
                    <a:pt x="12121" y="274"/>
                  </a:cubicBezTo>
                  <a:cubicBezTo>
                    <a:pt x="12788" y="334"/>
                    <a:pt x="13181" y="751"/>
                    <a:pt x="13347" y="1406"/>
                  </a:cubicBezTo>
                  <a:cubicBezTo>
                    <a:pt x="13681" y="2834"/>
                    <a:pt x="13681" y="4275"/>
                    <a:pt x="13597" y="5739"/>
                  </a:cubicBezTo>
                  <a:cubicBezTo>
                    <a:pt x="13538" y="6609"/>
                    <a:pt x="13466" y="7478"/>
                    <a:pt x="13395" y="8359"/>
                  </a:cubicBezTo>
                  <a:cubicBezTo>
                    <a:pt x="13312" y="9156"/>
                    <a:pt x="13062" y="9466"/>
                    <a:pt x="12264" y="9609"/>
                  </a:cubicBezTo>
                  <a:cubicBezTo>
                    <a:pt x="11502" y="9740"/>
                    <a:pt x="10728" y="9811"/>
                    <a:pt x="9954" y="9823"/>
                  </a:cubicBezTo>
                  <a:cubicBezTo>
                    <a:pt x="8585" y="9859"/>
                    <a:pt x="7216" y="9811"/>
                    <a:pt x="5834" y="9788"/>
                  </a:cubicBezTo>
                  <a:cubicBezTo>
                    <a:pt x="5477" y="9764"/>
                    <a:pt x="5287" y="9978"/>
                    <a:pt x="5072" y="10180"/>
                  </a:cubicBezTo>
                  <a:cubicBezTo>
                    <a:pt x="4227" y="11038"/>
                    <a:pt x="3179" y="11633"/>
                    <a:pt x="2108" y="12288"/>
                  </a:cubicBezTo>
                  <a:close/>
                  <a:moveTo>
                    <a:pt x="8752" y="5894"/>
                  </a:moveTo>
                  <a:cubicBezTo>
                    <a:pt x="8490" y="5858"/>
                    <a:pt x="8240" y="5811"/>
                    <a:pt x="8001" y="5799"/>
                  </a:cubicBezTo>
                  <a:cubicBezTo>
                    <a:pt x="7216" y="5751"/>
                    <a:pt x="6406" y="5739"/>
                    <a:pt x="5620" y="5680"/>
                  </a:cubicBezTo>
                  <a:cubicBezTo>
                    <a:pt x="5275" y="5656"/>
                    <a:pt x="5132" y="5870"/>
                    <a:pt x="5025" y="6132"/>
                  </a:cubicBezTo>
                  <a:cubicBezTo>
                    <a:pt x="4846" y="6597"/>
                    <a:pt x="5358" y="7978"/>
                    <a:pt x="6049" y="8204"/>
                  </a:cubicBezTo>
                  <a:cubicBezTo>
                    <a:pt x="7168" y="8573"/>
                    <a:pt x="8823" y="7442"/>
                    <a:pt x="8835" y="6275"/>
                  </a:cubicBezTo>
                  <a:cubicBezTo>
                    <a:pt x="8835" y="6168"/>
                    <a:pt x="8787" y="6049"/>
                    <a:pt x="8752" y="5894"/>
                  </a:cubicBezTo>
                  <a:close/>
                  <a:moveTo>
                    <a:pt x="3703" y="3132"/>
                  </a:moveTo>
                  <a:cubicBezTo>
                    <a:pt x="3358" y="3596"/>
                    <a:pt x="3287" y="4013"/>
                    <a:pt x="3406" y="4454"/>
                  </a:cubicBezTo>
                  <a:cubicBezTo>
                    <a:pt x="3429" y="4573"/>
                    <a:pt x="3596" y="4715"/>
                    <a:pt x="3703" y="4715"/>
                  </a:cubicBezTo>
                  <a:cubicBezTo>
                    <a:pt x="3810" y="4715"/>
                    <a:pt x="4001" y="4608"/>
                    <a:pt x="4025" y="4501"/>
                  </a:cubicBezTo>
                  <a:cubicBezTo>
                    <a:pt x="4144" y="4037"/>
                    <a:pt x="4144" y="3572"/>
                    <a:pt x="3703" y="3132"/>
                  </a:cubicBezTo>
                  <a:close/>
                  <a:moveTo>
                    <a:pt x="9835" y="3156"/>
                  </a:moveTo>
                  <a:cubicBezTo>
                    <a:pt x="9490" y="3537"/>
                    <a:pt x="9561" y="3906"/>
                    <a:pt x="9644" y="4263"/>
                  </a:cubicBezTo>
                  <a:cubicBezTo>
                    <a:pt x="9668" y="4382"/>
                    <a:pt x="9847" y="4561"/>
                    <a:pt x="9906" y="4549"/>
                  </a:cubicBezTo>
                  <a:cubicBezTo>
                    <a:pt x="10037" y="4501"/>
                    <a:pt x="10240" y="4382"/>
                    <a:pt x="10264" y="4263"/>
                  </a:cubicBezTo>
                  <a:cubicBezTo>
                    <a:pt x="10359" y="3858"/>
                    <a:pt x="10276" y="3477"/>
                    <a:pt x="9835" y="31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0"/>
            </a:p>
          </p:txBody>
        </p:sp>
        <p:sp>
          <p:nvSpPr>
            <p:cNvPr id="365" name="Google Shape;365;p29"/>
            <p:cNvSpPr/>
            <p:nvPr/>
          </p:nvSpPr>
          <p:spPr>
            <a:xfrm>
              <a:off x="3809400" y="3775000"/>
              <a:ext cx="128600" cy="88125"/>
            </a:xfrm>
            <a:custGeom>
              <a:avLst/>
              <a:gdLst/>
              <a:ahLst/>
              <a:cxnLst/>
              <a:rect l="l" t="t" r="r" b="b"/>
              <a:pathLst>
                <a:path w="5144" h="3525" extrusionOk="0">
                  <a:moveTo>
                    <a:pt x="2298" y="3513"/>
                  </a:moveTo>
                  <a:cubicBezTo>
                    <a:pt x="1322" y="3453"/>
                    <a:pt x="298" y="2929"/>
                    <a:pt x="155" y="1691"/>
                  </a:cubicBezTo>
                  <a:cubicBezTo>
                    <a:pt x="131" y="1441"/>
                    <a:pt x="60" y="1203"/>
                    <a:pt x="36" y="953"/>
                  </a:cubicBezTo>
                  <a:cubicBezTo>
                    <a:pt x="0" y="429"/>
                    <a:pt x="334" y="0"/>
                    <a:pt x="846" y="0"/>
                  </a:cubicBezTo>
                  <a:cubicBezTo>
                    <a:pt x="2024" y="0"/>
                    <a:pt x="3179" y="24"/>
                    <a:pt x="4358" y="84"/>
                  </a:cubicBezTo>
                  <a:cubicBezTo>
                    <a:pt x="5013" y="120"/>
                    <a:pt x="5144" y="370"/>
                    <a:pt x="4977" y="1036"/>
                  </a:cubicBezTo>
                  <a:cubicBezTo>
                    <a:pt x="4667" y="2286"/>
                    <a:pt x="3774" y="3001"/>
                    <a:pt x="2643" y="3477"/>
                  </a:cubicBezTo>
                  <a:cubicBezTo>
                    <a:pt x="2524" y="3525"/>
                    <a:pt x="2358" y="3513"/>
                    <a:pt x="2298" y="3513"/>
                  </a:cubicBezTo>
                  <a:close/>
                  <a:moveTo>
                    <a:pt x="4429" y="870"/>
                  </a:moveTo>
                  <a:cubicBezTo>
                    <a:pt x="4203" y="798"/>
                    <a:pt x="4048" y="715"/>
                    <a:pt x="3882" y="691"/>
                  </a:cubicBezTo>
                  <a:cubicBezTo>
                    <a:pt x="3108" y="631"/>
                    <a:pt x="2334" y="584"/>
                    <a:pt x="1572" y="572"/>
                  </a:cubicBezTo>
                  <a:cubicBezTo>
                    <a:pt x="1346" y="572"/>
                    <a:pt x="1131" y="631"/>
                    <a:pt x="917" y="727"/>
                  </a:cubicBezTo>
                  <a:cubicBezTo>
                    <a:pt x="798" y="774"/>
                    <a:pt x="667" y="905"/>
                    <a:pt x="631" y="1024"/>
                  </a:cubicBezTo>
                  <a:cubicBezTo>
                    <a:pt x="357" y="2036"/>
                    <a:pt x="1429" y="3179"/>
                    <a:pt x="2441" y="2894"/>
                  </a:cubicBezTo>
                  <a:cubicBezTo>
                    <a:pt x="3405" y="2620"/>
                    <a:pt x="4179" y="2048"/>
                    <a:pt x="4429" y="8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0"/>
            </a:p>
          </p:txBody>
        </p:sp>
        <p:sp>
          <p:nvSpPr>
            <p:cNvPr id="366" name="Google Shape;366;p29"/>
            <p:cNvSpPr/>
            <p:nvPr/>
          </p:nvSpPr>
          <p:spPr>
            <a:xfrm>
              <a:off x="3772775" y="3705350"/>
              <a:ext cx="25325" cy="44375"/>
            </a:xfrm>
            <a:custGeom>
              <a:avLst/>
              <a:gdLst/>
              <a:ahLst/>
              <a:cxnLst/>
              <a:rect l="l" t="t" r="r" b="b"/>
              <a:pathLst>
                <a:path w="1013" h="1775" extrusionOk="0">
                  <a:moveTo>
                    <a:pt x="1013" y="822"/>
                  </a:moveTo>
                  <a:lnTo>
                    <a:pt x="1013" y="893"/>
                  </a:lnTo>
                  <a:cubicBezTo>
                    <a:pt x="977" y="1429"/>
                    <a:pt x="775" y="1774"/>
                    <a:pt x="489" y="1751"/>
                  </a:cubicBezTo>
                  <a:cubicBezTo>
                    <a:pt x="215" y="1727"/>
                    <a:pt x="1" y="1334"/>
                    <a:pt x="13" y="846"/>
                  </a:cubicBezTo>
                  <a:cubicBezTo>
                    <a:pt x="13" y="774"/>
                    <a:pt x="13" y="691"/>
                    <a:pt x="36" y="620"/>
                  </a:cubicBezTo>
                  <a:cubicBezTo>
                    <a:pt x="84" y="239"/>
                    <a:pt x="298" y="0"/>
                    <a:pt x="572" y="24"/>
                  </a:cubicBezTo>
                  <a:cubicBezTo>
                    <a:pt x="953" y="72"/>
                    <a:pt x="1013" y="358"/>
                    <a:pt x="1013" y="679"/>
                  </a:cubicBezTo>
                  <a:lnTo>
                    <a:pt x="1013" y="82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0"/>
            </a:p>
          </p:txBody>
        </p:sp>
        <p:sp>
          <p:nvSpPr>
            <p:cNvPr id="367" name="Google Shape;367;p29"/>
            <p:cNvSpPr/>
            <p:nvPr/>
          </p:nvSpPr>
          <p:spPr>
            <a:xfrm>
              <a:off x="3956125" y="3711600"/>
              <a:ext cx="31300" cy="38425"/>
            </a:xfrm>
            <a:custGeom>
              <a:avLst/>
              <a:gdLst/>
              <a:ahLst/>
              <a:cxnLst/>
              <a:rect l="l" t="t" r="r" b="b"/>
              <a:pathLst>
                <a:path w="1252" h="1537" extrusionOk="0">
                  <a:moveTo>
                    <a:pt x="1120" y="0"/>
                  </a:moveTo>
                  <a:cubicBezTo>
                    <a:pt x="1251" y="465"/>
                    <a:pt x="1239" y="881"/>
                    <a:pt x="1061" y="1286"/>
                  </a:cubicBezTo>
                  <a:cubicBezTo>
                    <a:pt x="1013" y="1405"/>
                    <a:pt x="858" y="1536"/>
                    <a:pt x="739" y="1536"/>
                  </a:cubicBezTo>
                  <a:cubicBezTo>
                    <a:pt x="620" y="1536"/>
                    <a:pt x="465" y="1405"/>
                    <a:pt x="406" y="1286"/>
                  </a:cubicBezTo>
                  <a:cubicBezTo>
                    <a:pt x="1" y="596"/>
                    <a:pt x="263" y="96"/>
                    <a:pt x="1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0"/>
            </a:p>
          </p:txBody>
        </p:sp>
        <p:sp>
          <p:nvSpPr>
            <p:cNvPr id="368" name="Google Shape;368;p29"/>
            <p:cNvSpPr/>
            <p:nvPr/>
          </p:nvSpPr>
          <p:spPr>
            <a:xfrm>
              <a:off x="3488825" y="3938125"/>
              <a:ext cx="99425" cy="73525"/>
            </a:xfrm>
            <a:custGeom>
              <a:avLst/>
              <a:gdLst/>
              <a:ahLst/>
              <a:cxnLst/>
              <a:rect l="l" t="t" r="r" b="b"/>
              <a:pathLst>
                <a:path w="3977" h="2941" extrusionOk="0">
                  <a:moveTo>
                    <a:pt x="3894" y="238"/>
                  </a:moveTo>
                  <a:cubicBezTo>
                    <a:pt x="3917" y="393"/>
                    <a:pt x="3977" y="512"/>
                    <a:pt x="3977" y="631"/>
                  </a:cubicBezTo>
                  <a:cubicBezTo>
                    <a:pt x="3965" y="1810"/>
                    <a:pt x="2310" y="2941"/>
                    <a:pt x="1191" y="2560"/>
                  </a:cubicBezTo>
                  <a:cubicBezTo>
                    <a:pt x="512" y="2346"/>
                    <a:pt x="0" y="953"/>
                    <a:pt x="167" y="500"/>
                  </a:cubicBezTo>
                  <a:cubicBezTo>
                    <a:pt x="274" y="226"/>
                    <a:pt x="417" y="0"/>
                    <a:pt x="762" y="36"/>
                  </a:cubicBezTo>
                  <a:cubicBezTo>
                    <a:pt x="1548" y="83"/>
                    <a:pt x="2358" y="107"/>
                    <a:pt x="3143" y="155"/>
                  </a:cubicBezTo>
                  <a:cubicBezTo>
                    <a:pt x="3393" y="155"/>
                    <a:pt x="3632" y="202"/>
                    <a:pt x="3894" y="238"/>
                  </a:cubicBezTo>
                  <a:close/>
                  <a:moveTo>
                    <a:pt x="3310" y="822"/>
                  </a:moveTo>
                  <a:cubicBezTo>
                    <a:pt x="2441" y="524"/>
                    <a:pt x="1596" y="738"/>
                    <a:pt x="738" y="703"/>
                  </a:cubicBezTo>
                  <a:cubicBezTo>
                    <a:pt x="691" y="1274"/>
                    <a:pt x="810" y="1726"/>
                    <a:pt x="1286" y="1953"/>
                  </a:cubicBezTo>
                  <a:cubicBezTo>
                    <a:pt x="1774" y="2191"/>
                    <a:pt x="2250" y="1941"/>
                    <a:pt x="2715" y="1726"/>
                  </a:cubicBezTo>
                  <a:cubicBezTo>
                    <a:pt x="3060" y="1572"/>
                    <a:pt x="3298" y="1298"/>
                    <a:pt x="3310" y="8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0"/>
            </a:p>
          </p:txBody>
        </p:sp>
        <p:sp>
          <p:nvSpPr>
            <p:cNvPr id="369" name="Google Shape;369;p29"/>
            <p:cNvSpPr/>
            <p:nvPr/>
          </p:nvSpPr>
          <p:spPr>
            <a:xfrm>
              <a:off x="3449525" y="3875000"/>
              <a:ext cx="21450" cy="39925"/>
            </a:xfrm>
            <a:custGeom>
              <a:avLst/>
              <a:gdLst/>
              <a:ahLst/>
              <a:cxnLst/>
              <a:rect l="l" t="t" r="r" b="b"/>
              <a:pathLst>
                <a:path w="858" h="1597" extrusionOk="0">
                  <a:moveTo>
                    <a:pt x="417" y="1"/>
                  </a:moveTo>
                  <a:cubicBezTo>
                    <a:pt x="858" y="441"/>
                    <a:pt x="858" y="906"/>
                    <a:pt x="739" y="1370"/>
                  </a:cubicBezTo>
                  <a:cubicBezTo>
                    <a:pt x="715" y="1477"/>
                    <a:pt x="524" y="1596"/>
                    <a:pt x="417" y="1596"/>
                  </a:cubicBezTo>
                  <a:cubicBezTo>
                    <a:pt x="310" y="1573"/>
                    <a:pt x="143" y="1442"/>
                    <a:pt x="120" y="1323"/>
                  </a:cubicBezTo>
                  <a:cubicBezTo>
                    <a:pt x="1" y="882"/>
                    <a:pt x="72" y="441"/>
                    <a:pt x="4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0"/>
            </a:p>
          </p:txBody>
        </p:sp>
        <p:sp>
          <p:nvSpPr>
            <p:cNvPr id="370" name="Google Shape;370;p29"/>
            <p:cNvSpPr/>
            <p:nvPr/>
          </p:nvSpPr>
          <p:spPr>
            <a:xfrm>
              <a:off x="3604600" y="3875600"/>
              <a:ext cx="21750" cy="35150"/>
            </a:xfrm>
            <a:custGeom>
              <a:avLst/>
              <a:gdLst/>
              <a:ahLst/>
              <a:cxnLst/>
              <a:rect l="l" t="t" r="r" b="b"/>
              <a:pathLst>
                <a:path w="870" h="1406" extrusionOk="0">
                  <a:moveTo>
                    <a:pt x="346" y="1"/>
                  </a:moveTo>
                  <a:cubicBezTo>
                    <a:pt x="787" y="322"/>
                    <a:pt x="870" y="703"/>
                    <a:pt x="775" y="1108"/>
                  </a:cubicBezTo>
                  <a:cubicBezTo>
                    <a:pt x="751" y="1227"/>
                    <a:pt x="548" y="1358"/>
                    <a:pt x="417" y="1394"/>
                  </a:cubicBezTo>
                  <a:cubicBezTo>
                    <a:pt x="358" y="1406"/>
                    <a:pt x="179" y="1227"/>
                    <a:pt x="155" y="1108"/>
                  </a:cubicBezTo>
                  <a:cubicBezTo>
                    <a:pt x="72" y="763"/>
                    <a:pt x="1" y="382"/>
                    <a:pt x="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0"/>
            </a:p>
          </p:txBody>
        </p:sp>
        <p:sp>
          <p:nvSpPr>
            <p:cNvPr id="371" name="Google Shape;371;p29"/>
            <p:cNvSpPr/>
            <p:nvPr/>
          </p:nvSpPr>
          <p:spPr>
            <a:xfrm>
              <a:off x="3817725" y="3789275"/>
              <a:ext cx="102425" cy="65525"/>
            </a:xfrm>
            <a:custGeom>
              <a:avLst/>
              <a:gdLst/>
              <a:ahLst/>
              <a:cxnLst/>
              <a:rect l="l" t="t" r="r" b="b"/>
              <a:pathLst>
                <a:path w="4097" h="2621" extrusionOk="0">
                  <a:moveTo>
                    <a:pt x="4096" y="299"/>
                  </a:moveTo>
                  <a:cubicBezTo>
                    <a:pt x="3858" y="1477"/>
                    <a:pt x="3072" y="2049"/>
                    <a:pt x="2108" y="2323"/>
                  </a:cubicBezTo>
                  <a:cubicBezTo>
                    <a:pt x="1072" y="2620"/>
                    <a:pt x="1" y="1465"/>
                    <a:pt x="298" y="453"/>
                  </a:cubicBezTo>
                  <a:cubicBezTo>
                    <a:pt x="334" y="334"/>
                    <a:pt x="465" y="203"/>
                    <a:pt x="584" y="156"/>
                  </a:cubicBezTo>
                  <a:cubicBezTo>
                    <a:pt x="798" y="60"/>
                    <a:pt x="1013" y="1"/>
                    <a:pt x="1239" y="1"/>
                  </a:cubicBezTo>
                  <a:cubicBezTo>
                    <a:pt x="2013" y="25"/>
                    <a:pt x="2787" y="60"/>
                    <a:pt x="3549" y="120"/>
                  </a:cubicBezTo>
                  <a:cubicBezTo>
                    <a:pt x="3715" y="144"/>
                    <a:pt x="3870" y="227"/>
                    <a:pt x="4096" y="29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0"/>
            </a:p>
          </p:txBody>
        </p:sp>
        <p:sp>
          <p:nvSpPr>
            <p:cNvPr id="372" name="Google Shape;372;p29"/>
            <p:cNvSpPr/>
            <p:nvPr/>
          </p:nvSpPr>
          <p:spPr>
            <a:xfrm>
              <a:off x="3505775" y="3951500"/>
              <a:ext cx="65825" cy="41400"/>
            </a:xfrm>
            <a:custGeom>
              <a:avLst/>
              <a:gdLst/>
              <a:ahLst/>
              <a:cxnLst/>
              <a:rect l="l" t="t" r="r" b="b"/>
              <a:pathLst>
                <a:path w="2633" h="1656" extrusionOk="0">
                  <a:moveTo>
                    <a:pt x="2632" y="287"/>
                  </a:moveTo>
                  <a:cubicBezTo>
                    <a:pt x="2620" y="763"/>
                    <a:pt x="2382" y="1037"/>
                    <a:pt x="2025" y="1191"/>
                  </a:cubicBezTo>
                  <a:cubicBezTo>
                    <a:pt x="1572" y="1406"/>
                    <a:pt x="1084" y="1656"/>
                    <a:pt x="596" y="1418"/>
                  </a:cubicBezTo>
                  <a:cubicBezTo>
                    <a:pt x="132" y="1191"/>
                    <a:pt x="1" y="739"/>
                    <a:pt x="37" y="168"/>
                  </a:cubicBezTo>
                  <a:cubicBezTo>
                    <a:pt x="918" y="203"/>
                    <a:pt x="1763" y="1"/>
                    <a:pt x="2632" y="28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0"/>
            </a:p>
          </p:txBody>
        </p:sp>
        <p:sp>
          <p:nvSpPr>
            <p:cNvPr id="373" name="Google Shape;373;p29"/>
            <p:cNvSpPr/>
            <p:nvPr/>
          </p:nvSpPr>
          <p:spPr>
            <a:xfrm>
              <a:off x="3348925" y="3556225"/>
              <a:ext cx="776300" cy="567650"/>
            </a:xfrm>
            <a:custGeom>
              <a:avLst/>
              <a:gdLst/>
              <a:ahLst/>
              <a:cxnLst/>
              <a:rect l="l" t="t" r="r" b="b"/>
              <a:pathLst>
                <a:path w="31052" h="22706" extrusionOk="0">
                  <a:moveTo>
                    <a:pt x="30837" y="2477"/>
                  </a:moveTo>
                  <a:cubicBezTo>
                    <a:pt x="30695" y="1560"/>
                    <a:pt x="30159" y="1012"/>
                    <a:pt x="29313" y="905"/>
                  </a:cubicBezTo>
                  <a:cubicBezTo>
                    <a:pt x="27920" y="739"/>
                    <a:pt x="26432" y="596"/>
                    <a:pt x="24753" y="441"/>
                  </a:cubicBezTo>
                  <a:cubicBezTo>
                    <a:pt x="23956" y="381"/>
                    <a:pt x="23134" y="334"/>
                    <a:pt x="22348" y="310"/>
                  </a:cubicBezTo>
                  <a:cubicBezTo>
                    <a:pt x="22015" y="298"/>
                    <a:pt x="21705" y="274"/>
                    <a:pt x="21372" y="262"/>
                  </a:cubicBezTo>
                  <a:lnTo>
                    <a:pt x="19765" y="179"/>
                  </a:lnTo>
                  <a:cubicBezTo>
                    <a:pt x="18455" y="96"/>
                    <a:pt x="17086" y="24"/>
                    <a:pt x="15752" y="0"/>
                  </a:cubicBezTo>
                  <a:lnTo>
                    <a:pt x="15562" y="0"/>
                  </a:lnTo>
                  <a:cubicBezTo>
                    <a:pt x="14371" y="0"/>
                    <a:pt x="13359" y="215"/>
                    <a:pt x="12478" y="667"/>
                  </a:cubicBezTo>
                  <a:cubicBezTo>
                    <a:pt x="12002" y="905"/>
                    <a:pt x="11692" y="1227"/>
                    <a:pt x="11478" y="1679"/>
                  </a:cubicBezTo>
                  <a:cubicBezTo>
                    <a:pt x="11002" y="2727"/>
                    <a:pt x="10716" y="3846"/>
                    <a:pt x="10644" y="4977"/>
                  </a:cubicBezTo>
                  <a:cubicBezTo>
                    <a:pt x="10597" y="5703"/>
                    <a:pt x="10573" y="6454"/>
                    <a:pt x="10549" y="7168"/>
                  </a:cubicBezTo>
                  <a:lnTo>
                    <a:pt x="10513" y="8287"/>
                  </a:lnTo>
                  <a:cubicBezTo>
                    <a:pt x="10513" y="8430"/>
                    <a:pt x="10490" y="8573"/>
                    <a:pt x="10478" y="8728"/>
                  </a:cubicBezTo>
                  <a:cubicBezTo>
                    <a:pt x="10478" y="8775"/>
                    <a:pt x="10466" y="8823"/>
                    <a:pt x="10466" y="8871"/>
                  </a:cubicBezTo>
                  <a:cubicBezTo>
                    <a:pt x="10418" y="8882"/>
                    <a:pt x="10371" y="8882"/>
                    <a:pt x="10335" y="8894"/>
                  </a:cubicBezTo>
                  <a:cubicBezTo>
                    <a:pt x="10168" y="8930"/>
                    <a:pt x="10037" y="8954"/>
                    <a:pt x="9894" y="8966"/>
                  </a:cubicBezTo>
                  <a:cubicBezTo>
                    <a:pt x="9406" y="8990"/>
                    <a:pt x="8858" y="8990"/>
                    <a:pt x="8299" y="8990"/>
                  </a:cubicBezTo>
                  <a:cubicBezTo>
                    <a:pt x="7906" y="8990"/>
                    <a:pt x="7549" y="8990"/>
                    <a:pt x="7204" y="8966"/>
                  </a:cubicBezTo>
                  <a:cubicBezTo>
                    <a:pt x="6668" y="8954"/>
                    <a:pt x="6132" y="8930"/>
                    <a:pt x="5596" y="8906"/>
                  </a:cubicBezTo>
                  <a:cubicBezTo>
                    <a:pt x="4941" y="8882"/>
                    <a:pt x="4275" y="8847"/>
                    <a:pt x="3608" y="8835"/>
                  </a:cubicBezTo>
                  <a:lnTo>
                    <a:pt x="3560" y="8835"/>
                  </a:lnTo>
                  <a:cubicBezTo>
                    <a:pt x="1834" y="8835"/>
                    <a:pt x="476" y="9954"/>
                    <a:pt x="286" y="11561"/>
                  </a:cubicBezTo>
                  <a:cubicBezTo>
                    <a:pt x="48" y="13490"/>
                    <a:pt x="0" y="15574"/>
                    <a:pt x="143" y="17741"/>
                  </a:cubicBezTo>
                  <a:cubicBezTo>
                    <a:pt x="238" y="19419"/>
                    <a:pt x="679" y="19610"/>
                    <a:pt x="1953" y="19800"/>
                  </a:cubicBezTo>
                  <a:cubicBezTo>
                    <a:pt x="2072" y="19824"/>
                    <a:pt x="2227" y="19848"/>
                    <a:pt x="2262" y="19896"/>
                  </a:cubicBezTo>
                  <a:cubicBezTo>
                    <a:pt x="2298" y="19943"/>
                    <a:pt x="2286" y="20086"/>
                    <a:pt x="2262" y="20217"/>
                  </a:cubicBezTo>
                  <a:cubicBezTo>
                    <a:pt x="2251" y="20324"/>
                    <a:pt x="2227" y="20431"/>
                    <a:pt x="2203" y="20539"/>
                  </a:cubicBezTo>
                  <a:cubicBezTo>
                    <a:pt x="2179" y="20670"/>
                    <a:pt x="2143" y="20812"/>
                    <a:pt x="2131" y="20967"/>
                  </a:cubicBezTo>
                  <a:cubicBezTo>
                    <a:pt x="2084" y="21336"/>
                    <a:pt x="2048" y="21765"/>
                    <a:pt x="2060" y="22182"/>
                  </a:cubicBezTo>
                  <a:cubicBezTo>
                    <a:pt x="2072" y="22575"/>
                    <a:pt x="2286" y="22706"/>
                    <a:pt x="2477" y="22706"/>
                  </a:cubicBezTo>
                  <a:cubicBezTo>
                    <a:pt x="2584" y="22706"/>
                    <a:pt x="2715" y="22658"/>
                    <a:pt x="2834" y="22586"/>
                  </a:cubicBezTo>
                  <a:cubicBezTo>
                    <a:pt x="2965" y="22503"/>
                    <a:pt x="3096" y="22396"/>
                    <a:pt x="3239" y="22301"/>
                  </a:cubicBezTo>
                  <a:cubicBezTo>
                    <a:pt x="3322" y="22229"/>
                    <a:pt x="3417" y="22170"/>
                    <a:pt x="3513" y="22110"/>
                  </a:cubicBezTo>
                  <a:cubicBezTo>
                    <a:pt x="4453" y="21467"/>
                    <a:pt x="5227" y="20932"/>
                    <a:pt x="6049" y="20384"/>
                  </a:cubicBezTo>
                  <a:lnTo>
                    <a:pt x="6108" y="20336"/>
                  </a:lnTo>
                  <a:cubicBezTo>
                    <a:pt x="6275" y="20241"/>
                    <a:pt x="6418" y="20122"/>
                    <a:pt x="6584" y="20098"/>
                  </a:cubicBezTo>
                  <a:cubicBezTo>
                    <a:pt x="7084" y="20027"/>
                    <a:pt x="7608" y="20015"/>
                    <a:pt x="8061" y="20015"/>
                  </a:cubicBezTo>
                  <a:cubicBezTo>
                    <a:pt x="8632" y="20003"/>
                    <a:pt x="9216" y="20003"/>
                    <a:pt x="9811" y="20003"/>
                  </a:cubicBezTo>
                  <a:cubicBezTo>
                    <a:pt x="10859" y="19979"/>
                    <a:pt x="11942" y="19979"/>
                    <a:pt x="13002" y="19943"/>
                  </a:cubicBezTo>
                  <a:cubicBezTo>
                    <a:pt x="14097" y="19896"/>
                    <a:pt x="14693" y="19288"/>
                    <a:pt x="14764" y="18110"/>
                  </a:cubicBezTo>
                  <a:cubicBezTo>
                    <a:pt x="14812" y="17360"/>
                    <a:pt x="14883" y="16621"/>
                    <a:pt x="14966" y="15895"/>
                  </a:cubicBezTo>
                  <a:lnTo>
                    <a:pt x="14978" y="15728"/>
                  </a:lnTo>
                  <a:cubicBezTo>
                    <a:pt x="14990" y="15633"/>
                    <a:pt x="15026" y="15538"/>
                    <a:pt x="15050" y="15431"/>
                  </a:cubicBezTo>
                  <a:cubicBezTo>
                    <a:pt x="15050" y="15419"/>
                    <a:pt x="15062" y="15395"/>
                    <a:pt x="15062" y="15371"/>
                  </a:cubicBezTo>
                  <a:lnTo>
                    <a:pt x="15085" y="15371"/>
                  </a:lnTo>
                  <a:cubicBezTo>
                    <a:pt x="15097" y="15371"/>
                    <a:pt x="15121" y="15359"/>
                    <a:pt x="15121" y="15359"/>
                  </a:cubicBezTo>
                  <a:cubicBezTo>
                    <a:pt x="16109" y="15443"/>
                    <a:pt x="17086" y="15514"/>
                    <a:pt x="18062" y="15609"/>
                  </a:cubicBezTo>
                  <a:cubicBezTo>
                    <a:pt x="19265" y="15717"/>
                    <a:pt x="20467" y="15812"/>
                    <a:pt x="21693" y="15919"/>
                  </a:cubicBezTo>
                  <a:cubicBezTo>
                    <a:pt x="22134" y="15967"/>
                    <a:pt x="22432" y="16109"/>
                    <a:pt x="22682" y="16431"/>
                  </a:cubicBezTo>
                  <a:cubicBezTo>
                    <a:pt x="23158" y="17026"/>
                    <a:pt x="23658" y="17622"/>
                    <a:pt x="24146" y="18181"/>
                  </a:cubicBezTo>
                  <a:lnTo>
                    <a:pt x="24265" y="18336"/>
                  </a:lnTo>
                  <a:cubicBezTo>
                    <a:pt x="24682" y="18836"/>
                    <a:pt x="25289" y="19050"/>
                    <a:pt x="25765" y="19169"/>
                  </a:cubicBezTo>
                  <a:cubicBezTo>
                    <a:pt x="25920" y="19205"/>
                    <a:pt x="26039" y="19229"/>
                    <a:pt x="26123" y="19229"/>
                  </a:cubicBezTo>
                  <a:cubicBezTo>
                    <a:pt x="26551" y="19229"/>
                    <a:pt x="26694" y="18896"/>
                    <a:pt x="26765" y="18574"/>
                  </a:cubicBezTo>
                  <a:cubicBezTo>
                    <a:pt x="26837" y="18253"/>
                    <a:pt x="26873" y="17931"/>
                    <a:pt x="26896" y="17622"/>
                  </a:cubicBezTo>
                  <a:cubicBezTo>
                    <a:pt x="26908" y="17526"/>
                    <a:pt x="26908" y="17455"/>
                    <a:pt x="26932" y="17360"/>
                  </a:cubicBezTo>
                  <a:cubicBezTo>
                    <a:pt x="26968" y="16979"/>
                    <a:pt x="27004" y="16586"/>
                    <a:pt x="27027" y="16193"/>
                  </a:cubicBezTo>
                  <a:cubicBezTo>
                    <a:pt x="27051" y="16038"/>
                    <a:pt x="27063" y="15907"/>
                    <a:pt x="27075" y="15752"/>
                  </a:cubicBezTo>
                  <a:cubicBezTo>
                    <a:pt x="27087" y="15752"/>
                    <a:pt x="27123" y="15752"/>
                    <a:pt x="27135" y="15740"/>
                  </a:cubicBezTo>
                  <a:cubicBezTo>
                    <a:pt x="27230" y="15728"/>
                    <a:pt x="27301" y="15717"/>
                    <a:pt x="27373" y="15717"/>
                  </a:cubicBezTo>
                  <a:lnTo>
                    <a:pt x="27420" y="15717"/>
                  </a:lnTo>
                  <a:cubicBezTo>
                    <a:pt x="28325" y="15717"/>
                    <a:pt x="29063" y="15300"/>
                    <a:pt x="29683" y="14883"/>
                  </a:cubicBezTo>
                  <a:cubicBezTo>
                    <a:pt x="30349" y="14431"/>
                    <a:pt x="30683" y="13823"/>
                    <a:pt x="30718" y="13002"/>
                  </a:cubicBezTo>
                  <a:cubicBezTo>
                    <a:pt x="30730" y="12764"/>
                    <a:pt x="30730" y="12526"/>
                    <a:pt x="30730" y="12299"/>
                  </a:cubicBezTo>
                  <a:cubicBezTo>
                    <a:pt x="30730" y="12097"/>
                    <a:pt x="30730" y="11871"/>
                    <a:pt x="30754" y="11668"/>
                  </a:cubicBezTo>
                  <a:cubicBezTo>
                    <a:pt x="30778" y="10966"/>
                    <a:pt x="30814" y="10252"/>
                    <a:pt x="30826" y="9549"/>
                  </a:cubicBezTo>
                  <a:cubicBezTo>
                    <a:pt x="30885" y="7930"/>
                    <a:pt x="30956" y="6263"/>
                    <a:pt x="30992" y="4608"/>
                  </a:cubicBezTo>
                  <a:cubicBezTo>
                    <a:pt x="31052" y="3846"/>
                    <a:pt x="30945" y="3108"/>
                    <a:pt x="30837" y="2477"/>
                  </a:cubicBezTo>
                  <a:close/>
                  <a:moveTo>
                    <a:pt x="30171" y="7120"/>
                  </a:moveTo>
                  <a:cubicBezTo>
                    <a:pt x="30099" y="8132"/>
                    <a:pt x="30040" y="9180"/>
                    <a:pt x="29980" y="10216"/>
                  </a:cubicBezTo>
                  <a:cubicBezTo>
                    <a:pt x="29968" y="10597"/>
                    <a:pt x="29944" y="10966"/>
                    <a:pt x="29933" y="11323"/>
                  </a:cubicBezTo>
                  <a:cubicBezTo>
                    <a:pt x="29921" y="11692"/>
                    <a:pt x="29921" y="12085"/>
                    <a:pt x="29885" y="12454"/>
                  </a:cubicBezTo>
                  <a:cubicBezTo>
                    <a:pt x="29802" y="13812"/>
                    <a:pt x="28742" y="14800"/>
                    <a:pt x="27361" y="14800"/>
                  </a:cubicBezTo>
                  <a:lnTo>
                    <a:pt x="27254" y="14800"/>
                  </a:lnTo>
                  <a:cubicBezTo>
                    <a:pt x="27206" y="14800"/>
                    <a:pt x="27182" y="14788"/>
                    <a:pt x="27135" y="14788"/>
                  </a:cubicBezTo>
                  <a:cubicBezTo>
                    <a:pt x="27075" y="14776"/>
                    <a:pt x="27027" y="14776"/>
                    <a:pt x="26968" y="14752"/>
                  </a:cubicBezTo>
                  <a:lnTo>
                    <a:pt x="26873" y="14752"/>
                  </a:lnTo>
                  <a:cubicBezTo>
                    <a:pt x="26396" y="14752"/>
                    <a:pt x="26289" y="14966"/>
                    <a:pt x="26242" y="15395"/>
                  </a:cubicBezTo>
                  <a:cubicBezTo>
                    <a:pt x="26218" y="15764"/>
                    <a:pt x="26194" y="16145"/>
                    <a:pt x="26182" y="16502"/>
                  </a:cubicBezTo>
                  <a:cubicBezTo>
                    <a:pt x="26182" y="16657"/>
                    <a:pt x="26170" y="16812"/>
                    <a:pt x="26170" y="16979"/>
                  </a:cubicBezTo>
                  <a:lnTo>
                    <a:pt x="26170" y="17122"/>
                  </a:lnTo>
                  <a:cubicBezTo>
                    <a:pt x="26170" y="17229"/>
                    <a:pt x="26170" y="17312"/>
                    <a:pt x="26158" y="17407"/>
                  </a:cubicBezTo>
                  <a:cubicBezTo>
                    <a:pt x="26134" y="17467"/>
                    <a:pt x="26134" y="17538"/>
                    <a:pt x="26134" y="17598"/>
                  </a:cubicBezTo>
                  <a:cubicBezTo>
                    <a:pt x="26111" y="17884"/>
                    <a:pt x="26099" y="18062"/>
                    <a:pt x="25896" y="18134"/>
                  </a:cubicBezTo>
                  <a:cubicBezTo>
                    <a:pt x="25825" y="18169"/>
                    <a:pt x="25753" y="18181"/>
                    <a:pt x="25694" y="18181"/>
                  </a:cubicBezTo>
                  <a:cubicBezTo>
                    <a:pt x="25420" y="18181"/>
                    <a:pt x="25206" y="18003"/>
                    <a:pt x="25063" y="17836"/>
                  </a:cubicBezTo>
                  <a:lnTo>
                    <a:pt x="24837" y="17586"/>
                  </a:lnTo>
                  <a:cubicBezTo>
                    <a:pt x="24265" y="16931"/>
                    <a:pt x="23670" y="16264"/>
                    <a:pt x="23134" y="15574"/>
                  </a:cubicBezTo>
                  <a:cubicBezTo>
                    <a:pt x="22836" y="15193"/>
                    <a:pt x="22491" y="15014"/>
                    <a:pt x="22003" y="15014"/>
                  </a:cubicBezTo>
                  <a:lnTo>
                    <a:pt x="22003" y="15014"/>
                  </a:lnTo>
                  <a:lnTo>
                    <a:pt x="21265" y="15014"/>
                  </a:lnTo>
                  <a:lnTo>
                    <a:pt x="20431" y="15014"/>
                  </a:lnTo>
                  <a:cubicBezTo>
                    <a:pt x="19943" y="15014"/>
                    <a:pt x="19288" y="15014"/>
                    <a:pt x="18634" y="14955"/>
                  </a:cubicBezTo>
                  <a:cubicBezTo>
                    <a:pt x="17562" y="14871"/>
                    <a:pt x="16490" y="14681"/>
                    <a:pt x="15538" y="14514"/>
                  </a:cubicBezTo>
                  <a:cubicBezTo>
                    <a:pt x="15109" y="14443"/>
                    <a:pt x="15097" y="14431"/>
                    <a:pt x="15097" y="13883"/>
                  </a:cubicBezTo>
                  <a:cubicBezTo>
                    <a:pt x="15097" y="12597"/>
                    <a:pt x="14978" y="11538"/>
                    <a:pt x="14704" y="10573"/>
                  </a:cubicBezTo>
                  <a:cubicBezTo>
                    <a:pt x="14466" y="9692"/>
                    <a:pt x="13942" y="9216"/>
                    <a:pt x="13085" y="9097"/>
                  </a:cubicBezTo>
                  <a:cubicBezTo>
                    <a:pt x="12919" y="9085"/>
                    <a:pt x="12740" y="9061"/>
                    <a:pt x="12573" y="9025"/>
                  </a:cubicBezTo>
                  <a:cubicBezTo>
                    <a:pt x="12323" y="8978"/>
                    <a:pt x="12073" y="8942"/>
                    <a:pt x="11823" y="8918"/>
                  </a:cubicBezTo>
                  <a:cubicBezTo>
                    <a:pt x="11502" y="8894"/>
                    <a:pt x="11383" y="8775"/>
                    <a:pt x="11371" y="8501"/>
                  </a:cubicBezTo>
                  <a:lnTo>
                    <a:pt x="11359" y="8228"/>
                  </a:lnTo>
                  <a:cubicBezTo>
                    <a:pt x="11347" y="7704"/>
                    <a:pt x="11311" y="7168"/>
                    <a:pt x="11323" y="6644"/>
                  </a:cubicBezTo>
                  <a:cubicBezTo>
                    <a:pt x="11359" y="5739"/>
                    <a:pt x="11418" y="5049"/>
                    <a:pt x="11502" y="4418"/>
                  </a:cubicBezTo>
                  <a:cubicBezTo>
                    <a:pt x="11585" y="3906"/>
                    <a:pt x="11716" y="3417"/>
                    <a:pt x="11835" y="2929"/>
                  </a:cubicBezTo>
                  <a:cubicBezTo>
                    <a:pt x="11871" y="2822"/>
                    <a:pt x="11895" y="2715"/>
                    <a:pt x="11906" y="2608"/>
                  </a:cubicBezTo>
                  <a:cubicBezTo>
                    <a:pt x="12180" y="1584"/>
                    <a:pt x="13026" y="1262"/>
                    <a:pt x="13847" y="1084"/>
                  </a:cubicBezTo>
                  <a:cubicBezTo>
                    <a:pt x="14550" y="917"/>
                    <a:pt x="15276" y="846"/>
                    <a:pt x="16097" y="846"/>
                  </a:cubicBezTo>
                  <a:cubicBezTo>
                    <a:pt x="16431" y="846"/>
                    <a:pt x="16788" y="858"/>
                    <a:pt x="17169" y="881"/>
                  </a:cubicBezTo>
                  <a:cubicBezTo>
                    <a:pt x="18122" y="965"/>
                    <a:pt x="19098" y="1000"/>
                    <a:pt x="20038" y="1048"/>
                  </a:cubicBezTo>
                  <a:cubicBezTo>
                    <a:pt x="20943" y="1096"/>
                    <a:pt x="21860" y="1143"/>
                    <a:pt x="22789" y="1215"/>
                  </a:cubicBezTo>
                  <a:cubicBezTo>
                    <a:pt x="24313" y="1322"/>
                    <a:pt x="25861" y="1465"/>
                    <a:pt x="27361" y="1620"/>
                  </a:cubicBezTo>
                  <a:cubicBezTo>
                    <a:pt x="27778" y="1655"/>
                    <a:pt x="28194" y="1691"/>
                    <a:pt x="28611" y="1739"/>
                  </a:cubicBezTo>
                  <a:cubicBezTo>
                    <a:pt x="28742" y="1751"/>
                    <a:pt x="28873" y="1774"/>
                    <a:pt x="29016" y="1822"/>
                  </a:cubicBezTo>
                  <a:cubicBezTo>
                    <a:pt x="29075" y="1834"/>
                    <a:pt x="29111" y="1858"/>
                    <a:pt x="29171" y="1870"/>
                  </a:cubicBezTo>
                  <a:cubicBezTo>
                    <a:pt x="29742" y="2001"/>
                    <a:pt x="30040" y="2346"/>
                    <a:pt x="30075" y="2882"/>
                  </a:cubicBezTo>
                  <a:cubicBezTo>
                    <a:pt x="30135" y="3584"/>
                    <a:pt x="30183" y="4263"/>
                    <a:pt x="30230" y="4977"/>
                  </a:cubicBezTo>
                  <a:cubicBezTo>
                    <a:pt x="30242" y="5287"/>
                    <a:pt x="30278" y="5608"/>
                    <a:pt x="30290" y="5930"/>
                  </a:cubicBezTo>
                  <a:cubicBezTo>
                    <a:pt x="30230" y="6334"/>
                    <a:pt x="30206" y="6727"/>
                    <a:pt x="30171" y="7120"/>
                  </a:cubicBezTo>
                  <a:close/>
                  <a:moveTo>
                    <a:pt x="10692" y="19288"/>
                  </a:moveTo>
                  <a:cubicBezTo>
                    <a:pt x="10359" y="19288"/>
                    <a:pt x="10037" y="19300"/>
                    <a:pt x="9704" y="19300"/>
                  </a:cubicBezTo>
                  <a:cubicBezTo>
                    <a:pt x="8692" y="19300"/>
                    <a:pt x="7668" y="19265"/>
                    <a:pt x="6692" y="19253"/>
                  </a:cubicBezTo>
                  <a:lnTo>
                    <a:pt x="6572" y="19253"/>
                  </a:lnTo>
                  <a:cubicBezTo>
                    <a:pt x="6180" y="19253"/>
                    <a:pt x="5953" y="19479"/>
                    <a:pt x="5751" y="19681"/>
                  </a:cubicBezTo>
                  <a:lnTo>
                    <a:pt x="5715" y="19717"/>
                  </a:lnTo>
                  <a:cubicBezTo>
                    <a:pt x="4989" y="20443"/>
                    <a:pt x="4108" y="20979"/>
                    <a:pt x="3191" y="21551"/>
                  </a:cubicBezTo>
                  <a:cubicBezTo>
                    <a:pt x="3096" y="21610"/>
                    <a:pt x="3013" y="21646"/>
                    <a:pt x="2917" y="21705"/>
                  </a:cubicBezTo>
                  <a:cubicBezTo>
                    <a:pt x="2798" y="21396"/>
                    <a:pt x="2858" y="21146"/>
                    <a:pt x="2917" y="20860"/>
                  </a:cubicBezTo>
                  <a:cubicBezTo>
                    <a:pt x="2953" y="20741"/>
                    <a:pt x="2977" y="20622"/>
                    <a:pt x="3001" y="20491"/>
                  </a:cubicBezTo>
                  <a:cubicBezTo>
                    <a:pt x="3013" y="20360"/>
                    <a:pt x="3060" y="20217"/>
                    <a:pt x="3096" y="20086"/>
                  </a:cubicBezTo>
                  <a:cubicBezTo>
                    <a:pt x="3132" y="19979"/>
                    <a:pt x="3179" y="19896"/>
                    <a:pt x="3191" y="19789"/>
                  </a:cubicBezTo>
                  <a:cubicBezTo>
                    <a:pt x="3251" y="19550"/>
                    <a:pt x="3274" y="19312"/>
                    <a:pt x="3143" y="19146"/>
                  </a:cubicBezTo>
                  <a:cubicBezTo>
                    <a:pt x="3024" y="18991"/>
                    <a:pt x="2786" y="18955"/>
                    <a:pt x="2548" y="18943"/>
                  </a:cubicBezTo>
                  <a:lnTo>
                    <a:pt x="2381" y="18943"/>
                  </a:lnTo>
                  <a:lnTo>
                    <a:pt x="2179" y="18943"/>
                  </a:lnTo>
                  <a:lnTo>
                    <a:pt x="1965" y="18943"/>
                  </a:lnTo>
                  <a:lnTo>
                    <a:pt x="1727" y="18943"/>
                  </a:lnTo>
                  <a:cubicBezTo>
                    <a:pt x="1274" y="18907"/>
                    <a:pt x="1072" y="18729"/>
                    <a:pt x="988" y="18300"/>
                  </a:cubicBezTo>
                  <a:cubicBezTo>
                    <a:pt x="917" y="17943"/>
                    <a:pt x="881" y="17598"/>
                    <a:pt x="881" y="17288"/>
                  </a:cubicBezTo>
                  <a:cubicBezTo>
                    <a:pt x="893" y="15836"/>
                    <a:pt x="917" y="14312"/>
                    <a:pt x="953" y="12800"/>
                  </a:cubicBezTo>
                  <a:cubicBezTo>
                    <a:pt x="953" y="12573"/>
                    <a:pt x="1000" y="12335"/>
                    <a:pt x="1036" y="12097"/>
                  </a:cubicBezTo>
                  <a:cubicBezTo>
                    <a:pt x="1048" y="11966"/>
                    <a:pt x="1072" y="11823"/>
                    <a:pt x="1096" y="11692"/>
                  </a:cubicBezTo>
                  <a:cubicBezTo>
                    <a:pt x="1238" y="10264"/>
                    <a:pt x="2548" y="9942"/>
                    <a:pt x="2953" y="9859"/>
                  </a:cubicBezTo>
                  <a:cubicBezTo>
                    <a:pt x="3453" y="9775"/>
                    <a:pt x="3977" y="9775"/>
                    <a:pt x="4382" y="9775"/>
                  </a:cubicBezTo>
                  <a:lnTo>
                    <a:pt x="4572" y="9775"/>
                  </a:lnTo>
                  <a:cubicBezTo>
                    <a:pt x="6751" y="9787"/>
                    <a:pt x="8537" y="9823"/>
                    <a:pt x="10204" y="9859"/>
                  </a:cubicBezTo>
                  <a:cubicBezTo>
                    <a:pt x="11049" y="9883"/>
                    <a:pt x="11930" y="9942"/>
                    <a:pt x="12883" y="10037"/>
                  </a:cubicBezTo>
                  <a:cubicBezTo>
                    <a:pt x="13454" y="10097"/>
                    <a:pt x="13811" y="10430"/>
                    <a:pt x="13966" y="11073"/>
                  </a:cubicBezTo>
                  <a:cubicBezTo>
                    <a:pt x="14335" y="12585"/>
                    <a:pt x="14288" y="14074"/>
                    <a:pt x="14216" y="15359"/>
                  </a:cubicBezTo>
                  <a:cubicBezTo>
                    <a:pt x="14157" y="16145"/>
                    <a:pt x="14097" y="17002"/>
                    <a:pt x="14014" y="17955"/>
                  </a:cubicBezTo>
                  <a:cubicBezTo>
                    <a:pt x="13954" y="18705"/>
                    <a:pt x="13716" y="18955"/>
                    <a:pt x="13002" y="19074"/>
                  </a:cubicBezTo>
                  <a:cubicBezTo>
                    <a:pt x="12168" y="19193"/>
                    <a:pt x="11395" y="19265"/>
                    <a:pt x="10692" y="192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5000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564D6FEF-666E-9348-A779-F10110F806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5630" y="39349"/>
            <a:ext cx="1042914" cy="5000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D2AEE2-34CD-4744-8D29-E5EE1D96F030}"/>
              </a:ext>
            </a:extLst>
          </p:cNvPr>
          <p:cNvSpPr/>
          <p:nvPr/>
        </p:nvSpPr>
        <p:spPr>
          <a:xfrm>
            <a:off x="0" y="161363"/>
            <a:ext cx="9144000" cy="4625789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6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 descr="A picture containing text, grass, outdoor, mammal&#10;&#10;Description automatically generated">
            <a:extLst>
              <a:ext uri="{FF2B5EF4-FFF2-40B4-BE49-F238E27FC236}">
                <a16:creationId xmlns:a16="http://schemas.microsoft.com/office/drawing/2014/main" id="{ADA6EF89-2508-0F4F-9A92-12E8FDB4BA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99364"/>
            <a:ext cx="9144000" cy="1670776"/>
          </a:xfrm>
          <a:prstGeom prst="rect">
            <a:avLst/>
          </a:prstGeom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B5B43F62-FFC4-8B4C-B733-2420C8D60FB1}"/>
              </a:ext>
            </a:extLst>
          </p:cNvPr>
          <p:cNvSpPr/>
          <p:nvPr/>
        </p:nvSpPr>
        <p:spPr>
          <a:xfrm>
            <a:off x="193527" y="3665469"/>
            <a:ext cx="1269402" cy="441064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white</a:t>
            </a:r>
          </a:p>
        </p:txBody>
      </p:sp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CC5316D7-14E7-A441-9E38-A1852CD727D2}"/>
              </a:ext>
            </a:extLst>
          </p:cNvPr>
          <p:cNvSpPr/>
          <p:nvPr/>
        </p:nvSpPr>
        <p:spPr>
          <a:xfrm>
            <a:off x="1570955" y="3665830"/>
            <a:ext cx="1269402" cy="441064"/>
          </a:xfrm>
          <a:prstGeom prst="round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black</a:t>
            </a:r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B968450C-D843-8948-964E-59BC80AC52C5}"/>
              </a:ext>
            </a:extLst>
          </p:cNvPr>
          <p:cNvSpPr/>
          <p:nvPr/>
        </p:nvSpPr>
        <p:spPr>
          <a:xfrm>
            <a:off x="2940536" y="3665469"/>
            <a:ext cx="1515035" cy="441064"/>
          </a:xfrm>
          <a:prstGeom prst="roundRect">
            <a:avLst/>
          </a:prstGeom>
          <a:solidFill>
            <a:srgbClr val="9452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brown</a:t>
            </a: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64BDE7E0-7A1F-9D49-BFA8-1926F949ABF0}"/>
              </a:ext>
            </a:extLst>
          </p:cNvPr>
          <p:cNvSpPr/>
          <p:nvPr/>
        </p:nvSpPr>
        <p:spPr>
          <a:xfrm>
            <a:off x="4663776" y="3672038"/>
            <a:ext cx="1269402" cy="441064"/>
          </a:xfrm>
          <a:prstGeom prst="roundRect">
            <a:avLst/>
          </a:prstGeom>
          <a:solidFill>
            <a:schemeClr val="tx2">
              <a:lumMod val="9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grey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8C7A07C7-2030-BD4C-AD38-8CFF345C7BF4}"/>
              </a:ext>
            </a:extLst>
          </p:cNvPr>
          <p:cNvSpPr/>
          <p:nvPr/>
        </p:nvSpPr>
        <p:spPr>
          <a:xfrm>
            <a:off x="6070786" y="3660364"/>
            <a:ext cx="1269402" cy="441064"/>
          </a:xfrm>
          <a:prstGeom prst="roundRect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yellow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7F029288-E0F6-F94F-ACB0-40B07910A1A7}"/>
              </a:ext>
            </a:extLst>
          </p:cNvPr>
          <p:cNvSpPr/>
          <p:nvPr/>
        </p:nvSpPr>
        <p:spPr>
          <a:xfrm>
            <a:off x="7448214" y="3660364"/>
            <a:ext cx="1377428" cy="441064"/>
          </a:xfrm>
          <a:prstGeom prst="roundRect">
            <a:avLst/>
          </a:prstGeom>
          <a:solidFill>
            <a:schemeClr val="accent4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orange</a:t>
            </a:r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6E048D81-2C94-414E-A7A3-402301F587B6}"/>
              </a:ext>
            </a:extLst>
          </p:cNvPr>
          <p:cNvSpPr/>
          <p:nvPr/>
        </p:nvSpPr>
        <p:spPr>
          <a:xfrm>
            <a:off x="108026" y="4232136"/>
            <a:ext cx="806823" cy="441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tall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C176229B-9B47-3846-B36D-B8C9223F8814}"/>
              </a:ext>
            </a:extLst>
          </p:cNvPr>
          <p:cNvSpPr/>
          <p:nvPr/>
        </p:nvSpPr>
        <p:spPr>
          <a:xfrm>
            <a:off x="1058731" y="4240928"/>
            <a:ext cx="1153311" cy="441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short</a:t>
            </a:r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77C4C067-6C17-C44D-8E11-D0BFC67CBAAE}"/>
              </a:ext>
            </a:extLst>
          </p:cNvPr>
          <p:cNvSpPr/>
          <p:nvPr/>
        </p:nvSpPr>
        <p:spPr>
          <a:xfrm>
            <a:off x="3420472" y="4245274"/>
            <a:ext cx="1189617" cy="441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small</a:t>
            </a:r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62E00FDD-2723-C344-8D5C-8564F9ED3FAB}"/>
              </a:ext>
            </a:extLst>
          </p:cNvPr>
          <p:cNvSpPr/>
          <p:nvPr/>
        </p:nvSpPr>
        <p:spPr>
          <a:xfrm>
            <a:off x="4724636" y="4240928"/>
            <a:ext cx="992840" cy="441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big</a:t>
            </a:r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0FF6D431-5DE3-9B46-A2BF-9C70792E024E}"/>
              </a:ext>
            </a:extLst>
          </p:cNvPr>
          <p:cNvSpPr/>
          <p:nvPr/>
        </p:nvSpPr>
        <p:spPr>
          <a:xfrm>
            <a:off x="5812701" y="4240928"/>
            <a:ext cx="938154" cy="441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nice</a:t>
            </a:r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2115DE58-4B69-7943-9F42-8B2049C2D428}"/>
              </a:ext>
            </a:extLst>
          </p:cNvPr>
          <p:cNvSpPr/>
          <p:nvPr/>
        </p:nvSpPr>
        <p:spPr>
          <a:xfrm>
            <a:off x="6861810" y="4232136"/>
            <a:ext cx="1189617" cy="441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funny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D6E5EB05-D027-E94D-AC5A-50ACB1A6B7E4}"/>
              </a:ext>
            </a:extLst>
          </p:cNvPr>
          <p:cNvSpPr/>
          <p:nvPr/>
        </p:nvSpPr>
        <p:spPr>
          <a:xfrm>
            <a:off x="8136928" y="4240928"/>
            <a:ext cx="921570" cy="44106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cool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3761589-7F29-7040-A31D-1EAE337CEFC6}"/>
              </a:ext>
            </a:extLst>
          </p:cNvPr>
          <p:cNvSpPr/>
          <p:nvPr/>
        </p:nvSpPr>
        <p:spPr>
          <a:xfrm>
            <a:off x="2295411" y="4240928"/>
            <a:ext cx="1125062" cy="441064"/>
          </a:xfrm>
          <a:prstGeom prst="roundRect">
            <a:avLst>
              <a:gd name="adj" fmla="val 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mic Sans MS" panose="030F0702030302020204" pitchFamily="66" charset="0"/>
              </a:rPr>
              <a:t>great</a:t>
            </a:r>
          </a:p>
        </p:txBody>
      </p:sp>
      <p:sp>
        <p:nvSpPr>
          <p:cNvPr id="13" name="Rounded Rectangular Callout 12">
            <a:extLst>
              <a:ext uri="{FF2B5EF4-FFF2-40B4-BE49-F238E27FC236}">
                <a16:creationId xmlns:a16="http://schemas.microsoft.com/office/drawing/2014/main" id="{AF4B25E7-4C05-C64B-9D4B-649C862D5334}"/>
              </a:ext>
            </a:extLst>
          </p:cNvPr>
          <p:cNvSpPr/>
          <p:nvPr/>
        </p:nvSpPr>
        <p:spPr>
          <a:xfrm>
            <a:off x="1274433" y="220478"/>
            <a:ext cx="4658745" cy="637856"/>
          </a:xfrm>
          <a:prstGeom prst="wedgeRoundRectCallout">
            <a:avLst>
              <a:gd name="adj1" fmla="val -57073"/>
              <a:gd name="adj2" fmla="val 76351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They’re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elephants.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They’re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black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and </a:t>
            </a:r>
            <a:r>
              <a:rPr lang="en-US" sz="2400" dirty="0">
                <a:solidFill>
                  <a:srgbClr val="FF0000"/>
                </a:solidFill>
                <a:latin typeface="Comic Sans MS" panose="030F0702030302020204" pitchFamily="66" charset="0"/>
              </a:rPr>
              <a:t>nice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07 -0.06112 L -0.15296 -0.146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44" y="-42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3.95062E-6 L -0.48976 -0.2756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97" y="-137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6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ute African Animals in the Jungle. Animals in the Green Jungle Stock  Illustration - Illustration of savanna, rain: 1510624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685800"/>
            <a:ext cx="7477125" cy="445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5450" y="0"/>
            <a:ext cx="5724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4.PRODUCTION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2091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Zoo Clipart Great - Great Zoo Pictures">
            <a:extLst>
              <a:ext uri="{FF2B5EF4-FFF2-40B4-BE49-F238E27FC236}">
                <a16:creationId xmlns:a16="http://schemas.microsoft.com/office/drawing/2014/main" id="{E52DCA3F-955F-264D-94E3-5C4150244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84"/>
          <a:stretch/>
        </p:blipFill>
        <p:spPr bwMode="auto">
          <a:xfrm>
            <a:off x="941992" y="176145"/>
            <a:ext cx="7249507" cy="4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artoon Teacher Transparent | PNG All">
            <a:extLst>
              <a:ext uri="{FF2B5EF4-FFF2-40B4-BE49-F238E27FC236}">
                <a16:creationId xmlns:a16="http://schemas.microsoft.com/office/drawing/2014/main" id="{1457A0BD-9BD6-9747-B645-10533DB12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79234" y="2926080"/>
            <a:ext cx="2017578" cy="2217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EC549BE7-0057-684B-B64C-C6EFD806A36B}"/>
              </a:ext>
            </a:extLst>
          </p:cNvPr>
          <p:cNvSpPr/>
          <p:nvPr/>
        </p:nvSpPr>
        <p:spPr>
          <a:xfrm>
            <a:off x="376518" y="398033"/>
            <a:ext cx="8552329" cy="4442908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C14BEC05-F898-144A-9E64-F9629BFF1C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165226"/>
              </p:ext>
            </p:extLst>
          </p:nvPr>
        </p:nvGraphicFramePr>
        <p:xfrm>
          <a:off x="1210235" y="1637108"/>
          <a:ext cx="6884894" cy="3096819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3460560">
                  <a:extLst>
                    <a:ext uri="{9D8B030D-6E8A-4147-A177-3AD203B41FA5}">
                      <a16:colId xmlns:a16="http://schemas.microsoft.com/office/drawing/2014/main" val="1230042583"/>
                    </a:ext>
                  </a:extLst>
                </a:gridCol>
                <a:gridCol w="3424334">
                  <a:extLst>
                    <a:ext uri="{9D8B030D-6E8A-4147-A177-3AD203B41FA5}">
                      <a16:colId xmlns:a16="http://schemas.microsoft.com/office/drawing/2014/main" val="2197037337"/>
                    </a:ext>
                  </a:extLst>
                </a:gridCol>
              </a:tblGrid>
              <a:tr h="92245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dirty="0" smtClean="0">
                          <a:solidFill>
                            <a:srgbClr val="FF0000"/>
                          </a:solidFill>
                          <a:effectLst/>
                        </a:rPr>
                        <a:t>Name </a:t>
                      </a:r>
                      <a:r>
                        <a:rPr lang="en-AU" sz="2800" dirty="0">
                          <a:solidFill>
                            <a:srgbClr val="FF0000"/>
                          </a:solidFill>
                          <a:effectLst/>
                        </a:rPr>
                        <a:t>of animals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dirty="0">
                          <a:solidFill>
                            <a:srgbClr val="FF0000"/>
                          </a:solidFill>
                          <a:effectLst/>
                        </a:rPr>
                        <a:t>Animal information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185496"/>
                  </a:ext>
                </a:extLst>
              </a:tr>
              <a:tr h="54359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dirty="0">
                          <a:effectLst/>
                        </a:rPr>
                        <a:t>elephant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dirty="0">
                          <a:effectLst/>
                        </a:rPr>
                        <a:t>grey, big, nice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2479909"/>
                  </a:ext>
                </a:extLst>
              </a:tr>
              <a:tr h="5435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2915695"/>
                  </a:ext>
                </a:extLst>
              </a:tr>
              <a:tr h="5435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324733"/>
                  </a:ext>
                </a:extLst>
              </a:tr>
              <a:tr h="54359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AU" sz="2800" dirty="0">
                          <a:effectLst/>
                        </a:rPr>
                        <a:t> 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568327"/>
                  </a:ext>
                </a:extLst>
              </a:tr>
            </a:tbl>
          </a:graphicData>
        </a:graphic>
      </p:graphicFrame>
      <p:sp>
        <p:nvSpPr>
          <p:cNvPr id="59" name="Google Shape;361;p29">
            <a:extLst>
              <a:ext uri="{FF2B5EF4-FFF2-40B4-BE49-F238E27FC236}">
                <a16:creationId xmlns:a16="http://schemas.microsoft.com/office/drawing/2014/main" id="{B351F100-7EAB-E74B-B317-819EABFC4CE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125950" y="586039"/>
            <a:ext cx="4892100" cy="65022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 dirty="0"/>
              <a:t>Animal fact file</a:t>
            </a:r>
            <a:endParaRPr sz="5000" dirty="0"/>
          </a:p>
        </p:txBody>
      </p:sp>
      <p:pic>
        <p:nvPicPr>
          <p:cNvPr id="60" name="Picture 2" descr="Happy family of owls vector illustration | Free SVG">
            <a:extLst>
              <a:ext uri="{FF2B5EF4-FFF2-40B4-BE49-F238E27FC236}">
                <a16:creationId xmlns:a16="http://schemas.microsoft.com/office/drawing/2014/main" id="{D044151E-A763-AD4A-8B2E-F7CAE71F59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0" y="4068112"/>
            <a:ext cx="1452282" cy="145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>
            <a:extLst>
              <a:ext uri="{FF2B5EF4-FFF2-40B4-BE49-F238E27FC236}">
                <a16:creationId xmlns:a16="http://schemas.microsoft.com/office/drawing/2014/main" id="{B8438AF0-0DC6-814D-8A51-1FB9A83423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814" y="684868"/>
            <a:ext cx="1162349" cy="110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ute African Animals in the Jungle. Animals in the Green Jungle Stock  Illustration - Illustration of savanna, rain: 1510624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685800"/>
            <a:ext cx="7477125" cy="445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5450" y="0"/>
            <a:ext cx="5724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5.ASSESSMENT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40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ute African Animals in the Jungle. Animals in the Green Jungle Stock  Illustration - Illustration of savanna, rain: 1510624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685800"/>
            <a:ext cx="7477125" cy="445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5450" y="0"/>
            <a:ext cx="5724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1. WARM UP</a:t>
            </a:r>
            <a:endParaRPr lang="en-US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8701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617520D-CE65-824F-B60A-BBA414CD6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551" y="176083"/>
            <a:ext cx="4338490" cy="572700"/>
          </a:xfrm>
          <a:ln>
            <a:solidFill>
              <a:srgbClr val="00B05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AU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Circle the correct word</a:t>
            </a:r>
            <a:r>
              <a:rPr lang="en-US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3E25F0CF-B119-B343-918C-DCB32B272A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325" y="829526"/>
            <a:ext cx="7743825" cy="4270943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DE00D43-9812-9E43-BD31-630B33B2DAB0}"/>
              </a:ext>
            </a:extLst>
          </p:cNvPr>
          <p:cNvSpPr/>
          <p:nvPr/>
        </p:nvSpPr>
        <p:spPr>
          <a:xfrm>
            <a:off x="2699751" y="1522228"/>
            <a:ext cx="441064" cy="291346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DE00D43-9812-9E43-BD31-630B33B2DAB0}"/>
              </a:ext>
            </a:extLst>
          </p:cNvPr>
          <p:cNvSpPr/>
          <p:nvPr/>
        </p:nvSpPr>
        <p:spPr>
          <a:xfrm>
            <a:off x="2573563" y="2913693"/>
            <a:ext cx="441064" cy="291346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DE00D43-9812-9E43-BD31-630B33B2DAB0}"/>
              </a:ext>
            </a:extLst>
          </p:cNvPr>
          <p:cNvSpPr/>
          <p:nvPr/>
        </p:nvSpPr>
        <p:spPr>
          <a:xfrm>
            <a:off x="2573563" y="4031704"/>
            <a:ext cx="441064" cy="291346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DE00D43-9812-9E43-BD31-630B33B2DAB0}"/>
              </a:ext>
            </a:extLst>
          </p:cNvPr>
          <p:cNvSpPr/>
          <p:nvPr/>
        </p:nvSpPr>
        <p:spPr>
          <a:xfrm>
            <a:off x="6671676" y="3246253"/>
            <a:ext cx="441064" cy="291346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DE00D43-9812-9E43-BD31-630B33B2DAB0}"/>
              </a:ext>
            </a:extLst>
          </p:cNvPr>
          <p:cNvSpPr/>
          <p:nvPr/>
        </p:nvSpPr>
        <p:spPr>
          <a:xfrm>
            <a:off x="6614526" y="4340942"/>
            <a:ext cx="441064" cy="291346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42" name="图片 64541" descr="封面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5" name="图片 64544" descr="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8709" y="1203798"/>
            <a:ext cx="1675149" cy="560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4546" name="图片 64545" descr="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347" y="821202"/>
            <a:ext cx="8677340" cy="864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4534" name="文本框 64533"/>
          <p:cNvSpPr txBox="1"/>
          <p:nvPr/>
        </p:nvSpPr>
        <p:spPr>
          <a:xfrm>
            <a:off x="2026877" y="2791772"/>
            <a:ext cx="5090246" cy="21121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Good bye.</a:t>
            </a:r>
          </a:p>
          <a:p>
            <a:pPr marL="0" marR="0" lvl="0" indent="0" algn="ctr" defTabSz="814434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5250" b="1" i="0" u="none" strike="noStrike" kern="1200" cap="none" spc="0" normalizeH="0" baseline="0" noProof="0" dirty="0">
                <a:ln>
                  <a:noFill/>
                </a:ln>
                <a:solidFill>
                  <a:srgbClr val="E15C7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黑体" panose="02010609060101010101" pitchFamily="2" charset="-122"/>
                <a:cs typeface="+mn-cs"/>
                <a:sym typeface="Arial"/>
              </a:rPr>
              <a:t>See you again!</a:t>
            </a:r>
            <a:endParaRPr kumimoji="0" lang="zh-CN" altLang="en-US" sz="5250" b="1" i="0" u="none" strike="noStrike" kern="1200" cap="none" spc="0" normalizeH="0" baseline="0" noProof="0" dirty="0">
              <a:ln>
                <a:noFill/>
              </a:ln>
              <a:solidFill>
                <a:srgbClr val="E15C7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黑体" panose="02010609060101010101" pitchFamily="2" charset="-122"/>
              <a:cs typeface="+mn-cs"/>
              <a:sym typeface="Arial"/>
            </a:endParaRPr>
          </a:p>
        </p:txBody>
      </p:sp>
      <p:pic>
        <p:nvPicPr>
          <p:cNvPr id="2" name="🎵 Mr. Sunny Face - Wayne Jones 🎧 No Copyright Music 🎶 YouTube Audio Librar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498859" y="655755"/>
            <a:ext cx="330894" cy="33089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55280" y="105486"/>
            <a:ext cx="937562" cy="470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4525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  <p:sndAc>
          <p:stSnd>
            <p:snd r:embed="rId6" name="chimes.wav"/>
          </p:stSnd>
        </p:sndAc>
      </p:transition>
    </mc:Choice>
    <mc:Fallback xmlns="">
      <p:transition spd="slow">
        <p:split orient="vert"/>
        <p:sndAc>
          <p:stSnd>
            <p:snd r:embed="rId1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645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10000" fill="hold"/>
                                        <p:tgtEl>
                                          <p:spTgt spid="645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4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1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45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he Animal Song" descr="The Animal Song">
            <a:hlinkClick r:id="" action="ppaction://media"/>
            <a:extLst>
              <a:ext uri="{FF2B5EF4-FFF2-40B4-BE49-F238E27FC236}">
                <a16:creationId xmlns:a16="http://schemas.microsoft.com/office/drawing/2014/main" id="{30362ACA-828E-B04D-A581-47CB4616E6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75" y="4763"/>
            <a:ext cx="9144000" cy="51435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3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ute African Animals in the Jungle. Animals in the Green Jungle Stock  Illustration - Illustration of savanna, rain: 15106244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75" y="685800"/>
            <a:ext cx="7477125" cy="445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95450" y="0"/>
            <a:ext cx="5724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2.PRESENTATION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738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rtStation - Cartoon Jungle">
            <a:extLst>
              <a:ext uri="{FF2B5EF4-FFF2-40B4-BE49-F238E27FC236}">
                <a16:creationId xmlns:a16="http://schemas.microsoft.com/office/drawing/2014/main" id="{EFD42DA4-3BD2-DD4F-A3B0-EE9823499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010C9F-D2E2-3E4C-ABC8-85870EDB50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597275" y="1901564"/>
            <a:ext cx="1058277" cy="2188167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5A0FCF9-C8F0-4140-B226-3E2AFD6264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786" y="2558092"/>
            <a:ext cx="1169976" cy="2588129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993CF6F9-1F7F-5145-9376-85C0336987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894" y="2263607"/>
            <a:ext cx="1169975" cy="2357812"/>
          </a:xfrm>
          <a:prstGeom prst="rect">
            <a:avLst/>
          </a:prstGeom>
        </p:spPr>
      </p:pic>
      <p:pic>
        <p:nvPicPr>
          <p:cNvPr id="15" name="Picture 14" descr="A picture containing doll&#10;&#10;Description automatically generated">
            <a:extLst>
              <a:ext uri="{FF2B5EF4-FFF2-40B4-BE49-F238E27FC236}">
                <a16:creationId xmlns:a16="http://schemas.microsoft.com/office/drawing/2014/main" id="{4D09F639-DCF7-C942-9970-1C7E61B75E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483469" y="1846010"/>
            <a:ext cx="863419" cy="2099188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261D1AF-20B9-454D-A0AA-56DBF10993B6}"/>
              </a:ext>
            </a:extLst>
          </p:cNvPr>
          <p:cNvSpPr/>
          <p:nvPr/>
        </p:nvSpPr>
        <p:spPr>
          <a:xfrm>
            <a:off x="2750362" y="3354257"/>
            <a:ext cx="863420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Tomas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782593B-1A8E-E441-A3EC-5A0EF7144F25}"/>
              </a:ext>
            </a:extLst>
          </p:cNvPr>
          <p:cNvSpPr/>
          <p:nvPr/>
        </p:nvSpPr>
        <p:spPr>
          <a:xfrm>
            <a:off x="1824970" y="3691714"/>
            <a:ext cx="863420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Sophie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3456CD31-7244-6D49-9311-D19E5B06FFC0}"/>
              </a:ext>
            </a:extLst>
          </p:cNvPr>
          <p:cNvSpPr/>
          <p:nvPr/>
        </p:nvSpPr>
        <p:spPr>
          <a:xfrm>
            <a:off x="1050435" y="4092452"/>
            <a:ext cx="741697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Ana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615414AA-E4E0-0D45-9D90-85170731EBA2}"/>
              </a:ext>
            </a:extLst>
          </p:cNvPr>
          <p:cNvSpPr/>
          <p:nvPr/>
        </p:nvSpPr>
        <p:spPr>
          <a:xfrm>
            <a:off x="241830" y="4529005"/>
            <a:ext cx="863420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Alex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E742AA-C811-2F48-8202-E4C2E0821AD3}"/>
              </a:ext>
            </a:extLst>
          </p:cNvPr>
          <p:cNvSpPr/>
          <p:nvPr/>
        </p:nvSpPr>
        <p:spPr>
          <a:xfrm>
            <a:off x="4243875" y="4940079"/>
            <a:ext cx="819028" cy="203421"/>
          </a:xfrm>
          <a:prstGeom prst="rect">
            <a:avLst/>
          </a:prstGeom>
          <a:solidFill>
            <a:srgbClr val="64BB37"/>
          </a:solidFill>
          <a:ln>
            <a:solidFill>
              <a:srgbClr val="64BB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op 91 Tarzan Clip Art | Tarzán, Dibujos de disney, Disney">
            <a:extLst>
              <a:ext uri="{FF2B5EF4-FFF2-40B4-BE49-F238E27FC236}">
                <a16:creationId xmlns:a16="http://schemas.microsoft.com/office/drawing/2014/main" id="{534028DF-94F4-E746-B5A7-1FC2018D4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7" y="0"/>
            <a:ext cx="1999412" cy="20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D83F86F3-1101-D941-843F-24E188B3A1B3}"/>
              </a:ext>
            </a:extLst>
          </p:cNvPr>
          <p:cNvSpPr/>
          <p:nvPr/>
        </p:nvSpPr>
        <p:spPr>
          <a:xfrm>
            <a:off x="5649131" y="1332625"/>
            <a:ext cx="854306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Tarzan</a:t>
            </a:r>
          </a:p>
        </p:txBody>
      </p:sp>
      <p:pic>
        <p:nvPicPr>
          <p:cNvPr id="3" name="Picture 2" descr="An elephant with tusks&#10;&#10;Description automatically generated">
            <a:extLst>
              <a:ext uri="{FF2B5EF4-FFF2-40B4-BE49-F238E27FC236}">
                <a16:creationId xmlns:a16="http://schemas.microsoft.com/office/drawing/2014/main" id="{8590C0BD-64EE-B840-80BE-405BE96EB248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2950" t="18866" r="30899" b="18005"/>
          <a:stretch/>
        </p:blipFill>
        <p:spPr>
          <a:xfrm>
            <a:off x="5062903" y="1901564"/>
            <a:ext cx="2347182" cy="287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2" name="Google Shape;361;p29">
            <a:extLst>
              <a:ext uri="{FF2B5EF4-FFF2-40B4-BE49-F238E27FC236}">
                <a16:creationId xmlns:a16="http://schemas.microsoft.com/office/drawing/2014/main" id="{FCBF204C-06F1-2244-A11B-18517B5BB9A8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134983" y="4338267"/>
            <a:ext cx="2353546" cy="65967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elephant</a:t>
            </a:r>
            <a:endParaRPr sz="40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3.4.mp3" descr="3.4.mp3">
            <a:hlinkClick r:id="" action="ppaction://media"/>
            <a:extLst>
              <a:ext uri="{FF2B5EF4-FFF2-40B4-BE49-F238E27FC236}">
                <a16:creationId xmlns:a16="http://schemas.microsoft.com/office/drawing/2014/main" id="{CF707F27-8D26-D15F-2B50-E9B5BB7C11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410085" y="2130717"/>
            <a:ext cx="612022" cy="612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2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rtStation - Cartoon Jungle">
            <a:extLst>
              <a:ext uri="{FF2B5EF4-FFF2-40B4-BE49-F238E27FC236}">
                <a16:creationId xmlns:a16="http://schemas.microsoft.com/office/drawing/2014/main" id="{EFD42DA4-3BD2-DD4F-A3B0-EE9823499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010C9F-D2E2-3E4C-ABC8-85870EDB50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597275" y="1901564"/>
            <a:ext cx="1058277" cy="2188167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5A0FCF9-C8F0-4140-B226-3E2AFD6264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786" y="2558092"/>
            <a:ext cx="1169976" cy="2588129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993CF6F9-1F7F-5145-9376-85C0336987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894" y="2263607"/>
            <a:ext cx="1169975" cy="2357812"/>
          </a:xfrm>
          <a:prstGeom prst="rect">
            <a:avLst/>
          </a:prstGeom>
        </p:spPr>
      </p:pic>
      <p:pic>
        <p:nvPicPr>
          <p:cNvPr id="15" name="Picture 14" descr="A picture containing doll&#10;&#10;Description automatically generated">
            <a:extLst>
              <a:ext uri="{FF2B5EF4-FFF2-40B4-BE49-F238E27FC236}">
                <a16:creationId xmlns:a16="http://schemas.microsoft.com/office/drawing/2014/main" id="{4D09F639-DCF7-C942-9970-1C7E61B75E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483469" y="1846010"/>
            <a:ext cx="863419" cy="2099188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261D1AF-20B9-454D-A0AA-56DBF10993B6}"/>
              </a:ext>
            </a:extLst>
          </p:cNvPr>
          <p:cNvSpPr/>
          <p:nvPr/>
        </p:nvSpPr>
        <p:spPr>
          <a:xfrm>
            <a:off x="2750362" y="3354257"/>
            <a:ext cx="863420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Tomas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782593B-1A8E-E441-A3EC-5A0EF7144F25}"/>
              </a:ext>
            </a:extLst>
          </p:cNvPr>
          <p:cNvSpPr/>
          <p:nvPr/>
        </p:nvSpPr>
        <p:spPr>
          <a:xfrm>
            <a:off x="1824970" y="3691714"/>
            <a:ext cx="863420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Sophie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3456CD31-7244-6D49-9311-D19E5B06FFC0}"/>
              </a:ext>
            </a:extLst>
          </p:cNvPr>
          <p:cNvSpPr/>
          <p:nvPr/>
        </p:nvSpPr>
        <p:spPr>
          <a:xfrm>
            <a:off x="1050435" y="4092452"/>
            <a:ext cx="741697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Ana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615414AA-E4E0-0D45-9D90-85170731EBA2}"/>
              </a:ext>
            </a:extLst>
          </p:cNvPr>
          <p:cNvSpPr/>
          <p:nvPr/>
        </p:nvSpPr>
        <p:spPr>
          <a:xfrm>
            <a:off x="241830" y="4529005"/>
            <a:ext cx="863420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Alex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E742AA-C811-2F48-8202-E4C2E0821AD3}"/>
              </a:ext>
            </a:extLst>
          </p:cNvPr>
          <p:cNvSpPr/>
          <p:nvPr/>
        </p:nvSpPr>
        <p:spPr>
          <a:xfrm>
            <a:off x="4243875" y="4940079"/>
            <a:ext cx="819028" cy="203421"/>
          </a:xfrm>
          <a:prstGeom prst="rect">
            <a:avLst/>
          </a:prstGeom>
          <a:solidFill>
            <a:srgbClr val="64BB37"/>
          </a:solidFill>
          <a:ln>
            <a:solidFill>
              <a:srgbClr val="64BB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op 91 Tarzan Clip Art | Tarzán, Dibujos de disney, Disney">
            <a:extLst>
              <a:ext uri="{FF2B5EF4-FFF2-40B4-BE49-F238E27FC236}">
                <a16:creationId xmlns:a16="http://schemas.microsoft.com/office/drawing/2014/main" id="{534028DF-94F4-E746-B5A7-1FC2018D4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7" y="0"/>
            <a:ext cx="1999412" cy="20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D83F86F3-1101-D941-843F-24E188B3A1B3}"/>
              </a:ext>
            </a:extLst>
          </p:cNvPr>
          <p:cNvSpPr/>
          <p:nvPr/>
        </p:nvSpPr>
        <p:spPr>
          <a:xfrm>
            <a:off x="5649131" y="1332625"/>
            <a:ext cx="854306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Tarzan</a:t>
            </a:r>
          </a:p>
        </p:txBody>
      </p:sp>
      <p:pic>
        <p:nvPicPr>
          <p:cNvPr id="4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6B944841-00A5-0E40-8C88-3324F1C9833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3168" t="17778" r="32369" b="17098"/>
          <a:stretch/>
        </p:blipFill>
        <p:spPr>
          <a:xfrm>
            <a:off x="5517959" y="1785257"/>
            <a:ext cx="2388239" cy="3075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Google Shape;361;p29">
            <a:extLst>
              <a:ext uri="{FF2B5EF4-FFF2-40B4-BE49-F238E27FC236}">
                <a16:creationId xmlns:a16="http://schemas.microsoft.com/office/drawing/2014/main" id="{222E865F-F6C9-FD4B-9843-B37CA873699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534050" y="4344557"/>
            <a:ext cx="2356055" cy="65967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giraffe</a:t>
            </a:r>
            <a:endParaRPr sz="40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3.4-2.mp3" descr="3.4-2.mp3">
            <a:hlinkClick r:id="" action="ppaction://media"/>
            <a:extLst>
              <a:ext uri="{FF2B5EF4-FFF2-40B4-BE49-F238E27FC236}">
                <a16:creationId xmlns:a16="http://schemas.microsoft.com/office/drawing/2014/main" id="{413F3C57-243A-1711-8609-EBF12F126B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954932" y="1976635"/>
            <a:ext cx="714543" cy="71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69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rtStation - Cartoon Jungle">
            <a:extLst>
              <a:ext uri="{FF2B5EF4-FFF2-40B4-BE49-F238E27FC236}">
                <a16:creationId xmlns:a16="http://schemas.microsoft.com/office/drawing/2014/main" id="{EFD42DA4-3BD2-DD4F-A3B0-EE9823499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010C9F-D2E2-3E4C-ABC8-85870EDB50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597275" y="1901564"/>
            <a:ext cx="1058277" cy="2188167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5A0FCF9-C8F0-4140-B226-3E2AFD6264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786" y="2558092"/>
            <a:ext cx="1169976" cy="2588129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993CF6F9-1F7F-5145-9376-85C0336987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894" y="2263607"/>
            <a:ext cx="1169975" cy="2357812"/>
          </a:xfrm>
          <a:prstGeom prst="rect">
            <a:avLst/>
          </a:prstGeom>
        </p:spPr>
      </p:pic>
      <p:pic>
        <p:nvPicPr>
          <p:cNvPr id="15" name="Picture 14" descr="A picture containing doll&#10;&#10;Description automatically generated">
            <a:extLst>
              <a:ext uri="{FF2B5EF4-FFF2-40B4-BE49-F238E27FC236}">
                <a16:creationId xmlns:a16="http://schemas.microsoft.com/office/drawing/2014/main" id="{4D09F639-DCF7-C942-9970-1C7E61B75E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483469" y="1846010"/>
            <a:ext cx="863419" cy="2099188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261D1AF-20B9-454D-A0AA-56DBF10993B6}"/>
              </a:ext>
            </a:extLst>
          </p:cNvPr>
          <p:cNvSpPr/>
          <p:nvPr/>
        </p:nvSpPr>
        <p:spPr>
          <a:xfrm>
            <a:off x="2750362" y="3354257"/>
            <a:ext cx="863420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Tomas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782593B-1A8E-E441-A3EC-5A0EF7144F25}"/>
              </a:ext>
            </a:extLst>
          </p:cNvPr>
          <p:cNvSpPr/>
          <p:nvPr/>
        </p:nvSpPr>
        <p:spPr>
          <a:xfrm>
            <a:off x="1824970" y="3691714"/>
            <a:ext cx="863420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Sophie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3456CD31-7244-6D49-9311-D19E5B06FFC0}"/>
              </a:ext>
            </a:extLst>
          </p:cNvPr>
          <p:cNvSpPr/>
          <p:nvPr/>
        </p:nvSpPr>
        <p:spPr>
          <a:xfrm>
            <a:off x="1050435" y="4092452"/>
            <a:ext cx="741697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Ana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615414AA-E4E0-0D45-9D90-85170731EBA2}"/>
              </a:ext>
            </a:extLst>
          </p:cNvPr>
          <p:cNvSpPr/>
          <p:nvPr/>
        </p:nvSpPr>
        <p:spPr>
          <a:xfrm>
            <a:off x="241830" y="4529005"/>
            <a:ext cx="863420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Alex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E742AA-C811-2F48-8202-E4C2E0821AD3}"/>
              </a:ext>
            </a:extLst>
          </p:cNvPr>
          <p:cNvSpPr/>
          <p:nvPr/>
        </p:nvSpPr>
        <p:spPr>
          <a:xfrm>
            <a:off x="4243875" y="4940079"/>
            <a:ext cx="819028" cy="203421"/>
          </a:xfrm>
          <a:prstGeom prst="rect">
            <a:avLst/>
          </a:prstGeom>
          <a:solidFill>
            <a:srgbClr val="64BB37"/>
          </a:solidFill>
          <a:ln>
            <a:solidFill>
              <a:srgbClr val="64BB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op 91 Tarzan Clip Art | Tarzán, Dibujos de disney, Disney">
            <a:extLst>
              <a:ext uri="{FF2B5EF4-FFF2-40B4-BE49-F238E27FC236}">
                <a16:creationId xmlns:a16="http://schemas.microsoft.com/office/drawing/2014/main" id="{534028DF-94F4-E746-B5A7-1FC2018D4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7" y="0"/>
            <a:ext cx="1999412" cy="20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D83F86F3-1101-D941-843F-24E188B3A1B3}"/>
              </a:ext>
            </a:extLst>
          </p:cNvPr>
          <p:cNvSpPr/>
          <p:nvPr/>
        </p:nvSpPr>
        <p:spPr>
          <a:xfrm>
            <a:off x="5649131" y="1332625"/>
            <a:ext cx="854306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Tarzan</a:t>
            </a:r>
          </a:p>
        </p:txBody>
      </p:sp>
      <p:pic>
        <p:nvPicPr>
          <p:cNvPr id="3" name="Picture 2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3C83E822-CD38-7D4E-9D67-B531B240049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4020" t="21951" r="28464" b="18730"/>
          <a:stretch/>
        </p:blipFill>
        <p:spPr>
          <a:xfrm>
            <a:off x="5348515" y="1846011"/>
            <a:ext cx="2873200" cy="3094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Google Shape;361;p29">
            <a:extLst>
              <a:ext uri="{FF2B5EF4-FFF2-40B4-BE49-F238E27FC236}">
                <a16:creationId xmlns:a16="http://schemas.microsoft.com/office/drawing/2014/main" id="{FD087DD4-C65B-BD43-A83A-244C97252E5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6144032" y="4426868"/>
            <a:ext cx="1612822" cy="65967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lion</a:t>
            </a:r>
            <a:endParaRPr sz="40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3.4-3.mp3" descr="3.4-3.mp3">
            <a:hlinkClick r:id="" action="ppaction://media"/>
            <a:extLst>
              <a:ext uri="{FF2B5EF4-FFF2-40B4-BE49-F238E27FC236}">
                <a16:creationId xmlns:a16="http://schemas.microsoft.com/office/drawing/2014/main" id="{D7E80795-6111-63E1-AF91-47DBF62909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245425" y="2151125"/>
            <a:ext cx="714543" cy="71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build="p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rtStation - Cartoon Jungle">
            <a:extLst>
              <a:ext uri="{FF2B5EF4-FFF2-40B4-BE49-F238E27FC236}">
                <a16:creationId xmlns:a16="http://schemas.microsoft.com/office/drawing/2014/main" id="{EFD42DA4-3BD2-DD4F-A3B0-EE9823499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010C9F-D2E2-3E4C-ABC8-85870EDB50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597275" y="1901564"/>
            <a:ext cx="1058277" cy="2188167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5A0FCF9-C8F0-4140-B226-3E2AFD6264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786" y="2558092"/>
            <a:ext cx="1169976" cy="2588129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993CF6F9-1F7F-5145-9376-85C0336987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1894" y="2263607"/>
            <a:ext cx="1169975" cy="2357812"/>
          </a:xfrm>
          <a:prstGeom prst="rect">
            <a:avLst/>
          </a:prstGeom>
        </p:spPr>
      </p:pic>
      <p:pic>
        <p:nvPicPr>
          <p:cNvPr id="15" name="Picture 14" descr="A picture containing doll&#10;&#10;Description automatically generated">
            <a:extLst>
              <a:ext uri="{FF2B5EF4-FFF2-40B4-BE49-F238E27FC236}">
                <a16:creationId xmlns:a16="http://schemas.microsoft.com/office/drawing/2014/main" id="{4D09F639-DCF7-C942-9970-1C7E61B75E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2483469" y="1846010"/>
            <a:ext cx="863419" cy="2099188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261D1AF-20B9-454D-A0AA-56DBF10993B6}"/>
              </a:ext>
            </a:extLst>
          </p:cNvPr>
          <p:cNvSpPr/>
          <p:nvPr/>
        </p:nvSpPr>
        <p:spPr>
          <a:xfrm>
            <a:off x="2750362" y="3354257"/>
            <a:ext cx="863420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Tomas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782593B-1A8E-E441-A3EC-5A0EF7144F25}"/>
              </a:ext>
            </a:extLst>
          </p:cNvPr>
          <p:cNvSpPr/>
          <p:nvPr/>
        </p:nvSpPr>
        <p:spPr>
          <a:xfrm>
            <a:off x="1824970" y="3691714"/>
            <a:ext cx="863420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Sophie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3456CD31-7244-6D49-9311-D19E5B06FFC0}"/>
              </a:ext>
            </a:extLst>
          </p:cNvPr>
          <p:cNvSpPr/>
          <p:nvPr/>
        </p:nvSpPr>
        <p:spPr>
          <a:xfrm>
            <a:off x="1050435" y="4092452"/>
            <a:ext cx="741697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Ana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615414AA-E4E0-0D45-9D90-85170731EBA2}"/>
              </a:ext>
            </a:extLst>
          </p:cNvPr>
          <p:cNvSpPr/>
          <p:nvPr/>
        </p:nvSpPr>
        <p:spPr>
          <a:xfrm>
            <a:off x="241830" y="4529005"/>
            <a:ext cx="863420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Alex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E742AA-C811-2F48-8202-E4C2E0821AD3}"/>
              </a:ext>
            </a:extLst>
          </p:cNvPr>
          <p:cNvSpPr/>
          <p:nvPr/>
        </p:nvSpPr>
        <p:spPr>
          <a:xfrm>
            <a:off x="4243875" y="4940079"/>
            <a:ext cx="819028" cy="203421"/>
          </a:xfrm>
          <a:prstGeom prst="rect">
            <a:avLst/>
          </a:prstGeom>
          <a:solidFill>
            <a:srgbClr val="64BB37"/>
          </a:solidFill>
          <a:ln>
            <a:solidFill>
              <a:srgbClr val="64BB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op 91 Tarzan Clip Art | Tarzán, Dibujos de disney, Disney">
            <a:extLst>
              <a:ext uri="{FF2B5EF4-FFF2-40B4-BE49-F238E27FC236}">
                <a16:creationId xmlns:a16="http://schemas.microsoft.com/office/drawing/2014/main" id="{534028DF-94F4-E746-B5A7-1FC2018D4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7" y="0"/>
            <a:ext cx="1999412" cy="20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D83F86F3-1101-D941-843F-24E188B3A1B3}"/>
              </a:ext>
            </a:extLst>
          </p:cNvPr>
          <p:cNvSpPr/>
          <p:nvPr/>
        </p:nvSpPr>
        <p:spPr>
          <a:xfrm>
            <a:off x="5649131" y="1332625"/>
            <a:ext cx="854306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Tarzan</a:t>
            </a:r>
          </a:p>
        </p:txBody>
      </p:sp>
      <p:pic>
        <p:nvPicPr>
          <p:cNvPr id="4" name="Picture 3" descr="A monkey sitting on a yellow background&#10;&#10;Description automatically generated with low confidence">
            <a:extLst>
              <a:ext uri="{FF2B5EF4-FFF2-40B4-BE49-F238E27FC236}">
                <a16:creationId xmlns:a16="http://schemas.microsoft.com/office/drawing/2014/main" id="{9C836DEB-4252-244E-B734-3417DB9F447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0643" t="16507" r="23465" b="18367"/>
          <a:stretch/>
        </p:blipFill>
        <p:spPr>
          <a:xfrm>
            <a:off x="5139021" y="2002971"/>
            <a:ext cx="2769781" cy="29101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Google Shape;361;p29">
            <a:extLst>
              <a:ext uri="{FF2B5EF4-FFF2-40B4-BE49-F238E27FC236}">
                <a16:creationId xmlns:a16="http://schemas.microsoft.com/office/drawing/2014/main" id="{21D3E6FE-2936-874F-9E0A-9A4EC97D17F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596894" y="4351257"/>
            <a:ext cx="1999412" cy="659673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>
                <a:solidFill>
                  <a:schemeClr val="accent4">
                    <a:lumMod val="75000"/>
                  </a:schemeClr>
                </a:solidFill>
                <a:latin typeface="Comic Sans MS" panose="030F0702030302020204" pitchFamily="66" charset="0"/>
              </a:rPr>
              <a:t>monkey</a:t>
            </a:r>
            <a:endParaRPr sz="4000" dirty="0">
              <a:solidFill>
                <a:schemeClr val="accent4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  <p:pic>
        <p:nvPicPr>
          <p:cNvPr id="2" name="3.4-4.mp3" descr="3.4-4.mp3">
            <a:hlinkClick r:id="" action="ppaction://media"/>
            <a:extLst>
              <a:ext uri="{FF2B5EF4-FFF2-40B4-BE49-F238E27FC236}">
                <a16:creationId xmlns:a16="http://schemas.microsoft.com/office/drawing/2014/main" id="{69568ABD-A0B7-DDA0-6408-2E90581B17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020525" y="2340757"/>
            <a:ext cx="714543" cy="71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99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rtStation - Cartoon Jungle">
            <a:extLst>
              <a:ext uri="{FF2B5EF4-FFF2-40B4-BE49-F238E27FC236}">
                <a16:creationId xmlns:a16="http://schemas.microsoft.com/office/drawing/2014/main" id="{EFD42DA4-3BD2-DD4F-A3B0-EE9823499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010C9F-D2E2-3E4C-ABC8-85870EDB5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597275" y="1901564"/>
            <a:ext cx="1058277" cy="2188167"/>
          </a:xfrm>
          <a:prstGeom prst="rect">
            <a:avLst/>
          </a:prstGeom>
        </p:spPr>
      </p:pic>
      <p:pic>
        <p:nvPicPr>
          <p:cNvPr id="11" name="Picture 1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5A0FCF9-C8F0-4140-B226-3E2AFD6264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86" y="2558092"/>
            <a:ext cx="1169976" cy="2588129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993CF6F9-1F7F-5145-9376-85C0336987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1894" y="2263607"/>
            <a:ext cx="1169975" cy="2357812"/>
          </a:xfrm>
          <a:prstGeom prst="rect">
            <a:avLst/>
          </a:prstGeom>
        </p:spPr>
      </p:pic>
      <p:pic>
        <p:nvPicPr>
          <p:cNvPr id="15" name="Picture 14" descr="A picture containing doll&#10;&#10;Description automatically generated">
            <a:extLst>
              <a:ext uri="{FF2B5EF4-FFF2-40B4-BE49-F238E27FC236}">
                <a16:creationId xmlns:a16="http://schemas.microsoft.com/office/drawing/2014/main" id="{4D09F639-DCF7-C942-9970-1C7E61B75E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2483469" y="1846010"/>
            <a:ext cx="863419" cy="2099188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261D1AF-20B9-454D-A0AA-56DBF10993B6}"/>
              </a:ext>
            </a:extLst>
          </p:cNvPr>
          <p:cNvSpPr/>
          <p:nvPr/>
        </p:nvSpPr>
        <p:spPr>
          <a:xfrm>
            <a:off x="2750362" y="3354257"/>
            <a:ext cx="863420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Tomas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782593B-1A8E-E441-A3EC-5A0EF7144F25}"/>
              </a:ext>
            </a:extLst>
          </p:cNvPr>
          <p:cNvSpPr/>
          <p:nvPr/>
        </p:nvSpPr>
        <p:spPr>
          <a:xfrm>
            <a:off x="1824970" y="3691714"/>
            <a:ext cx="863420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Sophie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3456CD31-7244-6D49-9311-D19E5B06FFC0}"/>
              </a:ext>
            </a:extLst>
          </p:cNvPr>
          <p:cNvSpPr/>
          <p:nvPr/>
        </p:nvSpPr>
        <p:spPr>
          <a:xfrm>
            <a:off x="1050435" y="4092452"/>
            <a:ext cx="741697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Ana</a:t>
            </a: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615414AA-E4E0-0D45-9D90-85170731EBA2}"/>
              </a:ext>
            </a:extLst>
          </p:cNvPr>
          <p:cNvSpPr/>
          <p:nvPr/>
        </p:nvSpPr>
        <p:spPr>
          <a:xfrm>
            <a:off x="241830" y="4529005"/>
            <a:ext cx="863420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Alex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2E742AA-C811-2F48-8202-E4C2E0821AD3}"/>
              </a:ext>
            </a:extLst>
          </p:cNvPr>
          <p:cNvSpPr/>
          <p:nvPr/>
        </p:nvSpPr>
        <p:spPr>
          <a:xfrm>
            <a:off x="4243875" y="4940079"/>
            <a:ext cx="819028" cy="203421"/>
          </a:xfrm>
          <a:prstGeom prst="rect">
            <a:avLst/>
          </a:prstGeom>
          <a:solidFill>
            <a:srgbClr val="64BB37"/>
          </a:solidFill>
          <a:ln>
            <a:solidFill>
              <a:srgbClr val="64BB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op 91 Tarzan Clip Art | Tarzán, Dibujos de disney, Disney">
            <a:extLst>
              <a:ext uri="{FF2B5EF4-FFF2-40B4-BE49-F238E27FC236}">
                <a16:creationId xmlns:a16="http://schemas.microsoft.com/office/drawing/2014/main" id="{534028DF-94F4-E746-B5A7-1FC2018D4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197" y="0"/>
            <a:ext cx="1999412" cy="209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D83F86F3-1101-D941-843F-24E188B3A1B3}"/>
              </a:ext>
            </a:extLst>
          </p:cNvPr>
          <p:cNvSpPr/>
          <p:nvPr/>
        </p:nvSpPr>
        <p:spPr>
          <a:xfrm>
            <a:off x="5649131" y="1332625"/>
            <a:ext cx="854306" cy="33745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Tarzan</a:t>
            </a:r>
          </a:p>
        </p:txBody>
      </p:sp>
      <p:pic>
        <p:nvPicPr>
          <p:cNvPr id="1028" name="Picture 4" descr="POACHER_NET 1 | Emily So">
            <a:extLst>
              <a:ext uri="{FF2B5EF4-FFF2-40B4-BE49-F238E27FC236}">
                <a16:creationId xmlns:a16="http://schemas.microsoft.com/office/drawing/2014/main" id="{CF613EA3-453A-C543-99DC-E1AA595FE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33304" y="2099188"/>
            <a:ext cx="2540000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oacher A | DBZ Dokkan Battle - GamePress">
            <a:extLst>
              <a:ext uri="{FF2B5EF4-FFF2-40B4-BE49-F238E27FC236}">
                <a16:creationId xmlns:a16="http://schemas.microsoft.com/office/drawing/2014/main" id="{A8BEF187-9B18-2946-9B57-3A0C984856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186" y="2485586"/>
            <a:ext cx="2268236" cy="30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0525" y="8991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4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4.Unit 3-Lesson 2-Period 1"/>
  <p:tag name="ISPRING_LMS_API_VERSION" val="SCORM 2004 (2nd edition)"/>
  <p:tag name="ISPRING_ULTRA_SCORM_COURSE_ID" val="BB989097-7E4D-4551-A5CD-9FC4EAA50685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34.Unit 3-Lesson 2-Period 1"/>
  <p:tag name="ISPRING_FIRST_PUBLISH" val="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tfEdV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bXxHV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tfEdV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G18R1XlX+THbQMAAKEMAAAhAAAAdW5pdmVyc2FsL2ZsYXNoX3NraW5fc2V0dGluZ3MueG1slVfbbuIwEH3vV0Tse9lSdmmlgMRtpWq7bbVFvDtkAAvHjmyHLn+/YzsXB5KGNqpUz5xjz+V4rIbqQHlwBKmo4OPeoDe5CYJwk0kJXK8gSRnREHCSwLi3elq+BMvF06rXdyjBhHwHrSnfKWMpbAGNx70o01rw243gGre65UImhPUm337Zn7BvkV0sgZFdy9mSDVTH/Bg8zBZXUfIzhrPRYv7YRtiIJCX89Cx24jYim8NOiozHJrR787XR9qcUJKP80BkRo0o/aUhqMS3vloPl4DpKKkEpMCE9LqaD6c9OFiMRsDL70fBhOL2SUx31eWPOaEeqqLa00WB0Pxq20VKyg3qR58vF3eK+Hc9x93pXPo3LETT8052Zo/5PIL+0uUiz9CsaSaXYmYKecUbm6+QwQWK8fkhYPJqvk2ASMgd1ClIxGmMbhIydFL+brw3cVsv8T39IhOZuS8HeTBPOpodRSMRgsiVMQdgvls6p9uLjNdN4m0qAb6pAb5jiG8kUTLTMclRlq3B/4YPy2APlhgqxFixLYO4C9oB1e4Wfz2d2sPjxlTYvQAnH3OhFWBkr5AvW9QLpGSvku2nXK2enC/i5x3EKQcxI3k2v/I5bqz56gRNcFvUqVoXXnPRsrrnyjs4NBSYRMUysrlY0AdO1sG9tLqT+RUwhJ0e6Ixrfpj8GF51sMirsnzlyqTULK9RUM2jS20ZkUmEw6F7XpdfgcRT3cqipfoatLtB1Y9UU81z4WrDrm65aF2eUdXPrQONjMu4lRB5AroRgqhfkPLyAuI17li8ZZlzjYwryiW+Fx7GBtZG40KCuBQt3B6+Mh2hNNvsEQ2o9oCyp62xzA8P82KbO8iyJQC5REBQKRdZtDrenuz3DX72m8AFxndDidEy9x+04oaXgPUOuACBysy+ug1s4T5IxTRkcoRgqnsEm3JZZqFD+TfkaddU16VmuEmQ+gyql+Li6o4GwxrhEfZr5jivGuyaRspnVRkrXwC/mpFGrPyLtOpdSbWf0N5UQm1WrJ8m0eNdE6nzTap0nT44w5TSxIwgd3vENHsdhQqR5XayzSOrCXoVgnq1yM1UQGjxtFDNoJ4MmivWcT9kVXtDJVgL4E9Yab7w34DecIkFk/FJCao9Cg9uxMUd8Nu3AxlGfpDrseybXnLIN+Df+azL5D1BLAwQUAAIACABtfEdV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G18R1U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tfEdVe8ZnLmYAAABoAAAAHAAAAHVuaXZlcnNhbC9sb2NhbF9zZXR0aW5ncy54bWyzsa/IzVEoSy0qzszPs1Uy1DNQUkjNS85PycxLt1UKDXHTtVBSKC5JzEtJzMnPS7VVystXUrC347LJyU9OzAlOLSkBKixWKMhJrEwtCknNBTJKUv0Sc4EqQzxd/RRcXTxDlPTtuABQSwMEFAACAAgAbnxHVRbuq+5BBgAAWxwAABcAAAB1bml2ZXJzYWwvdW5pdmVyc2FsLnBuZ+2Ya1ATVxTHV4mFgKAVFUUUHx0fYxFiEAmCCYoiVYllHJzUUEAwQYMirkggJhFbxWeog0rCK0zpDM6oSREfxNREEWSUkMA4EhAwSnTXNEBkFoKweTRJq7XTdqadfux+2Ltz9t7f+Z977znnw57aFh/r7envCQCAd9ymmAQAwGUAgNtBj08cX9amWNc7XhPAhNh1gEQdYHAYOGb01mgAqC3ysqROctj4A5toIAD4PHA+E5qzLqcDwJy3cTHR29lfD/TUChbRZlNSn/vEeCzEnZ+47OShDZ6Nmyf/QPmpUT42bcXmkK6YYpWbqorfmNRLePrklsFMi9Qtse7NvXiFfquas71Xl+flEKF8UTXB8TqJD3WMAKHAGdz8xW1OoxHn7xiPCiluAHAvKR+Bzslelkfkq5tDtNMcOwHql8eeYYDyobl0vz2upYOP24919ew/4j7R22EFyqqbrhOa6C6BF/sDgi6cWwYluKZyX2fUZu5frXDj9+EcZqGXy42HM4QD9Slht8uGnu6wR/aM1qpWfez4BAUkOQM8Kj94I0UCGaX2EfOIUVuIKrYiF7QkRVAB1BJsz663ymD/9zr3LZ1Hxg2Bz23mXCW5Z3U3096uaIZKlOMjxRuPyQQk2EDncFlQADWnQl9KIRa8CeZbu/l3pZsb2ltKgnWoVa5DbS/1cCXLFV7PxepJSBqR8MKdbGmXr4kzDyBoptiKmkGmgCORh1euDI98nSNgTWw9TQTnstZOVwugYioPeW5CmcN03YN2+nrXcUgCgoSBZXi3WEJKb1Sde6lmLYqu1tj1YpvluRkf4esP1cvK0qYE1mVNbLiz6BUSrGDnWlQBcnXdoL9ooOZ+qriaUicGGcrq9Hkm1JxSmwxHZkmYlURYPkwVP1xVwFjXaZgbQiTbHlGVeCbS1f/pPgnIPYyIpMIwTdk+lHmDX4j0kDTjn0NrdqIMaLRaY+iRnfj1rklfhZDD6tji8BAvCxfV8Gxncr2GudnkM6N4P2IdP2iQSSArNeabl5Nfpi1s5hWqLeVwPF1oNeZ0EIz1URvL1XuqaFJC9i5BhbFLyiGb6PrI3KYS6wgDzZ8CCnbiSvOujU0WmAcWZCbBz1Z3axVdCqVOZCVGcCObWwlE34LENyIT2ND57DY/Hlb/ngRjtTQvdEw282cEDOqj+tlYZkoIWVsxhwXVzzjYkceEfAQk0ziXrIlgDHAy4t1avz1OMin29XJXEotGuUjPjBJoFZy/OKE1L9h7GnrWcU0k8dAddTU3Fn63rapLp+dV4leyUJWBVUnUTv0tyb2gZkZQ/5LvrzYj4LEmxVtxGyF3h8pE9I3qaOAlv5LSNKS7Xmm3qDdosIg2gTlP7ItzKK+XkuGI034oMqotDw81ZTdVWIUgw0LGlY6wGWRNfxnSDxrgA94fEpqXaT5ubbxA65fa7deDLUwdb4lK8aMuUCrSL2arzNZVHWarDFVErYsMrTmfKjEO+1Seovj6LQ6tsOHbI0eHfUq59ggGXwmr2BJ7NJhfgTIVfCpL4h1qb5kb88ftJHdS64Ubxj2Xog18nuQy4cw7cLCKFp26q/kZuT3N7n7Pd37i9M6isbbyjSdmbE98JQTVI9esdVl3a3IGjDKUNXg+XTI0HBUV5qwZMUrX824/tszuyNyp1Ixc1fAZEk6Sjm43iJdETd8dT5Zb5d32YRZUbuo7JFng7C0HdghmqopaefAj3Okn7OtmjZ52jzpLCG/JoOUK+4u0quzl4Vumi/SJgMgjROk44W5HLCpCTTc0oh2DIkYRlf5mFkP5DZPfaiUh84LvlqXTfTMYZqNYlHFdaaPrbWMaTicZuZnFTUbYA5w3Qypbb6vxGnK1S8xRf1SDrQMM+pyMwd0fhQUdJuJKW/Dvq71O1ju5ADr4oZ84+tb6Kln5h0Ip6z5nojj9HX3gXPvOx5Ws4fR/O8GGM9ozK/mHY1HyCdklp3tgqq/zyoBdLm3Klr9o1Ie/rMob6jtOeDgr7axryEtfkZPtWvgi9e+xP/f3f6CFQRiEQRiEQRiEQRiEQRiEQRiEQRiEQRiEQRiEQRj0v4F6P2t7/9uV8FBYCD+9ssO+bBksX+ri3w7/Z9Xv8lGzzjZtedDeby8VO2fjNsTHSNalHPsFUEsDBBQAAgAIAG58R1WhbY9iTAAAAGsAAAAbAAAAdW5pdmVyc2FsL3VuaXZlcnNhbC5wbmcueG1ss7GvyM1RKEstKs7Mz7NVMtQzULK34+WyKShKLctMLVeoAIoBBSFASaHSVsnECMEtz0wpyQCpMDBBCGakZqZnlNgqWRhZwAX1gWYCAFBLAQIAABQAAgAIAIxeVlE2YVgCRwMAAOEJAAAUAAAAAAAAAAEAAAAAAAAAAAB1bml2ZXJzYWwvcGxheWVyLnhtbFBLAQIAABQAAgAIAG18R1WcXjIIFAYAADcXAAAdAAAAAAAAAAEAAAAAAHkDAAB1bml2ZXJzYWwvY29tbW9uX21lc3NhZ2VzLmxuZ1BLAQIAABQAAgAIAG18R1UVHmAbowAAAH8BAAAuAAAAAAAAAAEAAAAAAMgJAAB1bml2ZXJzYWwvcGxheWJhY2tfYW5kX25hdmlnYXRpb25fc2V0dGluZ3MueG1sUEsBAgAAFAACAAgAbXxHVaenV+h8BAAAbxcAACcAAAAAAAAAAQAAAAAAtwoAAHVuaXZlcnNhbC9mbGFzaF9wdWJsaXNoaW5nX3NldHRpbmdzLnhtbFBLAQIAABQAAgAIAG18R1XlX+THbQMAAKEMAAAhAAAAAAAAAAEAAAAAAHgPAAB1bml2ZXJzYWwvZmxhc2hfc2tpbl9zZXR0aW5ncy54bWxQSwECAAAUAAIACABtfEdVF9vd2HcEAAD5FgAAJgAAAAAAAAABAAAAAAAkEwAAdW5pdmVyc2FsL2h0bWxfcHVibGlzaGluZ19zZXR0aW5ncy54bWxQSwECAAAUAAIACABtfEdVJR/xB6oBAABoBgAAHwAAAAAAAAABAAAAAADfFwAAdW5pdmVyc2FsL2h0bWxfc2tpbl9zZXR0aW5ncy5qc1BLAQIAABQAAgAIAG18R1V7xmcuZgAAAGgAAAAcAAAAAAAAAAEAAAAAAMYZAAB1bml2ZXJzYWwvbG9jYWxfc2V0dGluZ3MueG1sUEsBAgAAFAACAAgAbnxHVRbuq+5BBgAAWxwAABcAAAAAAAAAAAAAAAAAZhoAAHVuaXZlcnNhbC91bml2ZXJzYWwucG5nUEsBAgAAFAACAAgAbnxHVaFtj2JMAAAAawAAABsAAAAAAAAAAQAAAAAA3CAAAHVuaXZlcnNhbC91bml2ZXJzYWwucG5nLnhtbFBLBQYAAAAACgAKAAYDAABhIQAAAAA=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_?W|{83D05A9D-9715-44CA-971B-DEB65F17E09F}&quot;,&quot;\\\\192.168.1.121\\phan mem\\BAI GIANG WW3\\Bài giảng điện tử (Myschool)\\TIEN&quot;],[&quot;Ժ\uFFFD\uFFFD{8618C171-E296-41C0-9B4D-C4837764CC66}&quot;,&quot;D:\\ww3_Myschool\\UNIT 3&quot;]]"/>
  <p:tag name="ISPRING_SCORM_RATE_QUIZZE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53DC5EC-D193-48A4-AA4E-DACECD6ECC90}:28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299DA82-EE91-485D-A0EE-27539E3477BE}:286"/>
</p:tagLst>
</file>

<file path=ppt/theme/theme1.xml><?xml version="1.0" encoding="utf-8"?>
<a:theme xmlns:a="http://schemas.openxmlformats.org/drawingml/2006/main" name="English Vocabulary Workshop by Slidesgo">
  <a:themeElements>
    <a:clrScheme name="Simple Light">
      <a:dk1>
        <a:srgbClr val="003849"/>
      </a:dk1>
      <a:lt1>
        <a:srgbClr val="FFFFFF"/>
      </a:lt1>
      <a:dk2>
        <a:srgbClr val="FE75F0"/>
      </a:dk2>
      <a:lt2>
        <a:srgbClr val="E3E7EA"/>
      </a:lt2>
      <a:accent1>
        <a:srgbClr val="66DDD4"/>
      </a:accent1>
      <a:accent2>
        <a:srgbClr val="52BBB3"/>
      </a:accent2>
      <a:accent3>
        <a:srgbClr val="FEDF66"/>
      </a:accent3>
      <a:accent4>
        <a:srgbClr val="FD985E"/>
      </a:accent4>
      <a:accent5>
        <a:srgbClr val="9FE4F5"/>
      </a:accent5>
      <a:accent6>
        <a:srgbClr val="E8ACE9"/>
      </a:accent6>
      <a:hlink>
        <a:srgbClr val="003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.E. Subject for Middle School - 6th Grade: Sports &amp; Games by Slidesgo">
  <a:themeElements>
    <a:clrScheme name="Simple Light">
      <a:dk1>
        <a:srgbClr val="241826"/>
      </a:dk1>
      <a:lt1>
        <a:srgbClr val="FFFFFF"/>
      </a:lt1>
      <a:dk2>
        <a:srgbClr val="EA942B"/>
      </a:dk2>
      <a:lt2>
        <a:srgbClr val="F5D550"/>
      </a:lt2>
      <a:accent1>
        <a:srgbClr val="DE5344"/>
      </a:accent1>
      <a:accent2>
        <a:srgbClr val="E15C7A"/>
      </a:accent2>
      <a:accent3>
        <a:srgbClr val="E5859B"/>
      </a:accent3>
      <a:accent4>
        <a:srgbClr val="01A7CF"/>
      </a:accent4>
      <a:accent5>
        <a:srgbClr val="C9E0E6"/>
      </a:accent5>
      <a:accent6>
        <a:srgbClr val="E7E8ED"/>
      </a:accent6>
      <a:hlink>
        <a:srgbClr val="2418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279</Words>
  <Application>Microsoft Office PowerPoint</Application>
  <PresentationFormat>On-screen Show (16:9)</PresentationFormat>
  <Paragraphs>98</Paragraphs>
  <Slides>21</Slides>
  <Notes>16</Notes>
  <HiddenSlides>0</HiddenSlides>
  <MMClips>13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46" baseType="lpstr">
      <vt:lpstr>Times New Roman</vt:lpstr>
      <vt:lpstr>PT Sans</vt:lpstr>
      <vt:lpstr>Russo One</vt:lpstr>
      <vt:lpstr>Bebas Neue</vt:lpstr>
      <vt:lpstr>Roboto</vt:lpstr>
      <vt:lpstr>Arial</vt:lpstr>
      <vt:lpstr>宋体</vt:lpstr>
      <vt:lpstr>Pangolin</vt:lpstr>
      <vt:lpstr>Baskerville</vt:lpstr>
      <vt:lpstr>Quicksand SemiBold</vt:lpstr>
      <vt:lpstr>Quicksand</vt:lpstr>
      <vt:lpstr>Nunito</vt:lpstr>
      <vt:lpstr>黑体</vt:lpstr>
      <vt:lpstr>Baloo 2</vt:lpstr>
      <vt:lpstr>Catamaran</vt:lpstr>
      <vt:lpstr>Changa One</vt:lpstr>
      <vt:lpstr>Life Savers ExtraBold</vt:lpstr>
      <vt:lpstr>Comic Sans MS</vt:lpstr>
      <vt:lpstr>Calibri</vt:lpstr>
      <vt:lpstr>Life Savers</vt:lpstr>
      <vt:lpstr>Montserrat</vt:lpstr>
      <vt:lpstr>English Vocabulary Workshop by Slidesgo</vt:lpstr>
      <vt:lpstr>2_Science Subject for Elementary - 3rd Grade: Physical, Life, and Earth by Slidesgo</vt:lpstr>
      <vt:lpstr>It's Springtime! MK Plan by Slidesgo</vt:lpstr>
      <vt:lpstr>P.E. Subject for Middle School - 6th Grade: Sports &amp; Games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Circle the correct word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34.Unit 3-Lesson 2-Period 1</dc:title>
  <dc:creator>Christiaan Rheeder;Chiêm Thủy</dc:creator>
  <cp:lastModifiedBy>Admin</cp:lastModifiedBy>
  <cp:revision>25</cp:revision>
  <dcterms:modified xsi:type="dcterms:W3CDTF">2023-06-07T07:18:44Z</dcterms:modified>
</cp:coreProperties>
</file>