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61" r:id="rId2"/>
    <p:sldMasterId id="2147483787" r:id="rId3"/>
    <p:sldMasterId id="2147483795" r:id="rId4"/>
    <p:sldMasterId id="2147483803" r:id="rId5"/>
  </p:sldMasterIdLst>
  <p:notesMasterIdLst>
    <p:notesMasterId r:id="rId26"/>
  </p:notesMasterIdLst>
  <p:sldIdLst>
    <p:sldId id="317" r:id="rId6"/>
    <p:sldId id="318" r:id="rId7"/>
    <p:sldId id="257" r:id="rId8"/>
    <p:sldId id="304" r:id="rId9"/>
    <p:sldId id="260" r:id="rId10"/>
    <p:sldId id="305" r:id="rId11"/>
    <p:sldId id="309" r:id="rId12"/>
    <p:sldId id="310" r:id="rId13"/>
    <p:sldId id="306" r:id="rId14"/>
    <p:sldId id="307" r:id="rId15"/>
    <p:sldId id="308" r:id="rId16"/>
    <p:sldId id="319" r:id="rId17"/>
    <p:sldId id="258" r:id="rId18"/>
    <p:sldId id="320" r:id="rId19"/>
    <p:sldId id="261" r:id="rId20"/>
    <p:sldId id="259" r:id="rId21"/>
    <p:sldId id="262" r:id="rId22"/>
    <p:sldId id="316" r:id="rId23"/>
    <p:sldId id="263" r:id="rId24"/>
    <p:sldId id="321" r:id="rId25"/>
  </p:sldIdLst>
  <p:sldSz cx="9144000" cy="5143500" type="screen16x9"/>
  <p:notesSz cx="6858000" cy="9144000"/>
  <p:embeddedFontLst>
    <p:embeddedFont>
      <p:font typeface="Montserrat Light" panose="020B0604020202020204" charset="0"/>
      <p:regular r:id="rId27"/>
      <p:italic r:id="rId28"/>
    </p:embeddedFont>
    <p:embeddedFont>
      <p:font typeface="Quicksand" charset="0"/>
      <p:regular r:id="rId29"/>
      <p:bold r:id="rId30"/>
    </p:embeddedFont>
    <p:embeddedFont>
      <p:font typeface="Roboto Condensed Light" panose="020B0604020202020204" charset="0"/>
      <p:regular r:id="rId31"/>
      <p:italic r:id="rId32"/>
    </p:embeddedFont>
    <p:embeddedFont>
      <p:font typeface="宋体" panose="02010600030101010101" pitchFamily="2" charset="-122"/>
      <p:regular r:id="rId33"/>
    </p:embeddedFont>
    <p:embeddedFont>
      <p:font typeface="Anaheim" panose="020B0604020202020204" charset="0"/>
      <p:regular r:id="rId34"/>
    </p:embeddedFont>
    <p:embeddedFont>
      <p:font typeface="Signika" panose="020B0604020202020204" charset="0"/>
      <p:regular r:id="rId35"/>
      <p:bold r:id="rId36"/>
    </p:embeddedFont>
    <p:embeddedFont>
      <p:font typeface="Russo One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Catamaran" panose="020B0604020202020204" charset="0"/>
      <p:regular r:id="rId46"/>
      <p:bold r:id="rId47"/>
    </p:embeddedFont>
    <p:embeddedFont>
      <p:font typeface="Bebas Neue" panose="020B0604020202020204" charset="0"/>
      <p:regular r:id="rId48"/>
    </p:embeddedFont>
    <p:embeddedFont>
      <p:font typeface="Aclonica" panose="020B0604020202020204" charset="0"/>
      <p:regular r:id="rId49"/>
    </p:embeddedFont>
    <p:embeddedFont>
      <p:font typeface="Montserrat ExtraBold" panose="020B0604020202020204" charset="0"/>
      <p:bold r:id="rId50"/>
      <p:italic r:id="rId51"/>
      <p:boldItalic r:id="rId52"/>
    </p:embeddedFon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Changa One" panose="020B0604020202020204" charset="0"/>
      <p:regular r:id="rId57"/>
      <p:italic r:id="rId58"/>
    </p:embeddedFont>
    <p:embeddedFont>
      <p:font typeface="Barlow Medium" panose="020B0604020202020204" charset="0"/>
      <p:regular r:id="rId59"/>
      <p:bold r:id="rId60"/>
      <p:italic r:id="rId61"/>
      <p:boldItalic r:id="rId62"/>
    </p:embeddedFont>
    <p:embeddedFont>
      <p:font typeface="Barlow" panose="020B0604020202020204" charset="0"/>
      <p:regular r:id="rId63"/>
      <p:bold r:id="rId64"/>
      <p:italic r:id="rId65"/>
      <p:boldItalic r:id="rId66"/>
    </p:embeddedFont>
    <p:embeddedFont>
      <p:font typeface="Montserrat Medium" panose="020B0604020202020204" charset="0"/>
      <p:regular r:id="rId67"/>
      <p:italic r:id="rId68"/>
    </p:embeddedFont>
    <p:embeddedFont>
      <p:font typeface="Montserrat" panose="020B0604020202020204" charset="0"/>
      <p:regular r:id="rId69"/>
      <p:bold r:id="rId70"/>
      <p:italic r:id="rId71"/>
      <p:boldItalic r:id="rId72"/>
    </p:embeddedFont>
    <p:embeddedFont>
      <p:font typeface="Arimo" panose="020B0604020202020204" charset="0"/>
      <p:regular r:id="rId73"/>
      <p:bold r:id="rId74"/>
      <p:italic r:id="rId75"/>
      <p:boldItalic r:id="rId76"/>
    </p:embeddedFont>
    <p:embeddedFont>
      <p:font typeface="Open Sans" panose="020B0604020202020204" charset="0"/>
      <p:regular r:id="rId77"/>
      <p:bold r:id="rId78"/>
      <p:italic r:id="rId79"/>
      <p:boldItalic r:id="rId80"/>
    </p:embeddedFont>
  </p:embeddedFontLst>
  <p:custDataLst>
    <p:tags r:id="rId8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814134-6C22-4F0B-BBD0-4FEF7C90253A}">
  <a:tblStyle styleId="{FD814134-6C22-4F0B-BBD0-4FEF7C9025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640"/>
  </p:normalViewPr>
  <p:slideViewPr>
    <p:cSldViewPr snapToGrid="0">
      <p:cViewPr>
        <p:scale>
          <a:sx n="60" d="100"/>
          <a:sy n="60" d="100"/>
        </p:scale>
        <p:origin x="1099" y="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font" Target="fonts/font37.fntdata"/><Relationship Id="rId68" Type="http://schemas.openxmlformats.org/officeDocument/2006/relationships/font" Target="fonts/font42.fntdata"/><Relationship Id="rId76" Type="http://schemas.openxmlformats.org/officeDocument/2006/relationships/font" Target="fonts/font50.fntdata"/><Relationship Id="rId84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font" Target="fonts/font4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66" Type="http://schemas.openxmlformats.org/officeDocument/2006/relationships/font" Target="fonts/font40.fntdata"/><Relationship Id="rId74" Type="http://schemas.openxmlformats.org/officeDocument/2006/relationships/font" Target="fonts/font48.fntdata"/><Relationship Id="rId79" Type="http://schemas.openxmlformats.org/officeDocument/2006/relationships/font" Target="fonts/font53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5.fntdata"/><Relationship Id="rId82" Type="http://schemas.openxmlformats.org/officeDocument/2006/relationships/presProps" Target="presProps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font" Target="fonts/font38.fntdata"/><Relationship Id="rId69" Type="http://schemas.openxmlformats.org/officeDocument/2006/relationships/font" Target="fonts/font43.fntdata"/><Relationship Id="rId77" Type="http://schemas.openxmlformats.org/officeDocument/2006/relationships/font" Target="fonts/font51.fntdata"/><Relationship Id="rId8" Type="http://schemas.openxmlformats.org/officeDocument/2006/relationships/slide" Target="slides/slide3.xml"/><Relationship Id="rId51" Type="http://schemas.openxmlformats.org/officeDocument/2006/relationships/font" Target="fonts/font25.fntdata"/><Relationship Id="rId72" Type="http://schemas.openxmlformats.org/officeDocument/2006/relationships/font" Target="fonts/font46.fntdata"/><Relationship Id="rId80" Type="http://schemas.openxmlformats.org/officeDocument/2006/relationships/font" Target="fonts/font54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font" Target="fonts/font41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70" Type="http://schemas.openxmlformats.org/officeDocument/2006/relationships/font" Target="fonts/font44.fntdata"/><Relationship Id="rId75" Type="http://schemas.openxmlformats.org/officeDocument/2006/relationships/font" Target="fonts/font49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font" Target="fonts/font39.fntdata"/><Relationship Id="rId73" Type="http://schemas.openxmlformats.org/officeDocument/2006/relationships/font" Target="fonts/font47.fntdata"/><Relationship Id="rId78" Type="http://schemas.openxmlformats.org/officeDocument/2006/relationships/font" Target="fonts/font52.fntdata"/><Relationship Id="rId8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2334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Ảnh</a:t>
            </a:r>
            <a:r>
              <a:rPr lang="en-US" baseline="0" dirty="0" smtClean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smtClean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132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cf938e56c1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cf938e56c1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0360bdd704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0360bdd704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6dd927a06960bc8f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6dd927a06960bc8f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tai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tai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tai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tai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chọn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6dd927a06960bc8f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6dd927a06960bc8f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91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10360bdd70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10360bdd70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BT NÀY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83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6dd927a06960bc8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6dd927a06960bc8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TỪ SLIDE </a:t>
            </a:r>
            <a:r>
              <a:rPr lang="en-US" baseline="0" dirty="0" smtClean="0"/>
              <a:t>4-&gt;11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74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Ảnh</a:t>
            </a:r>
            <a:r>
              <a:rPr lang="en-US" baseline="0" dirty="0" smtClean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smtClean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Ảnh</a:t>
            </a:r>
            <a:r>
              <a:rPr lang="en-US" baseline="0" dirty="0" smtClean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smtClean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3460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Ảnh</a:t>
            </a:r>
            <a:r>
              <a:rPr lang="en-US" baseline="0" dirty="0" smtClean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smtClean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9171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Ảnh</a:t>
            </a:r>
            <a:r>
              <a:rPr lang="en-US" baseline="0" dirty="0" smtClean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smtClean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4624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Ảnh</a:t>
            </a:r>
            <a:r>
              <a:rPr lang="en-US" baseline="0" dirty="0" smtClean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smtClean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4763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6dd927a06960bc8f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6dd927a06960bc8f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lùn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err="1" smtClean="0"/>
              <a:t>Ảnh</a:t>
            </a:r>
            <a:r>
              <a:rPr lang="en-US" baseline="0" dirty="0" smtClean="0"/>
              <a:t>  TO -&gt; THESE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 smtClean="0"/>
              <a:t>NHỎ -&gt;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97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>
            <a:spLocks noGrp="1"/>
          </p:cNvSpPr>
          <p:nvPr>
            <p:ph type="title"/>
          </p:nvPr>
        </p:nvSpPr>
        <p:spPr>
          <a:xfrm>
            <a:off x="1721550" y="3089800"/>
            <a:ext cx="570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 hasCustomPrompt="1"/>
          </p:nvPr>
        </p:nvSpPr>
        <p:spPr>
          <a:xfrm>
            <a:off x="3360272" y="1386550"/>
            <a:ext cx="2326800" cy="11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 flipH="1">
            <a:off x="2275350" y="3892400"/>
            <a:ext cx="4593300" cy="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2431437" y="1003673"/>
            <a:ext cx="405150" cy="382875"/>
            <a:chOff x="4857777" y="4077447"/>
            <a:chExt cx="517433" cy="488984"/>
          </a:xfrm>
        </p:grpSpPr>
        <p:sp>
          <p:nvSpPr>
            <p:cNvPr id="62" name="Google Shape;62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>
            <a:off x="2026287" y="4219686"/>
            <a:ext cx="405150" cy="382875"/>
            <a:chOff x="4857777" y="4077447"/>
            <a:chExt cx="517433" cy="488984"/>
          </a:xfrm>
        </p:grpSpPr>
        <p:sp>
          <p:nvSpPr>
            <p:cNvPr id="65" name="Google Shape;65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3"/>
          <p:cNvGrpSpPr/>
          <p:nvPr/>
        </p:nvGrpSpPr>
        <p:grpSpPr>
          <a:xfrm rot="-5400000" flipH="1">
            <a:off x="-4929446" y="863330"/>
            <a:ext cx="10218717" cy="2838949"/>
            <a:chOff x="-683081" y="-1702930"/>
            <a:chExt cx="10824912" cy="3007361"/>
          </a:xfrm>
        </p:grpSpPr>
        <p:sp>
          <p:nvSpPr>
            <p:cNvPr id="68" name="Google Shape;68;p3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5400000">
            <a:off x="3854729" y="863330"/>
            <a:ext cx="10218717" cy="2838949"/>
            <a:chOff x="-683081" y="-1702930"/>
            <a:chExt cx="10824912" cy="3007361"/>
          </a:xfrm>
        </p:grpSpPr>
        <p:sp>
          <p:nvSpPr>
            <p:cNvPr id="85" name="Google Shape;85;p3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3"/>
          <p:cNvGrpSpPr/>
          <p:nvPr/>
        </p:nvGrpSpPr>
        <p:grpSpPr>
          <a:xfrm flipH="1">
            <a:off x="6307412" y="1003673"/>
            <a:ext cx="405150" cy="382875"/>
            <a:chOff x="4857777" y="4077447"/>
            <a:chExt cx="517433" cy="488984"/>
          </a:xfrm>
        </p:grpSpPr>
        <p:sp>
          <p:nvSpPr>
            <p:cNvPr id="102" name="Google Shape;102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3"/>
          <p:cNvGrpSpPr/>
          <p:nvPr/>
        </p:nvGrpSpPr>
        <p:grpSpPr>
          <a:xfrm flipH="1">
            <a:off x="6712562" y="4219686"/>
            <a:ext cx="405150" cy="382875"/>
            <a:chOff x="4857777" y="4077447"/>
            <a:chExt cx="517433" cy="488984"/>
          </a:xfrm>
        </p:grpSpPr>
        <p:sp>
          <p:nvSpPr>
            <p:cNvPr id="105" name="Google Shape;105;p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34"/>
          <p:cNvGrpSpPr/>
          <p:nvPr/>
        </p:nvGrpSpPr>
        <p:grpSpPr>
          <a:xfrm>
            <a:off x="-454481" y="3678657"/>
            <a:ext cx="10824912" cy="3330243"/>
            <a:chOff x="-454481" y="3461803"/>
            <a:chExt cx="10824912" cy="3330243"/>
          </a:xfrm>
        </p:grpSpPr>
        <p:sp>
          <p:nvSpPr>
            <p:cNvPr id="1067" name="Google Shape;1067;p34"/>
            <p:cNvSpPr/>
            <p:nvPr/>
          </p:nvSpPr>
          <p:spPr>
            <a:xfrm rot="8100000">
              <a:off x="714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4"/>
            <p:cNvSpPr/>
            <p:nvPr/>
          </p:nvSpPr>
          <p:spPr>
            <a:xfrm rot="8100000">
              <a:off x="4729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 rot="8100000">
              <a:off x="231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 rot="8100000">
              <a:off x="-100812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 rot="8100000">
              <a:off x="830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 rot="8100000">
              <a:off x="589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 rot="8100000">
              <a:off x="347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 rot="8100000">
              <a:off x="106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 rot="8100000">
              <a:off x="714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 rot="8100000">
              <a:off x="4729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 rot="8100000">
              <a:off x="231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 rot="8100000">
              <a:off x="-100812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 rot="8100000">
              <a:off x="830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 rot="8100000">
              <a:off x="589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 rot="8100000">
              <a:off x="347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 rot="8100000">
              <a:off x="106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3" name="Google Shape;1083;p34"/>
          <p:cNvGrpSpPr/>
          <p:nvPr/>
        </p:nvGrpSpPr>
        <p:grpSpPr>
          <a:xfrm flipH="1">
            <a:off x="-454481" y="-1831537"/>
            <a:ext cx="10824912" cy="3330243"/>
            <a:chOff x="-454481" y="-1872197"/>
            <a:chExt cx="10824912" cy="3330243"/>
          </a:xfrm>
        </p:grpSpPr>
        <p:sp>
          <p:nvSpPr>
            <p:cNvPr id="1084" name="Google Shape;1084;p34"/>
            <p:cNvSpPr/>
            <p:nvPr/>
          </p:nvSpPr>
          <p:spPr>
            <a:xfrm rot="2700000" flipH="1">
              <a:off x="714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4"/>
            <p:cNvSpPr/>
            <p:nvPr/>
          </p:nvSpPr>
          <p:spPr>
            <a:xfrm rot="2700000" flipH="1">
              <a:off x="4729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4"/>
            <p:cNvSpPr/>
            <p:nvPr/>
          </p:nvSpPr>
          <p:spPr>
            <a:xfrm rot="2700000" flipH="1">
              <a:off x="231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 rot="2700000" flipH="1">
              <a:off x="-100812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 rot="2700000" flipH="1">
              <a:off x="830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 rot="2700000" flipH="1">
              <a:off x="589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 rot="2700000" flipH="1">
              <a:off x="347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 rot="2700000" flipH="1">
              <a:off x="106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 rot="2700000" flipH="1">
              <a:off x="714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 rot="2700000" flipH="1">
              <a:off x="4729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 rot="2700000" flipH="1">
              <a:off x="231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 rot="2700000" flipH="1">
              <a:off x="-100812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4"/>
            <p:cNvSpPr/>
            <p:nvPr/>
          </p:nvSpPr>
          <p:spPr>
            <a:xfrm rot="2700000" flipH="1">
              <a:off x="830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4"/>
            <p:cNvSpPr/>
            <p:nvPr/>
          </p:nvSpPr>
          <p:spPr>
            <a:xfrm rot="2700000" flipH="1">
              <a:off x="589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4"/>
            <p:cNvSpPr/>
            <p:nvPr/>
          </p:nvSpPr>
          <p:spPr>
            <a:xfrm rot="2700000" flipH="1">
              <a:off x="347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4"/>
            <p:cNvSpPr/>
            <p:nvPr/>
          </p:nvSpPr>
          <p:spPr>
            <a:xfrm rot="2700000" flipH="1">
              <a:off x="106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35"/>
          <p:cNvGrpSpPr/>
          <p:nvPr/>
        </p:nvGrpSpPr>
        <p:grpSpPr>
          <a:xfrm flipH="1">
            <a:off x="-454481" y="-1831537"/>
            <a:ext cx="10824912" cy="3330243"/>
            <a:chOff x="-454481" y="-1872197"/>
            <a:chExt cx="10824912" cy="3330243"/>
          </a:xfrm>
        </p:grpSpPr>
        <p:sp>
          <p:nvSpPr>
            <p:cNvPr id="1102" name="Google Shape;1102;p35"/>
            <p:cNvSpPr/>
            <p:nvPr/>
          </p:nvSpPr>
          <p:spPr>
            <a:xfrm rot="2700000" flipH="1">
              <a:off x="714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 rot="2700000" flipH="1">
              <a:off x="4729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 rot="2700000" flipH="1">
              <a:off x="231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 rot="2700000" flipH="1">
              <a:off x="-100812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 rot="2700000" flipH="1">
              <a:off x="830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 rot="2700000" flipH="1">
              <a:off x="589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 rot="2700000" flipH="1">
              <a:off x="347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 rot="2700000" flipH="1">
              <a:off x="106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 rot="2700000" flipH="1">
              <a:off x="714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 rot="2700000" flipH="1">
              <a:off x="4729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 rot="2700000" flipH="1">
              <a:off x="231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 rot="2700000" flipH="1">
              <a:off x="-100812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 rot="2700000" flipH="1">
              <a:off x="830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 rot="2700000" flipH="1">
              <a:off x="589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 rot="2700000" flipH="1">
              <a:off x="347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 rot="2700000" flipH="1">
              <a:off x="106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36"/>
          <p:cNvGrpSpPr/>
          <p:nvPr/>
        </p:nvGrpSpPr>
        <p:grpSpPr>
          <a:xfrm flipH="1">
            <a:off x="-537357" y="-1805304"/>
            <a:ext cx="6839280" cy="3067549"/>
            <a:chOff x="2896831" y="-1702930"/>
            <a:chExt cx="7245000" cy="3249523"/>
          </a:xfrm>
        </p:grpSpPr>
        <p:sp>
          <p:nvSpPr>
            <p:cNvPr id="1120" name="Google Shape;1120;p36"/>
            <p:cNvSpPr/>
            <p:nvPr/>
          </p:nvSpPr>
          <p:spPr>
            <a:xfrm rot="-2700000">
              <a:off x="325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6"/>
            <p:cNvSpPr/>
            <p:nvPr/>
          </p:nvSpPr>
          <p:spPr>
            <a:xfrm rot="-2700000">
              <a:off x="566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6"/>
            <p:cNvSpPr/>
            <p:nvPr/>
          </p:nvSpPr>
          <p:spPr>
            <a:xfrm rot="-2700000">
              <a:off x="808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6"/>
            <p:cNvSpPr/>
            <p:nvPr/>
          </p:nvSpPr>
          <p:spPr>
            <a:xfrm rot="-2700000">
              <a:off x="4500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 rot="-2700000">
              <a:off x="691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 rot="-2700000">
              <a:off x="325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 rot="-2700000">
              <a:off x="566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 rot="-2700000">
              <a:off x="808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6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_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37"/>
          <p:cNvGrpSpPr/>
          <p:nvPr/>
        </p:nvGrpSpPr>
        <p:grpSpPr>
          <a:xfrm>
            <a:off x="-454481" y="3678657"/>
            <a:ext cx="10824912" cy="3330243"/>
            <a:chOff x="-454481" y="3461803"/>
            <a:chExt cx="10824912" cy="3330243"/>
          </a:xfrm>
        </p:grpSpPr>
        <p:sp>
          <p:nvSpPr>
            <p:cNvPr id="1132" name="Google Shape;1132;p37"/>
            <p:cNvSpPr/>
            <p:nvPr/>
          </p:nvSpPr>
          <p:spPr>
            <a:xfrm rot="8100000">
              <a:off x="714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 rot="8100000">
              <a:off x="4729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 rot="8100000">
              <a:off x="231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 rot="8100000">
              <a:off x="-100812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 rot="8100000">
              <a:off x="830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 rot="8100000">
              <a:off x="589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 rot="8100000">
              <a:off x="347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 rot="8100000">
              <a:off x="106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 rot="8100000">
              <a:off x="714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 rot="8100000">
              <a:off x="4729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 rot="8100000">
              <a:off x="231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 rot="8100000">
              <a:off x="-100812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 rot="8100000">
              <a:off x="830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 rot="8100000">
              <a:off x="589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 rot="8100000">
              <a:off x="347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 rot="8100000">
              <a:off x="106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339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59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878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139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923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79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685800" y="1252525"/>
            <a:ext cx="7772400" cy="3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 flipH="1">
            <a:off x="427088" y="422551"/>
            <a:ext cx="517433" cy="489026"/>
            <a:chOff x="8078976" y="1716063"/>
            <a:chExt cx="517433" cy="489026"/>
          </a:xfrm>
        </p:grpSpPr>
        <p:sp>
          <p:nvSpPr>
            <p:cNvPr id="111" name="Google Shape;111;p4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481814" y="3429147"/>
            <a:ext cx="517433" cy="488984"/>
            <a:chOff x="4857777" y="4077447"/>
            <a:chExt cx="517433" cy="488984"/>
          </a:xfrm>
        </p:grpSpPr>
        <p:sp>
          <p:nvSpPr>
            <p:cNvPr id="114" name="Google Shape;114;p4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4"/>
          <p:cNvGrpSpPr/>
          <p:nvPr/>
        </p:nvGrpSpPr>
        <p:grpSpPr>
          <a:xfrm flipH="1">
            <a:off x="7511125" y="2482450"/>
            <a:ext cx="517433" cy="490323"/>
            <a:chOff x="605925" y="1677875"/>
            <a:chExt cx="517433" cy="490323"/>
          </a:xfrm>
        </p:grpSpPr>
        <p:sp>
          <p:nvSpPr>
            <p:cNvPr id="117" name="Google Shape;117;p4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4"/>
          <p:cNvGrpSpPr/>
          <p:nvPr/>
        </p:nvGrpSpPr>
        <p:grpSpPr>
          <a:xfrm>
            <a:off x="5121838" y="4223660"/>
            <a:ext cx="4559760" cy="2671715"/>
            <a:chOff x="5121838" y="4223660"/>
            <a:chExt cx="4559760" cy="2671715"/>
          </a:xfrm>
        </p:grpSpPr>
        <p:sp>
          <p:nvSpPr>
            <p:cNvPr id="120" name="Google Shape;120;p4"/>
            <p:cNvSpPr/>
            <p:nvPr/>
          </p:nvSpPr>
          <p:spPr>
            <a:xfrm rot="-8100000" flipH="1">
              <a:off x="6635820" y="4557558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8100000" flipH="1">
              <a:off x="5455737" y="4777235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8100000" flipH="1">
              <a:off x="7735497" y="4777235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8100000" flipH="1">
              <a:off x="6635820" y="4949273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4"/>
          <p:cNvGrpSpPr/>
          <p:nvPr/>
        </p:nvGrpSpPr>
        <p:grpSpPr>
          <a:xfrm>
            <a:off x="8176532" y="856773"/>
            <a:ext cx="405150" cy="382875"/>
            <a:chOff x="4857777" y="4077447"/>
            <a:chExt cx="517433" cy="488984"/>
          </a:xfrm>
        </p:grpSpPr>
        <p:sp>
          <p:nvSpPr>
            <p:cNvPr id="125" name="Google Shape;125;p4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850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616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812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014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777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04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544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144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561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37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body" idx="1"/>
          </p:nvPr>
        </p:nvSpPr>
        <p:spPr>
          <a:xfrm>
            <a:off x="1337700" y="1364975"/>
            <a:ext cx="6468600" cy="24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 Medium"/>
              <a:buChar char="●"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200"/>
            </a:lvl9pPr>
          </a:lstStyle>
          <a:p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grpSp>
        <p:nvGrpSpPr>
          <p:cNvPr id="186" name="Google Shape;186;p7"/>
          <p:cNvGrpSpPr/>
          <p:nvPr/>
        </p:nvGrpSpPr>
        <p:grpSpPr>
          <a:xfrm rot="10800000" flipH="1">
            <a:off x="-537358" y="4056305"/>
            <a:ext cx="10218717" cy="2838949"/>
            <a:chOff x="-683081" y="-1702930"/>
            <a:chExt cx="10824912" cy="3007361"/>
          </a:xfrm>
        </p:grpSpPr>
        <p:sp>
          <p:nvSpPr>
            <p:cNvPr id="187" name="Google Shape;187;p7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7"/>
          <p:cNvGrpSpPr/>
          <p:nvPr/>
        </p:nvGrpSpPr>
        <p:grpSpPr>
          <a:xfrm>
            <a:off x="7940776" y="2705063"/>
            <a:ext cx="517433" cy="489026"/>
            <a:chOff x="8078976" y="1716063"/>
            <a:chExt cx="517433" cy="489026"/>
          </a:xfrm>
        </p:grpSpPr>
        <p:sp>
          <p:nvSpPr>
            <p:cNvPr id="204" name="Google Shape;204;p7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7"/>
          <p:cNvGrpSpPr/>
          <p:nvPr/>
        </p:nvGrpSpPr>
        <p:grpSpPr>
          <a:xfrm flipH="1">
            <a:off x="574926" y="3553297"/>
            <a:ext cx="517433" cy="488984"/>
            <a:chOff x="4857777" y="4077447"/>
            <a:chExt cx="517433" cy="488984"/>
          </a:xfrm>
        </p:grpSpPr>
        <p:sp>
          <p:nvSpPr>
            <p:cNvPr id="207" name="Google Shape;207;p7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7"/>
          <p:cNvGrpSpPr/>
          <p:nvPr/>
        </p:nvGrpSpPr>
        <p:grpSpPr>
          <a:xfrm>
            <a:off x="574926" y="1455475"/>
            <a:ext cx="517433" cy="490323"/>
            <a:chOff x="605925" y="1677875"/>
            <a:chExt cx="517433" cy="490323"/>
          </a:xfrm>
        </p:grpSpPr>
        <p:sp>
          <p:nvSpPr>
            <p:cNvPr id="210" name="Google Shape;210;p7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7"/>
          <p:cNvGrpSpPr/>
          <p:nvPr/>
        </p:nvGrpSpPr>
        <p:grpSpPr>
          <a:xfrm flipH="1">
            <a:off x="5309275" y="2081425"/>
            <a:ext cx="517433" cy="490323"/>
            <a:chOff x="605925" y="1677875"/>
            <a:chExt cx="517433" cy="490323"/>
          </a:xfrm>
        </p:grpSpPr>
        <p:sp>
          <p:nvSpPr>
            <p:cNvPr id="213" name="Google Shape;213;p7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097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17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034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372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770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429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045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664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261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1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 txBox="1">
            <a:spLocks noGrp="1"/>
          </p:cNvSpPr>
          <p:nvPr>
            <p:ph type="title"/>
          </p:nvPr>
        </p:nvSpPr>
        <p:spPr>
          <a:xfrm>
            <a:off x="2549400" y="1764775"/>
            <a:ext cx="4045200" cy="4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3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6" name="Google Shape;266;p9"/>
          <p:cNvSpPr txBox="1">
            <a:spLocks noGrp="1"/>
          </p:cNvSpPr>
          <p:nvPr>
            <p:ph type="subTitle" idx="1"/>
          </p:nvPr>
        </p:nvSpPr>
        <p:spPr>
          <a:xfrm>
            <a:off x="2257800" y="2418750"/>
            <a:ext cx="4628400" cy="9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67" name="Google Shape;267;p9"/>
          <p:cNvGrpSpPr/>
          <p:nvPr/>
        </p:nvGrpSpPr>
        <p:grpSpPr>
          <a:xfrm>
            <a:off x="-454481" y="3678657"/>
            <a:ext cx="10824912" cy="3330243"/>
            <a:chOff x="-454481" y="3461803"/>
            <a:chExt cx="10824912" cy="3330243"/>
          </a:xfrm>
        </p:grpSpPr>
        <p:sp>
          <p:nvSpPr>
            <p:cNvPr id="268" name="Google Shape;268;p9"/>
            <p:cNvSpPr/>
            <p:nvPr/>
          </p:nvSpPr>
          <p:spPr>
            <a:xfrm rot="8100000">
              <a:off x="714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 rot="8100000">
              <a:off x="4729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 rot="8100000">
              <a:off x="2314188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 rot="8100000">
              <a:off x="-100812" y="381547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 rot="8100000">
              <a:off x="830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 rot="8100000">
              <a:off x="589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 rot="8100000">
              <a:off x="3479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 rot="8100000">
              <a:off x="1064100" y="415432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 rot="8100000">
              <a:off x="714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 rot="8100000">
              <a:off x="4729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 rot="8100000">
              <a:off x="2314188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 rot="8100000">
              <a:off x="-100812" y="439186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 rot="8100000">
              <a:off x="830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 rot="8100000">
              <a:off x="589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 rot="8100000">
              <a:off x="3479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 rot="8100000">
              <a:off x="1064100" y="473071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9"/>
          <p:cNvGrpSpPr/>
          <p:nvPr/>
        </p:nvGrpSpPr>
        <p:grpSpPr>
          <a:xfrm flipH="1">
            <a:off x="-454481" y="-1831537"/>
            <a:ext cx="10824912" cy="3330243"/>
            <a:chOff x="-454481" y="-1872197"/>
            <a:chExt cx="10824912" cy="3330243"/>
          </a:xfrm>
        </p:grpSpPr>
        <p:sp>
          <p:nvSpPr>
            <p:cNvPr id="285" name="Google Shape;285;p9"/>
            <p:cNvSpPr/>
            <p:nvPr/>
          </p:nvSpPr>
          <p:spPr>
            <a:xfrm rot="2700000" flipH="1">
              <a:off x="714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 rot="2700000" flipH="1">
              <a:off x="4729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 rot="2700000" flipH="1">
              <a:off x="2314188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 rot="2700000" flipH="1">
              <a:off x="-100812" y="-60328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 rot="2700000" flipH="1">
              <a:off x="830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9"/>
            <p:cNvSpPr/>
            <p:nvPr/>
          </p:nvSpPr>
          <p:spPr>
            <a:xfrm rot="2700000" flipH="1">
              <a:off x="589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/>
            <p:nvPr/>
          </p:nvSpPr>
          <p:spPr>
            <a:xfrm rot="2700000" flipH="1">
              <a:off x="3479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9"/>
            <p:cNvSpPr/>
            <p:nvPr/>
          </p:nvSpPr>
          <p:spPr>
            <a:xfrm rot="2700000" flipH="1">
              <a:off x="1064100" y="-942135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 rot="2700000" flipH="1">
              <a:off x="714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/>
            <p:nvPr/>
          </p:nvSpPr>
          <p:spPr>
            <a:xfrm rot="2700000" flipH="1">
              <a:off x="4729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 rot="2700000" flipH="1">
              <a:off x="2314188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 rot="2700000" flipH="1">
              <a:off x="-100812" y="-117967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 rot="2700000" flipH="1">
              <a:off x="830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 rot="2700000" flipH="1">
              <a:off x="589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 rot="2700000" flipH="1">
              <a:off x="3479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 rot="2700000" flipH="1">
              <a:off x="1064100" y="-151852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9"/>
          <p:cNvGrpSpPr/>
          <p:nvPr/>
        </p:nvGrpSpPr>
        <p:grpSpPr>
          <a:xfrm>
            <a:off x="7315546" y="3289451"/>
            <a:ext cx="517433" cy="489026"/>
            <a:chOff x="8078976" y="1716063"/>
            <a:chExt cx="517433" cy="489026"/>
          </a:xfrm>
        </p:grpSpPr>
        <p:sp>
          <p:nvSpPr>
            <p:cNvPr id="302" name="Google Shape;302;p9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9"/>
          <p:cNvGrpSpPr/>
          <p:nvPr/>
        </p:nvGrpSpPr>
        <p:grpSpPr>
          <a:xfrm>
            <a:off x="7832970" y="1392000"/>
            <a:ext cx="517433" cy="490323"/>
            <a:chOff x="605925" y="1677875"/>
            <a:chExt cx="517433" cy="490323"/>
          </a:xfrm>
        </p:grpSpPr>
        <p:sp>
          <p:nvSpPr>
            <p:cNvPr id="305" name="Google Shape;305;p9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9"/>
          <p:cNvGrpSpPr/>
          <p:nvPr/>
        </p:nvGrpSpPr>
        <p:grpSpPr>
          <a:xfrm flipH="1">
            <a:off x="1311020" y="3289451"/>
            <a:ext cx="517433" cy="489026"/>
            <a:chOff x="8078976" y="1716063"/>
            <a:chExt cx="517433" cy="489026"/>
          </a:xfrm>
        </p:grpSpPr>
        <p:sp>
          <p:nvSpPr>
            <p:cNvPr id="308" name="Google Shape;308;p9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 flipH="1">
            <a:off x="793596" y="1392000"/>
            <a:ext cx="517433" cy="490323"/>
            <a:chOff x="605925" y="1677875"/>
            <a:chExt cx="517433" cy="490323"/>
          </a:xfrm>
        </p:grpSpPr>
        <p:sp>
          <p:nvSpPr>
            <p:cNvPr id="311" name="Google Shape;311;p9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4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4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2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5/26/2023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0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6308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438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879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88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563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627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99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5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3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57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3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7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7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2"/>
          </p:nvPr>
        </p:nvSpPr>
        <p:spPr>
          <a:xfrm flipH="1">
            <a:off x="780253" y="1384623"/>
            <a:ext cx="239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BA9FA6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1"/>
          </p:nvPr>
        </p:nvSpPr>
        <p:spPr>
          <a:xfrm flipH="1">
            <a:off x="780253" y="1929498"/>
            <a:ext cx="239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3293028" y="1660770"/>
            <a:ext cx="11178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4"/>
          </p:nvPr>
        </p:nvSpPr>
        <p:spPr>
          <a:xfrm>
            <a:off x="5972147" y="1384623"/>
            <a:ext cx="239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BA9FA6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subTitle" idx="5"/>
          </p:nvPr>
        </p:nvSpPr>
        <p:spPr>
          <a:xfrm>
            <a:off x="5972147" y="1929498"/>
            <a:ext cx="239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6" hasCustomPrompt="1"/>
          </p:nvPr>
        </p:nvSpPr>
        <p:spPr>
          <a:xfrm>
            <a:off x="4733001" y="1660770"/>
            <a:ext cx="11178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7"/>
          </p:nvPr>
        </p:nvSpPr>
        <p:spPr>
          <a:xfrm flipH="1">
            <a:off x="780253" y="2802123"/>
            <a:ext cx="239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BA9FA6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8"/>
          </p:nvPr>
        </p:nvSpPr>
        <p:spPr>
          <a:xfrm flipH="1">
            <a:off x="780253" y="3346998"/>
            <a:ext cx="239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3293028" y="3078270"/>
            <a:ext cx="11178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3"/>
          </p:nvPr>
        </p:nvSpPr>
        <p:spPr>
          <a:xfrm>
            <a:off x="5972147" y="2802123"/>
            <a:ext cx="239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BA9FA6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14"/>
          </p:nvPr>
        </p:nvSpPr>
        <p:spPr>
          <a:xfrm>
            <a:off x="5972147" y="3346998"/>
            <a:ext cx="239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66666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33001" y="3078270"/>
            <a:ext cx="11178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grpSp>
        <p:nvGrpSpPr>
          <p:cNvPr id="386" name="Google Shape;386;p13"/>
          <p:cNvGrpSpPr/>
          <p:nvPr/>
        </p:nvGrpSpPr>
        <p:grpSpPr>
          <a:xfrm>
            <a:off x="3248057" y="1279673"/>
            <a:ext cx="405150" cy="382875"/>
            <a:chOff x="4857777" y="4077447"/>
            <a:chExt cx="517433" cy="488984"/>
          </a:xfrm>
        </p:grpSpPr>
        <p:sp>
          <p:nvSpPr>
            <p:cNvPr id="387" name="Google Shape;387;p1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3"/>
          <p:cNvGrpSpPr/>
          <p:nvPr/>
        </p:nvGrpSpPr>
        <p:grpSpPr>
          <a:xfrm rot="10800000" flipH="1">
            <a:off x="-537358" y="4056305"/>
            <a:ext cx="10218717" cy="2838949"/>
            <a:chOff x="-683081" y="-1702930"/>
            <a:chExt cx="10824912" cy="3007361"/>
          </a:xfrm>
        </p:grpSpPr>
        <p:sp>
          <p:nvSpPr>
            <p:cNvPr id="390" name="Google Shape;390;p13"/>
            <p:cNvSpPr/>
            <p:nvPr/>
          </p:nvSpPr>
          <p:spPr>
            <a:xfrm rot="-2700000">
              <a:off x="83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 rot="-2700000">
              <a:off x="325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 rot="-2700000">
              <a:off x="5665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 rot="-2700000">
              <a:off x="8080500" y="-75690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 rot="-2700000">
              <a:off x="-329412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 rot="-2700000">
              <a:off x="208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 rot="-2700000">
              <a:off x="4500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 rot="-2700000">
              <a:off x="6915588" y="-934310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3"/>
            <p:cNvSpPr/>
            <p:nvPr/>
          </p:nvSpPr>
          <p:spPr>
            <a:xfrm rot="-2700000">
              <a:off x="83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3"/>
            <p:cNvSpPr/>
            <p:nvPr/>
          </p:nvSpPr>
          <p:spPr>
            <a:xfrm rot="-2700000">
              <a:off x="325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3"/>
            <p:cNvSpPr/>
            <p:nvPr/>
          </p:nvSpPr>
          <p:spPr>
            <a:xfrm rot="-2700000">
              <a:off x="5665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3"/>
            <p:cNvSpPr/>
            <p:nvPr/>
          </p:nvSpPr>
          <p:spPr>
            <a:xfrm rot="-2700000">
              <a:off x="8080500" y="-1167018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3"/>
            <p:cNvSpPr/>
            <p:nvPr/>
          </p:nvSpPr>
          <p:spPr>
            <a:xfrm rot="-2700000">
              <a:off x="-329412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3"/>
            <p:cNvSpPr/>
            <p:nvPr/>
          </p:nvSpPr>
          <p:spPr>
            <a:xfrm rot="-2700000">
              <a:off x="208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3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406;p13"/>
          <p:cNvGrpSpPr/>
          <p:nvPr/>
        </p:nvGrpSpPr>
        <p:grpSpPr>
          <a:xfrm>
            <a:off x="3248057" y="2726748"/>
            <a:ext cx="405150" cy="382875"/>
            <a:chOff x="4857777" y="4077447"/>
            <a:chExt cx="517433" cy="488984"/>
          </a:xfrm>
        </p:grpSpPr>
        <p:sp>
          <p:nvSpPr>
            <p:cNvPr id="407" name="Google Shape;407;p1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13"/>
          <p:cNvGrpSpPr/>
          <p:nvPr/>
        </p:nvGrpSpPr>
        <p:grpSpPr>
          <a:xfrm flipH="1">
            <a:off x="5456797" y="1279673"/>
            <a:ext cx="405150" cy="382875"/>
            <a:chOff x="4857777" y="4077447"/>
            <a:chExt cx="517433" cy="488984"/>
          </a:xfrm>
        </p:grpSpPr>
        <p:sp>
          <p:nvSpPr>
            <p:cNvPr id="410" name="Google Shape;410;p1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3"/>
          <p:cNvGrpSpPr/>
          <p:nvPr/>
        </p:nvGrpSpPr>
        <p:grpSpPr>
          <a:xfrm flipH="1">
            <a:off x="5456797" y="2726748"/>
            <a:ext cx="405150" cy="382875"/>
            <a:chOff x="4857777" y="4077447"/>
            <a:chExt cx="517433" cy="488984"/>
          </a:xfrm>
        </p:grpSpPr>
        <p:sp>
          <p:nvSpPr>
            <p:cNvPr id="413" name="Google Shape;413;p1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46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6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6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3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3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8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0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5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0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796625" y="3379800"/>
            <a:ext cx="37755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4"/>
          <p:cNvSpPr txBox="1">
            <a:spLocks noGrp="1"/>
          </p:cNvSpPr>
          <p:nvPr>
            <p:ph type="subTitle" idx="1"/>
          </p:nvPr>
        </p:nvSpPr>
        <p:spPr>
          <a:xfrm>
            <a:off x="796625" y="1364525"/>
            <a:ext cx="6945600" cy="20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565002" y="4219434"/>
            <a:ext cx="517433" cy="488984"/>
            <a:chOff x="4857777" y="4077447"/>
            <a:chExt cx="517433" cy="488984"/>
          </a:xfrm>
        </p:grpSpPr>
        <p:sp>
          <p:nvSpPr>
            <p:cNvPr id="419" name="Google Shape;419;p14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14"/>
          <p:cNvGrpSpPr/>
          <p:nvPr/>
        </p:nvGrpSpPr>
        <p:grpSpPr>
          <a:xfrm>
            <a:off x="7700525" y="693025"/>
            <a:ext cx="517433" cy="490323"/>
            <a:chOff x="605925" y="1677875"/>
            <a:chExt cx="517433" cy="490323"/>
          </a:xfrm>
        </p:grpSpPr>
        <p:sp>
          <p:nvSpPr>
            <p:cNvPr id="422" name="Google Shape;422;p14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 flipH="1">
            <a:off x="-537357" y="-1805304"/>
            <a:ext cx="6839280" cy="3067549"/>
            <a:chOff x="2896831" y="-1702930"/>
            <a:chExt cx="7245000" cy="3249523"/>
          </a:xfrm>
        </p:grpSpPr>
        <p:sp>
          <p:nvSpPr>
            <p:cNvPr id="425" name="Google Shape;425;p14"/>
            <p:cNvSpPr/>
            <p:nvPr/>
          </p:nvSpPr>
          <p:spPr>
            <a:xfrm rot="-2700000">
              <a:off x="325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 rot="-2700000">
              <a:off x="566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 rot="-2700000">
              <a:off x="808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 rot="-2700000">
              <a:off x="4500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 rot="-2700000">
              <a:off x="691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 rot="-2700000">
              <a:off x="325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 rot="-2700000">
              <a:off x="566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 rot="-2700000">
              <a:off x="808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" name="Google Shape;435;p14"/>
          <p:cNvGrpSpPr/>
          <p:nvPr/>
        </p:nvGrpSpPr>
        <p:grpSpPr>
          <a:xfrm>
            <a:off x="4022163" y="3751385"/>
            <a:ext cx="5659437" cy="3067789"/>
            <a:chOff x="4022163" y="3751385"/>
            <a:chExt cx="5659437" cy="3067789"/>
          </a:xfrm>
        </p:grpSpPr>
        <p:sp>
          <p:nvSpPr>
            <p:cNvPr id="436" name="Google Shape;436;p14"/>
            <p:cNvSpPr/>
            <p:nvPr/>
          </p:nvSpPr>
          <p:spPr>
            <a:xfrm rot="-8100000" flipH="1">
              <a:off x="5455738" y="4085284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 rot="-8100000" flipH="1">
              <a:off x="7735498" y="4085284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 rot="-8100000" flipH="1">
              <a:off x="4356061" y="4328958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 rot="-8100000" flipH="1">
              <a:off x="6635821" y="4328958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 rot="-8100000" flipH="1">
              <a:off x="5455738" y="4553199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 rot="-8100000" flipH="1">
              <a:off x="7735498" y="4553199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 rot="-8100000" flipH="1">
              <a:off x="4356061" y="4873073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 rot="-8100000" flipH="1">
              <a:off x="6635821" y="4873073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9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00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8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1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9106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5/26/2023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4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3"/>
          <p:cNvSpPr txBox="1">
            <a:spLocks noGrp="1"/>
          </p:cNvSpPr>
          <p:nvPr>
            <p:ph type="body" idx="1"/>
          </p:nvPr>
        </p:nvSpPr>
        <p:spPr>
          <a:xfrm>
            <a:off x="838200" y="2045050"/>
            <a:ext cx="3822300" cy="24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mo"/>
              <a:buChar char="■"/>
              <a:defRPr/>
            </a:lvl9pPr>
          </a:lstStyle>
          <a:p>
            <a:endParaRPr/>
          </a:p>
        </p:txBody>
      </p:sp>
      <p:sp>
        <p:nvSpPr>
          <p:cNvPr id="721" name="Google Shape;721;p23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grpSp>
        <p:nvGrpSpPr>
          <p:cNvPr id="722" name="Google Shape;722;p23"/>
          <p:cNvGrpSpPr/>
          <p:nvPr/>
        </p:nvGrpSpPr>
        <p:grpSpPr>
          <a:xfrm>
            <a:off x="1726051" y="1275013"/>
            <a:ext cx="517433" cy="489026"/>
            <a:chOff x="8078976" y="1716063"/>
            <a:chExt cx="517433" cy="489026"/>
          </a:xfrm>
        </p:grpSpPr>
        <p:sp>
          <p:nvSpPr>
            <p:cNvPr id="723" name="Google Shape;723;p23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3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3"/>
          <p:cNvGrpSpPr/>
          <p:nvPr/>
        </p:nvGrpSpPr>
        <p:grpSpPr>
          <a:xfrm>
            <a:off x="7871989" y="1068059"/>
            <a:ext cx="517433" cy="488984"/>
            <a:chOff x="4857777" y="4077447"/>
            <a:chExt cx="517433" cy="488984"/>
          </a:xfrm>
        </p:grpSpPr>
        <p:sp>
          <p:nvSpPr>
            <p:cNvPr id="726" name="Google Shape;726;p23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3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23"/>
          <p:cNvGrpSpPr/>
          <p:nvPr/>
        </p:nvGrpSpPr>
        <p:grpSpPr>
          <a:xfrm>
            <a:off x="2702863" y="4112238"/>
            <a:ext cx="517433" cy="490323"/>
            <a:chOff x="605925" y="1677875"/>
            <a:chExt cx="517433" cy="490323"/>
          </a:xfrm>
        </p:grpSpPr>
        <p:sp>
          <p:nvSpPr>
            <p:cNvPr id="729" name="Google Shape;729;p23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3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23"/>
          <p:cNvGrpSpPr/>
          <p:nvPr/>
        </p:nvGrpSpPr>
        <p:grpSpPr>
          <a:xfrm>
            <a:off x="-676796" y="-1805424"/>
            <a:ext cx="3379677" cy="3067789"/>
            <a:chOff x="-537597" y="-1805424"/>
            <a:chExt cx="3379677" cy="3067789"/>
          </a:xfrm>
        </p:grpSpPr>
        <p:sp>
          <p:nvSpPr>
            <p:cNvPr id="732" name="Google Shape;732;p23"/>
            <p:cNvSpPr/>
            <p:nvPr/>
          </p:nvSpPr>
          <p:spPr>
            <a:xfrm rot="2700000" flipH="1">
              <a:off x="-203699" y="-683737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3"/>
            <p:cNvSpPr/>
            <p:nvPr/>
          </p:nvSpPr>
          <p:spPr>
            <a:xfrm rot="2700000" flipH="1">
              <a:off x="895978" y="-927411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3"/>
            <p:cNvSpPr/>
            <p:nvPr/>
          </p:nvSpPr>
          <p:spPr>
            <a:xfrm rot="2700000" flipH="1">
              <a:off x="-203699" y="-1151652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3"/>
            <p:cNvSpPr/>
            <p:nvPr/>
          </p:nvSpPr>
          <p:spPr>
            <a:xfrm rot="2700000" flipH="1">
              <a:off x="895978" y="-1471526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3"/>
          <p:cNvGrpSpPr/>
          <p:nvPr/>
        </p:nvGrpSpPr>
        <p:grpSpPr>
          <a:xfrm>
            <a:off x="6440879" y="-1879449"/>
            <a:ext cx="3379677" cy="3067789"/>
            <a:chOff x="6580078" y="-1879449"/>
            <a:chExt cx="3379677" cy="3067789"/>
          </a:xfrm>
        </p:grpSpPr>
        <p:sp>
          <p:nvSpPr>
            <p:cNvPr id="737" name="Google Shape;737;p23"/>
            <p:cNvSpPr/>
            <p:nvPr/>
          </p:nvSpPr>
          <p:spPr>
            <a:xfrm rot="-2700000">
              <a:off x="8013653" y="-757762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3"/>
            <p:cNvSpPr/>
            <p:nvPr/>
          </p:nvSpPr>
          <p:spPr>
            <a:xfrm rot="-2700000">
              <a:off x="6913976" y="-1001436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3"/>
            <p:cNvSpPr/>
            <p:nvPr/>
          </p:nvSpPr>
          <p:spPr>
            <a:xfrm rot="-2700000">
              <a:off x="8013653" y="-1225677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3"/>
            <p:cNvSpPr/>
            <p:nvPr/>
          </p:nvSpPr>
          <p:spPr>
            <a:xfrm rot="-2700000">
              <a:off x="6913976" y="-1545551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23"/>
          <p:cNvGrpSpPr/>
          <p:nvPr/>
        </p:nvGrpSpPr>
        <p:grpSpPr>
          <a:xfrm flipH="1">
            <a:off x="6530950" y="4440013"/>
            <a:ext cx="517433" cy="490323"/>
            <a:chOff x="605925" y="1677875"/>
            <a:chExt cx="517433" cy="490323"/>
          </a:xfrm>
        </p:grpSpPr>
        <p:sp>
          <p:nvSpPr>
            <p:cNvPr id="742" name="Google Shape;742;p23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3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685800" y="533230"/>
            <a:ext cx="7772400" cy="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clonica"/>
              <a:buNone/>
              <a:defRPr sz="3500"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grpSp>
        <p:nvGrpSpPr>
          <p:cNvPr id="782" name="Google Shape;782;p25"/>
          <p:cNvGrpSpPr/>
          <p:nvPr/>
        </p:nvGrpSpPr>
        <p:grpSpPr>
          <a:xfrm>
            <a:off x="2190801" y="1551674"/>
            <a:ext cx="517433" cy="489026"/>
            <a:chOff x="8078976" y="1716063"/>
            <a:chExt cx="517433" cy="489026"/>
          </a:xfrm>
        </p:grpSpPr>
        <p:sp>
          <p:nvSpPr>
            <p:cNvPr id="783" name="Google Shape;783;p25"/>
            <p:cNvSpPr/>
            <p:nvPr/>
          </p:nvSpPr>
          <p:spPr>
            <a:xfrm>
              <a:off x="8078976" y="2003230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0"/>
                  </a:moveTo>
                  <a:cubicBezTo>
                    <a:pt x="1846" y="1036"/>
                    <a:pt x="1036" y="1846"/>
                    <a:pt x="0" y="2396"/>
                  </a:cubicBezTo>
                  <a:cubicBezTo>
                    <a:pt x="1036" y="2979"/>
                    <a:pt x="1846" y="3789"/>
                    <a:pt x="2429" y="4825"/>
                  </a:cubicBezTo>
                  <a:cubicBezTo>
                    <a:pt x="2979" y="3789"/>
                    <a:pt x="3789" y="2979"/>
                    <a:pt x="4825" y="2396"/>
                  </a:cubicBezTo>
                  <a:cubicBezTo>
                    <a:pt x="3789" y="1846"/>
                    <a:pt x="2979" y="1036"/>
                    <a:pt x="2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5"/>
            <p:cNvSpPr/>
            <p:nvPr/>
          </p:nvSpPr>
          <p:spPr>
            <a:xfrm>
              <a:off x="8284836" y="1716063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4" y="1"/>
                  </a:moveTo>
                  <a:cubicBezTo>
                    <a:pt x="2850" y="1555"/>
                    <a:pt x="1587" y="2851"/>
                    <a:pt x="0" y="3725"/>
                  </a:cubicBezTo>
                  <a:cubicBezTo>
                    <a:pt x="1587" y="4567"/>
                    <a:pt x="2850" y="5862"/>
                    <a:pt x="3724" y="7417"/>
                  </a:cubicBezTo>
                  <a:cubicBezTo>
                    <a:pt x="4566" y="5862"/>
                    <a:pt x="5862" y="4567"/>
                    <a:pt x="7448" y="3725"/>
                  </a:cubicBezTo>
                  <a:cubicBezTo>
                    <a:pt x="5862" y="2851"/>
                    <a:pt x="4566" y="1555"/>
                    <a:pt x="3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25"/>
          <p:cNvGrpSpPr/>
          <p:nvPr/>
        </p:nvGrpSpPr>
        <p:grpSpPr>
          <a:xfrm flipH="1">
            <a:off x="7598202" y="1551695"/>
            <a:ext cx="517433" cy="488984"/>
            <a:chOff x="4857777" y="4077447"/>
            <a:chExt cx="517433" cy="488984"/>
          </a:xfrm>
        </p:grpSpPr>
        <p:sp>
          <p:nvSpPr>
            <p:cNvPr id="786" name="Google Shape;786;p25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25"/>
          <p:cNvGrpSpPr/>
          <p:nvPr/>
        </p:nvGrpSpPr>
        <p:grpSpPr>
          <a:xfrm flipH="1">
            <a:off x="762000" y="4233117"/>
            <a:ext cx="517433" cy="490323"/>
            <a:chOff x="605925" y="1677875"/>
            <a:chExt cx="517433" cy="490323"/>
          </a:xfrm>
        </p:grpSpPr>
        <p:sp>
          <p:nvSpPr>
            <p:cNvPr id="789" name="Google Shape;789;p25"/>
            <p:cNvSpPr/>
            <p:nvPr/>
          </p:nvSpPr>
          <p:spPr>
            <a:xfrm>
              <a:off x="605925" y="1966338"/>
              <a:ext cx="201860" cy="201860"/>
            </a:xfrm>
            <a:custGeom>
              <a:avLst/>
              <a:gdLst/>
              <a:ahLst/>
              <a:cxnLst/>
              <a:rect l="l" t="t" r="r" b="b"/>
              <a:pathLst>
                <a:path w="4826" h="4826" extrusionOk="0">
                  <a:moveTo>
                    <a:pt x="2429" y="1"/>
                  </a:moveTo>
                  <a:cubicBezTo>
                    <a:pt x="1878" y="1005"/>
                    <a:pt x="1036" y="1846"/>
                    <a:pt x="0" y="2397"/>
                  </a:cubicBezTo>
                  <a:cubicBezTo>
                    <a:pt x="1036" y="2947"/>
                    <a:pt x="1878" y="3789"/>
                    <a:pt x="2429" y="4826"/>
                  </a:cubicBezTo>
                  <a:cubicBezTo>
                    <a:pt x="2979" y="3789"/>
                    <a:pt x="3821" y="2947"/>
                    <a:pt x="4825" y="2397"/>
                  </a:cubicBezTo>
                  <a:cubicBezTo>
                    <a:pt x="3821" y="1846"/>
                    <a:pt x="2979" y="1005"/>
                    <a:pt x="2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813124" y="1677875"/>
              <a:ext cx="310235" cy="311573"/>
            </a:xfrm>
            <a:custGeom>
              <a:avLst/>
              <a:gdLst/>
              <a:ahLst/>
              <a:cxnLst/>
              <a:rect l="l" t="t" r="r" b="b"/>
              <a:pathLst>
                <a:path w="7417" h="7449" extrusionOk="0">
                  <a:moveTo>
                    <a:pt x="3692" y="0"/>
                  </a:moveTo>
                  <a:cubicBezTo>
                    <a:pt x="2850" y="1587"/>
                    <a:pt x="1555" y="2882"/>
                    <a:pt x="1" y="3724"/>
                  </a:cubicBezTo>
                  <a:cubicBezTo>
                    <a:pt x="1555" y="4598"/>
                    <a:pt x="2850" y="5861"/>
                    <a:pt x="3692" y="7448"/>
                  </a:cubicBezTo>
                  <a:cubicBezTo>
                    <a:pt x="4567" y="5861"/>
                    <a:pt x="5862" y="4566"/>
                    <a:pt x="7416" y="3724"/>
                  </a:cubicBezTo>
                  <a:cubicBezTo>
                    <a:pt x="5862" y="2882"/>
                    <a:pt x="4567" y="1587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25"/>
          <p:cNvGrpSpPr/>
          <p:nvPr/>
        </p:nvGrpSpPr>
        <p:grpSpPr>
          <a:xfrm rot="-5400000">
            <a:off x="-3669371" y="-1250078"/>
            <a:ext cx="6839280" cy="3067549"/>
            <a:chOff x="2896831" y="-1702930"/>
            <a:chExt cx="7245000" cy="3249523"/>
          </a:xfrm>
        </p:grpSpPr>
        <p:sp>
          <p:nvSpPr>
            <p:cNvPr id="792" name="Google Shape;792;p25"/>
            <p:cNvSpPr/>
            <p:nvPr/>
          </p:nvSpPr>
          <p:spPr>
            <a:xfrm rot="-2700000">
              <a:off x="325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 rot="-2700000">
              <a:off x="5665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 rot="-2700000">
              <a:off x="8080500" y="-51473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 rot="-2700000">
              <a:off x="4500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5"/>
            <p:cNvSpPr/>
            <p:nvPr/>
          </p:nvSpPr>
          <p:spPr>
            <a:xfrm rot="-2700000">
              <a:off x="6915588" y="-772869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5"/>
            <p:cNvSpPr/>
            <p:nvPr/>
          </p:nvSpPr>
          <p:spPr>
            <a:xfrm rot="-2700000">
              <a:off x="325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 rot="-2700000">
              <a:off x="5665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 rot="-2700000">
              <a:off x="8080500" y="-101041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 rot="-2700000">
              <a:off x="4500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 rot="-2700000">
              <a:off x="6915588" y="-1349262"/>
              <a:ext cx="1707663" cy="170766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25"/>
          <p:cNvGrpSpPr/>
          <p:nvPr/>
        </p:nvGrpSpPr>
        <p:grpSpPr>
          <a:xfrm rot="-5400000" flipH="1">
            <a:off x="6716293" y="2414601"/>
            <a:ext cx="5659437" cy="3067789"/>
            <a:chOff x="4022163" y="3751385"/>
            <a:chExt cx="5659437" cy="3067789"/>
          </a:xfrm>
        </p:grpSpPr>
        <p:sp>
          <p:nvSpPr>
            <p:cNvPr id="803" name="Google Shape;803;p25"/>
            <p:cNvSpPr/>
            <p:nvPr/>
          </p:nvSpPr>
          <p:spPr>
            <a:xfrm rot="-8100000" flipH="1">
              <a:off x="5455738" y="4085284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5"/>
            <p:cNvSpPr/>
            <p:nvPr/>
          </p:nvSpPr>
          <p:spPr>
            <a:xfrm rot="-8100000" flipH="1">
              <a:off x="7735498" y="4085284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 rot="-8100000" flipH="1">
              <a:off x="4356061" y="4328958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5"/>
            <p:cNvSpPr/>
            <p:nvPr/>
          </p:nvSpPr>
          <p:spPr>
            <a:xfrm rot="-8100000" flipH="1">
              <a:off x="6635821" y="4328958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3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5"/>
            <p:cNvSpPr/>
            <p:nvPr/>
          </p:nvSpPr>
          <p:spPr>
            <a:xfrm rot="-8100000" flipH="1">
              <a:off x="5455738" y="4553199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5"/>
            <p:cNvSpPr/>
            <p:nvPr/>
          </p:nvSpPr>
          <p:spPr>
            <a:xfrm rot="-8100000" flipH="1">
              <a:off x="7735498" y="4553199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5"/>
            <p:cNvSpPr/>
            <p:nvPr/>
          </p:nvSpPr>
          <p:spPr>
            <a:xfrm rot="-8100000" flipH="1">
              <a:off x="4356061" y="4873073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5"/>
            <p:cNvSpPr/>
            <p:nvPr/>
          </p:nvSpPr>
          <p:spPr>
            <a:xfrm rot="-8100000" flipH="1">
              <a:off x="6635821" y="4873073"/>
              <a:ext cx="1612203" cy="1612203"/>
            </a:xfrm>
            <a:prstGeom prst="roundRect">
              <a:avLst>
                <a:gd name="adj" fmla="val 26193"/>
              </a:avLst>
            </a:prstGeom>
            <a:solidFill>
              <a:schemeClr val="lt2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" name="Google Shape;811;p25"/>
          <p:cNvGrpSpPr/>
          <p:nvPr/>
        </p:nvGrpSpPr>
        <p:grpSpPr>
          <a:xfrm>
            <a:off x="4315052" y="4233786"/>
            <a:ext cx="517433" cy="488984"/>
            <a:chOff x="4857777" y="4077447"/>
            <a:chExt cx="517433" cy="488984"/>
          </a:xfrm>
        </p:grpSpPr>
        <p:sp>
          <p:nvSpPr>
            <p:cNvPr id="812" name="Google Shape;812;p25"/>
            <p:cNvSpPr/>
            <p:nvPr/>
          </p:nvSpPr>
          <p:spPr>
            <a:xfrm>
              <a:off x="4857777" y="4365910"/>
              <a:ext cx="201860" cy="200521"/>
            </a:xfrm>
            <a:custGeom>
              <a:avLst/>
              <a:gdLst/>
              <a:ahLst/>
              <a:cxnLst/>
              <a:rect l="l" t="t" r="r" b="b"/>
              <a:pathLst>
                <a:path w="4826" h="4794" extrusionOk="0">
                  <a:moveTo>
                    <a:pt x="2397" y="1"/>
                  </a:moveTo>
                  <a:cubicBezTo>
                    <a:pt x="1847" y="1005"/>
                    <a:pt x="1005" y="1847"/>
                    <a:pt x="1" y="2397"/>
                  </a:cubicBezTo>
                  <a:cubicBezTo>
                    <a:pt x="1005" y="2948"/>
                    <a:pt x="1847" y="3790"/>
                    <a:pt x="2397" y="4794"/>
                  </a:cubicBezTo>
                  <a:cubicBezTo>
                    <a:pt x="2948" y="3790"/>
                    <a:pt x="3789" y="2948"/>
                    <a:pt x="4826" y="2397"/>
                  </a:cubicBezTo>
                  <a:cubicBezTo>
                    <a:pt x="3789" y="1847"/>
                    <a:pt x="2948" y="1005"/>
                    <a:pt x="2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5063637" y="4077447"/>
              <a:ext cx="311573" cy="310235"/>
            </a:xfrm>
            <a:custGeom>
              <a:avLst/>
              <a:gdLst/>
              <a:ahLst/>
              <a:cxnLst/>
              <a:rect l="l" t="t" r="r" b="b"/>
              <a:pathLst>
                <a:path w="7449" h="7417" extrusionOk="0">
                  <a:moveTo>
                    <a:pt x="3725" y="0"/>
                  </a:moveTo>
                  <a:cubicBezTo>
                    <a:pt x="2883" y="1555"/>
                    <a:pt x="1588" y="2850"/>
                    <a:pt x="1" y="3724"/>
                  </a:cubicBezTo>
                  <a:cubicBezTo>
                    <a:pt x="1588" y="4566"/>
                    <a:pt x="2883" y="5862"/>
                    <a:pt x="3725" y="7416"/>
                  </a:cubicBezTo>
                  <a:cubicBezTo>
                    <a:pt x="4567" y="5862"/>
                    <a:pt x="5862" y="4566"/>
                    <a:pt x="7449" y="3724"/>
                  </a:cubicBezTo>
                  <a:cubicBezTo>
                    <a:pt x="5862" y="2850"/>
                    <a:pt x="4599" y="1555"/>
                    <a:pt x="3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audio" Target="NULL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NUL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58525" y="445025"/>
            <a:ext cx="802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clonica"/>
              <a:buNone/>
              <a:defRPr sz="2800">
                <a:solidFill>
                  <a:schemeClr val="dk1"/>
                </a:solidFill>
                <a:latin typeface="Aclonica"/>
                <a:ea typeface="Aclonica"/>
                <a:cs typeface="Aclonica"/>
                <a:sym typeface="Aclon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8525" y="1152475"/>
            <a:ext cx="8027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Barlow"/>
              <a:buChar char="●"/>
              <a:defRPr sz="1800"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○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■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●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○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■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●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○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"/>
              <a:buChar char="■"/>
              <a:defRPr>
                <a:solidFill>
                  <a:schemeClr val="accent5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58" r:id="rId5"/>
    <p:sldLayoutId id="2147483659" r:id="rId6"/>
    <p:sldLayoutId id="2147483660" r:id="rId7"/>
    <p:sldLayoutId id="2147483669" r:id="rId8"/>
    <p:sldLayoutId id="2147483671" r:id="rId9"/>
    <p:sldLayoutId id="2147483680" r:id="rId10"/>
    <p:sldLayoutId id="2147483681" r:id="rId11"/>
    <p:sldLayoutId id="2147483682" r:id="rId12"/>
    <p:sldLayoutId id="2147483683" r:id="rId1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667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5262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115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4300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jpe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audio" Target="../media/media10.mp3"/><Relationship Id="rId18" Type="http://schemas.openxmlformats.org/officeDocument/2006/relationships/image" Target="../media/image37.jpeg"/><Relationship Id="rId26" Type="http://schemas.openxmlformats.org/officeDocument/2006/relationships/image" Target="../media/image25.png"/><Relationship Id="rId3" Type="http://schemas.openxmlformats.org/officeDocument/2006/relationships/audio" Target="NULL" TargetMode="External"/><Relationship Id="rId21" Type="http://schemas.openxmlformats.org/officeDocument/2006/relationships/image" Target="../media/image35.jpeg"/><Relationship Id="rId7" Type="http://schemas.microsoft.com/office/2007/relationships/media" Target="../media/media6.mp3"/><Relationship Id="rId12" Type="http://schemas.microsoft.com/office/2007/relationships/media" Target="../media/media10.mp3"/><Relationship Id="rId17" Type="http://schemas.openxmlformats.org/officeDocument/2006/relationships/image" Target="../media/image48.png"/><Relationship Id="rId25" Type="http://schemas.openxmlformats.org/officeDocument/2006/relationships/image" Target="../media/image55.jpeg"/><Relationship Id="rId2" Type="http://schemas.openxmlformats.org/officeDocument/2006/relationships/audio" Target="../media/media3.mp3"/><Relationship Id="rId16" Type="http://schemas.openxmlformats.org/officeDocument/2006/relationships/image" Target="../media/image49.png"/><Relationship Id="rId20" Type="http://schemas.openxmlformats.org/officeDocument/2006/relationships/image" Target="../media/image51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9.mp3"/><Relationship Id="rId24" Type="http://schemas.openxmlformats.org/officeDocument/2006/relationships/image" Target="../media/image54.jpeg"/><Relationship Id="rId5" Type="http://schemas.microsoft.com/office/2007/relationships/media" Target="../media/media5.mp3"/><Relationship Id="rId15" Type="http://schemas.openxmlformats.org/officeDocument/2006/relationships/notesSlide" Target="../notesSlides/notesSlide13.xml"/><Relationship Id="rId23" Type="http://schemas.openxmlformats.org/officeDocument/2006/relationships/image" Target="../media/image53.jpeg"/><Relationship Id="rId10" Type="http://schemas.microsoft.com/office/2007/relationships/media" Target="../media/media8.mp3"/><Relationship Id="rId19" Type="http://schemas.openxmlformats.org/officeDocument/2006/relationships/image" Target="../media/image50.jpeg"/><Relationship Id="rId4" Type="http://schemas.microsoft.com/office/2007/relationships/media" Target="../media/media4.mp3"/><Relationship Id="rId9" Type="http://schemas.microsoft.com/office/2007/relationships/media" Target="../media/media7.mp3"/><Relationship Id="rId14" Type="http://schemas.openxmlformats.org/officeDocument/2006/relationships/slideLayout" Target="../slideLayouts/slideLayout4.xml"/><Relationship Id="rId22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7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0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12.mp3"/><Relationship Id="rId7" Type="http://schemas.openxmlformats.org/officeDocument/2006/relationships/image" Target="../media/image61.jpeg"/><Relationship Id="rId2" Type="http://schemas.microsoft.com/office/2007/relationships/media" Target="../media/media12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63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2 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– Task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7,8,9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4381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3531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3531" y="3239881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3531" y="2365424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3531" y="1490967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791533" y="3294098"/>
            <a:ext cx="3204736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rabbits.</a:t>
            </a:r>
            <a:endParaRPr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585171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791534" y="1545184"/>
            <a:ext cx="303766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 rabbit.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34085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791533" y="2419641"/>
            <a:ext cx="351775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’s a rabbit.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59628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791534" y="4184932"/>
            <a:ext cx="362660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rabbits.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26" name="Picture 2" descr="Cartoon Pointing Hand Clipart - Novocom.top">
            <a:extLst>
              <a:ext uri="{FF2B5EF4-FFF2-40B4-BE49-F238E27FC236}">
                <a16:creationId xmlns:a16="http://schemas.microsoft.com/office/drawing/2014/main" id="{08053D0D-A1EA-6641-AD15-98660F3A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0245" flipH="1">
            <a:off x="4295986" y="3162057"/>
            <a:ext cx="1779583" cy="9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abbit cartoon images, Cartoon bunny, Rabbit cartoon">
            <a:extLst>
              <a:ext uri="{FF2B5EF4-FFF2-40B4-BE49-F238E27FC236}">
                <a16:creationId xmlns:a16="http://schemas.microsoft.com/office/drawing/2014/main" id="{5233BBDC-9A5B-9B40-906D-59D113BB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08" y="1162276"/>
            <a:ext cx="1231295" cy="109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F54521-828D-BF47-93A8-9B67D56BE9A1}"/>
              </a:ext>
            </a:extLst>
          </p:cNvPr>
          <p:cNvCxnSpPr>
            <a:cxnSpLocks/>
          </p:cNvCxnSpPr>
          <p:nvPr/>
        </p:nvCxnSpPr>
        <p:spPr>
          <a:xfrm flipV="1">
            <a:off x="5974631" y="2417523"/>
            <a:ext cx="1039944" cy="618469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Picture 6" descr="Amazon.com: Dwarf Doc Patch Snow White Seven Dwarfs Disney Craft Apparel  Iron On Applique">
            <a:extLst>
              <a:ext uri="{FF2B5EF4-FFF2-40B4-BE49-F238E27FC236}">
                <a16:creationId xmlns:a16="http://schemas.microsoft.com/office/drawing/2014/main" id="{6BF70425-CB58-2B4F-96E7-9D53DB5A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89" y="1162276"/>
            <a:ext cx="2049230" cy="3068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now White | Protagonists Wiki | Fandom">
            <a:extLst>
              <a:ext uri="{FF2B5EF4-FFF2-40B4-BE49-F238E27FC236}">
                <a16:creationId xmlns:a16="http://schemas.microsoft.com/office/drawing/2014/main" id="{0357CE30-40D6-4455-A69A-AD4C2E560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62" b="96154" l="6186" r="89691">
                        <a14:foregroundMark x1="61340" y1="4231" x2="53093" y2="17692"/>
                        <a14:foregroundMark x1="54124" y1="3462" x2="47423" y2="6538"/>
                        <a14:foregroundMark x1="90722" y1="69615" x2="38144" y2="96154"/>
                        <a14:foregroundMark x1="38144" y1="96154" x2="31443" y2="90385"/>
                        <a14:foregroundMark x1="6186" y1="60769" x2="17010" y2="6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6" y="-173106"/>
            <a:ext cx="1352275" cy="18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13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3531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3531" y="3296153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3531" y="2428730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3531" y="1561302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776944" y="3350370"/>
            <a:ext cx="335999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giraffes.</a:t>
            </a:r>
            <a:endParaRPr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655506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776944" y="1615519"/>
            <a:ext cx="290143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 giraffe.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90357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776943" y="2482947"/>
            <a:ext cx="335999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’s a giraffe.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522934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776944" y="4184932"/>
            <a:ext cx="346396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giraffes.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26" name="Picture 2" descr="Cartoon Pointing Hand Clipart - Novocom.top">
            <a:extLst>
              <a:ext uri="{FF2B5EF4-FFF2-40B4-BE49-F238E27FC236}">
                <a16:creationId xmlns:a16="http://schemas.microsoft.com/office/drawing/2014/main" id="{08053D0D-A1EA-6641-AD15-98660F3A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0245" flipH="1">
            <a:off x="4295986" y="3162057"/>
            <a:ext cx="1779583" cy="9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F54521-828D-BF47-93A8-9B67D56BE9A1}"/>
              </a:ext>
            </a:extLst>
          </p:cNvPr>
          <p:cNvCxnSpPr>
            <a:cxnSpLocks/>
          </p:cNvCxnSpPr>
          <p:nvPr/>
        </p:nvCxnSpPr>
        <p:spPr>
          <a:xfrm flipV="1">
            <a:off x="5974631" y="2571750"/>
            <a:ext cx="1177983" cy="464242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194" name="Picture 2" descr="110 Giraffe ideas | giraffe, giraffe art, animal art">
            <a:extLst>
              <a:ext uri="{FF2B5EF4-FFF2-40B4-BE49-F238E27FC236}">
                <a16:creationId xmlns:a16="http://schemas.microsoft.com/office/drawing/2014/main" id="{48E9BE96-AAF9-3141-8EA8-5CCEE606D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70" y="716827"/>
            <a:ext cx="1092213" cy="170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Complete List Of The Seven Dwarfs Names (And Fun Facts Too)">
            <a:extLst>
              <a:ext uri="{FF2B5EF4-FFF2-40B4-BE49-F238E27FC236}">
                <a16:creationId xmlns:a16="http://schemas.microsoft.com/office/drawing/2014/main" id="{81B7AA8D-55E4-0045-803A-B472A84A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20" y="943526"/>
            <a:ext cx="4184932" cy="418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now White | Protagonists Wiki | Fandom">
            <a:extLst>
              <a:ext uri="{FF2B5EF4-FFF2-40B4-BE49-F238E27FC236}">
                <a16:creationId xmlns:a16="http://schemas.microsoft.com/office/drawing/2014/main" id="{0A33A2C6-AEF6-4DCA-9E1F-10670D9DD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62" b="96154" l="6186" r="89691">
                        <a14:foregroundMark x1="61340" y1="4231" x2="53093" y2="17692"/>
                        <a14:foregroundMark x1="54124" y1="3462" x2="47423" y2="6538"/>
                        <a14:foregroundMark x1="90722" y1="69615" x2="38144" y2="96154"/>
                        <a14:foregroundMark x1="38144" y1="96154" x2="31443" y2="90385"/>
                        <a14:foregroundMark x1="6186" y1="60769" x2="17010" y2="6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31" y="-189336"/>
            <a:ext cx="1352275" cy="18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58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2.PRESENTATION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8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E6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an These Five Questions Determine What Famous Disney Home You Should Live  In? | Disney mural, Snow white cottage, Disney art">
            <a:extLst>
              <a:ext uri="{FF2B5EF4-FFF2-40B4-BE49-F238E27FC236}">
                <a16:creationId xmlns:a16="http://schemas.microsoft.com/office/drawing/2014/main" id="{DB756AA5-DE27-E841-BB4C-E5D1B6B4F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FCC5082-3E3F-8240-BB7F-0DC1D8B62CE7}"/>
              </a:ext>
            </a:extLst>
          </p:cNvPr>
          <p:cNvSpPr/>
          <p:nvPr/>
        </p:nvSpPr>
        <p:spPr>
          <a:xfrm>
            <a:off x="2407298" y="139959"/>
            <a:ext cx="3909527" cy="62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Listen and tick</a:t>
            </a:r>
          </a:p>
        </p:txBody>
      </p:sp>
      <p:pic>
        <p:nvPicPr>
          <p:cNvPr id="42" name="Picture 41" descr="A collage of animals&#10;&#10;Description automatically generated with low confidence">
            <a:extLst>
              <a:ext uri="{FF2B5EF4-FFF2-40B4-BE49-F238E27FC236}">
                <a16:creationId xmlns:a16="http://schemas.microsoft.com/office/drawing/2014/main" id="{6AAFA806-B264-CF48-8308-E94E13628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3999" cy="51949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9FC469-AC49-EF4D-A24B-82A06D546146}"/>
              </a:ext>
            </a:extLst>
          </p:cNvPr>
          <p:cNvSpPr txBox="1"/>
          <p:nvPr/>
        </p:nvSpPr>
        <p:spPr>
          <a:xfrm>
            <a:off x="2953788" y="2705878"/>
            <a:ext cx="513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</a:rPr>
              <a:t>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B204CC-38EA-364C-ABB8-84E0F46E75B0}"/>
              </a:ext>
            </a:extLst>
          </p:cNvPr>
          <p:cNvSpPr txBox="1"/>
          <p:nvPr/>
        </p:nvSpPr>
        <p:spPr>
          <a:xfrm>
            <a:off x="2953787" y="4356372"/>
            <a:ext cx="513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</a:rPr>
              <a:t>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F08450-7B0C-2D45-8E51-48EB810B89B7}"/>
              </a:ext>
            </a:extLst>
          </p:cNvPr>
          <p:cNvSpPr txBox="1"/>
          <p:nvPr/>
        </p:nvSpPr>
        <p:spPr>
          <a:xfrm>
            <a:off x="4939005" y="1029478"/>
            <a:ext cx="513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</a:rPr>
              <a:t>✓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83E0B8-3E52-1B42-8596-D47BC81226CF}"/>
              </a:ext>
            </a:extLst>
          </p:cNvPr>
          <p:cNvSpPr txBox="1"/>
          <p:nvPr/>
        </p:nvSpPr>
        <p:spPr>
          <a:xfrm>
            <a:off x="7051169" y="2705878"/>
            <a:ext cx="513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F0"/>
                </a:solidFill>
              </a:rPr>
              <a:t>✓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8.mp3" descr="3.8.mp3">
            <a:hlinkClick r:id="" action="ppaction://media"/>
            <a:extLst>
              <a:ext uri="{FF2B5EF4-FFF2-40B4-BE49-F238E27FC236}">
                <a16:creationId xmlns:a16="http://schemas.microsoft.com/office/drawing/2014/main" id="{D0466334-81C3-3B79-C66E-946F79461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3200" y="424078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3.PRACTICE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5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46"/>
          <p:cNvSpPr txBox="1">
            <a:spLocks noGrp="1"/>
          </p:cNvSpPr>
          <p:nvPr>
            <p:ph type="title"/>
          </p:nvPr>
        </p:nvSpPr>
        <p:spPr>
          <a:xfrm>
            <a:off x="1721550" y="2150850"/>
            <a:ext cx="570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2">
                    <a:lumMod val="25000"/>
                  </a:schemeClr>
                </a:solidFill>
              </a:rPr>
              <a:t>Let’s play</a:t>
            </a:r>
            <a:endParaRPr sz="6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44"/>
          <p:cNvSpPr txBox="1">
            <a:spLocks noGrp="1"/>
          </p:cNvSpPr>
          <p:nvPr>
            <p:ph type="title"/>
          </p:nvPr>
        </p:nvSpPr>
        <p:spPr>
          <a:xfrm>
            <a:off x="1560355" y="-65314"/>
            <a:ext cx="5857482" cy="4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002060"/>
                </a:solidFill>
                <a:latin typeface="Comic Sans MS" panose="030F0702030302020204" pitchFamily="66" charset="0"/>
              </a:rPr>
              <a:t>Golden ears game</a:t>
            </a:r>
            <a:endParaRPr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4016CA-784C-5A42-B227-56597D28FC87}"/>
              </a:ext>
            </a:extLst>
          </p:cNvPr>
          <p:cNvGrpSpPr/>
          <p:nvPr/>
        </p:nvGrpSpPr>
        <p:grpSpPr>
          <a:xfrm>
            <a:off x="379895" y="1022350"/>
            <a:ext cx="923443" cy="1536700"/>
            <a:chOff x="379895" y="1022350"/>
            <a:chExt cx="923443" cy="1536700"/>
          </a:xfrm>
        </p:grpSpPr>
        <p:pic>
          <p:nvPicPr>
            <p:cNvPr id="12290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6AB95A51-73C6-A946-BC7C-7030D7C2B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895" y="102235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EAEC6D-80DF-CD4D-9C6E-8D2ACEADE92B}"/>
                </a:ext>
              </a:extLst>
            </p:cNvPr>
            <p:cNvSpPr txBox="1"/>
            <p:nvPr/>
          </p:nvSpPr>
          <p:spPr>
            <a:xfrm>
              <a:off x="555668" y="1524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075FBCE-7CB1-2C4B-A8A9-784A0025CD11}"/>
              </a:ext>
            </a:extLst>
          </p:cNvPr>
          <p:cNvGrpSpPr/>
          <p:nvPr/>
        </p:nvGrpSpPr>
        <p:grpSpPr>
          <a:xfrm>
            <a:off x="2399195" y="1022350"/>
            <a:ext cx="923443" cy="1536700"/>
            <a:chOff x="2399195" y="1022350"/>
            <a:chExt cx="923443" cy="1536700"/>
          </a:xfrm>
        </p:grpSpPr>
        <p:pic>
          <p:nvPicPr>
            <p:cNvPr id="10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7B5B269B-2952-BC49-84C6-9ED0D7503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195" y="102235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E77E88-3992-A242-A84D-C63BB4E1D765}"/>
                </a:ext>
              </a:extLst>
            </p:cNvPr>
            <p:cNvSpPr txBox="1"/>
            <p:nvPr/>
          </p:nvSpPr>
          <p:spPr>
            <a:xfrm>
              <a:off x="2607824" y="1524000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584466-5E7B-EE44-8623-4879C36D80DF}"/>
              </a:ext>
            </a:extLst>
          </p:cNvPr>
          <p:cNvGrpSpPr/>
          <p:nvPr/>
        </p:nvGrpSpPr>
        <p:grpSpPr>
          <a:xfrm>
            <a:off x="4546842" y="1022350"/>
            <a:ext cx="923443" cy="1536700"/>
            <a:chOff x="4546842" y="1022350"/>
            <a:chExt cx="923443" cy="1536700"/>
          </a:xfrm>
        </p:grpSpPr>
        <p:pic>
          <p:nvPicPr>
            <p:cNvPr id="11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D20B93CC-209A-5645-A721-57CE932D4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842" y="102235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D286D8-0D54-7549-B709-22F8A6B2CE3A}"/>
                </a:ext>
              </a:extLst>
            </p:cNvPr>
            <p:cNvSpPr txBox="1"/>
            <p:nvPr/>
          </p:nvSpPr>
          <p:spPr>
            <a:xfrm>
              <a:off x="4809630" y="1493798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4FF478-EE6C-444E-B053-6FD92FE36A7D}"/>
              </a:ext>
            </a:extLst>
          </p:cNvPr>
          <p:cNvGrpSpPr/>
          <p:nvPr/>
        </p:nvGrpSpPr>
        <p:grpSpPr>
          <a:xfrm>
            <a:off x="7011437" y="1022350"/>
            <a:ext cx="923443" cy="1536700"/>
            <a:chOff x="7011437" y="1022350"/>
            <a:chExt cx="923443" cy="1536700"/>
          </a:xfrm>
        </p:grpSpPr>
        <p:pic>
          <p:nvPicPr>
            <p:cNvPr id="12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8E0F1ED5-E0EE-6849-9FC1-1B07A29C6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437" y="102235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38DC7A-FF8D-C346-88BA-006EEAA0A9F7}"/>
                </a:ext>
              </a:extLst>
            </p:cNvPr>
            <p:cNvSpPr txBox="1"/>
            <p:nvPr/>
          </p:nvSpPr>
          <p:spPr>
            <a:xfrm>
              <a:off x="7218904" y="1493798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552328-ED9F-A04C-8481-F999F43A3057}"/>
              </a:ext>
            </a:extLst>
          </p:cNvPr>
          <p:cNvGrpSpPr/>
          <p:nvPr/>
        </p:nvGrpSpPr>
        <p:grpSpPr>
          <a:xfrm>
            <a:off x="1303338" y="2559050"/>
            <a:ext cx="923443" cy="1536700"/>
            <a:chOff x="1303338" y="2559050"/>
            <a:chExt cx="923443" cy="1536700"/>
          </a:xfrm>
        </p:grpSpPr>
        <p:pic>
          <p:nvPicPr>
            <p:cNvPr id="13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1407BD9E-A7AC-8844-8EFF-F9F8A934B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338" y="255905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2D53AC-2649-8641-8916-E530BEFDFDDE}"/>
                </a:ext>
              </a:extLst>
            </p:cNvPr>
            <p:cNvSpPr txBox="1"/>
            <p:nvPr/>
          </p:nvSpPr>
          <p:spPr>
            <a:xfrm>
              <a:off x="1547655" y="3061851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FAA72AD-5433-F249-B46F-881D36416786}"/>
              </a:ext>
            </a:extLst>
          </p:cNvPr>
          <p:cNvGrpSpPr/>
          <p:nvPr/>
        </p:nvGrpSpPr>
        <p:grpSpPr>
          <a:xfrm>
            <a:off x="3620974" y="2559050"/>
            <a:ext cx="923443" cy="1536700"/>
            <a:chOff x="3620974" y="2559050"/>
            <a:chExt cx="923443" cy="1536700"/>
          </a:xfrm>
        </p:grpSpPr>
        <p:pic>
          <p:nvPicPr>
            <p:cNvPr id="14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CD9C7E30-E6DD-C447-94D6-D2BA2B808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974" y="255905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DBB069-ABB5-F244-8E62-2EDB9782B09B}"/>
                </a:ext>
              </a:extLst>
            </p:cNvPr>
            <p:cNvSpPr txBox="1"/>
            <p:nvPr/>
          </p:nvSpPr>
          <p:spPr>
            <a:xfrm>
              <a:off x="3858362" y="3023751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6647B8-2ACE-6546-9037-EE4ABB671385}"/>
              </a:ext>
            </a:extLst>
          </p:cNvPr>
          <p:cNvGrpSpPr/>
          <p:nvPr/>
        </p:nvGrpSpPr>
        <p:grpSpPr>
          <a:xfrm>
            <a:off x="5768621" y="2545100"/>
            <a:ext cx="923443" cy="1536700"/>
            <a:chOff x="5768621" y="2545100"/>
            <a:chExt cx="923443" cy="1536700"/>
          </a:xfrm>
        </p:grpSpPr>
        <p:pic>
          <p:nvPicPr>
            <p:cNvPr id="15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A168DDAF-9385-344B-8624-AC4D803DFC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621" y="2545100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41B44F-A4C9-A44C-ADCB-3989F8CE02D9}"/>
                </a:ext>
              </a:extLst>
            </p:cNvPr>
            <p:cNvSpPr txBox="1"/>
            <p:nvPr/>
          </p:nvSpPr>
          <p:spPr>
            <a:xfrm>
              <a:off x="5989410" y="3011051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7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557504-EC5C-FE4F-9BF3-EBFB54321FCA}"/>
              </a:ext>
            </a:extLst>
          </p:cNvPr>
          <p:cNvGrpSpPr/>
          <p:nvPr/>
        </p:nvGrpSpPr>
        <p:grpSpPr>
          <a:xfrm>
            <a:off x="7677792" y="2540704"/>
            <a:ext cx="923443" cy="1536700"/>
            <a:chOff x="7771494" y="2400864"/>
            <a:chExt cx="923443" cy="1536700"/>
          </a:xfrm>
        </p:grpSpPr>
        <p:pic>
          <p:nvPicPr>
            <p:cNvPr id="16" name="Picture 2" descr="Ear - Gold Clip Art at Clker.com - vector clip art online, royalty free &amp;  public domain">
              <a:extLst>
                <a:ext uri="{FF2B5EF4-FFF2-40B4-BE49-F238E27FC236}">
                  <a16:creationId xmlns:a16="http://schemas.microsoft.com/office/drawing/2014/main" id="{95DB2A7B-CF3C-E44E-B51A-935E073BE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1494" y="2400864"/>
              <a:ext cx="923443" cy="153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9D0F4E-BCC3-0047-A29B-505A58F6F86D}"/>
                </a:ext>
              </a:extLst>
            </p:cNvPr>
            <p:cNvSpPr txBox="1"/>
            <p:nvPr/>
          </p:nvSpPr>
          <p:spPr>
            <a:xfrm>
              <a:off x="8034282" y="2892215"/>
              <a:ext cx="3978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8</a:t>
              </a:r>
            </a:p>
          </p:txBody>
        </p:sp>
      </p:grpSp>
      <p:pic>
        <p:nvPicPr>
          <p:cNvPr id="28" name="Tieng-khi-keu-www_tiengdong_com (mp3cut.net)" descr="Tieng-khi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DC5D0400-DEFD-2C4D-B4BF-5BA6CA436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50709" y="405272"/>
            <a:ext cx="812800" cy="8128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BB905A8-4F1A-F34E-A038-BE22E0BFE681}"/>
              </a:ext>
            </a:extLst>
          </p:cNvPr>
          <p:cNvGrpSpPr/>
          <p:nvPr/>
        </p:nvGrpSpPr>
        <p:grpSpPr>
          <a:xfrm>
            <a:off x="3308071" y="772060"/>
            <a:ext cx="3969606" cy="3430545"/>
            <a:chOff x="2913448" y="621737"/>
            <a:chExt cx="3925428" cy="3925428"/>
          </a:xfrm>
        </p:grpSpPr>
        <p:pic>
          <p:nvPicPr>
            <p:cNvPr id="12296" name="Picture 8" descr="Premium Vector | Vector illustration of cartoon monkeys">
              <a:extLst>
                <a:ext uri="{FF2B5EF4-FFF2-40B4-BE49-F238E27FC236}">
                  <a16:creationId xmlns:a16="http://schemas.microsoft.com/office/drawing/2014/main" id="{2A28BA50-05D4-174F-B4CF-4910F4755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448" y="621737"/>
              <a:ext cx="3925428" cy="3925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E3E67E75-74E5-A545-B95F-48BD6116A76B}"/>
                </a:ext>
              </a:extLst>
            </p:cNvPr>
            <p:cNvSpPr/>
            <p:nvPr/>
          </p:nvSpPr>
          <p:spPr>
            <a:xfrm>
              <a:off x="3858363" y="3797300"/>
              <a:ext cx="2131048" cy="6223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monkeys</a:t>
              </a:r>
            </a:p>
          </p:txBody>
        </p:sp>
      </p:grpSp>
      <p:pic>
        <p:nvPicPr>
          <p:cNvPr id="32" name="Tieng-meo-keu-www_tiengdong_com" descr="Tieng-me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DDFDDFD0-7263-3046-A0D4-FC5D97BA53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28148.951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11460" y="1084722"/>
            <a:ext cx="812800" cy="812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A871663-90DB-2C41-A652-5D3ED6C4CB54}"/>
              </a:ext>
            </a:extLst>
          </p:cNvPr>
          <p:cNvGrpSpPr/>
          <p:nvPr/>
        </p:nvGrpSpPr>
        <p:grpSpPr>
          <a:xfrm>
            <a:off x="4745029" y="977700"/>
            <a:ext cx="4632535" cy="2884397"/>
            <a:chOff x="2095500" y="793750"/>
            <a:chExt cx="4953000" cy="3143814"/>
          </a:xfrm>
        </p:grpSpPr>
        <p:pic>
          <p:nvPicPr>
            <p:cNvPr id="12298" name="Picture 10" descr="Cartoon cat Images, Stock Photos &amp; Vectors | Shutterstock">
              <a:extLst>
                <a:ext uri="{FF2B5EF4-FFF2-40B4-BE49-F238E27FC236}">
                  <a16:creationId xmlns:a16="http://schemas.microsoft.com/office/drawing/2014/main" id="{34E156AF-C294-4444-8214-739EA5F34A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92"/>
            <a:stretch/>
          </p:blipFill>
          <p:spPr bwMode="auto">
            <a:xfrm>
              <a:off x="2095500" y="793750"/>
              <a:ext cx="4953000" cy="3143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38914429-F807-E842-A8C1-4FE8D94BDC70}"/>
                </a:ext>
              </a:extLst>
            </p:cNvPr>
            <p:cNvSpPr/>
            <p:nvPr/>
          </p:nvSpPr>
          <p:spPr>
            <a:xfrm>
              <a:off x="3728684" y="2273300"/>
              <a:ext cx="1029553" cy="514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cats</a:t>
              </a:r>
            </a:p>
          </p:txBody>
        </p:sp>
      </p:grpSp>
      <p:pic>
        <p:nvPicPr>
          <p:cNvPr id="35" name="Tieng-Su-Tu-gam-www_nhacchuongvui_com (mp3cut.net)" descr="Tieng-Su-Tu-gam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325DDEA2-E890-0049-AFAE-25ACC5DAE2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15293" y="1732300"/>
            <a:ext cx="812800" cy="8128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B6A5B72-F657-BB4E-AFF6-8BE464F9E1C4}"/>
              </a:ext>
            </a:extLst>
          </p:cNvPr>
          <p:cNvGrpSpPr/>
          <p:nvPr/>
        </p:nvGrpSpPr>
        <p:grpSpPr>
          <a:xfrm>
            <a:off x="412402" y="2307865"/>
            <a:ext cx="4464809" cy="2716518"/>
            <a:chOff x="2503281" y="652544"/>
            <a:chExt cx="4380026" cy="3285020"/>
          </a:xfrm>
        </p:grpSpPr>
        <p:pic>
          <p:nvPicPr>
            <p:cNvPr id="12300" name="Picture 12" descr="Hình ảnh sư tử đẹp nhất | Cartoon lion, Lion family, Cartoon">
              <a:extLst>
                <a:ext uri="{FF2B5EF4-FFF2-40B4-BE49-F238E27FC236}">
                  <a16:creationId xmlns:a16="http://schemas.microsoft.com/office/drawing/2014/main" id="{5A512CD0-7800-CE41-9547-F04655F94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3281" y="652544"/>
              <a:ext cx="4380026" cy="328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79FCC66-2E46-9A47-ABA0-511251134283}"/>
                </a:ext>
              </a:extLst>
            </p:cNvPr>
            <p:cNvSpPr/>
            <p:nvPr/>
          </p:nvSpPr>
          <p:spPr>
            <a:xfrm>
              <a:off x="4162214" y="3446213"/>
              <a:ext cx="1039239" cy="36378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lions</a:t>
              </a:r>
            </a:p>
          </p:txBody>
        </p:sp>
      </p:grpSp>
      <p:pic>
        <p:nvPicPr>
          <p:cNvPr id="38" name="Tieng-voi-keu-www_tiengdong_com (mp3cut.net)" descr="Tieng-voi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D87FA78-0D91-3943-99CD-9BE2767CD3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3976A6C-C883-1448-9D3A-DC7B058D8904}"/>
              </a:ext>
            </a:extLst>
          </p:cNvPr>
          <p:cNvGrpSpPr/>
          <p:nvPr/>
        </p:nvGrpSpPr>
        <p:grpSpPr>
          <a:xfrm>
            <a:off x="306863" y="523539"/>
            <a:ext cx="4776949" cy="2754303"/>
            <a:chOff x="2277215" y="906262"/>
            <a:chExt cx="4471433" cy="3070675"/>
          </a:xfrm>
        </p:grpSpPr>
        <p:pic>
          <p:nvPicPr>
            <p:cNvPr id="12302" name="Picture 14" descr="Big and small elephants cartoon on white background 3253121 Vector Art at  Vecteezy">
              <a:extLst>
                <a:ext uri="{FF2B5EF4-FFF2-40B4-BE49-F238E27FC236}">
                  <a16:creationId xmlns:a16="http://schemas.microsoft.com/office/drawing/2014/main" id="{0A603C8A-F48A-9742-A9F1-710136A4F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215" y="906262"/>
              <a:ext cx="4471433" cy="307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1FFD486A-21B6-154D-AD10-DDF011D7C8F7}"/>
                </a:ext>
              </a:extLst>
            </p:cNvPr>
            <p:cNvSpPr/>
            <p:nvPr/>
          </p:nvSpPr>
          <p:spPr>
            <a:xfrm>
              <a:off x="3375380" y="3446213"/>
              <a:ext cx="1832116" cy="4680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elephants</a:t>
              </a:r>
            </a:p>
          </p:txBody>
        </p:sp>
      </p:grpSp>
      <p:pic>
        <p:nvPicPr>
          <p:cNvPr id="41" name="Nhac-chuong-tieng-Cho-sua-www_tiengdong_com" descr="Nhac-chuong-tieng-Cho-sua-www_tiengdong_com">
            <a:hlinkClick r:id="" action="ppaction://media"/>
            <a:extLst>
              <a:ext uri="{FF2B5EF4-FFF2-40B4-BE49-F238E27FC236}">
                <a16:creationId xmlns:a16="http://schemas.microsoft.com/office/drawing/2014/main" id="{BE81CC6E-47C3-BB4A-8441-AED05F9AC9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9">
                  <p14:trim end="41285.576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03655" y="2559050"/>
            <a:ext cx="812800" cy="8128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501733F-5929-4D4D-87DD-A097469DF128}"/>
              </a:ext>
            </a:extLst>
          </p:cNvPr>
          <p:cNvGrpSpPr/>
          <p:nvPr/>
        </p:nvGrpSpPr>
        <p:grpSpPr>
          <a:xfrm>
            <a:off x="4642358" y="470753"/>
            <a:ext cx="5146801" cy="3395836"/>
            <a:chOff x="2002169" y="953764"/>
            <a:chExt cx="4374249" cy="3093772"/>
          </a:xfrm>
        </p:grpSpPr>
        <p:pic>
          <p:nvPicPr>
            <p:cNvPr id="12304" name="Picture 16" descr="Cartoon character corgi dog wearing protective face mask with other dogs  2296800 Vector Art at Vecteezy">
              <a:extLst>
                <a:ext uri="{FF2B5EF4-FFF2-40B4-BE49-F238E27FC236}">
                  <a16:creationId xmlns:a16="http://schemas.microsoft.com/office/drawing/2014/main" id="{D6E89CE3-4DAE-A846-9557-24D88CD16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169" y="953764"/>
              <a:ext cx="4374249" cy="309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B312EB8-6712-C449-ADCB-2EB29153AA2B}"/>
                </a:ext>
              </a:extLst>
            </p:cNvPr>
            <p:cNvSpPr/>
            <p:nvPr/>
          </p:nvSpPr>
          <p:spPr>
            <a:xfrm>
              <a:off x="3450103" y="3371850"/>
              <a:ext cx="1149482" cy="54241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dogs</a:t>
              </a:r>
            </a:p>
          </p:txBody>
        </p:sp>
      </p:grpSp>
      <p:pic>
        <p:nvPicPr>
          <p:cNvPr id="45" name="Tieng-ket-keu-www_tiengdong_com" descr="Tieng-ke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113C6F9E-2D1D-7A42-B733-FC024C2ACC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0">
                  <p14:trim end="477119.380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93957" y="3507864"/>
            <a:ext cx="812800" cy="8128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09CB321-48DE-5F45-8343-1218F86E369E}"/>
              </a:ext>
            </a:extLst>
          </p:cNvPr>
          <p:cNvGrpSpPr/>
          <p:nvPr/>
        </p:nvGrpSpPr>
        <p:grpSpPr>
          <a:xfrm>
            <a:off x="5360460" y="523539"/>
            <a:ext cx="4409313" cy="3914264"/>
            <a:chOff x="2190750" y="598812"/>
            <a:chExt cx="4154332" cy="4090419"/>
          </a:xfrm>
        </p:grpSpPr>
        <p:pic>
          <p:nvPicPr>
            <p:cNvPr id="12306" name="Picture 18" descr="Set of six cute and funny, cartoon parrots of different colors. Download a  Free Preview or High Quality Adobe… | Cartoon bird drawing, Parrot cartoon, Cartoon  birds">
              <a:extLst>
                <a:ext uri="{FF2B5EF4-FFF2-40B4-BE49-F238E27FC236}">
                  <a16:creationId xmlns:a16="http://schemas.microsoft.com/office/drawing/2014/main" id="{97D1C44C-FC3A-D147-8432-5157FFC19E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32"/>
            <a:stretch/>
          </p:blipFill>
          <p:spPr bwMode="auto">
            <a:xfrm>
              <a:off x="2190750" y="598812"/>
              <a:ext cx="4154332" cy="4090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DF2DBAD5-0A6D-4A4A-B59D-C2BF29A22A2B}"/>
                </a:ext>
              </a:extLst>
            </p:cNvPr>
            <p:cNvSpPr/>
            <p:nvPr/>
          </p:nvSpPr>
          <p:spPr>
            <a:xfrm>
              <a:off x="3486673" y="3876431"/>
              <a:ext cx="1517009" cy="56485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parrots</a:t>
              </a:r>
            </a:p>
          </p:txBody>
        </p:sp>
      </p:grpSp>
      <p:pic>
        <p:nvPicPr>
          <p:cNvPr id="48" name="Tieng-chim-keu-trong-rung-nui-www_tiengdong_com" descr="Tieng-chim-keu-trong-rung-nui-www_tiengdong_com">
            <a:hlinkClick r:id="" action="ppaction://media"/>
            <a:extLst>
              <a:ext uri="{FF2B5EF4-FFF2-40B4-BE49-F238E27FC236}">
                <a16:creationId xmlns:a16="http://schemas.microsoft.com/office/drawing/2014/main" id="{98DC57CA-F17C-A843-9816-1FF82B9422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1">
                  <p14:trim end="101011.987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49248" y="-530627"/>
            <a:ext cx="812800" cy="8128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2EC061C-7FF5-0A4D-BAAD-672997F948F6}"/>
              </a:ext>
            </a:extLst>
          </p:cNvPr>
          <p:cNvGrpSpPr/>
          <p:nvPr/>
        </p:nvGrpSpPr>
        <p:grpSpPr>
          <a:xfrm>
            <a:off x="1289189" y="509393"/>
            <a:ext cx="3969607" cy="2884397"/>
            <a:chOff x="3183251" y="1032525"/>
            <a:chExt cx="3969607" cy="2884397"/>
          </a:xfrm>
        </p:grpSpPr>
        <p:pic>
          <p:nvPicPr>
            <p:cNvPr id="12308" name="Picture 20" descr="Custom Birds Cartoon Birds Blue Birds Layered Birds | Etsy">
              <a:extLst>
                <a:ext uri="{FF2B5EF4-FFF2-40B4-BE49-F238E27FC236}">
                  <a16:creationId xmlns:a16="http://schemas.microsoft.com/office/drawing/2014/main" id="{ADC01E0A-93E9-E640-BC10-CF4E2C1F6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251" y="1032525"/>
              <a:ext cx="3969607" cy="2884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302E47B8-F7C5-FE46-82A4-68304038FDBA}"/>
                </a:ext>
              </a:extLst>
            </p:cNvPr>
            <p:cNvSpPr/>
            <p:nvPr/>
          </p:nvSpPr>
          <p:spPr>
            <a:xfrm>
              <a:off x="4361847" y="2965450"/>
              <a:ext cx="1517780" cy="6503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</a:rPr>
                <a:t>birds </a:t>
              </a:r>
            </a:p>
          </p:txBody>
        </p:sp>
      </p:grpSp>
      <p:pic>
        <p:nvPicPr>
          <p:cNvPr id="51" name="Tieng-vit-keu-www_tiengdong_com" descr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804459FD-6D2D-2C43-B1B2-7065A137DDCC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46296" y="4300163"/>
            <a:ext cx="812800" cy="8128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6E621A2-427C-AB46-9A33-C3F5EAB25331}"/>
              </a:ext>
            </a:extLst>
          </p:cNvPr>
          <p:cNvGrpSpPr/>
          <p:nvPr/>
        </p:nvGrpSpPr>
        <p:grpSpPr>
          <a:xfrm>
            <a:off x="220622" y="442540"/>
            <a:ext cx="4049572" cy="3914264"/>
            <a:chOff x="3275498" y="583572"/>
            <a:chExt cx="4049572" cy="3914264"/>
          </a:xfrm>
        </p:grpSpPr>
        <p:pic>
          <p:nvPicPr>
            <p:cNvPr id="12310" name="Picture 22" descr="Premium Vector | Happy cartoon duck swimming collection set">
              <a:extLst>
                <a:ext uri="{FF2B5EF4-FFF2-40B4-BE49-F238E27FC236}">
                  <a16:creationId xmlns:a16="http://schemas.microsoft.com/office/drawing/2014/main" id="{B86049CF-7510-D94E-BBF4-8A2907A44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498" y="583572"/>
              <a:ext cx="4049572" cy="391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FD3C8C0-BD05-AF40-8A31-001B0EAB0DBD}"/>
                </a:ext>
              </a:extLst>
            </p:cNvPr>
            <p:cNvSpPr/>
            <p:nvPr/>
          </p:nvSpPr>
          <p:spPr>
            <a:xfrm>
              <a:off x="4608951" y="3371850"/>
              <a:ext cx="1375950" cy="705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ducks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6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5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03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16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83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694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436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lage of animals&#10;&#10;Description automatically generated with low confidence">
            <a:extLst>
              <a:ext uri="{FF2B5EF4-FFF2-40B4-BE49-F238E27FC236}">
                <a16:creationId xmlns:a16="http://schemas.microsoft.com/office/drawing/2014/main" id="{0AD8432A-2EB0-C446-A686-17124704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135"/>
            <a:ext cx="9143999" cy="4300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314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  <a:r>
              <a:rPr lang="en-US" sz="3000" b="1" dirty="0" smtClean="0">
                <a:latin typeface="Comic Sans MS" panose="030F0702030302020204" pitchFamily="66" charset="0"/>
              </a:rPr>
              <a:t> Look and say</a:t>
            </a:r>
            <a:endParaRPr lang="en-US" sz="3000" b="1" dirty="0">
              <a:latin typeface="Comic Sans MS" panose="030F0702030302020204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89300" y="89262"/>
            <a:ext cx="3492500" cy="51552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16300" y="76944"/>
            <a:ext cx="3683000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These/ Those </a:t>
            </a:r>
            <a:r>
              <a:rPr lang="en-US" sz="2500" dirty="0" smtClean="0">
                <a:latin typeface="Comic Sans MS" panose="030F0702030302020204" pitchFamily="66" charset="0"/>
              </a:rPr>
              <a:t>are</a:t>
            </a:r>
            <a:r>
              <a:rPr lang="en-US" dirty="0" smtClean="0"/>
              <a:t>……..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37;p71"/>
          <p:cNvSpPr/>
          <p:nvPr/>
        </p:nvSpPr>
        <p:spPr>
          <a:xfrm>
            <a:off x="2257026" y="392360"/>
            <a:ext cx="5058174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dirty="0">
                <a:ea typeface="+mn-ea"/>
              </a:rPr>
              <a:t>   </a:t>
            </a:r>
            <a:r>
              <a:rPr lang="en-US" sz="4500" b="1" kern="1200" dirty="0" smtClean="0">
                <a:latin typeface="Comic Sans MS" panose="030F0702030302020204" pitchFamily="66" charset="0"/>
                <a:ea typeface="+mn-ea"/>
                <a:cs typeface="+mn-cs"/>
              </a:rPr>
              <a:t>ASSESSMENT</a:t>
            </a:r>
            <a:endParaRPr lang="en-US" sz="4500" b="1" kern="1200" dirty="0"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6" name="Picture 2" descr="kissclipart-students-assessment-clipart-educational-assessment-708304d04914d360  - Kinabalu International Scho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22" y="1711754"/>
            <a:ext cx="2516697" cy="19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t Clip Art Free Clipart Images Transparent Png - Assessment Clipart, Png 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966">
            <a:off x="6419376" y="2023103"/>
            <a:ext cx="1710511" cy="18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gnostic Assessments | Kids at He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10" l="156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187">
            <a:off x="869036" y="1872362"/>
            <a:ext cx="1759315" cy="17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2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24E1A1-3F85-054F-98CE-11FE33D9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5421"/>
            <a:ext cx="7772400" cy="4608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number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62E125E-D26E-8943-9A97-50C51B03D8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816"/>
          <a:stretch/>
        </p:blipFill>
        <p:spPr>
          <a:xfrm>
            <a:off x="228600" y="1026321"/>
            <a:ext cx="8864375" cy="330437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5F8B294-B764-C94F-80CB-A85035A14F38}"/>
              </a:ext>
            </a:extLst>
          </p:cNvPr>
          <p:cNvSpPr/>
          <p:nvPr/>
        </p:nvSpPr>
        <p:spPr>
          <a:xfrm>
            <a:off x="2514727" y="3478098"/>
            <a:ext cx="781878" cy="70236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ACBC4CC-2A35-754A-A6B0-79A126A839C7}"/>
              </a:ext>
            </a:extLst>
          </p:cNvPr>
          <p:cNvSpPr/>
          <p:nvPr/>
        </p:nvSpPr>
        <p:spPr>
          <a:xfrm>
            <a:off x="4298955" y="3478098"/>
            <a:ext cx="781878" cy="70236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40E6F82-EF6F-5B4B-B82C-2321A826EFFA}"/>
              </a:ext>
            </a:extLst>
          </p:cNvPr>
          <p:cNvSpPr/>
          <p:nvPr/>
        </p:nvSpPr>
        <p:spPr>
          <a:xfrm>
            <a:off x="7774872" y="3478098"/>
            <a:ext cx="781878" cy="70236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47F17D9-0ABF-0F45-B011-0F5AC5BA321F}"/>
              </a:ext>
            </a:extLst>
          </p:cNvPr>
          <p:cNvSpPr/>
          <p:nvPr/>
        </p:nvSpPr>
        <p:spPr>
          <a:xfrm>
            <a:off x="685800" y="3478098"/>
            <a:ext cx="781878" cy="70236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4194030-803C-2B40-A746-D6662E518A0C}"/>
              </a:ext>
            </a:extLst>
          </p:cNvPr>
          <p:cNvSpPr/>
          <p:nvPr/>
        </p:nvSpPr>
        <p:spPr>
          <a:xfrm>
            <a:off x="6052433" y="3478098"/>
            <a:ext cx="781878" cy="70236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5</a:t>
            </a:r>
          </a:p>
        </p:txBody>
      </p:sp>
      <p:pic>
        <p:nvPicPr>
          <p:cNvPr id="2" name="Period 36 - U3 - L2 - Option II">
            <a:hlinkClick r:id="" action="ppaction://media"/>
            <a:extLst>
              <a:ext uri="{FF2B5EF4-FFF2-40B4-BE49-F238E27FC236}">
                <a16:creationId xmlns:a16="http://schemas.microsoft.com/office/drawing/2014/main" id="{DCC6FB3C-5AC0-4F1F-8937-B7D3ACB28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0229" y="120926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1. WARM UP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51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14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12BDEC-0E2A-FE40-83A4-FCBAFB95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0" y="204997"/>
            <a:ext cx="8171170" cy="460800"/>
          </a:xfrm>
        </p:spPr>
        <p:txBody>
          <a:bodyPr/>
          <a:lstStyle/>
          <a:p>
            <a:r>
              <a:rPr lang="en-AU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Snow White and Seven Dwarfs</a:t>
            </a:r>
            <a:endParaRPr lang="en-US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Snow White and the Seven Dwarfs | English smart start">
            <a:extLst>
              <a:ext uri="{FF2B5EF4-FFF2-40B4-BE49-F238E27FC236}">
                <a16:creationId xmlns:a16="http://schemas.microsoft.com/office/drawing/2014/main" id="{D6EDD605-95F5-F940-A240-B2508A94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08" y="780271"/>
            <a:ext cx="4288583" cy="428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ave journal of a surfer girl: May 2012 | Snow white cartoon, Snow white  pictures, Disney princess artwork">
            <a:extLst>
              <a:ext uri="{FF2B5EF4-FFF2-40B4-BE49-F238E27FC236}">
                <a16:creationId xmlns:a16="http://schemas.microsoft.com/office/drawing/2014/main" id="{75C8A55C-B116-FB43-8EC8-07D30BB69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50" y="-138426"/>
            <a:ext cx="3831163" cy="34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eigh ho – Snow White and The Seven Dwarfs – Disney | Đọt Chuối Non">
            <a:extLst>
              <a:ext uri="{FF2B5EF4-FFF2-40B4-BE49-F238E27FC236}">
                <a16:creationId xmlns:a16="http://schemas.microsoft.com/office/drawing/2014/main" id="{C321FF2A-988E-564C-AF2F-F425FFCD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8" y="2170917"/>
            <a:ext cx="8693063" cy="254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01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9850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9850" y="3253949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9850" y="2372458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9850" y="150503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839373" y="1559252"/>
            <a:ext cx="2219614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 lion.</a:t>
            </a:r>
            <a:endParaRPr sz="23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59923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839374" y="2426675"/>
            <a:ext cx="2219614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’s a lion.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48153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839374" y="4246446"/>
            <a:ext cx="2791804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lions.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66662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809348" y="3317996"/>
            <a:ext cx="2791804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-US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lions.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5CB052-6907-B04D-8974-FC81FAEBD0DB}"/>
              </a:ext>
            </a:extLst>
          </p:cNvPr>
          <p:cNvGrpSpPr/>
          <p:nvPr/>
        </p:nvGrpSpPr>
        <p:grpSpPr>
          <a:xfrm>
            <a:off x="7744569" y="1396860"/>
            <a:ext cx="1324059" cy="1401999"/>
            <a:chOff x="6439605" y="882796"/>
            <a:chExt cx="2612410" cy="2961938"/>
          </a:xfrm>
        </p:grpSpPr>
        <p:pic>
          <p:nvPicPr>
            <p:cNvPr id="3074" name="Picture 2" descr="Lion Animal Cartoon - Free image on Pixabay">
              <a:extLst>
                <a:ext uri="{FF2B5EF4-FFF2-40B4-BE49-F238E27FC236}">
                  <a16:creationId xmlns:a16="http://schemas.microsoft.com/office/drawing/2014/main" id="{4587248C-CD2F-E840-A619-E94A558A1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605" y="882796"/>
              <a:ext cx="1352939" cy="1352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D55C941A-7067-3C48-A5C7-21615D4FE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075" y="975175"/>
              <a:ext cx="1352940" cy="1352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Golden lion cartoon character vector image | Free SVG">
              <a:extLst>
                <a:ext uri="{FF2B5EF4-FFF2-40B4-BE49-F238E27FC236}">
                  <a16:creationId xmlns:a16="http://schemas.microsoft.com/office/drawing/2014/main" id="{B1570439-2780-3541-9450-D07B40E71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0231" y="2274639"/>
              <a:ext cx="1570095" cy="1570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296975-87D8-704E-ABFB-4850DBCEFAB9}"/>
              </a:ext>
            </a:extLst>
          </p:cNvPr>
          <p:cNvCxnSpPr/>
          <p:nvPr/>
        </p:nvCxnSpPr>
        <p:spPr>
          <a:xfrm flipV="1">
            <a:off x="6039816" y="2220686"/>
            <a:ext cx="1303376" cy="763306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080" name="Picture 8" descr="Free Disney Snow White Dwarfs Clipart and Disney Animated Gifs | Disney  cartoon characters, Disney animation, Snow white dwarfs">
            <a:extLst>
              <a:ext uri="{FF2B5EF4-FFF2-40B4-BE49-F238E27FC236}">
                <a16:creationId xmlns:a16="http://schemas.microsoft.com/office/drawing/2014/main" id="{C5D95B7F-8AC7-2943-B24A-83886069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147" y="1169324"/>
            <a:ext cx="2813663" cy="3451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now White | Protagonists Wiki | Fandom">
            <a:extLst>
              <a:ext uri="{FF2B5EF4-FFF2-40B4-BE49-F238E27FC236}">
                <a16:creationId xmlns:a16="http://schemas.microsoft.com/office/drawing/2014/main" id="{BA4F23F9-D934-42E9-B4DC-ACF166603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62" b="96154" l="6186" r="89691">
                        <a14:foregroundMark x1="61340" y1="4231" x2="53093" y2="17692"/>
                        <a14:foregroundMark x1="54124" y1="3462" x2="47423" y2="6538"/>
                        <a14:foregroundMark x1="90722" y1="69615" x2="38144" y2="96154"/>
                        <a14:foregroundMark x1="38144" y1="96154" x2="31443" y2="90385"/>
                        <a14:foregroundMark x1="6186" y1="60769" x2="17010" y2="6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5" y="-154203"/>
            <a:ext cx="1352275" cy="18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3531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3531" y="3239881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3531" y="2337288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3531" y="1441729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839373" y="1495946"/>
            <a:ext cx="236724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" sz="23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is a tiger.</a:t>
            </a:r>
            <a:endParaRPr sz="2300" b="1" dirty="0">
              <a:solidFill>
                <a:schemeClr val="bg1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535933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839373" y="2391505"/>
            <a:ext cx="2384775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3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’s a tiger.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34085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839372" y="3294098"/>
            <a:ext cx="3201021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-US" sz="23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are tigers.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31492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839373" y="4184932"/>
            <a:ext cx="2984862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300" b="1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are tigers.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3F7426-E39C-6241-8499-6D767DB6F69D}"/>
              </a:ext>
            </a:extLst>
          </p:cNvPr>
          <p:cNvGrpSpPr/>
          <p:nvPr/>
        </p:nvGrpSpPr>
        <p:grpSpPr>
          <a:xfrm>
            <a:off x="5962261" y="1073020"/>
            <a:ext cx="2677886" cy="2805146"/>
            <a:chOff x="5720282" y="1033173"/>
            <a:chExt cx="3305941" cy="2989968"/>
          </a:xfrm>
        </p:grpSpPr>
        <p:pic>
          <p:nvPicPr>
            <p:cNvPr id="5122" name="Picture 2" descr="Tiger Cartoon Illustration Drawing HD Image Free PNG, Resolution:571x493 HD  Png Download - CPPNG.com">
              <a:extLst>
                <a:ext uri="{FF2B5EF4-FFF2-40B4-BE49-F238E27FC236}">
                  <a16:creationId xmlns:a16="http://schemas.microsoft.com/office/drawing/2014/main" id="{CC3C40ED-AC45-7C49-94CF-7AABCE8F4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192" y="1038175"/>
              <a:ext cx="1681195" cy="145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Tiger Cartoon Illustration Drawing HD Image Free PNG, Resolution:571x493 HD  Png Download - CPPNG.com">
              <a:extLst>
                <a:ext uri="{FF2B5EF4-FFF2-40B4-BE49-F238E27FC236}">
                  <a16:creationId xmlns:a16="http://schemas.microsoft.com/office/drawing/2014/main" id="{E7E5F456-E70B-504F-8221-A2015C168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028" y="2494568"/>
              <a:ext cx="1681195" cy="145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Tiger Cartoon Illustration Drawing HD Image Free PNG, Resolution:571x493 HD  Png Download - CPPNG.com">
              <a:extLst>
                <a:ext uri="{FF2B5EF4-FFF2-40B4-BE49-F238E27FC236}">
                  <a16:creationId xmlns:a16="http://schemas.microsoft.com/office/drawing/2014/main" id="{20CEDDC8-E78D-6A48-BCB4-074268703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282" y="1033173"/>
              <a:ext cx="1681195" cy="145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Tiger Cartoon Illustration Drawing HD Image Free PNG, Resolution:571x493 HD  Png Download - CPPNG.com">
              <a:extLst>
                <a:ext uri="{FF2B5EF4-FFF2-40B4-BE49-F238E27FC236}">
                  <a16:creationId xmlns:a16="http://schemas.microsoft.com/office/drawing/2014/main" id="{A77BA7C8-47D3-7C43-9A83-4BD888BC1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4640" y="2571750"/>
              <a:ext cx="1681195" cy="145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4" name="Picture 4" descr="Happy | Disney cartoon characters, Disney, Disney cartoons">
            <a:extLst>
              <a:ext uri="{FF2B5EF4-FFF2-40B4-BE49-F238E27FC236}">
                <a16:creationId xmlns:a16="http://schemas.microsoft.com/office/drawing/2014/main" id="{C9E5CB00-0289-4545-BA26-79866E7A3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90" y="551144"/>
            <a:ext cx="3680107" cy="4304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now White | Protagonists Wiki | Fandom">
            <a:extLst>
              <a:ext uri="{FF2B5EF4-FFF2-40B4-BE49-F238E27FC236}">
                <a16:creationId xmlns:a16="http://schemas.microsoft.com/office/drawing/2014/main" id="{02703341-4790-4EC4-8AA7-6635558A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62" b="96154" l="6186" r="89691">
                        <a14:foregroundMark x1="61340" y1="4231" x2="53093" y2="17692"/>
                        <a14:foregroundMark x1="54124" y1="3462" x2="47423" y2="6538"/>
                        <a14:foregroundMark x1="90722" y1="69615" x2="38144" y2="96154"/>
                        <a14:foregroundMark x1="38144" y1="96154" x2="31443" y2="90385"/>
                        <a14:foregroundMark x1="6186" y1="60769" x2="17010" y2="6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5" y="-154203"/>
            <a:ext cx="1352275" cy="18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41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3531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3531" y="3232841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3531" y="2358384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3531" y="1483927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839372" y="1538144"/>
            <a:ext cx="3096523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an elephant.</a:t>
            </a:r>
            <a:endParaRPr sz="23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578131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839373" y="2412601"/>
            <a:ext cx="300539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’s an elephant.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27045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870821" y="4265197"/>
            <a:ext cx="334284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elephants.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52588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870821" y="3315428"/>
            <a:ext cx="3279955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3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-US" sz="23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elephants.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3296975-87D8-704E-ABFB-4850DBCEFAB9}"/>
              </a:ext>
            </a:extLst>
          </p:cNvPr>
          <p:cNvCxnSpPr/>
          <p:nvPr/>
        </p:nvCxnSpPr>
        <p:spPr>
          <a:xfrm flipV="1">
            <a:off x="5524965" y="3028697"/>
            <a:ext cx="1303376" cy="763306"/>
          </a:xfrm>
          <a:prstGeom prst="straightConnector1">
            <a:avLst/>
          </a:prstGeom>
          <a:ln>
            <a:prstDash val="sysDot"/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42" name="Picture 2" descr="Big and small elephants cartoon on white background 3253121 Vector Art at  Vecteezy">
            <a:extLst>
              <a:ext uri="{FF2B5EF4-FFF2-40B4-BE49-F238E27FC236}">
                <a16:creationId xmlns:a16="http://schemas.microsoft.com/office/drawing/2014/main" id="{C1DF4F6C-AD44-3344-AA5C-9FE177DF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73" y="1538143"/>
            <a:ext cx="1326532" cy="1288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now White | Protagonists Wiki | Fandom">
            <a:extLst>
              <a:ext uri="{FF2B5EF4-FFF2-40B4-BE49-F238E27FC236}">
                <a16:creationId xmlns:a16="http://schemas.microsoft.com/office/drawing/2014/main" id="{6DC1D404-C553-48B1-92E5-1AF4C19F3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2" b="96154" l="6186" r="89691">
                        <a14:foregroundMark x1="61340" y1="4231" x2="53093" y2="17692"/>
                        <a14:foregroundMark x1="54124" y1="3462" x2="47423" y2="6538"/>
                        <a14:foregroundMark x1="90722" y1="69615" x2="38144" y2="96154"/>
                        <a14:foregroundMark x1="38144" y1="96154" x2="31443" y2="90385"/>
                        <a14:foregroundMark x1="6186" y1="60769" x2="17010" y2="6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5" y="-154203"/>
            <a:ext cx="1352275" cy="18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291" y="1004663"/>
            <a:ext cx="33909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80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emium Vector | Vector illustration of cartoon monkeys">
            <a:extLst>
              <a:ext uri="{FF2B5EF4-FFF2-40B4-BE49-F238E27FC236}">
                <a16:creationId xmlns:a16="http://schemas.microsoft.com/office/drawing/2014/main" id="{F0E01C31-BB9B-EE4F-88CD-ADD1947F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37" y="513567"/>
            <a:ext cx="3093297" cy="30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3531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3531" y="32469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3531" y="2372458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3531" y="1498001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839371" y="1552218"/>
            <a:ext cx="281822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 monkey.</a:t>
            </a:r>
            <a:endParaRPr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592205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839371" y="2426675"/>
            <a:ext cx="3000453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’s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 monkey.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411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839371" y="3301132"/>
            <a:ext cx="3577861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monkeys.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66662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839371" y="4184932"/>
            <a:ext cx="3577861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monkeys.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11268" name="Picture 4" descr="Snow White and the Seven Dwarfs Photo: Dopey | Disney cartoon characters,  Disney drawings, Disney art">
            <a:extLst>
              <a:ext uri="{FF2B5EF4-FFF2-40B4-BE49-F238E27FC236}">
                <a16:creationId xmlns:a16="http://schemas.microsoft.com/office/drawing/2014/main" id="{20B168B7-4472-1243-AEDE-15145284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94" y="447819"/>
            <a:ext cx="2968495" cy="42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now White | Protagonists Wiki | Fandom">
            <a:extLst>
              <a:ext uri="{FF2B5EF4-FFF2-40B4-BE49-F238E27FC236}">
                <a16:creationId xmlns:a16="http://schemas.microsoft.com/office/drawing/2014/main" id="{78113711-F6EB-45B2-BE96-63BD1128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62" b="96154" l="6186" r="89691">
                        <a14:foregroundMark x1="61340" y1="4231" x2="53093" y2="17692"/>
                        <a14:foregroundMark x1="54124" y1="3462" x2="47423" y2="6538"/>
                        <a14:foregroundMark x1="90722" y1="69615" x2="38144" y2="96154"/>
                        <a14:foregroundMark x1="38144" y1="96154" x2="31443" y2="90385"/>
                        <a14:foregroundMark x1="6186" y1="60769" x2="17010" y2="6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5" y="-154203"/>
            <a:ext cx="1352275" cy="18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4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70;p43">
            <a:extLst>
              <a:ext uri="{FF2B5EF4-FFF2-40B4-BE49-F238E27FC236}">
                <a16:creationId xmlns:a16="http://schemas.microsoft.com/office/drawing/2014/main" id="{85CC5ED1-0FF3-BA4D-AF59-298DC49E2420}"/>
              </a:ext>
            </a:extLst>
          </p:cNvPr>
          <p:cNvSpPr/>
          <p:nvPr/>
        </p:nvSpPr>
        <p:spPr>
          <a:xfrm rot="-2700000">
            <a:off x="173531" y="4130715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3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9" name="Google Shape;1171;p43">
            <a:extLst>
              <a:ext uri="{FF2B5EF4-FFF2-40B4-BE49-F238E27FC236}">
                <a16:creationId xmlns:a16="http://schemas.microsoft.com/office/drawing/2014/main" id="{67E14D0A-28D6-9D4E-B885-4D92AE75D0A6}"/>
              </a:ext>
            </a:extLst>
          </p:cNvPr>
          <p:cNvSpPr/>
          <p:nvPr/>
        </p:nvSpPr>
        <p:spPr>
          <a:xfrm rot="-2700000">
            <a:off x="173531" y="3268017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4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0" name="Google Shape;1172;p43">
            <a:extLst>
              <a:ext uri="{FF2B5EF4-FFF2-40B4-BE49-F238E27FC236}">
                <a16:creationId xmlns:a16="http://schemas.microsoft.com/office/drawing/2014/main" id="{6E25BA31-7D27-FE4A-B817-F23F6ECD46FE}"/>
              </a:ext>
            </a:extLst>
          </p:cNvPr>
          <p:cNvSpPr/>
          <p:nvPr/>
        </p:nvSpPr>
        <p:spPr>
          <a:xfrm rot="2700000" flipH="1">
            <a:off x="173531" y="2393560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accent1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Google Shape;1173;p43">
            <a:extLst>
              <a:ext uri="{FF2B5EF4-FFF2-40B4-BE49-F238E27FC236}">
                <a16:creationId xmlns:a16="http://schemas.microsoft.com/office/drawing/2014/main" id="{0FD5FF9E-2260-7C44-A45B-4E25D6128E28}"/>
              </a:ext>
            </a:extLst>
          </p:cNvPr>
          <p:cNvSpPr/>
          <p:nvPr/>
        </p:nvSpPr>
        <p:spPr>
          <a:xfrm rot="2700000" flipH="1">
            <a:off x="173531" y="1519103"/>
            <a:ext cx="561445" cy="616784"/>
          </a:xfrm>
          <a:prstGeom prst="roundRect">
            <a:avLst>
              <a:gd name="adj" fmla="val 26193"/>
            </a:avLst>
          </a:prstGeom>
          <a:solidFill>
            <a:schemeClr val="lt2"/>
          </a:solidFill>
          <a:ln>
            <a:noFill/>
          </a:ln>
          <a:effectLst>
            <a:outerShdw blurRad="257175"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12" name="Google Shape;1175;p43">
            <a:extLst>
              <a:ext uri="{FF2B5EF4-FFF2-40B4-BE49-F238E27FC236}">
                <a16:creationId xmlns:a16="http://schemas.microsoft.com/office/drawing/2014/main" id="{F4750B42-592F-C845-A21C-69414937EEF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836353" y="3322234"/>
            <a:ext cx="296134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These</a:t>
            </a:r>
            <a:r>
              <a:rPr lang="en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hippos.</a:t>
            </a:r>
            <a:endParaRPr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Google Shape;1177;p43">
            <a:extLst>
              <a:ext uri="{FF2B5EF4-FFF2-40B4-BE49-F238E27FC236}">
                <a16:creationId xmlns:a16="http://schemas.microsoft.com/office/drawing/2014/main" id="{9AE48743-CFDB-5F4C-AC8E-6CE7ADB98691}"/>
              </a:ext>
            </a:extLst>
          </p:cNvPr>
          <p:cNvSpPr txBox="1">
            <a:spLocks/>
          </p:cNvSpPr>
          <p:nvPr/>
        </p:nvSpPr>
        <p:spPr>
          <a:xfrm flipH="1">
            <a:off x="34566" y="1613307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4" name="Google Shape;1179;p43">
            <a:extLst>
              <a:ext uri="{FF2B5EF4-FFF2-40B4-BE49-F238E27FC236}">
                <a16:creationId xmlns:a16="http://schemas.microsoft.com/office/drawing/2014/main" id="{B40AAF67-71A8-F543-8A14-20B9B2FF0E45}"/>
              </a:ext>
            </a:extLst>
          </p:cNvPr>
          <p:cNvSpPr txBox="1">
            <a:spLocks/>
          </p:cNvSpPr>
          <p:nvPr/>
        </p:nvSpPr>
        <p:spPr>
          <a:xfrm>
            <a:off x="836355" y="2447777"/>
            <a:ext cx="2806968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’s a hippo.</a:t>
            </a:r>
          </a:p>
        </p:txBody>
      </p:sp>
      <p:sp>
        <p:nvSpPr>
          <p:cNvPr id="15" name="Google Shape;1180;p43">
            <a:extLst>
              <a:ext uri="{FF2B5EF4-FFF2-40B4-BE49-F238E27FC236}">
                <a16:creationId xmlns:a16="http://schemas.microsoft.com/office/drawing/2014/main" id="{7B8BF933-616E-0646-9074-FDB402309E2C}"/>
              </a:ext>
            </a:extLst>
          </p:cNvPr>
          <p:cNvSpPr txBox="1">
            <a:spLocks/>
          </p:cNvSpPr>
          <p:nvPr/>
        </p:nvSpPr>
        <p:spPr>
          <a:xfrm>
            <a:off x="34566" y="3362221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6" name="Google Shape;1182;p43">
            <a:extLst>
              <a:ext uri="{FF2B5EF4-FFF2-40B4-BE49-F238E27FC236}">
                <a16:creationId xmlns:a16="http://schemas.microsoft.com/office/drawing/2014/main" id="{E6BEF068-662C-F249-B084-337B9A1BA607}"/>
              </a:ext>
            </a:extLst>
          </p:cNvPr>
          <p:cNvSpPr txBox="1">
            <a:spLocks/>
          </p:cNvSpPr>
          <p:nvPr/>
        </p:nvSpPr>
        <p:spPr>
          <a:xfrm flipH="1">
            <a:off x="836353" y="1573320"/>
            <a:ext cx="3250599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is a hippo.</a:t>
            </a:r>
          </a:p>
        </p:txBody>
      </p:sp>
      <p:sp>
        <p:nvSpPr>
          <p:cNvPr id="17" name="Google Shape;1183;p43">
            <a:extLst>
              <a:ext uri="{FF2B5EF4-FFF2-40B4-BE49-F238E27FC236}">
                <a16:creationId xmlns:a16="http://schemas.microsoft.com/office/drawing/2014/main" id="{7339E1AB-BA35-1943-AC3A-7574817F7659}"/>
              </a:ext>
            </a:extLst>
          </p:cNvPr>
          <p:cNvSpPr txBox="1">
            <a:spLocks/>
          </p:cNvSpPr>
          <p:nvPr/>
        </p:nvSpPr>
        <p:spPr>
          <a:xfrm flipH="1">
            <a:off x="34566" y="2487764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Google Shape;1185;p43">
            <a:extLst>
              <a:ext uri="{FF2B5EF4-FFF2-40B4-BE49-F238E27FC236}">
                <a16:creationId xmlns:a16="http://schemas.microsoft.com/office/drawing/2014/main" id="{C54C11FD-CD00-7346-8B8B-801481D49CC9}"/>
              </a:ext>
            </a:extLst>
          </p:cNvPr>
          <p:cNvSpPr txBox="1">
            <a:spLocks/>
          </p:cNvSpPr>
          <p:nvPr/>
        </p:nvSpPr>
        <p:spPr>
          <a:xfrm>
            <a:off x="836354" y="4184932"/>
            <a:ext cx="3351182" cy="508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Those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hippos.</a:t>
            </a:r>
          </a:p>
        </p:txBody>
      </p:sp>
      <p:sp>
        <p:nvSpPr>
          <p:cNvPr id="19" name="Google Shape;1186;p43">
            <a:extLst>
              <a:ext uri="{FF2B5EF4-FFF2-40B4-BE49-F238E27FC236}">
                <a16:creationId xmlns:a16="http://schemas.microsoft.com/office/drawing/2014/main" id="{1AE85DB0-24EC-0745-B1D7-9A89B777A2D1}"/>
              </a:ext>
            </a:extLst>
          </p:cNvPr>
          <p:cNvSpPr txBox="1">
            <a:spLocks/>
          </p:cNvSpPr>
          <p:nvPr/>
        </p:nvSpPr>
        <p:spPr>
          <a:xfrm>
            <a:off x="34566" y="4224919"/>
            <a:ext cx="839374" cy="428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6146" name="Picture 2" descr="Beautiful Hippo Cartoon Images Baby Hippo Images Hippopotamus - Cartoon  Hippo | Full Size PNG Download | SeekPNG">
            <a:extLst>
              <a:ext uri="{FF2B5EF4-FFF2-40B4-BE49-F238E27FC236}">
                <a16:creationId xmlns:a16="http://schemas.microsoft.com/office/drawing/2014/main" id="{3CA7D528-101A-0949-9914-163F4C22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63" y="1409954"/>
            <a:ext cx="3041512" cy="23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Pointing Hand Clipart - Novocom.top">
            <a:extLst>
              <a:ext uri="{FF2B5EF4-FFF2-40B4-BE49-F238E27FC236}">
                <a16:creationId xmlns:a16="http://schemas.microsoft.com/office/drawing/2014/main" id="{08053D0D-A1EA-6641-AD15-98660F3A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0417" flipH="1">
            <a:off x="4746482" y="2969309"/>
            <a:ext cx="1779583" cy="9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neezy ~ Snow White And The Seven Dwarf's, - Snow White Dwarfs Png PNG  Image | Transparent PNG Free Download on SeekPNG">
            <a:extLst>
              <a:ext uri="{FF2B5EF4-FFF2-40B4-BE49-F238E27FC236}">
                <a16:creationId xmlns:a16="http://schemas.microsoft.com/office/drawing/2014/main" id="{7899B78B-4466-AE49-8297-6DD969C6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77" y="496178"/>
            <a:ext cx="2893994" cy="4022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now White | Protagonists Wiki | Fandom">
            <a:extLst>
              <a:ext uri="{FF2B5EF4-FFF2-40B4-BE49-F238E27FC236}">
                <a16:creationId xmlns:a16="http://schemas.microsoft.com/office/drawing/2014/main" id="{6BC77158-51BE-4250-AD06-40937391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62" b="96154" l="6186" r="89691">
                        <a14:foregroundMark x1="61340" y1="4231" x2="53093" y2="17692"/>
                        <a14:foregroundMark x1="54124" y1="3462" x2="47423" y2="6538"/>
                        <a14:foregroundMark x1="90722" y1="69615" x2="38144" y2="96154"/>
                        <a14:foregroundMark x1="38144" y1="96154" x2="31443" y2="90385"/>
                        <a14:foregroundMark x1="6186" y1="60769" x2="17010" y2="6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3" y="-176350"/>
            <a:ext cx="1352275" cy="18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27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6.Unit 3- Lesson 2 -Period 3"/>
  <p:tag name="ISPRING_LMS_API_VERSION" val="SCORM 2004 (2nd edition)"/>
  <p:tag name="ISPRING_ULTRA_SCORM_COURSE_ID" val="A82F9A74-A0BA-4631-A386-13EA327AA2C3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36.Unit 3- Lesson 2 -Period 3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Hc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3B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Hc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dw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Hc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dw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HcFNVe8ZnLmYAAABoAAAAHAAAAHVuaXZlcnNhbC9sb2NhbF9zZXR0aW5ncy54bWyzsa/IzVEoSy0qzszPs1Uy1DNQUkjNS85PycxLt1UKDXHTtVBSKC5JzEtJzMnPS7VVystXUrC347LJyU9OzAlOLSkBKixWKMhJrEwtCknNBTJKUv0Sc4EqQzxd/RRcXTxDlPTtuABQSwMEFAACAAgACHBT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hwU1WhbY9iTAAAAGsAAAAbAAAAdW5pdmVyc2FsL3VuaXZlcnNhbC5wbmcueG1ss7GvyM1RKEstKs7Mz7NVMtQzULK34+WyKShKLctMLVeoAIoBBSFASaHSVsnECMEtz0wpyQCpMDBBCGakZqZnlNgqWRhZwAX1gWYCAFBLAQIAABQAAgAIAIxeVlE2YVgCRwMAAOEJAAAUAAAAAAAAAAEAAAAAAAAAAAB1bml2ZXJzYWwvcGxheWVyLnhtbFBLAQIAABQAAgAIAAdwU1WcXjIIFAYAADcXAAAdAAAAAAAAAAEAAAAAAHkDAAB1bml2ZXJzYWwvY29tbW9uX21lc3NhZ2VzLmxuZ1BLAQIAABQAAgAIAAdwU1UVHmAbowAAAH8BAAAuAAAAAAAAAAEAAAAAAMgJAAB1bml2ZXJzYWwvcGxheWJhY2tfYW5kX25hdmlnYXRpb25fc2V0dGluZ3MueG1sUEsBAgAAFAACAAgAB3BTVaenV+h8BAAAbxcAACcAAAAAAAAAAQAAAAAAtwoAAHVuaXZlcnNhbC9mbGFzaF9wdWJsaXNoaW5nX3NldHRpbmdzLnhtbFBLAQIAABQAAgAIAAdwU1XlX+THbQMAAKEMAAAhAAAAAAAAAAEAAAAAAHgPAAB1bml2ZXJzYWwvZmxhc2hfc2tpbl9zZXR0aW5ncy54bWxQSwECAAAUAAIACAAHcFNVF9vd2HcEAAD5FgAAJgAAAAAAAAABAAAAAAAkEwAAdW5pdmVyc2FsL2h0bWxfcHVibGlzaGluZ19zZXR0aW5ncy54bWxQSwECAAAUAAIACAAHcFNVJR/xB6oBAABoBgAAHwAAAAAAAAABAAAAAADfFwAAdW5pdmVyc2FsL2h0bWxfc2tpbl9zZXR0aW5ncy5qc1BLAQIAABQAAgAIAAdwU1V7xmcuZgAAAGgAAAAcAAAAAAAAAAEAAAAAAMYZAAB1bml2ZXJzYWwvbG9jYWxfc2V0dGluZ3MueG1sUEsBAgAAFAACAAgACHBTVRbuq+5BBgAAWxwAABcAAAAAAAAAAAAAAAAAZhoAAHVuaXZlcnNhbC91bml2ZXJzYWwucG5nUEsBAgAAFAACAAgACHBT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Korean Novel Book Club by Slidesgo">
  <a:themeElements>
    <a:clrScheme name="Simple Light">
      <a:dk1>
        <a:srgbClr val="AC848E"/>
      </a:dk1>
      <a:lt1>
        <a:srgbClr val="FEFEFE"/>
      </a:lt1>
      <a:dk2>
        <a:srgbClr val="FAE7E6"/>
      </a:dk2>
      <a:lt2>
        <a:srgbClr val="F1B3BF"/>
      </a:lt2>
      <a:accent1>
        <a:srgbClr val="F6E0B7"/>
      </a:accent1>
      <a:accent2>
        <a:srgbClr val="D5D1A1"/>
      </a:accent2>
      <a:accent3>
        <a:srgbClr val="CAE1E2"/>
      </a:accent3>
      <a:accent4>
        <a:srgbClr val="BCB6D1"/>
      </a:accent4>
      <a:accent5>
        <a:srgbClr val="666666"/>
      </a:accent5>
      <a:accent6>
        <a:srgbClr val="BA9FA6"/>
      </a:accent6>
      <a:hlink>
        <a:srgbClr val="EBBFC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498</Words>
  <Application>Microsoft Office PowerPoint</Application>
  <PresentationFormat>On-screen Show (16:9)</PresentationFormat>
  <Paragraphs>137</Paragraphs>
  <Slides>20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54" baseType="lpstr">
      <vt:lpstr>Nunito</vt:lpstr>
      <vt:lpstr>Chau Philomene One</vt:lpstr>
      <vt:lpstr>Montserrat Light</vt:lpstr>
      <vt:lpstr>Quicksand</vt:lpstr>
      <vt:lpstr>Roboto Condensed Light</vt:lpstr>
      <vt:lpstr>宋体</vt:lpstr>
      <vt:lpstr>黑体</vt:lpstr>
      <vt:lpstr>Anaheim</vt:lpstr>
      <vt:lpstr>Signika</vt:lpstr>
      <vt:lpstr>Russo One</vt:lpstr>
      <vt:lpstr>Quicksand SemiBold</vt:lpstr>
      <vt:lpstr>Calibri</vt:lpstr>
      <vt:lpstr>Comic Sans MS</vt:lpstr>
      <vt:lpstr>Catamaran</vt:lpstr>
      <vt:lpstr>PT Sans</vt:lpstr>
      <vt:lpstr>Bebas Neue</vt:lpstr>
      <vt:lpstr>Aclonica</vt:lpstr>
      <vt:lpstr>Montserrat ExtraBold</vt:lpstr>
      <vt:lpstr>Roboto</vt:lpstr>
      <vt:lpstr>Changa One</vt:lpstr>
      <vt:lpstr>Barlow Medium</vt:lpstr>
      <vt:lpstr>Barlow</vt:lpstr>
      <vt:lpstr>Life Savers</vt:lpstr>
      <vt:lpstr>Montserrat Medium</vt:lpstr>
      <vt:lpstr>Arial</vt:lpstr>
      <vt:lpstr>Life Savers ExtraBold</vt:lpstr>
      <vt:lpstr>Montserrat</vt:lpstr>
      <vt:lpstr>Arimo</vt:lpstr>
      <vt:lpstr>Open Sans</vt:lpstr>
      <vt:lpstr>Korean Novel Book Club by Slidesgo</vt:lpstr>
      <vt:lpstr>3_Fun Games Classroom Kit by Slidesgo</vt:lpstr>
      <vt:lpstr>2_Science Subject for Elementary - 3rd Grade: Physical, Life, and Earth by Slidesgo</vt:lpstr>
      <vt:lpstr>It's Springtime! MK Plan by Slidesgo</vt:lpstr>
      <vt:lpstr>P.E. Subject for Middle School - 6th Grade: Sports &amp; Games by Slidesgo</vt:lpstr>
      <vt:lpstr>PowerPoint Presentation</vt:lpstr>
      <vt:lpstr>PowerPoint Presentation</vt:lpstr>
      <vt:lpstr>Snow White and Seven Dwarfs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play</vt:lpstr>
      <vt:lpstr>Golden ears game</vt:lpstr>
      <vt:lpstr>PowerPoint Presentation</vt:lpstr>
      <vt:lpstr>PowerPoint Presentation</vt:lpstr>
      <vt:lpstr>Listen and number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36.Unit 3- Lesson 2 -Period 3</dc:title>
  <dc:creator>Christiaan Rheeder;Chiêm Thủy</dc:creator>
  <cp:lastModifiedBy>Admin</cp:lastModifiedBy>
  <cp:revision>28</cp:revision>
  <dcterms:modified xsi:type="dcterms:W3CDTF">2023-05-26T06:58:16Z</dcterms:modified>
</cp:coreProperties>
</file>