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778" r:id="rId2"/>
    <p:sldMasterId id="2147483804" r:id="rId3"/>
    <p:sldMasterId id="2147483830" r:id="rId4"/>
    <p:sldMasterId id="2147483838" r:id="rId5"/>
  </p:sldMasterIdLst>
  <p:notesMasterIdLst>
    <p:notesMasterId r:id="rId28"/>
  </p:notesMasterIdLst>
  <p:sldIdLst>
    <p:sldId id="331" r:id="rId6"/>
    <p:sldId id="334" r:id="rId7"/>
    <p:sldId id="257" r:id="rId8"/>
    <p:sldId id="335" r:id="rId9"/>
    <p:sldId id="311" r:id="rId10"/>
    <p:sldId id="312" r:id="rId11"/>
    <p:sldId id="313" r:id="rId12"/>
    <p:sldId id="319" r:id="rId13"/>
    <p:sldId id="321" r:id="rId14"/>
    <p:sldId id="320" r:id="rId15"/>
    <p:sldId id="336" r:id="rId16"/>
    <p:sldId id="262" r:id="rId17"/>
    <p:sldId id="263" r:id="rId18"/>
    <p:sldId id="322" r:id="rId19"/>
    <p:sldId id="264" r:id="rId20"/>
    <p:sldId id="323" r:id="rId21"/>
    <p:sldId id="337" r:id="rId22"/>
    <p:sldId id="330" r:id="rId23"/>
    <p:sldId id="268" r:id="rId24"/>
    <p:sldId id="329" r:id="rId25"/>
    <p:sldId id="269" r:id="rId26"/>
    <p:sldId id="338" r:id="rId27"/>
  </p:sldIdLst>
  <p:sldSz cx="9144000" cy="5143500" type="screen16x9"/>
  <p:notesSz cx="6858000" cy="9144000"/>
  <p:embeddedFontLst>
    <p:embeddedFont>
      <p:font typeface="Advent Pro" panose="020B0604020202020204" charset="0"/>
      <p:regular r:id="rId29"/>
      <p:bold r:id="rId30"/>
    </p:embeddedFont>
    <p:embeddedFont>
      <p:font typeface="Alfa Slab One" panose="020B0604020202020204" charset="0"/>
      <p:regular r:id="rId31"/>
    </p:embeddedFont>
    <p:embeddedFont>
      <p:font typeface="Bebas Neue" panose="020B0606020202050201" pitchFamily="34" charset="0"/>
      <p:regular r:id="rId32"/>
    </p:embeddedFont>
    <p:embeddedFont>
      <p:font typeface="Book Antiqua" panose="02040602050305030304" pitchFamily="18" charset="0"/>
      <p:regular r:id="rId33"/>
      <p:bold r:id="rId34"/>
      <p:italic r:id="rId35"/>
      <p:boldItalic r:id="rId36"/>
    </p:embeddedFont>
    <p:embeddedFont>
      <p:font typeface="Bradley Hand ITC" panose="03070402050302030203" pitchFamily="66" charset="0"/>
      <p:regular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Josefin Sans" panose="020F0502020204030204" pitchFamily="2" charset="0"/>
      <p:regular r:id="rId42"/>
      <p:bold r:id="rId43"/>
      <p:italic r:id="rId44"/>
      <p:boldItalic r:id="rId45"/>
    </p:embeddedFont>
    <p:embeddedFont>
      <p:font typeface="Livvic" panose="020F0502020204030204" pitchFamily="2" charset="0"/>
      <p:regular r:id="rId46"/>
      <p:bold r:id="rId47"/>
      <p:italic r:id="rId48"/>
      <p:boldItalic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Montserrat ExtraBold" panose="020F0502020204030204" pitchFamily="2" charset="0"/>
      <p:bold r:id="rId54"/>
      <p:italic r:id="rId55"/>
      <p:boldItalic r:id="rId56"/>
    </p:embeddedFont>
    <p:embeddedFont>
      <p:font typeface="Montserrat Light" panose="020F0502020204030204" pitchFamily="2" charset="0"/>
      <p:regular r:id="rId57"/>
      <p:italic r:id="rId58"/>
    </p:embeddedFont>
    <p:embeddedFont>
      <p:font typeface="Montserrat Medium" panose="00000600000000000000" pitchFamily="2" charset="0"/>
      <p:regular r:id="rId59"/>
      <p:italic r:id="rId60"/>
    </p:embeddedFont>
    <p:embeddedFont>
      <p:font typeface="Myriad Pro" panose="020B0503030403020204" charset="0"/>
      <p:regular r:id="rId61"/>
      <p:bold r:id="rId62"/>
      <p:italic r:id="rId63"/>
      <p:boldItalic r:id="rId64"/>
    </p:embeddedFont>
    <p:embeddedFont>
      <p:font typeface="Open Sans" panose="020B0606030504020204" pitchFamily="34" charset="0"/>
      <p:regular r:id="rId65"/>
      <p:bold r:id="rId66"/>
      <p:italic r:id="rId67"/>
      <p:boldItalic r:id="rId68"/>
    </p:embeddedFont>
    <p:embeddedFont>
      <p:font typeface="Quicksand"/>
      <p:regular r:id="rId69"/>
      <p:bold r:id="rId70"/>
    </p:embeddedFont>
    <p:embeddedFont>
      <p:font typeface="Roboto" panose="02000000000000000000" pitchFamily="2" charset="0"/>
      <p:regular r:id="rId71"/>
      <p:bold r:id="rId72"/>
      <p:italic r:id="rId73"/>
      <p:boldItalic r:id="rId74"/>
    </p:embeddedFont>
    <p:embeddedFont>
      <p:font typeface="Signika" panose="020B0604020202020204" charset="0"/>
      <p:regular r:id="rId75"/>
      <p:bold r:id="rId76"/>
    </p:embeddedFont>
  </p:embeddedFontLst>
  <p:custDataLst>
    <p:tags r:id="rId7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D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7CB256-86B1-42BD-8087-2892795C2AAD}">
  <a:tblStyle styleId="{7D7CB256-86B1-42BD-8087-2892795C2A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00"/>
    <p:restoredTop sz="94640"/>
  </p:normalViewPr>
  <p:slideViewPr>
    <p:cSldViewPr snapToGrid="0" snapToObjects="1">
      <p:cViewPr varScale="1">
        <p:scale>
          <a:sx n="73" d="100"/>
          <a:sy n="73" d="100"/>
        </p:scale>
        <p:origin x="7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2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63" Type="http://schemas.openxmlformats.org/officeDocument/2006/relationships/font" Target="fonts/font35.fntdata"/><Relationship Id="rId68" Type="http://schemas.openxmlformats.org/officeDocument/2006/relationships/font" Target="fonts/font40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74" Type="http://schemas.openxmlformats.org/officeDocument/2006/relationships/font" Target="fonts/font46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font" Target="fonts/font36.fntdata"/><Relationship Id="rId69" Type="http://schemas.openxmlformats.org/officeDocument/2006/relationships/font" Target="fonts/font41.fntdata"/><Relationship Id="rId77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font" Target="fonts/font23.fntdata"/><Relationship Id="rId72" Type="http://schemas.openxmlformats.org/officeDocument/2006/relationships/font" Target="fonts/font44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67" Type="http://schemas.openxmlformats.org/officeDocument/2006/relationships/font" Target="fonts/font39.fntdata"/><Relationship Id="rId20" Type="http://schemas.openxmlformats.org/officeDocument/2006/relationships/slide" Target="slides/slide15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font" Target="fonts/font34.fntdata"/><Relationship Id="rId70" Type="http://schemas.openxmlformats.org/officeDocument/2006/relationships/font" Target="fonts/font42.fntdata"/><Relationship Id="rId75" Type="http://schemas.openxmlformats.org/officeDocument/2006/relationships/font" Target="fonts/font4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65" Type="http://schemas.openxmlformats.org/officeDocument/2006/relationships/font" Target="fonts/font37.fntdata"/><Relationship Id="rId73" Type="http://schemas.openxmlformats.org/officeDocument/2006/relationships/font" Target="fonts/font45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11.fntdata"/><Relationship Id="rId34" Type="http://schemas.openxmlformats.org/officeDocument/2006/relationships/font" Target="fonts/font6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Relationship Id="rId76" Type="http://schemas.openxmlformats.org/officeDocument/2006/relationships/font" Target="fonts/font48.fntdata"/><Relationship Id="rId7" Type="http://schemas.openxmlformats.org/officeDocument/2006/relationships/slide" Target="slides/slide2.xml"/><Relationship Id="rId71" Type="http://schemas.openxmlformats.org/officeDocument/2006/relationships/font" Target="fonts/font43.fntdata"/><Relationship Id="rId2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4" Type="http://schemas.openxmlformats.org/officeDocument/2006/relationships/slide" Target="slides/slide19.xml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66" Type="http://schemas.openxmlformats.org/officeDocument/2006/relationships/font" Target="fonts/font3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4166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f763010b3e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f763010b3e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2555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19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fcb62acc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fcb62acc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045060720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1045060720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fcb62acc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fcb62acc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TÁC. NGHE VÀ TICK CHỌN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3707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0450607203_1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0450607203_1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10450607203_1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10450607203_1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0878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56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70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0450607203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10450607203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9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50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g10450607203_1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3" name="Google Shape;1093;g10450607203_1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5 CÂU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0493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be738c7f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be738c7f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64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2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89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f763010b3e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f763010b3e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0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f763010b3e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f763010b3e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14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f763010b3e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f763010b3e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31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3"/>
          <p:cNvGrpSpPr/>
          <p:nvPr/>
        </p:nvGrpSpPr>
        <p:grpSpPr>
          <a:xfrm>
            <a:off x="346400" y="266175"/>
            <a:ext cx="8614325" cy="4611000"/>
            <a:chOff x="346400" y="266175"/>
            <a:chExt cx="8614325" cy="4611000"/>
          </a:xfrm>
        </p:grpSpPr>
        <p:sp>
          <p:nvSpPr>
            <p:cNvPr id="42" name="Google Shape;42;p3"/>
            <p:cNvSpPr/>
            <p:nvPr/>
          </p:nvSpPr>
          <p:spPr>
            <a:xfrm>
              <a:off x="346400" y="266175"/>
              <a:ext cx="8077500" cy="3241800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64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46400" y="3692950"/>
              <a:ext cx="8077500" cy="1184100"/>
            </a:xfrm>
            <a:prstGeom prst="rect">
              <a:avLst/>
            </a:prstGeom>
            <a:gradFill>
              <a:gsLst>
                <a:gs pos="0">
                  <a:srgbClr val="B3E3FB"/>
                </a:gs>
                <a:gs pos="100000">
                  <a:srgbClr val="3DB4E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46400" y="4282500"/>
              <a:ext cx="8077500" cy="594600"/>
            </a:xfrm>
            <a:prstGeom prst="rect">
              <a:avLst/>
            </a:pr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96275" y="759375"/>
              <a:ext cx="7570800" cy="2536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flipH="1">
              <a:off x="346650" y="266175"/>
              <a:ext cx="130800" cy="280500"/>
            </a:xfrm>
            <a:prstGeom prst="rect">
              <a:avLst/>
            </a:prstGeom>
            <a:gradFill>
              <a:gsLst>
                <a:gs pos="0">
                  <a:srgbClr val="B3E3FB"/>
                </a:gs>
                <a:gs pos="100000">
                  <a:srgbClr val="3DB4E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" name="Google Shape;49;p3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0" name="Google Shape;50;p3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346400" y="266175"/>
            <a:ext cx="8614325" cy="4611000"/>
            <a:chOff x="346400" y="266175"/>
            <a:chExt cx="8614325" cy="4611000"/>
          </a:xfrm>
        </p:grpSpPr>
        <p:sp>
          <p:nvSpPr>
            <p:cNvPr id="55" name="Google Shape;55;p3"/>
            <p:cNvSpPr/>
            <p:nvPr/>
          </p:nvSpPr>
          <p:spPr>
            <a:xfrm>
              <a:off x="346400" y="266175"/>
              <a:ext cx="8077500" cy="3241800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464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7" name="Google Shape;57;p3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8" name="Google Shape;58;p3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346400" y="266175"/>
              <a:ext cx="8077500" cy="3241800"/>
            </a:xfrm>
            <a:prstGeom prst="rect">
              <a:avLst/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3464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61;p3"/>
            <p:cNvGrpSpPr/>
            <p:nvPr/>
          </p:nvGrpSpPr>
          <p:grpSpPr>
            <a:xfrm>
              <a:off x="596275" y="759375"/>
              <a:ext cx="7570800" cy="2536800"/>
              <a:chOff x="596275" y="759375"/>
              <a:chExt cx="7570800" cy="2536800"/>
            </a:xfrm>
          </p:grpSpPr>
          <p:sp>
            <p:nvSpPr>
              <p:cNvPr id="62" name="Google Shape;62;p3"/>
              <p:cNvSpPr/>
              <p:nvPr/>
            </p:nvSpPr>
            <p:spPr>
              <a:xfrm>
                <a:off x="596275" y="759375"/>
                <a:ext cx="7570800" cy="2536800"/>
              </a:xfrm>
              <a:prstGeom prst="rect">
                <a:avLst/>
              </a:pr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596275" y="759375"/>
                <a:ext cx="7570800" cy="321000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chemeClr val="accent3"/>
                  </a:gs>
                </a:gsLst>
                <a:lin ang="5400700" scaled="0"/>
              </a:gra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" name="Google Shape;64;p3"/>
            <p:cNvSpPr/>
            <p:nvPr/>
          </p:nvSpPr>
          <p:spPr>
            <a:xfrm flipH="1">
              <a:off x="346650" y="266175"/>
              <a:ext cx="130800" cy="280500"/>
            </a:xfrm>
            <a:prstGeom prst="rect">
              <a:avLst/>
            </a:prstGeom>
            <a:gradFill>
              <a:gsLst>
                <a:gs pos="0">
                  <a:srgbClr val="B3E3FB"/>
                </a:gs>
                <a:gs pos="100000">
                  <a:srgbClr val="3DB4E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5" name="Google Shape;65;p3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6" name="Google Shape;66;p3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346400" y="3692950"/>
              <a:ext cx="8077500" cy="1184100"/>
            </a:xfrm>
            <a:prstGeom prst="rect">
              <a:avLst/>
            </a:prstGeom>
            <a:gradFill>
              <a:gsLst>
                <a:gs pos="0">
                  <a:srgbClr val="B3E3FB"/>
                </a:gs>
                <a:gs pos="100000">
                  <a:srgbClr val="3DB4E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3"/>
          <p:cNvSpPr txBox="1">
            <a:spLocks noGrp="1"/>
          </p:cNvSpPr>
          <p:nvPr>
            <p:ph type="title"/>
          </p:nvPr>
        </p:nvSpPr>
        <p:spPr>
          <a:xfrm>
            <a:off x="2989650" y="1565575"/>
            <a:ext cx="432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3"/>
          <p:cNvSpPr txBox="1">
            <a:spLocks noGrp="1"/>
          </p:cNvSpPr>
          <p:nvPr>
            <p:ph type="title" idx="2" hasCustomPrompt="1"/>
          </p:nvPr>
        </p:nvSpPr>
        <p:spPr>
          <a:xfrm>
            <a:off x="1125175" y="1524800"/>
            <a:ext cx="17847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" name="Google Shape;73;p3"/>
          <p:cNvSpPr txBox="1">
            <a:spLocks noGrp="1"/>
          </p:cNvSpPr>
          <p:nvPr>
            <p:ph type="subTitle" idx="1"/>
          </p:nvPr>
        </p:nvSpPr>
        <p:spPr>
          <a:xfrm>
            <a:off x="2989650" y="2220395"/>
            <a:ext cx="4322100" cy="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346400" y="4282500"/>
            <a:ext cx="8077500" cy="594600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28"/>
          <p:cNvGrpSpPr/>
          <p:nvPr/>
        </p:nvGrpSpPr>
        <p:grpSpPr>
          <a:xfrm>
            <a:off x="346500" y="266175"/>
            <a:ext cx="8614225" cy="4611000"/>
            <a:chOff x="346500" y="266175"/>
            <a:chExt cx="8614225" cy="4611000"/>
          </a:xfrm>
        </p:grpSpPr>
        <p:sp>
          <p:nvSpPr>
            <p:cNvPr id="469" name="Google Shape;469;p28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0" name="Google Shape;470;p28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1" name="Google Shape;471;p28"/>
            <p:cNvSpPr/>
            <p:nvPr/>
          </p:nvSpPr>
          <p:spPr>
            <a:xfrm flipH="1">
              <a:off x="346500" y="266175"/>
              <a:ext cx="8077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 flipH="1">
              <a:off x="3465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28"/>
          <p:cNvSpPr/>
          <p:nvPr/>
        </p:nvSpPr>
        <p:spPr>
          <a:xfrm flipH="1">
            <a:off x="346650" y="266175"/>
            <a:ext cx="130800" cy="280500"/>
          </a:xfrm>
          <a:prstGeom prst="rect">
            <a:avLst/>
          </a:prstGeom>
          <a:gradFill>
            <a:gsLst>
              <a:gs pos="0">
                <a:srgbClr val="B3E3FB"/>
              </a:gs>
              <a:gs pos="100000">
                <a:srgbClr val="3DB4EF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432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1330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2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102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5810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661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718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6182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672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346500" y="266175"/>
            <a:ext cx="8614225" cy="4611000"/>
            <a:chOff x="346500" y="266175"/>
            <a:chExt cx="8614225" cy="4611000"/>
          </a:xfrm>
        </p:grpSpPr>
        <p:sp>
          <p:nvSpPr>
            <p:cNvPr id="77" name="Google Shape;77;p4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8" name="Google Shape;78;p4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9" name="Google Shape;79;p4"/>
            <p:cNvSpPr/>
            <p:nvPr/>
          </p:nvSpPr>
          <p:spPr>
            <a:xfrm flipH="1">
              <a:off x="346500" y="266175"/>
              <a:ext cx="8077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3465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4"/>
          <p:cNvSpPr txBox="1">
            <a:spLocks noGrp="1"/>
          </p:cNvSpPr>
          <p:nvPr>
            <p:ph type="title"/>
          </p:nvPr>
        </p:nvSpPr>
        <p:spPr>
          <a:xfrm>
            <a:off x="720000" y="614975"/>
            <a:ext cx="7704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406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Josefin Sans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Josefin Sans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Josefin Sans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Josefin Sans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Josefin Sans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Josefin Sans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Josefin Sans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Josefin Sans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 flipH="1">
            <a:off x="346650" y="266175"/>
            <a:ext cx="130800" cy="280500"/>
          </a:xfrm>
          <a:prstGeom prst="rect">
            <a:avLst/>
          </a:prstGeom>
          <a:gradFill>
            <a:gsLst>
              <a:gs pos="0">
                <a:srgbClr val="B3E3FB"/>
              </a:gs>
              <a:gs pos="100000">
                <a:srgbClr val="3DB4EF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975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838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952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8393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017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877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92178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0424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4761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750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5"/>
          <p:cNvGrpSpPr/>
          <p:nvPr/>
        </p:nvGrpSpPr>
        <p:grpSpPr>
          <a:xfrm>
            <a:off x="346500" y="266175"/>
            <a:ext cx="8614225" cy="4611000"/>
            <a:chOff x="346500" y="266175"/>
            <a:chExt cx="8614225" cy="4611000"/>
          </a:xfrm>
        </p:grpSpPr>
        <p:sp>
          <p:nvSpPr>
            <p:cNvPr id="90" name="Google Shape;90;p5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1" name="Google Shape;91;p5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2" name="Google Shape;92;p5"/>
            <p:cNvSpPr/>
            <p:nvPr/>
          </p:nvSpPr>
          <p:spPr>
            <a:xfrm flipH="1">
              <a:off x="346500" y="266175"/>
              <a:ext cx="8077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 flipH="1">
              <a:off x="3465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5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5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720000" y="614975"/>
            <a:ext cx="7704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"/>
          <p:cNvSpPr/>
          <p:nvPr/>
        </p:nvSpPr>
        <p:spPr>
          <a:xfrm flipH="1">
            <a:off x="346650" y="266175"/>
            <a:ext cx="130800" cy="280500"/>
          </a:xfrm>
          <a:prstGeom prst="rect">
            <a:avLst/>
          </a:prstGeom>
          <a:gradFill>
            <a:gsLst>
              <a:gs pos="0">
                <a:srgbClr val="B3E3FB"/>
              </a:gs>
              <a:gs pos="100000">
                <a:srgbClr val="3DB4EF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791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0381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9466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804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578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033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8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962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4370828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7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434299" y="17803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492867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7819753" y="48271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4011742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150386" y="3322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96178" y="1177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2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5" y="3830160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497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18824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4685406" y="1507403"/>
            <a:ext cx="4642740" cy="371681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16729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2406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4820000" y="3470875"/>
            <a:ext cx="26511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5387750" y="30777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827998" y="-324238"/>
            <a:ext cx="3669275" cy="23655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178242" y="1940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8337117" y="583984"/>
            <a:ext cx="934955" cy="861648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8251325" y="4221392"/>
            <a:ext cx="757289" cy="864550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007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6"/>
          <p:cNvGrpSpPr/>
          <p:nvPr/>
        </p:nvGrpSpPr>
        <p:grpSpPr>
          <a:xfrm>
            <a:off x="346500" y="266175"/>
            <a:ext cx="8614225" cy="4611000"/>
            <a:chOff x="346500" y="266175"/>
            <a:chExt cx="8614225" cy="4611000"/>
          </a:xfrm>
        </p:grpSpPr>
        <p:sp>
          <p:nvSpPr>
            <p:cNvPr id="107" name="Google Shape;107;p6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8" name="Google Shape;108;p6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9" name="Google Shape;109;p6"/>
            <p:cNvSpPr/>
            <p:nvPr/>
          </p:nvSpPr>
          <p:spPr>
            <a:xfrm flipH="1">
              <a:off x="346500" y="266175"/>
              <a:ext cx="8077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 flipH="1">
              <a:off x="3465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6"/>
          <p:cNvSpPr txBox="1">
            <a:spLocks noGrp="1"/>
          </p:cNvSpPr>
          <p:nvPr>
            <p:ph type="title"/>
          </p:nvPr>
        </p:nvSpPr>
        <p:spPr>
          <a:xfrm>
            <a:off x="720000" y="614975"/>
            <a:ext cx="7704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"/>
          <p:cNvSpPr/>
          <p:nvPr/>
        </p:nvSpPr>
        <p:spPr>
          <a:xfrm flipH="1">
            <a:off x="346650" y="266175"/>
            <a:ext cx="130800" cy="280500"/>
          </a:xfrm>
          <a:prstGeom prst="rect">
            <a:avLst/>
          </a:prstGeom>
          <a:gradFill>
            <a:gsLst>
              <a:gs pos="0">
                <a:srgbClr val="B3E3FB"/>
              </a:gs>
              <a:gs pos="100000">
                <a:srgbClr val="3DB4EF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65067" y="2923727"/>
            <a:ext cx="2873692" cy="230042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6743701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0215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3049167" y="49049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7867603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572467" y="30667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25051" y="3620273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8388463" y="4328401"/>
            <a:ext cx="527400" cy="735075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591223" y="4775229"/>
            <a:ext cx="1657366" cy="808504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568224" y="4282494"/>
            <a:ext cx="1094902" cy="1504825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8281108" y="14389"/>
            <a:ext cx="1031259" cy="913248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0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411925" y="-299952"/>
            <a:ext cx="2528460" cy="295840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4709026" y="1782626"/>
            <a:ext cx="4619381" cy="344156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61073" y="32304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5233277" y="48586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8721466" y="41948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4900" y="1072276"/>
            <a:ext cx="156853" cy="149270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8959408" y="21395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65059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4592250" y="1444575"/>
            <a:ext cx="3697800" cy="27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793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7776335" y="3794683"/>
            <a:ext cx="1048671" cy="2045294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63808" y="3980450"/>
            <a:ext cx="934867" cy="861567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7971890" y="-237986"/>
            <a:ext cx="1111474" cy="1244475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60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1779150" y="1456650"/>
            <a:ext cx="5585700" cy="22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7701403" y="47646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1551342" y="473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433950" y="4142626"/>
            <a:ext cx="527400" cy="735075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182008" y="338296"/>
            <a:ext cx="1031309" cy="913293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8168201" y="3964450"/>
            <a:ext cx="1031261" cy="913250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6341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2345400" y="1573450"/>
            <a:ext cx="44532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2665500" y="2654875"/>
            <a:ext cx="38130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597925" y="-507373"/>
            <a:ext cx="4594384" cy="4556765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060917" y="4869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8036653" y="47584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255000" y="120705"/>
            <a:ext cx="757289" cy="86455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8562325" y="4237250"/>
            <a:ext cx="527400" cy="735075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7645617" y="122159"/>
            <a:ext cx="934955" cy="861648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73118" y="4030385"/>
            <a:ext cx="1031267" cy="913255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515889" y="3544863"/>
            <a:ext cx="1111480" cy="1244482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289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1749750" y="1937925"/>
            <a:ext cx="5644500" cy="93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2898000" y="2979675"/>
            <a:ext cx="33480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6933958" y="-13886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883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856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8" y="191290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4" y="2473372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1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7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305157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2" y="377694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7" y="49296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9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700" y="4279067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4218151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5708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21799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9030792" y="27098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8273513" y="-9"/>
            <a:ext cx="757289" cy="864550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8411376" y="4350774"/>
            <a:ext cx="935000" cy="86169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571500" y="394175"/>
            <a:ext cx="7522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1984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8815009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7107454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169599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760753" y="38726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8321096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156277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7350879" y="3156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8201400" y="3872667"/>
            <a:ext cx="757289" cy="864550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351103" y="3913667"/>
            <a:ext cx="1094858" cy="1504764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094226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378176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5966274" y="3555650"/>
            <a:ext cx="20835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6250224" y="31539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0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8248614" y="56839"/>
            <a:ext cx="1111474" cy="1244475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1934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65074" y="-81049"/>
            <a:ext cx="1733520" cy="14437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3397497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3582597" y="3041300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5778616" y="265370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5963716" y="305177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984284" y="2629850"/>
            <a:ext cx="23811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169384" y="3027925"/>
            <a:ext cx="20109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5086826" y="-334116"/>
            <a:ext cx="4536925" cy="5592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8373450" y="719176"/>
            <a:ext cx="527400" cy="735075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156230" y="3752706"/>
            <a:ext cx="516986" cy="1275576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8201359" y="4320571"/>
            <a:ext cx="1177239" cy="1042523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99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7"/>
          <p:cNvGrpSpPr/>
          <p:nvPr/>
        </p:nvGrpSpPr>
        <p:grpSpPr>
          <a:xfrm>
            <a:off x="346500" y="266175"/>
            <a:ext cx="8614225" cy="4611000"/>
            <a:chOff x="346500" y="266175"/>
            <a:chExt cx="8614225" cy="4611000"/>
          </a:xfrm>
        </p:grpSpPr>
        <p:sp>
          <p:nvSpPr>
            <p:cNvPr id="119" name="Google Shape;119;p7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0" name="Google Shape;120;p7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7"/>
            <p:cNvSpPr/>
            <p:nvPr/>
          </p:nvSpPr>
          <p:spPr>
            <a:xfrm flipH="1">
              <a:off x="346500" y="266175"/>
              <a:ext cx="8077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 flipH="1">
              <a:off x="3465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7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7"/>
          <p:cNvSpPr txBox="1">
            <a:spLocks noGrp="1"/>
          </p:cNvSpPr>
          <p:nvPr>
            <p:ph type="subTitle" idx="1"/>
          </p:nvPr>
        </p:nvSpPr>
        <p:spPr>
          <a:xfrm>
            <a:off x="720000" y="2753925"/>
            <a:ext cx="6075000" cy="18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7C7"/>
              </a:buClr>
              <a:buSzPts val="1400"/>
              <a:buFont typeface="Livvic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vvic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vvic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vvic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vvic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vvic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vvic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ivvic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Livvic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720000" y="1546100"/>
            <a:ext cx="7704000" cy="112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7"/>
          <p:cNvSpPr/>
          <p:nvPr/>
        </p:nvSpPr>
        <p:spPr>
          <a:xfrm flipH="1">
            <a:off x="346650" y="266175"/>
            <a:ext cx="130800" cy="280500"/>
          </a:xfrm>
          <a:prstGeom prst="rect">
            <a:avLst/>
          </a:prstGeom>
          <a:gradFill>
            <a:gsLst>
              <a:gs pos="0">
                <a:srgbClr val="B3E3FB"/>
              </a:gs>
              <a:gs pos="100000">
                <a:srgbClr val="3DB4EF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5086826" y="-501139"/>
            <a:ext cx="4544275" cy="5759025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765324" y="-539752"/>
            <a:ext cx="4987050" cy="5113700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6225677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5641727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1520198" y="2507388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953473" y="37294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3893850" y="1360825"/>
            <a:ext cx="1380900" cy="4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3297600" y="2662681"/>
            <a:ext cx="25488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4460704" y="4899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6694583" y="-136642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7890247" y="-883228"/>
            <a:ext cx="1048716" cy="2045383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8720667" y="4017436"/>
            <a:ext cx="516978" cy="1275557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571500" y="396950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58301" y="3968713"/>
            <a:ext cx="1031261" cy="913250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265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010707" y="1557575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010701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6898049" y="1560300"/>
            <a:ext cx="13761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5808426" y="1948650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010707" y="2938250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010701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6898050" y="2938248"/>
            <a:ext cx="13761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5808426" y="3331375"/>
            <a:ext cx="2465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8413638" y="4378576"/>
            <a:ext cx="527400" cy="735075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819605" y="4451760"/>
            <a:ext cx="1657398" cy="808519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603706" y="4065916"/>
            <a:ext cx="1094891" cy="1504809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8121615" y="-226250"/>
            <a:ext cx="1111474" cy="1244475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571500" y="3970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242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6280500" y="-484270"/>
            <a:ext cx="3047992" cy="383842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36964" y="3283434"/>
            <a:ext cx="2079730" cy="199370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763663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763663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6493637" y="273517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6493637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2669700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2669700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4599412" y="2742675"/>
            <a:ext cx="1886700" cy="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4599412" y="3124888"/>
            <a:ext cx="1886700" cy="7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4555998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8867459" y="26631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7448278" y="48777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571499" y="4897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246416" y="492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9143996" y="46145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166999" y="20817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167012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7098816" y="3167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8436350" y="136201"/>
            <a:ext cx="527400" cy="735075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250461" y="3680801"/>
            <a:ext cx="1111474" cy="1244475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8069956" y="4252077"/>
            <a:ext cx="1094981" cy="1504933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743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3944748" y="914452"/>
            <a:ext cx="5383512" cy="430977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714079" y="35373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681377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1547399" y="49610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6841253" y="446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8768258" y="16334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435417" y="9852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2283900" y="2030900"/>
            <a:ext cx="45762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2955750" y="3004675"/>
            <a:ext cx="3232500" cy="29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450103" y="-537844"/>
            <a:ext cx="4491675" cy="5116875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8189053" y="49108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276542" y="213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281102" y="296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71646" y="3945478"/>
            <a:ext cx="1099336" cy="127406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8085575" y="-155359"/>
            <a:ext cx="757289" cy="864550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8534289" y="3944771"/>
            <a:ext cx="516943" cy="1275472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499962" y="262176"/>
            <a:ext cx="934981" cy="861672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93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92505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3448979" y="1947976"/>
            <a:ext cx="5879457" cy="327634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450100" y="-537848"/>
            <a:ext cx="3700691" cy="4215793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859725" y="1468400"/>
            <a:ext cx="42498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761475" y="2439975"/>
            <a:ext cx="4446300" cy="1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3186717" y="46888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5278978" y="424200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1825117" y="136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185362" y="49611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5954177" y="-7915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73766" y="3917235"/>
            <a:ext cx="1099342" cy="1274075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535456" y="-155359"/>
            <a:ext cx="757289" cy="864550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4880481" y="-64077"/>
            <a:ext cx="934981" cy="861672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155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74892" y="2492978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5246090" y="-516848"/>
            <a:ext cx="4615557" cy="5705146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3034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209925" y="2580350"/>
            <a:ext cx="2633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8208016" y="35195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8866753" y="28938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8491708" y="-81016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22697" y="3840078"/>
            <a:ext cx="1099336" cy="127406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8026530" y="215597"/>
            <a:ext cx="1657343" cy="808493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8362924" y="-81042"/>
            <a:ext cx="1094855" cy="1504759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3723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5948343" y="2457103"/>
            <a:ext cx="3411864" cy="273125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312442" y="-357283"/>
            <a:ext cx="3282150" cy="4046050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2833350" y="1608500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2833350" y="2748661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2833350" y="3889275"/>
            <a:ext cx="34773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2784000" y="114172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2784000" y="2259500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2784000" y="3422475"/>
            <a:ext cx="3576000" cy="4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4222422" y="-2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1668442" y="4669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7540877" y="4872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7374067" y="40669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8638066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7540883" y="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7763351" y="3075225"/>
            <a:ext cx="1048725" cy="20454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611160" y="510350"/>
            <a:ext cx="934990" cy="861681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16862" y="3915902"/>
            <a:ext cx="1031279" cy="913266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8170012" y="196141"/>
            <a:ext cx="1031281" cy="913268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6314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6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5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3110550" y="3412263"/>
            <a:ext cx="29229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kumimoji="0" lang="en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kumimoji="0" lang="en" sz="9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2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230149" y="22863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7900305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27199" y="38325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8764558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9143999" y="4009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8" y="3840078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4" y="4233588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1" y="89967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3" y="118004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45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4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6456403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7939492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1990162" y="49869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8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337617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3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5" y="51192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30" y="27735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4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6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61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3384487" y="6355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49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160967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8607342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7867603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9030808" y="1391584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614167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3" y="197705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1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404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06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54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27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757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0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0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02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63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447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18"/>
          <p:cNvGrpSpPr/>
          <p:nvPr/>
        </p:nvGrpSpPr>
        <p:grpSpPr>
          <a:xfrm>
            <a:off x="346500" y="266175"/>
            <a:ext cx="8614225" cy="4611000"/>
            <a:chOff x="346500" y="266175"/>
            <a:chExt cx="8614225" cy="4611000"/>
          </a:xfrm>
        </p:grpSpPr>
        <p:sp>
          <p:nvSpPr>
            <p:cNvPr id="286" name="Google Shape;286;p18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87" name="Google Shape;287;p18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8" name="Google Shape;288;p18"/>
            <p:cNvSpPr/>
            <p:nvPr/>
          </p:nvSpPr>
          <p:spPr>
            <a:xfrm flipH="1">
              <a:off x="346500" y="266175"/>
              <a:ext cx="8077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8"/>
            <p:cNvSpPr/>
            <p:nvPr/>
          </p:nvSpPr>
          <p:spPr>
            <a:xfrm flipH="1">
              <a:off x="3465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8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8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8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8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8"/>
          <p:cNvSpPr txBox="1">
            <a:spLocks noGrp="1"/>
          </p:cNvSpPr>
          <p:nvPr>
            <p:ph type="title"/>
          </p:nvPr>
        </p:nvSpPr>
        <p:spPr>
          <a:xfrm>
            <a:off x="891125" y="3119500"/>
            <a:ext cx="2116200" cy="378900"/>
          </a:xfrm>
          <a:prstGeom prst="rect">
            <a:avLst/>
          </a:prstGeom>
          <a:gradFill>
            <a:gsLst>
              <a:gs pos="0">
                <a:srgbClr val="FBB1B1"/>
              </a:gs>
              <a:gs pos="100000">
                <a:srgbClr val="ED3B3B"/>
              </a:gs>
            </a:gsLst>
            <a:lin ang="5400012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subTitle" idx="1"/>
          </p:nvPr>
        </p:nvSpPr>
        <p:spPr>
          <a:xfrm>
            <a:off x="891125" y="3610575"/>
            <a:ext cx="2116200" cy="7569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8"/>
          <p:cNvSpPr txBox="1">
            <a:spLocks noGrp="1"/>
          </p:cNvSpPr>
          <p:nvPr>
            <p:ph type="title" idx="2"/>
          </p:nvPr>
        </p:nvSpPr>
        <p:spPr>
          <a:xfrm>
            <a:off x="3321863" y="3119500"/>
            <a:ext cx="2116200" cy="3789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700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7" name="Google Shape;297;p18"/>
          <p:cNvSpPr txBox="1">
            <a:spLocks noGrp="1"/>
          </p:cNvSpPr>
          <p:nvPr>
            <p:ph type="subTitle" idx="3"/>
          </p:nvPr>
        </p:nvSpPr>
        <p:spPr>
          <a:xfrm>
            <a:off x="3321863" y="3610575"/>
            <a:ext cx="2116200" cy="7569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8"/>
          <p:cNvSpPr txBox="1">
            <a:spLocks noGrp="1"/>
          </p:cNvSpPr>
          <p:nvPr>
            <p:ph type="title" idx="4"/>
          </p:nvPr>
        </p:nvSpPr>
        <p:spPr>
          <a:xfrm>
            <a:off x="5752600" y="3119500"/>
            <a:ext cx="2116200" cy="378900"/>
          </a:xfrm>
          <a:prstGeom prst="rect">
            <a:avLst/>
          </a:prstGeom>
          <a:gradFill>
            <a:gsLst>
              <a:gs pos="0">
                <a:srgbClr val="A1F0D7"/>
              </a:gs>
              <a:gs pos="100000">
                <a:srgbClr val="38D7A5"/>
              </a:gs>
            </a:gsLst>
            <a:lin ang="5400012" scaled="0"/>
          </a:gra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99" name="Google Shape;299;p18"/>
          <p:cNvSpPr txBox="1">
            <a:spLocks noGrp="1"/>
          </p:cNvSpPr>
          <p:nvPr>
            <p:ph type="subTitle" idx="5"/>
          </p:nvPr>
        </p:nvSpPr>
        <p:spPr>
          <a:xfrm>
            <a:off x="5752600" y="3610575"/>
            <a:ext cx="2116200" cy="7569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8"/>
          <p:cNvSpPr txBox="1">
            <a:spLocks noGrp="1"/>
          </p:cNvSpPr>
          <p:nvPr>
            <p:ph type="title" idx="6"/>
          </p:nvPr>
        </p:nvSpPr>
        <p:spPr>
          <a:xfrm>
            <a:off x="720000" y="614975"/>
            <a:ext cx="7704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8"/>
          <p:cNvSpPr/>
          <p:nvPr/>
        </p:nvSpPr>
        <p:spPr>
          <a:xfrm flipH="1">
            <a:off x="346650" y="266175"/>
            <a:ext cx="130800" cy="280500"/>
          </a:xfrm>
          <a:prstGeom prst="rect">
            <a:avLst/>
          </a:prstGeom>
          <a:gradFill>
            <a:gsLst>
              <a:gs pos="0">
                <a:srgbClr val="B3E3FB"/>
              </a:gs>
              <a:gs pos="100000">
                <a:srgbClr val="3DB4EF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66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66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60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714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7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7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10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36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20"/>
          <p:cNvGrpSpPr/>
          <p:nvPr/>
        </p:nvGrpSpPr>
        <p:grpSpPr>
          <a:xfrm>
            <a:off x="346500" y="266175"/>
            <a:ext cx="8614225" cy="4611000"/>
            <a:chOff x="346500" y="266175"/>
            <a:chExt cx="8614225" cy="4611000"/>
          </a:xfrm>
        </p:grpSpPr>
        <p:sp>
          <p:nvSpPr>
            <p:cNvPr id="324" name="Google Shape;324;p20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5" name="Google Shape;325;p20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6" name="Google Shape;326;p20"/>
            <p:cNvSpPr/>
            <p:nvPr/>
          </p:nvSpPr>
          <p:spPr>
            <a:xfrm flipH="1">
              <a:off x="346500" y="266175"/>
              <a:ext cx="8077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 flipH="1">
              <a:off x="3465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0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720000" y="614975"/>
            <a:ext cx="7704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0"/>
          <p:cNvSpPr/>
          <p:nvPr/>
        </p:nvSpPr>
        <p:spPr>
          <a:xfrm flipH="1">
            <a:off x="346650" y="266175"/>
            <a:ext cx="130800" cy="280500"/>
          </a:xfrm>
          <a:prstGeom prst="rect">
            <a:avLst/>
          </a:prstGeom>
          <a:gradFill>
            <a:gsLst>
              <a:gs pos="0">
                <a:srgbClr val="B3E3FB"/>
              </a:gs>
              <a:gs pos="100000">
                <a:srgbClr val="3DB4EF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0"/>
          <p:cNvSpPr txBox="1">
            <a:spLocks noGrp="1"/>
          </p:cNvSpPr>
          <p:nvPr>
            <p:ph type="title" idx="2"/>
          </p:nvPr>
        </p:nvSpPr>
        <p:spPr>
          <a:xfrm flipH="1">
            <a:off x="5603338" y="1789869"/>
            <a:ext cx="179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5" name="Google Shape;335;p20"/>
          <p:cNvSpPr txBox="1">
            <a:spLocks noGrp="1"/>
          </p:cNvSpPr>
          <p:nvPr>
            <p:ph type="title" idx="3"/>
          </p:nvPr>
        </p:nvSpPr>
        <p:spPr>
          <a:xfrm flipH="1">
            <a:off x="5603338" y="3238913"/>
            <a:ext cx="179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6" name="Google Shape;336;p20"/>
          <p:cNvSpPr txBox="1">
            <a:spLocks noGrp="1"/>
          </p:cNvSpPr>
          <p:nvPr>
            <p:ph type="title" idx="4"/>
          </p:nvPr>
        </p:nvSpPr>
        <p:spPr>
          <a:xfrm flipH="1">
            <a:off x="1868738" y="1789869"/>
            <a:ext cx="179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7" name="Google Shape;337;p20"/>
          <p:cNvSpPr txBox="1">
            <a:spLocks noGrp="1"/>
          </p:cNvSpPr>
          <p:nvPr>
            <p:ph type="subTitle" idx="1"/>
          </p:nvPr>
        </p:nvSpPr>
        <p:spPr>
          <a:xfrm flipH="1">
            <a:off x="1868738" y="2218697"/>
            <a:ext cx="1790400" cy="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0"/>
          <p:cNvSpPr txBox="1">
            <a:spLocks noGrp="1"/>
          </p:cNvSpPr>
          <p:nvPr>
            <p:ph type="subTitle" idx="5"/>
          </p:nvPr>
        </p:nvSpPr>
        <p:spPr>
          <a:xfrm flipH="1">
            <a:off x="5603338" y="2218697"/>
            <a:ext cx="1790400" cy="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0"/>
          <p:cNvSpPr txBox="1">
            <a:spLocks noGrp="1"/>
          </p:cNvSpPr>
          <p:nvPr>
            <p:ph type="title" idx="6"/>
          </p:nvPr>
        </p:nvSpPr>
        <p:spPr>
          <a:xfrm flipH="1">
            <a:off x="1868738" y="3238913"/>
            <a:ext cx="1790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40" name="Google Shape;340;p20"/>
          <p:cNvSpPr txBox="1">
            <a:spLocks noGrp="1"/>
          </p:cNvSpPr>
          <p:nvPr>
            <p:ph type="subTitle" idx="7"/>
          </p:nvPr>
        </p:nvSpPr>
        <p:spPr>
          <a:xfrm flipH="1">
            <a:off x="1868738" y="3667735"/>
            <a:ext cx="1790400" cy="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0"/>
          <p:cNvSpPr txBox="1">
            <a:spLocks noGrp="1"/>
          </p:cNvSpPr>
          <p:nvPr>
            <p:ph type="subTitle" idx="8"/>
          </p:nvPr>
        </p:nvSpPr>
        <p:spPr>
          <a:xfrm flipH="1">
            <a:off x="5603338" y="3667735"/>
            <a:ext cx="1790400" cy="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56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2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97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3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705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14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2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95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5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7" name="Google Shape;457;p27"/>
          <p:cNvGrpSpPr/>
          <p:nvPr/>
        </p:nvGrpSpPr>
        <p:grpSpPr>
          <a:xfrm>
            <a:off x="346500" y="266175"/>
            <a:ext cx="8614225" cy="4611000"/>
            <a:chOff x="346500" y="266175"/>
            <a:chExt cx="8614225" cy="4611000"/>
          </a:xfrm>
        </p:grpSpPr>
        <p:sp>
          <p:nvSpPr>
            <p:cNvPr id="458" name="Google Shape;458;p27"/>
            <p:cNvSpPr/>
            <p:nvPr/>
          </p:nvSpPr>
          <p:spPr>
            <a:xfrm>
              <a:off x="8620225" y="266175"/>
              <a:ext cx="340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59" name="Google Shape;459;p27"/>
            <p:cNvCxnSpPr/>
            <p:nvPr/>
          </p:nvCxnSpPr>
          <p:spPr>
            <a:xfrm>
              <a:off x="8790475" y="432975"/>
              <a:ext cx="0" cy="42774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0" name="Google Shape;460;p27"/>
            <p:cNvSpPr/>
            <p:nvPr/>
          </p:nvSpPr>
          <p:spPr>
            <a:xfrm flipH="1">
              <a:off x="346500" y="266175"/>
              <a:ext cx="8077500" cy="46110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7"/>
            <p:cNvSpPr/>
            <p:nvPr/>
          </p:nvSpPr>
          <p:spPr>
            <a:xfrm flipH="1">
              <a:off x="346500" y="266175"/>
              <a:ext cx="8077500" cy="2814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100000">
                  <a:srgbClr val="FFFFF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7"/>
            <p:cNvSpPr/>
            <p:nvPr/>
          </p:nvSpPr>
          <p:spPr>
            <a:xfrm flipH="1">
              <a:off x="527614" y="303200"/>
              <a:ext cx="207300" cy="207300"/>
            </a:xfrm>
            <a:prstGeom prst="mathMultiply">
              <a:avLst>
                <a:gd name="adj1" fmla="val 23520"/>
              </a:avLst>
            </a:prstGeom>
            <a:gradFill>
              <a:gsLst>
                <a:gs pos="0">
                  <a:srgbClr val="FBB1B1"/>
                </a:gs>
                <a:gs pos="100000">
                  <a:srgbClr val="ED3B3B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7"/>
            <p:cNvSpPr/>
            <p:nvPr/>
          </p:nvSpPr>
          <p:spPr>
            <a:xfrm flipH="1">
              <a:off x="790351" y="336525"/>
              <a:ext cx="140700" cy="140700"/>
            </a:xfrm>
            <a:prstGeom prst="rect">
              <a:avLst/>
            </a:prstGeom>
            <a:gradFill>
              <a:gsLst>
                <a:gs pos="0">
                  <a:srgbClr val="A1F0D7"/>
                </a:gs>
                <a:gs pos="100000">
                  <a:srgbClr val="38D7A5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7"/>
            <p:cNvSpPr/>
            <p:nvPr/>
          </p:nvSpPr>
          <p:spPr>
            <a:xfrm flipH="1">
              <a:off x="1023476" y="336525"/>
              <a:ext cx="140700" cy="140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7"/>
            <p:cNvSpPr/>
            <p:nvPr/>
          </p:nvSpPr>
          <p:spPr>
            <a:xfrm flipH="1">
              <a:off x="1062477" y="401900"/>
              <a:ext cx="62700" cy="9900"/>
            </a:xfrm>
            <a:prstGeom prst="rect">
              <a:avLst/>
            </a:prstGeom>
            <a:gradFill>
              <a:gsLst>
                <a:gs pos="0">
                  <a:srgbClr val="FC8179"/>
                </a:gs>
                <a:gs pos="100000">
                  <a:srgbClr val="E31D0F"/>
                </a:gs>
              </a:gsLst>
              <a:lin ang="5400012" scaled="0"/>
            </a:gra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6" name="Google Shape;466;p27"/>
          <p:cNvSpPr/>
          <p:nvPr/>
        </p:nvSpPr>
        <p:spPr>
          <a:xfrm flipH="1">
            <a:off x="346650" y="266175"/>
            <a:ext cx="130800" cy="280500"/>
          </a:xfrm>
          <a:prstGeom prst="rect">
            <a:avLst/>
          </a:prstGeom>
          <a:gradFill>
            <a:gsLst>
              <a:gs pos="0">
                <a:srgbClr val="B3E3FB"/>
              </a:gs>
              <a:gs pos="100000">
                <a:srgbClr val="3DB4EF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8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700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11/7/2025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19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10" Type="http://schemas.openxmlformats.org/officeDocument/2006/relationships/audio" Target="NULL"/><Relationship Id="rId4" Type="http://schemas.openxmlformats.org/officeDocument/2006/relationships/slideLayout" Target="../slideLayouts/slideLayout64.xml"/><Relationship Id="rId9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audio" Target="NUL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fa Slab One"/>
              <a:buNone/>
              <a:defRPr sz="3000">
                <a:solidFill>
                  <a:schemeClr val="dk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dvent Pro"/>
              <a:buChar char="●"/>
              <a:defRPr sz="1800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"/>
              <a:buChar char="○"/>
              <a:defRPr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"/>
              <a:buChar char="■"/>
              <a:defRPr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"/>
              <a:buChar char="●"/>
              <a:defRPr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"/>
              <a:buChar char="○"/>
              <a:defRPr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"/>
              <a:buChar char="■"/>
              <a:defRPr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"/>
              <a:buChar char="●"/>
              <a:defRPr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dvent Pro"/>
              <a:buChar char="○"/>
              <a:defRPr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dvent Pro"/>
              <a:buChar char="■"/>
              <a:defRPr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8" r:id="rId6"/>
    <p:sldLayoutId id="2147483664" r:id="rId7"/>
    <p:sldLayoutId id="2147483666" r:id="rId8"/>
    <p:sldLayoutId id="2147483673" r:id="rId9"/>
    <p:sldLayoutId id="214748367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10911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2734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011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9025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  <p:sldLayoutId id="2147483858" r:id="rId20"/>
    <p:sldLayoutId id="2147483859" r:id="rId21"/>
    <p:sldLayoutId id="2147483860" r:id="rId22"/>
    <p:sldLayoutId id="2147483861" r:id="rId23"/>
    <p:sldLayoutId id="2147483862" r:id="rId24"/>
    <p:sldLayoutId id="2147483863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jpeg"/><Relationship Id="rId5" Type="http://schemas.openxmlformats.org/officeDocument/2006/relationships/image" Target="../media/image1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slideLayout" Target="../slideLayouts/slideLayout4.xml"/><Relationship Id="rId18" Type="http://schemas.openxmlformats.org/officeDocument/2006/relationships/image" Target="../media/image38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image" Target="../media/image40.png"/><Relationship Id="rId2" Type="http://schemas.openxmlformats.org/officeDocument/2006/relationships/audio" Target="../media/media9.mp3"/><Relationship Id="rId16" Type="http://schemas.openxmlformats.org/officeDocument/2006/relationships/image" Target="../media/image37.jpeg"/><Relationship Id="rId20" Type="http://schemas.openxmlformats.org/officeDocument/2006/relationships/image" Target="../media/image31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image" Target="../media/image39.png"/><Relationship Id="rId10" Type="http://schemas.openxmlformats.org/officeDocument/2006/relationships/audio" Target="../media/media13.mp3"/><Relationship Id="rId19" Type="http://schemas.openxmlformats.org/officeDocument/2006/relationships/image" Target="../media/image26.png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26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7.jpe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fif"/><Relationship Id="rId3" Type="http://schemas.openxmlformats.org/officeDocument/2006/relationships/image" Target="../media/image46.em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10" Type="http://schemas.openxmlformats.org/officeDocument/2006/relationships/image" Target="../media/image26.png"/><Relationship Id="rId4" Type="http://schemas.openxmlformats.org/officeDocument/2006/relationships/image" Target="../media/image47.emf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5.png"/><Relationship Id="rId7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58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16.mp3"/><Relationship Id="rId7" Type="http://schemas.openxmlformats.org/officeDocument/2006/relationships/image" Target="../media/image59.jpeg"/><Relationship Id="rId2" Type="http://schemas.microsoft.com/office/2007/relationships/media" Target="../media/media16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61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32.png"/><Relationship Id="rId18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25.png"/><Relationship Id="rId17" Type="http://schemas.openxmlformats.org/officeDocument/2006/relationships/image" Target="../media/image26.png"/><Relationship Id="rId2" Type="http://schemas.openxmlformats.org/officeDocument/2006/relationships/audio" Target="../media/media4.mp3"/><Relationship Id="rId16" Type="http://schemas.openxmlformats.org/officeDocument/2006/relationships/image" Target="../media/image35.jpe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24.jpeg"/><Relationship Id="rId5" Type="http://schemas.microsoft.com/office/2007/relationships/media" Target="../media/media6.mp3"/><Relationship Id="rId15" Type="http://schemas.openxmlformats.org/officeDocument/2006/relationships/image" Target="../media/image34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5.xml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3 – Task 1,2,3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16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 descr="Ocean Cartoon Background Images | Free Vectors, Stock Photos &amp; PSD">
            <a:extLst>
              <a:ext uri="{FF2B5EF4-FFF2-40B4-BE49-F238E27FC236}">
                <a16:creationId xmlns:a16="http://schemas.microsoft.com/office/drawing/2014/main" id="{099E1BCF-518C-194C-9133-2F59CD4F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ctopus - VnExpress">
            <a:extLst>
              <a:ext uri="{FF2B5EF4-FFF2-40B4-BE49-F238E27FC236}">
                <a16:creationId xmlns:a16="http://schemas.microsoft.com/office/drawing/2014/main" id="{4E4ACE24-6406-544A-A2DD-DA560A3BB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11" y="458810"/>
            <a:ext cx="4502632" cy="2701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D8B76C1-02A0-5E4E-BD5E-2ACD37560E58}"/>
              </a:ext>
            </a:extLst>
          </p:cNvPr>
          <p:cNvSpPr/>
          <p:nvPr/>
        </p:nvSpPr>
        <p:spPr>
          <a:xfrm>
            <a:off x="3581776" y="3469710"/>
            <a:ext cx="2530926" cy="660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Comic Sans MS" panose="030F0702030302020204" pitchFamily="66" charset="0"/>
              </a:rPr>
              <a:t>octopus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0.13.mp3" descr="0.13.mp3">
            <a:hlinkClick r:id="" action="ppaction://media"/>
            <a:extLst>
              <a:ext uri="{FF2B5EF4-FFF2-40B4-BE49-F238E27FC236}">
                <a16:creationId xmlns:a16="http://schemas.microsoft.com/office/drawing/2014/main" id="{F13736EC-7A8D-6874-7319-B7D66C553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7654" y="899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9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9,237 Under The Sea Cartoon Stock Photos, Pictures &amp; Royalty-Free Images -  iStock">
            <a:extLst>
              <a:ext uri="{FF2B5EF4-FFF2-40B4-BE49-F238E27FC236}">
                <a16:creationId xmlns:a16="http://schemas.microsoft.com/office/drawing/2014/main" id="{D3E00E10-2A43-E54D-B7A5-37F48680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" y="608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bmarine | 유아 미술, 벽화, 그리기 아이디어">
            <a:extLst>
              <a:ext uri="{FF2B5EF4-FFF2-40B4-BE49-F238E27FC236}">
                <a16:creationId xmlns:a16="http://schemas.microsoft.com/office/drawing/2014/main" id="{56894DA3-6C24-E14F-A0CD-B43BEA69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98" y="1116596"/>
            <a:ext cx="342344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33384" y="347025"/>
            <a:ext cx="5534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3. PRACTICE</a:t>
            </a:r>
          </a:p>
        </p:txBody>
      </p:sp>
    </p:spTree>
    <p:extLst>
      <p:ext uri="{BB962C8B-B14F-4D97-AF65-F5344CB8AC3E}">
        <p14:creationId xmlns:p14="http://schemas.microsoft.com/office/powerpoint/2010/main" val="1259094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remium Vector | Empty beach and sea bungalow house stands cartoon holidays  on the islands hotel">
            <a:extLst>
              <a:ext uri="{FF2B5EF4-FFF2-40B4-BE49-F238E27FC236}">
                <a16:creationId xmlns:a16="http://schemas.microsoft.com/office/drawing/2014/main" id="{878D80DE-2666-0B41-BFE5-E2E7725FA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Clipart Library Stock Babies Drawing Cartoon - Girl Cartoon Drawing Easy -  Png Download - Full Size Clipart (#416730) - PinClipart">
            <a:extLst>
              <a:ext uri="{FF2B5EF4-FFF2-40B4-BE49-F238E27FC236}">
                <a16:creationId xmlns:a16="http://schemas.microsoft.com/office/drawing/2014/main" id="{A72DE607-4272-0C4B-A007-B250618F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26" y="2606283"/>
            <a:ext cx="1158165" cy="20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335F2F1-3A40-D945-9DC2-8883802D8715}"/>
              </a:ext>
            </a:extLst>
          </p:cNvPr>
          <p:cNvSpPr/>
          <p:nvPr/>
        </p:nvSpPr>
        <p:spPr>
          <a:xfrm>
            <a:off x="1596169" y="4485780"/>
            <a:ext cx="996411" cy="4011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Janet</a:t>
            </a:r>
          </a:p>
        </p:txBody>
      </p:sp>
      <p:pic>
        <p:nvPicPr>
          <p:cNvPr id="16390" name="Picture 6">
            <a:extLst>
              <a:ext uri="{FF2B5EF4-FFF2-40B4-BE49-F238E27FC236}">
                <a16:creationId xmlns:a16="http://schemas.microsoft.com/office/drawing/2014/main" id="{77C8CDBB-FE3C-E044-AFAA-005DA51FD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85" y="1767260"/>
            <a:ext cx="1535766" cy="31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7BF5EDF-97FB-A049-A049-0958ECE84D02}"/>
              </a:ext>
            </a:extLst>
          </p:cNvPr>
          <p:cNvSpPr/>
          <p:nvPr/>
        </p:nvSpPr>
        <p:spPr>
          <a:xfrm>
            <a:off x="5298522" y="4413485"/>
            <a:ext cx="1535766" cy="4011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Aunt Lena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10.mp3" descr="3.10.mp3">
            <a:hlinkClick r:id="" action="ppaction://media"/>
            <a:extLst>
              <a:ext uri="{FF2B5EF4-FFF2-40B4-BE49-F238E27FC236}">
                <a16:creationId xmlns:a16="http://schemas.microsoft.com/office/drawing/2014/main" id="{0B6C1E8E-7006-B374-89B5-3B3EBEEC0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1742" y="4413485"/>
            <a:ext cx="730015" cy="730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6">
            <a:extLst>
              <a:ext uri="{FF2B5EF4-FFF2-40B4-BE49-F238E27FC236}">
                <a16:creationId xmlns:a16="http://schemas.microsoft.com/office/drawing/2014/main" id="{FE225DD2-E919-AE4B-BFAA-0FB05B905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562" y="2873710"/>
            <a:ext cx="1020613" cy="207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Premium Vector | Empty beach and sea bungalow house stands cartoon holidays  on the islands hotel">
            <a:extLst>
              <a:ext uri="{FF2B5EF4-FFF2-40B4-BE49-F238E27FC236}">
                <a16:creationId xmlns:a16="http://schemas.microsoft.com/office/drawing/2014/main" id="{3C63648D-4520-644C-8ACF-CD2D253FB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80F157-3E2F-C44B-AFD8-40B23BB9827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13122" b="47922"/>
          <a:stretch/>
        </p:blipFill>
        <p:spPr>
          <a:xfrm>
            <a:off x="185955" y="196570"/>
            <a:ext cx="6531609" cy="2202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6" name="Picture 14" descr="Clipart Library Stock Babies Drawing Cartoon - Girl Cartoon Drawing Easy -  Png Download - Full Size Clipart (#416730) - PinClipart">
            <a:extLst>
              <a:ext uri="{FF2B5EF4-FFF2-40B4-BE49-F238E27FC236}">
                <a16:creationId xmlns:a16="http://schemas.microsoft.com/office/drawing/2014/main" id="{8D144AA0-BC3A-C643-8F7C-274657270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3562126"/>
            <a:ext cx="771045" cy="13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1C2B397-0775-E941-922A-716044114947}"/>
              </a:ext>
            </a:extLst>
          </p:cNvPr>
          <p:cNvSpPr/>
          <p:nvPr/>
        </p:nvSpPr>
        <p:spPr>
          <a:xfrm>
            <a:off x="6035040" y="1549100"/>
            <a:ext cx="3028278" cy="973419"/>
          </a:xfrm>
          <a:prstGeom prst="wedgeRoundRectCallout">
            <a:avLst>
              <a:gd name="adj1" fmla="val 30992"/>
              <a:gd name="adj2" fmla="val 79316"/>
              <a:gd name="adj3" fmla="val 16667"/>
            </a:avLst>
          </a:prstGeom>
          <a:solidFill>
            <a:srgbClr val="94DAFA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latin typeface="Comic Sans MS" panose="030F0702030302020204" pitchFamily="66" charset="0"/>
              </a:rPr>
              <a:t>Hi Janet! Look at my photos! They’re of the sea near Australia.</a:t>
            </a:r>
          </a:p>
        </p:txBody>
      </p:sp>
      <p:sp>
        <p:nvSpPr>
          <p:cNvPr id="133" name="Rounded Rectangular Callout 132">
            <a:extLst>
              <a:ext uri="{FF2B5EF4-FFF2-40B4-BE49-F238E27FC236}">
                <a16:creationId xmlns:a16="http://schemas.microsoft.com/office/drawing/2014/main" id="{CC616BC2-9105-F049-A740-16A745919112}"/>
              </a:ext>
            </a:extLst>
          </p:cNvPr>
          <p:cNvSpPr/>
          <p:nvPr/>
        </p:nvSpPr>
        <p:spPr>
          <a:xfrm>
            <a:off x="89135" y="2532082"/>
            <a:ext cx="3503331" cy="424927"/>
          </a:xfrm>
          <a:prstGeom prst="wedgeRoundRectCallout">
            <a:avLst>
              <a:gd name="adj1" fmla="val -29754"/>
              <a:gd name="adj2" fmla="val 8148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Wow! Cool! What are these?</a:t>
            </a:r>
          </a:p>
        </p:txBody>
      </p:sp>
      <p:sp>
        <p:nvSpPr>
          <p:cNvPr id="134" name="Rounded Rectangular Callout 133">
            <a:extLst>
              <a:ext uri="{FF2B5EF4-FFF2-40B4-BE49-F238E27FC236}">
                <a16:creationId xmlns:a16="http://schemas.microsoft.com/office/drawing/2014/main" id="{C8743B59-86F9-D947-B06B-3365A5FA182B}"/>
              </a:ext>
            </a:extLst>
          </p:cNvPr>
          <p:cNvSpPr/>
          <p:nvPr/>
        </p:nvSpPr>
        <p:spPr>
          <a:xfrm>
            <a:off x="4861284" y="2997275"/>
            <a:ext cx="3028278" cy="564851"/>
          </a:xfrm>
          <a:prstGeom prst="wedgeRoundRectCallout">
            <a:avLst>
              <a:gd name="adj1" fmla="val 54438"/>
              <a:gd name="adj2" fmla="val -15062"/>
              <a:gd name="adj3" fmla="val 16667"/>
            </a:avLst>
          </a:prstGeom>
          <a:solidFill>
            <a:srgbClr val="94DAFA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latin typeface="Comic Sans MS" panose="030F0702030302020204" pitchFamily="66" charset="0"/>
              </a:rPr>
              <a:t>They’re turtles. They’re baby turtles.</a:t>
            </a:r>
          </a:p>
        </p:txBody>
      </p:sp>
      <p:sp>
        <p:nvSpPr>
          <p:cNvPr id="135" name="Rounded Rectangular Callout 134">
            <a:extLst>
              <a:ext uri="{FF2B5EF4-FFF2-40B4-BE49-F238E27FC236}">
                <a16:creationId xmlns:a16="http://schemas.microsoft.com/office/drawing/2014/main" id="{BEE8B49C-7907-9341-B394-B9109630F378}"/>
              </a:ext>
            </a:extLst>
          </p:cNvPr>
          <p:cNvSpPr/>
          <p:nvPr/>
        </p:nvSpPr>
        <p:spPr>
          <a:xfrm>
            <a:off x="1254438" y="3279700"/>
            <a:ext cx="2241797" cy="424927"/>
          </a:xfrm>
          <a:prstGeom prst="wedgeRoundRectCallout">
            <a:avLst>
              <a:gd name="adj1" fmla="val -44630"/>
              <a:gd name="adj2" fmla="val 8655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And what’s that?</a:t>
            </a:r>
          </a:p>
        </p:txBody>
      </p:sp>
      <p:sp>
        <p:nvSpPr>
          <p:cNvPr id="136" name="Rounded Rectangular Callout 135">
            <a:extLst>
              <a:ext uri="{FF2B5EF4-FFF2-40B4-BE49-F238E27FC236}">
                <a16:creationId xmlns:a16="http://schemas.microsoft.com/office/drawing/2014/main" id="{707DB869-1754-CB4D-A7E0-792DD1A55BF5}"/>
              </a:ext>
            </a:extLst>
          </p:cNvPr>
          <p:cNvSpPr/>
          <p:nvPr/>
        </p:nvSpPr>
        <p:spPr>
          <a:xfrm>
            <a:off x="5641294" y="4036881"/>
            <a:ext cx="2248268" cy="372277"/>
          </a:xfrm>
          <a:prstGeom prst="wedgeRoundRectCallout">
            <a:avLst>
              <a:gd name="adj1" fmla="val 54438"/>
              <a:gd name="adj2" fmla="val -15062"/>
              <a:gd name="adj3" fmla="val 16667"/>
            </a:avLst>
          </a:prstGeom>
          <a:solidFill>
            <a:srgbClr val="94DAFA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latin typeface="Comic Sans MS" panose="030F0702030302020204" pitchFamily="66" charset="0"/>
              </a:rPr>
              <a:t>It’s a shark.</a:t>
            </a:r>
          </a:p>
        </p:txBody>
      </p:sp>
      <p:sp>
        <p:nvSpPr>
          <p:cNvPr id="137" name="Rounded Rectangular Callout 136">
            <a:extLst>
              <a:ext uri="{FF2B5EF4-FFF2-40B4-BE49-F238E27FC236}">
                <a16:creationId xmlns:a16="http://schemas.microsoft.com/office/drawing/2014/main" id="{54AE4518-1912-6D4D-9C88-61010AB77B15}"/>
              </a:ext>
            </a:extLst>
          </p:cNvPr>
          <p:cNvSpPr/>
          <p:nvPr/>
        </p:nvSpPr>
        <p:spPr>
          <a:xfrm>
            <a:off x="1425972" y="4119104"/>
            <a:ext cx="2241797" cy="581988"/>
          </a:xfrm>
          <a:prstGeom prst="wedgeRoundRectCallout">
            <a:avLst>
              <a:gd name="adj1" fmla="val -58066"/>
              <a:gd name="adj2" fmla="val -5208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These are great photos.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10.mp3" descr="3.10.mp3">
            <a:hlinkClick r:id="" action="ppaction://media"/>
            <a:extLst>
              <a:ext uri="{FF2B5EF4-FFF2-40B4-BE49-F238E27FC236}">
                <a16:creationId xmlns:a16="http://schemas.microsoft.com/office/drawing/2014/main" id="{B98F9462-30D1-1314-E87C-073DC1E7B7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99868" y="1137320"/>
            <a:ext cx="579195" cy="579195"/>
          </a:xfrm>
          <a:prstGeom prst="rect">
            <a:avLst/>
          </a:prstGeom>
        </p:spPr>
      </p:pic>
      <p:pic>
        <p:nvPicPr>
          <p:cNvPr id="3" name="3.10-2.mp3" descr="3.10-2.mp3">
            <a:hlinkClick r:id="" action="ppaction://media"/>
            <a:extLst>
              <a:ext uri="{FF2B5EF4-FFF2-40B4-BE49-F238E27FC236}">
                <a16:creationId xmlns:a16="http://schemas.microsoft.com/office/drawing/2014/main" id="{3CF1DD2A-694F-E832-AA0F-9651B42103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87976" y="2719537"/>
            <a:ext cx="695684" cy="695684"/>
          </a:xfrm>
          <a:prstGeom prst="rect">
            <a:avLst/>
          </a:prstGeom>
        </p:spPr>
      </p:pic>
      <p:pic>
        <p:nvPicPr>
          <p:cNvPr id="4" name="3.10-3.mp3" descr="3.10-3.mp3">
            <a:hlinkClick r:id="" action="ppaction://media"/>
            <a:extLst>
              <a:ext uri="{FF2B5EF4-FFF2-40B4-BE49-F238E27FC236}">
                <a16:creationId xmlns:a16="http://schemas.microsoft.com/office/drawing/2014/main" id="{B59F9C98-3BD5-E986-E301-920C29B7039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37607" y="3356785"/>
            <a:ext cx="695684" cy="695684"/>
          </a:xfrm>
          <a:prstGeom prst="rect">
            <a:avLst/>
          </a:prstGeom>
        </p:spPr>
      </p:pic>
      <p:pic>
        <p:nvPicPr>
          <p:cNvPr id="6" name="3.10-4.mp3" descr="3.10-4.mp3">
            <a:hlinkClick r:id="" action="ppaction://media"/>
            <a:extLst>
              <a:ext uri="{FF2B5EF4-FFF2-40B4-BE49-F238E27FC236}">
                <a16:creationId xmlns:a16="http://schemas.microsoft.com/office/drawing/2014/main" id="{E278C50D-BF5D-AF7F-D296-2CFC920CBDB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86899" y="3499403"/>
            <a:ext cx="695684" cy="695684"/>
          </a:xfrm>
          <a:prstGeom prst="rect">
            <a:avLst/>
          </a:prstGeom>
        </p:spPr>
      </p:pic>
      <p:pic>
        <p:nvPicPr>
          <p:cNvPr id="7" name="3.10-5.mp3" descr="3.10-5.mp3">
            <a:hlinkClick r:id="" action="ppaction://media"/>
            <a:extLst>
              <a:ext uri="{FF2B5EF4-FFF2-40B4-BE49-F238E27FC236}">
                <a16:creationId xmlns:a16="http://schemas.microsoft.com/office/drawing/2014/main" id="{2A90BBC8-CB03-83FA-026F-12610200DA9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619637" y="4257495"/>
            <a:ext cx="713654" cy="713654"/>
          </a:xfrm>
          <a:prstGeom prst="rect">
            <a:avLst/>
          </a:prstGeom>
        </p:spPr>
      </p:pic>
      <p:pic>
        <p:nvPicPr>
          <p:cNvPr id="15" name="3.10-6.mp3" descr="3.10-6.mp3">
            <a:hlinkClick r:id="" action="ppaction://media"/>
            <a:extLst>
              <a:ext uri="{FF2B5EF4-FFF2-40B4-BE49-F238E27FC236}">
                <a16:creationId xmlns:a16="http://schemas.microsoft.com/office/drawing/2014/main" id="{CD965DCF-F333-5E9F-AC6D-B899CDCF95E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286898" y="4509597"/>
            <a:ext cx="695685" cy="69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Premium Vector | Empty beach and sea bungalow house stands cartoon holidays  on the islands hotel">
            <a:extLst>
              <a:ext uri="{FF2B5EF4-FFF2-40B4-BE49-F238E27FC236}">
                <a16:creationId xmlns:a16="http://schemas.microsoft.com/office/drawing/2014/main" id="{878D80DE-2666-0B41-BFE5-E2E7725FA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Clipart Library Stock Babies Drawing Cartoon - Girl Cartoon Drawing Easy -  Png Download - Full Size Clipart (#416730) - PinClipart">
            <a:extLst>
              <a:ext uri="{FF2B5EF4-FFF2-40B4-BE49-F238E27FC236}">
                <a16:creationId xmlns:a16="http://schemas.microsoft.com/office/drawing/2014/main" id="{A72DE607-4272-0C4B-A007-B250618F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0324">
            <a:off x="8004506" y="2884115"/>
            <a:ext cx="498206" cy="89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77C8CDBB-FE3C-E044-AFAA-005DA51FD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10" y="2556050"/>
            <a:ext cx="594259" cy="12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E77B0-0698-8248-8DBC-80828B034D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82" y="445274"/>
            <a:ext cx="8833636" cy="130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.10.wav" descr="3.10.wav">
            <a:hlinkClick r:id="" action="ppaction://media"/>
            <a:extLst>
              <a:ext uri="{FF2B5EF4-FFF2-40B4-BE49-F238E27FC236}">
                <a16:creationId xmlns:a16="http://schemas.microsoft.com/office/drawing/2014/main" id="{768395AD-E339-2448-BA0D-E1E25E4E9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3609" y="-62495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B57E85-0A05-C14E-B030-FBE14469F142}"/>
              </a:ext>
            </a:extLst>
          </p:cNvPr>
          <p:cNvSpPr txBox="1"/>
          <p:nvPr/>
        </p:nvSpPr>
        <p:spPr>
          <a:xfrm>
            <a:off x="1936377" y="268769"/>
            <a:ext cx="9251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accent2">
                    <a:lumMod val="50000"/>
                  </a:schemeClr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ED11B-CEA0-EA40-AC25-81662380F16C}"/>
              </a:ext>
            </a:extLst>
          </p:cNvPr>
          <p:cNvSpPr txBox="1"/>
          <p:nvPr/>
        </p:nvSpPr>
        <p:spPr>
          <a:xfrm>
            <a:off x="3948057" y="887514"/>
            <a:ext cx="92515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accent2">
                    <a:lumMod val="50000"/>
                  </a:schemeClr>
                </a:solidFill>
              </a:rPr>
              <a:t>✓</a:t>
            </a:r>
          </a:p>
        </p:txBody>
      </p:sp>
      <p:pic>
        <p:nvPicPr>
          <p:cNvPr id="2" name="3.10">
            <a:hlinkClick r:id="" action="ppaction://media"/>
            <a:extLst>
              <a:ext uri="{FF2B5EF4-FFF2-40B4-BE49-F238E27FC236}">
                <a16:creationId xmlns:a16="http://schemas.microsoft.com/office/drawing/2014/main" id="{497B9A62-D565-4EFF-BF4D-99C261092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23541" y="953629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0"/>
          <p:cNvSpPr txBox="1">
            <a:spLocks noGrp="1"/>
          </p:cNvSpPr>
          <p:nvPr>
            <p:ph type="title"/>
          </p:nvPr>
        </p:nvSpPr>
        <p:spPr>
          <a:xfrm>
            <a:off x="720000" y="614975"/>
            <a:ext cx="2482676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 and say</a:t>
            </a:r>
            <a:endParaRPr dirty="0"/>
          </a:p>
        </p:txBody>
      </p:sp>
      <p:sp>
        <p:nvSpPr>
          <p:cNvPr id="922" name="Google Shape;922;p40"/>
          <p:cNvSpPr/>
          <p:nvPr/>
        </p:nvSpPr>
        <p:spPr>
          <a:xfrm>
            <a:off x="8686825" y="1194870"/>
            <a:ext cx="207300" cy="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group of turtles&#10;&#10;Description automatically generated with medium confidence">
            <a:extLst>
              <a:ext uri="{FF2B5EF4-FFF2-40B4-BE49-F238E27FC236}">
                <a16:creationId xmlns:a16="http://schemas.microsoft.com/office/drawing/2014/main" id="{6AA6C907-8E67-344D-9868-E245664CB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23" y="1141082"/>
            <a:ext cx="2510073" cy="1715746"/>
          </a:xfrm>
          <a:prstGeom prst="rect">
            <a:avLst/>
          </a:prstGeom>
        </p:spPr>
      </p:pic>
      <p:pic>
        <p:nvPicPr>
          <p:cNvPr id="5" name="Picture 4" descr="A whale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F91AF958-8B5A-0C4B-B464-A136B2CB6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676" y="1141083"/>
            <a:ext cx="2510072" cy="1715746"/>
          </a:xfrm>
          <a:prstGeom prst="rect">
            <a:avLst/>
          </a:prstGeom>
        </p:spPr>
      </p:pic>
      <p:pic>
        <p:nvPicPr>
          <p:cNvPr id="7" name="Picture 6" descr="A picture containing text, water, fish, swimming&#10;&#10;Description automatically generated">
            <a:extLst>
              <a:ext uri="{FF2B5EF4-FFF2-40B4-BE49-F238E27FC236}">
                <a16:creationId xmlns:a16="http://schemas.microsoft.com/office/drawing/2014/main" id="{AA232590-D721-1240-A0EE-9A4668021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702" y="1141082"/>
            <a:ext cx="2376292" cy="171574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3620FE-C277-0844-BAB9-299544207C97}"/>
              </a:ext>
            </a:extLst>
          </p:cNvPr>
          <p:cNvCxnSpPr>
            <a:stCxn id="3" idx="2"/>
          </p:cNvCxnSpPr>
          <p:nvPr/>
        </p:nvCxnSpPr>
        <p:spPr>
          <a:xfrm flipH="1">
            <a:off x="925158" y="2856828"/>
            <a:ext cx="865802" cy="402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039A67A-3EC0-C74E-872E-51FF3B8DCBC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790960" y="2856828"/>
            <a:ext cx="640268" cy="402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FA8A376-4BFD-6C4B-B726-8CB91D325C0A}"/>
              </a:ext>
            </a:extLst>
          </p:cNvPr>
          <p:cNvSpPr txBox="1"/>
          <p:nvPr/>
        </p:nvSpPr>
        <p:spPr>
          <a:xfrm>
            <a:off x="535923" y="3259567"/>
            <a:ext cx="94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small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3600C2-DF89-1F4D-926E-037FD55965BD}"/>
              </a:ext>
            </a:extLst>
          </p:cNvPr>
          <p:cNvSpPr txBox="1"/>
          <p:nvPr/>
        </p:nvSpPr>
        <p:spPr>
          <a:xfrm>
            <a:off x="2043953" y="3259567"/>
            <a:ext cx="699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cool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40"/>
          <p:cNvSpPr txBox="1">
            <a:spLocks noGrp="1"/>
          </p:cNvSpPr>
          <p:nvPr>
            <p:ph type="title"/>
          </p:nvPr>
        </p:nvSpPr>
        <p:spPr>
          <a:xfrm>
            <a:off x="720000" y="614975"/>
            <a:ext cx="2482676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Look and say</a:t>
            </a:r>
            <a:endParaRPr dirty="0"/>
          </a:p>
        </p:txBody>
      </p:sp>
      <p:sp>
        <p:nvSpPr>
          <p:cNvPr id="922" name="Google Shape;922;p40"/>
          <p:cNvSpPr/>
          <p:nvPr/>
        </p:nvSpPr>
        <p:spPr>
          <a:xfrm>
            <a:off x="8686825" y="1194870"/>
            <a:ext cx="207300" cy="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group of turtles&#10;&#10;Description automatically generated with medium confidence">
            <a:extLst>
              <a:ext uri="{FF2B5EF4-FFF2-40B4-BE49-F238E27FC236}">
                <a16:creationId xmlns:a16="http://schemas.microsoft.com/office/drawing/2014/main" id="{6AA6C907-8E67-344D-9868-E245664CB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23" y="1141082"/>
            <a:ext cx="2510073" cy="1715746"/>
          </a:xfrm>
          <a:prstGeom prst="rect">
            <a:avLst/>
          </a:prstGeom>
        </p:spPr>
      </p:pic>
      <p:pic>
        <p:nvPicPr>
          <p:cNvPr id="5" name="Picture 4" descr="A whale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F91AF958-8B5A-0C4B-B464-A136B2CB6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676" y="1141083"/>
            <a:ext cx="2510072" cy="1715746"/>
          </a:xfrm>
          <a:prstGeom prst="rect">
            <a:avLst/>
          </a:prstGeom>
        </p:spPr>
      </p:pic>
      <p:pic>
        <p:nvPicPr>
          <p:cNvPr id="7" name="Picture 6" descr="A picture containing text, water, fish, swimming&#10;&#10;Description automatically generated">
            <a:extLst>
              <a:ext uri="{FF2B5EF4-FFF2-40B4-BE49-F238E27FC236}">
                <a16:creationId xmlns:a16="http://schemas.microsoft.com/office/drawing/2014/main" id="{AA232590-D721-1240-A0EE-9A46680213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702" y="1141082"/>
            <a:ext cx="2376292" cy="171574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3620FE-C277-0844-BAB9-299544207C97}"/>
              </a:ext>
            </a:extLst>
          </p:cNvPr>
          <p:cNvCxnSpPr>
            <a:stCxn id="3" idx="2"/>
          </p:cNvCxnSpPr>
          <p:nvPr/>
        </p:nvCxnSpPr>
        <p:spPr>
          <a:xfrm flipH="1">
            <a:off x="925158" y="2856828"/>
            <a:ext cx="865802" cy="402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039A67A-3EC0-C74E-872E-51FF3B8DCBCB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1790960" y="2856828"/>
            <a:ext cx="640268" cy="402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FA8A376-4BFD-6C4B-B726-8CB91D325C0A}"/>
              </a:ext>
            </a:extLst>
          </p:cNvPr>
          <p:cNvSpPr txBox="1"/>
          <p:nvPr/>
        </p:nvSpPr>
        <p:spPr>
          <a:xfrm>
            <a:off x="535923" y="3259567"/>
            <a:ext cx="943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small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3600C2-DF89-1F4D-926E-037FD55965BD}"/>
              </a:ext>
            </a:extLst>
          </p:cNvPr>
          <p:cNvSpPr txBox="1"/>
          <p:nvPr/>
        </p:nvSpPr>
        <p:spPr>
          <a:xfrm>
            <a:off x="2043953" y="3259567"/>
            <a:ext cx="699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</a:rPr>
              <a:t>cool</a:t>
            </a:r>
          </a:p>
        </p:txBody>
      </p:sp>
      <p:pic>
        <p:nvPicPr>
          <p:cNvPr id="14" name="Picture 10" descr="Digit 180">
            <a:extLst>
              <a:ext uri="{FF2B5EF4-FFF2-40B4-BE49-F238E27FC236}">
                <a16:creationId xmlns:a16="http://schemas.microsoft.com/office/drawing/2014/main" id="{07736B3A-109B-0141-842C-55653CE7B6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50" y="3836719"/>
            <a:ext cx="1735144" cy="95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5C8784-E736-CD4C-AC6F-BD1F45BD4522}"/>
              </a:ext>
            </a:extLst>
          </p:cNvPr>
          <p:cNvSpPr/>
          <p:nvPr/>
        </p:nvSpPr>
        <p:spPr>
          <a:xfrm>
            <a:off x="3445951" y="3124544"/>
            <a:ext cx="4314522" cy="4701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These</a:t>
            </a:r>
            <a:r>
              <a:rPr lang="en-A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are turtles in the sea</a:t>
            </a:r>
            <a:r>
              <a:rPr lang="en-AU" sz="2400" dirty="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FA2120A-9B55-674C-9F1F-C1E47C1B6D8D}"/>
              </a:ext>
            </a:extLst>
          </p:cNvPr>
          <p:cNvSpPr/>
          <p:nvPr/>
        </p:nvSpPr>
        <p:spPr>
          <a:xfrm>
            <a:off x="2830882" y="3259567"/>
            <a:ext cx="371794" cy="20005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690981A-EF8D-3D45-BE41-778F78F8CDF2}"/>
              </a:ext>
            </a:extLst>
          </p:cNvPr>
          <p:cNvSpPr/>
          <p:nvPr/>
        </p:nvSpPr>
        <p:spPr>
          <a:xfrm rot="7818440">
            <a:off x="680109" y="3701086"/>
            <a:ext cx="371794" cy="20005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0E0EBFC-209B-0F48-BC79-FB68E504EEA3}"/>
              </a:ext>
            </a:extLst>
          </p:cNvPr>
          <p:cNvSpPr/>
          <p:nvPr/>
        </p:nvSpPr>
        <p:spPr>
          <a:xfrm>
            <a:off x="395354" y="4107610"/>
            <a:ext cx="2220313" cy="4701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They’re </a:t>
            </a:r>
            <a:r>
              <a:rPr lang="en-A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small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CB98B7AF-C989-9343-837A-A6EFCE4AE801}"/>
              </a:ext>
            </a:extLst>
          </p:cNvPr>
          <p:cNvSpPr/>
          <p:nvPr/>
        </p:nvSpPr>
        <p:spPr>
          <a:xfrm rot="1944235">
            <a:off x="2644984" y="3802544"/>
            <a:ext cx="371794" cy="200055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819F1B4-7E95-4944-BEDF-EDB0801CAA71}"/>
              </a:ext>
            </a:extLst>
          </p:cNvPr>
          <p:cNvSpPr/>
          <p:nvPr/>
        </p:nvSpPr>
        <p:spPr>
          <a:xfrm>
            <a:off x="2830880" y="4145466"/>
            <a:ext cx="2220313" cy="4701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They’re </a:t>
            </a:r>
            <a:r>
              <a:rPr lang="en-AU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cool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5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9,237 Under The Sea Cartoon Stock Photos, Pictures &amp; Royalty-Free Images -  iStock">
            <a:extLst>
              <a:ext uri="{FF2B5EF4-FFF2-40B4-BE49-F238E27FC236}">
                <a16:creationId xmlns:a16="http://schemas.microsoft.com/office/drawing/2014/main" id="{D3E00E10-2A43-E54D-B7A5-37F48680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" y="608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bmarine | 유아 미술, 벽화, 그리기 아이디어">
            <a:extLst>
              <a:ext uri="{FF2B5EF4-FFF2-40B4-BE49-F238E27FC236}">
                <a16:creationId xmlns:a16="http://schemas.microsoft.com/office/drawing/2014/main" id="{56894DA3-6C24-E14F-A0CD-B43BEA69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98" y="1116596"/>
            <a:ext cx="342344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33384" y="347025"/>
            <a:ext cx="5534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. PRODUCTION</a:t>
            </a:r>
          </a:p>
        </p:txBody>
      </p:sp>
    </p:spTree>
    <p:extLst>
      <p:ext uri="{BB962C8B-B14F-4D97-AF65-F5344CB8AC3E}">
        <p14:creationId xmlns:p14="http://schemas.microsoft.com/office/powerpoint/2010/main" val="1049327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58790" y="192747"/>
            <a:ext cx="1598093" cy="113768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193639" y="227007"/>
            <a:ext cx="756440" cy="516807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06405" y="875084"/>
            <a:ext cx="5117174" cy="4282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100" b="1" kern="1200" dirty="0">
              <a:solidFill>
                <a:srgbClr val="0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2764978" y="2298149"/>
            <a:ext cx="1721356" cy="1230377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>
              <a:ea typeface="+mn-ea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8981" y="974080"/>
            <a:ext cx="487279" cy="482831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1772" y="3067070"/>
            <a:ext cx="407182" cy="400704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0278" y="3229145"/>
            <a:ext cx="311303" cy="3063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08232" y="2532892"/>
            <a:ext cx="1601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Bradley Hand ITC" panose="03070402050302030203" pitchFamily="66" charset="0"/>
                <a:ea typeface="+mn-ea"/>
                <a:cs typeface="+mn-cs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7502725" y="1617337"/>
            <a:ext cx="1175522" cy="14470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6293960" y="1162968"/>
            <a:ext cx="1185689" cy="12068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226976" y="956156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6" name="Google Shape;2927;p95"/>
          <p:cNvSpPr/>
          <p:nvPr/>
        </p:nvSpPr>
        <p:spPr>
          <a:xfrm>
            <a:off x="1226818" y="3520191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7" name="Google Shape;2927;p95"/>
          <p:cNvSpPr/>
          <p:nvPr/>
        </p:nvSpPr>
        <p:spPr>
          <a:xfrm rot="5400000">
            <a:off x="4116960" y="1262157"/>
            <a:ext cx="2319086" cy="1551287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sp>
        <p:nvSpPr>
          <p:cNvPr id="28" name="Google Shape;2927;p95"/>
          <p:cNvSpPr/>
          <p:nvPr/>
        </p:nvSpPr>
        <p:spPr>
          <a:xfrm>
            <a:off x="4494827" y="3618000"/>
            <a:ext cx="1686620" cy="1453478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  <a:defRPr/>
            </a:pPr>
            <a:endParaRPr sz="1350" kern="1200">
              <a:ea typeface="+mn-ea"/>
              <a:cs typeface="+mn-cs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1511" y="4324694"/>
            <a:ext cx="735923" cy="729206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2615699" y="2056591"/>
            <a:ext cx="378995" cy="541421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096931" y="2856818"/>
            <a:ext cx="929440" cy="821207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160080" y="1748020"/>
            <a:ext cx="333877" cy="776037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184406" y="3308311"/>
            <a:ext cx="572332" cy="59391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Google Shape;2837;p71"/>
          <p:cNvSpPr/>
          <p:nvPr/>
        </p:nvSpPr>
        <p:spPr>
          <a:xfrm>
            <a:off x="2297635" y="22557"/>
            <a:ext cx="4807868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    PRODUCTION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6375117" y="2623426"/>
            <a:ext cx="1059765" cy="11299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7534346" y="3290285"/>
            <a:ext cx="1148669" cy="1076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9143" y="3126010"/>
            <a:ext cx="487279" cy="482831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61672">
            <a:off x="3044230" y="1572964"/>
            <a:ext cx="407182" cy="4007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12876" y="3439078"/>
            <a:ext cx="1892627" cy="18926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44"/>
          <p:cNvSpPr txBox="1">
            <a:spLocks noGrp="1"/>
          </p:cNvSpPr>
          <p:nvPr>
            <p:ph type="title"/>
          </p:nvPr>
        </p:nvSpPr>
        <p:spPr>
          <a:xfrm>
            <a:off x="720000" y="614975"/>
            <a:ext cx="7704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AU" sz="4000" b="1" dirty="0"/>
              <a:t>My favourite sea animal</a:t>
            </a:r>
            <a:endParaRPr lang="en-US" sz="4000" dirty="0"/>
          </a:p>
        </p:txBody>
      </p:sp>
      <p:pic>
        <p:nvPicPr>
          <p:cNvPr id="21506" name="Picture 2" descr="How to Draw a Shark">
            <a:extLst>
              <a:ext uri="{FF2B5EF4-FFF2-40B4-BE49-F238E27FC236}">
                <a16:creationId xmlns:a16="http://schemas.microsoft.com/office/drawing/2014/main" id="{49D9DFEE-F612-FE4D-8DA9-312960CB5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4" b="34247"/>
          <a:stretch/>
        </p:blipFill>
        <p:spPr bwMode="auto">
          <a:xfrm>
            <a:off x="1627423" y="2140914"/>
            <a:ext cx="3114719" cy="12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ow to Draw Sharks with Cartoon Shark Drawing Lesson - How to Draw Step by  Step Drawing Tutorials">
            <a:extLst>
              <a:ext uri="{FF2B5EF4-FFF2-40B4-BE49-F238E27FC236}">
                <a16:creationId xmlns:a16="http://schemas.microsoft.com/office/drawing/2014/main" id="{2075E8D5-335B-F341-93BB-5C2E207F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438" y="1727027"/>
            <a:ext cx="2646848" cy="207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7C6B47-AB5B-194A-B8F3-2B7E953F2D74}"/>
              </a:ext>
            </a:extLst>
          </p:cNvPr>
          <p:cNvSpPr txBox="1"/>
          <p:nvPr/>
        </p:nvSpPr>
        <p:spPr>
          <a:xfrm>
            <a:off x="542982" y="1650599"/>
            <a:ext cx="1267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white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06E291A-C3C4-3144-BD26-5177FE9FC9A2}"/>
              </a:ext>
            </a:extLst>
          </p:cNvPr>
          <p:cNvSpPr txBox="1"/>
          <p:nvPr/>
        </p:nvSpPr>
        <p:spPr>
          <a:xfrm>
            <a:off x="461812" y="3521795"/>
            <a:ext cx="1430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nice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E245BD1-DF7E-574D-98B9-56E162A3242D}"/>
              </a:ext>
            </a:extLst>
          </p:cNvPr>
          <p:cNvSpPr txBox="1"/>
          <p:nvPr/>
        </p:nvSpPr>
        <p:spPr>
          <a:xfrm>
            <a:off x="6598097" y="3687282"/>
            <a:ext cx="19316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Book Antiqua" panose="02040602050305030304" pitchFamily="18" charset="0"/>
              </a:rPr>
              <a:t>funny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9,237 Under The Sea Cartoon Stock Photos, Pictures &amp; Royalty-Free Images -  iStock">
            <a:extLst>
              <a:ext uri="{FF2B5EF4-FFF2-40B4-BE49-F238E27FC236}">
                <a16:creationId xmlns:a16="http://schemas.microsoft.com/office/drawing/2014/main" id="{D3E00E10-2A43-E54D-B7A5-37F48680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" y="608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bmarine | 유아 미술, 벽화, 그리기 아이디어">
            <a:extLst>
              <a:ext uri="{FF2B5EF4-FFF2-40B4-BE49-F238E27FC236}">
                <a16:creationId xmlns:a16="http://schemas.microsoft.com/office/drawing/2014/main" id="{56894DA3-6C24-E14F-A0CD-B43BEA69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98" y="1116596"/>
            <a:ext cx="342344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26274" y="347025"/>
            <a:ext cx="3650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1. WARM UP</a:t>
            </a:r>
          </a:p>
        </p:txBody>
      </p:sp>
    </p:spTree>
    <p:extLst>
      <p:ext uri="{BB962C8B-B14F-4D97-AF65-F5344CB8AC3E}">
        <p14:creationId xmlns:p14="http://schemas.microsoft.com/office/powerpoint/2010/main" val="1854110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837;p71"/>
          <p:cNvSpPr/>
          <p:nvPr/>
        </p:nvSpPr>
        <p:spPr>
          <a:xfrm>
            <a:off x="1910415" y="312112"/>
            <a:ext cx="4807868" cy="839336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r>
              <a:rPr lang="en-US" sz="4500" dirty="0">
                <a:ea typeface="+mn-ea"/>
              </a:rPr>
              <a:t>   </a:t>
            </a:r>
            <a:r>
              <a:rPr lang="en-US" sz="4500" b="1" kern="1200" dirty="0">
                <a:latin typeface="Myriad Pro" panose="020B0503030403020204" pitchFamily="34" charset="0"/>
                <a:ea typeface="+mn-ea"/>
                <a:cs typeface="+mn-cs"/>
              </a:rPr>
              <a:t>5 ASSESSMENT</a:t>
            </a:r>
            <a:endParaRPr lang="en-US" sz="4500" b="1" kern="1200" dirty="0">
              <a:ea typeface="+mn-ea"/>
              <a:cs typeface="+mn-cs"/>
            </a:endParaRPr>
          </a:p>
        </p:txBody>
      </p:sp>
      <p:pic>
        <p:nvPicPr>
          <p:cNvPr id="1026" name="Picture 2" descr="kissclipart-students-assessment-clipart-educational-assessment-708304d04914d360  - Kinabalu International Schoo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22" y="1711754"/>
            <a:ext cx="2516697" cy="19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st Clip Art Free Clipart Images Transparent Png - Assessment Clipart, Png 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1966">
            <a:off x="6419376" y="2023103"/>
            <a:ext cx="1710511" cy="189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agnostic Assessments | Kids at He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10" l="156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5187">
            <a:off x="869036" y="1872362"/>
            <a:ext cx="1759315" cy="176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82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CD94BF-6D68-E24D-A35D-AB7BCFABB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35" y="152396"/>
            <a:ext cx="7704000" cy="470100"/>
          </a:xfrm>
        </p:spPr>
        <p:txBody>
          <a:bodyPr/>
          <a:lstStyle/>
          <a:p>
            <a:pPr algn="ctr"/>
            <a:r>
              <a:rPr lang="en-AU" b="1" dirty="0"/>
              <a:t>Unscramble the words</a:t>
            </a:r>
            <a:r>
              <a:rPr lang="en-US" dirty="0"/>
              <a:t> 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158D2917-8786-6643-83D8-68BFC62C6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101" y="665528"/>
            <a:ext cx="5744583" cy="4145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8C11DC-7CC2-AE4E-871B-C608621FFD21}"/>
              </a:ext>
            </a:extLst>
          </p:cNvPr>
          <p:cNvSpPr txBox="1"/>
          <p:nvPr/>
        </p:nvSpPr>
        <p:spPr>
          <a:xfrm>
            <a:off x="5550944" y="624155"/>
            <a:ext cx="12127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sea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A21AEF1-F7BE-7841-A3F3-7674BBAC5908}"/>
              </a:ext>
            </a:extLst>
          </p:cNvPr>
          <p:cNvSpPr txBox="1"/>
          <p:nvPr/>
        </p:nvSpPr>
        <p:spPr>
          <a:xfrm>
            <a:off x="5550944" y="1164085"/>
            <a:ext cx="14148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turtle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B461AAE9-7852-3D4C-998F-16E82E959940}"/>
              </a:ext>
            </a:extLst>
          </p:cNvPr>
          <p:cNvSpPr txBox="1"/>
          <p:nvPr/>
        </p:nvSpPr>
        <p:spPr>
          <a:xfrm>
            <a:off x="5550944" y="1711049"/>
            <a:ext cx="14148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shark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69F456B-37B4-7A48-B8F4-FB50BC257B43}"/>
              </a:ext>
            </a:extLst>
          </p:cNvPr>
          <p:cNvSpPr txBox="1"/>
          <p:nvPr/>
        </p:nvSpPr>
        <p:spPr>
          <a:xfrm>
            <a:off x="5550944" y="2322147"/>
            <a:ext cx="141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whale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D10DAD5-D9C4-334A-AE76-148ED6E48A11}"/>
              </a:ext>
            </a:extLst>
          </p:cNvPr>
          <p:cNvSpPr txBox="1"/>
          <p:nvPr/>
        </p:nvSpPr>
        <p:spPr>
          <a:xfrm>
            <a:off x="5529427" y="2945571"/>
            <a:ext cx="18822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octopus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6" grpId="0"/>
      <p:bldP spid="117" grpId="0"/>
      <p:bldP spid="118" grpId="0"/>
      <p:bldP spid="1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01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cean Cartoon Background Images | Free Vectors, Stock Photos &amp; PSD">
            <a:extLst>
              <a:ext uri="{FF2B5EF4-FFF2-40B4-BE49-F238E27FC236}">
                <a16:creationId xmlns:a16="http://schemas.microsoft.com/office/drawing/2014/main" id="{DC9140FD-13D0-EC4B-BEE6-F046616EA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7" name="Google Shape;517;p33"/>
          <p:cNvSpPr txBox="1">
            <a:spLocks noGrp="1"/>
          </p:cNvSpPr>
          <p:nvPr>
            <p:ph type="title"/>
          </p:nvPr>
        </p:nvSpPr>
        <p:spPr>
          <a:xfrm>
            <a:off x="732950" y="346950"/>
            <a:ext cx="7704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Baby Shark song</a:t>
            </a:r>
            <a:endParaRPr dirty="0"/>
          </a:p>
        </p:txBody>
      </p:sp>
      <p:sp>
        <p:nvSpPr>
          <p:cNvPr id="519" name="Google Shape;519;p33"/>
          <p:cNvSpPr/>
          <p:nvPr/>
        </p:nvSpPr>
        <p:spPr>
          <a:xfrm>
            <a:off x="7280325" y="408882"/>
            <a:ext cx="709500" cy="709500"/>
          </a:xfrm>
          <a:prstGeom prst="star4">
            <a:avLst>
              <a:gd name="adj" fmla="val 12500"/>
            </a:avLst>
          </a:pr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700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33"/>
          <p:cNvSpPr/>
          <p:nvPr/>
        </p:nvSpPr>
        <p:spPr>
          <a:xfrm>
            <a:off x="7877088" y="333000"/>
            <a:ext cx="249000" cy="249000"/>
          </a:xfrm>
          <a:prstGeom prst="star4">
            <a:avLst>
              <a:gd name="adj" fmla="val 12500"/>
            </a:avLst>
          </a:pr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700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33"/>
          <p:cNvSpPr/>
          <p:nvPr/>
        </p:nvSpPr>
        <p:spPr>
          <a:xfrm>
            <a:off x="8686825" y="332988"/>
            <a:ext cx="207300" cy="2070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accent3"/>
              </a:gs>
            </a:gsLst>
            <a:lin ang="5400012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0" name="Picture 6" descr="FREE 1st Baby Shark ft JAUZ Invitation Templates + Thank You Card | Baby  shark, Shark theme birthday, Shark images">
            <a:extLst>
              <a:ext uri="{FF2B5EF4-FFF2-40B4-BE49-F238E27FC236}">
                <a16:creationId xmlns:a16="http://schemas.microsoft.com/office/drawing/2014/main" id="{07586FDE-5815-AA40-9BB4-DBA08C25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860" y="1085075"/>
            <a:ext cx="3710279" cy="314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9,237 Under The Sea Cartoon Stock Photos, Pictures &amp; Royalty-Free Images -  iStock">
            <a:extLst>
              <a:ext uri="{FF2B5EF4-FFF2-40B4-BE49-F238E27FC236}">
                <a16:creationId xmlns:a16="http://schemas.microsoft.com/office/drawing/2014/main" id="{D3E00E10-2A43-E54D-B7A5-37F48680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" y="608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bmarine | 유아 미술, 벽화, 그리기 아이디어">
            <a:extLst>
              <a:ext uri="{FF2B5EF4-FFF2-40B4-BE49-F238E27FC236}">
                <a16:creationId xmlns:a16="http://schemas.microsoft.com/office/drawing/2014/main" id="{56894DA3-6C24-E14F-A0CD-B43BEA69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398" y="1116596"/>
            <a:ext cx="342344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33384" y="347025"/>
            <a:ext cx="5534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2.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331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Beach Wallpapers - Top Những Hình Ảnh Đẹp">
            <a:extLst>
              <a:ext uri="{FF2B5EF4-FFF2-40B4-BE49-F238E27FC236}">
                <a16:creationId xmlns:a16="http://schemas.microsoft.com/office/drawing/2014/main" id="{F453C16E-6BC4-E248-9566-16AF9F1EA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wnload Happy Family Cartoon Clipart PNG Image with No Background -  PNGkey.com">
            <a:extLst>
              <a:ext uri="{FF2B5EF4-FFF2-40B4-BE49-F238E27FC236}">
                <a16:creationId xmlns:a16="http://schemas.microsoft.com/office/drawing/2014/main" id="{4CF58B79-F236-304C-B43A-9DD2D51A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74" y="1818042"/>
            <a:ext cx="3161834" cy="303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E42EB55-23B3-4D4D-94F6-0B3DE8C10010}"/>
              </a:ext>
            </a:extLst>
          </p:cNvPr>
          <p:cNvSpPr/>
          <p:nvPr/>
        </p:nvSpPr>
        <p:spPr>
          <a:xfrm>
            <a:off x="6099585" y="2550907"/>
            <a:ext cx="1172583" cy="5372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</a:t>
            </a:r>
          </a:p>
        </p:txBody>
      </p:sp>
      <p:pic>
        <p:nvPicPr>
          <p:cNvPr id="5" name="Am-thanh-tieng-song-bien-ri-rao-www_tiengdong_com" descr="Am-thanh-tieng-song-bien-ri-rao-www_tiengdong_com">
            <a:hlinkClick r:id="" action="ppaction://media"/>
            <a:extLst>
              <a:ext uri="{FF2B5EF4-FFF2-40B4-BE49-F238E27FC236}">
                <a16:creationId xmlns:a16="http://schemas.microsoft.com/office/drawing/2014/main" id="{051B5A06-0C68-244E-A77A-EDD1152B9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0" y="4763"/>
            <a:ext cx="606836" cy="606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9-2.mp3" descr="3.9-2.mp3">
            <a:hlinkClick r:id="" action="ppaction://media"/>
            <a:extLst>
              <a:ext uri="{FF2B5EF4-FFF2-40B4-BE49-F238E27FC236}">
                <a16:creationId xmlns:a16="http://schemas.microsoft.com/office/drawing/2014/main" id="{DEBB61A2-A5D5-B7DF-672A-F9EF459E91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36701" y="2470196"/>
            <a:ext cx="698631" cy="69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49,237 Under The Sea Cartoon Stock Photos, Pictures &amp; Royalty-Free Images -  iStock">
            <a:extLst>
              <a:ext uri="{FF2B5EF4-FFF2-40B4-BE49-F238E27FC236}">
                <a16:creationId xmlns:a16="http://schemas.microsoft.com/office/drawing/2014/main" id="{D3E00E10-2A43-E54D-B7A5-37F48680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1" y="6085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ubmarine | 유아 미술, 벽화, 그리기 아이디어">
            <a:extLst>
              <a:ext uri="{FF2B5EF4-FFF2-40B4-BE49-F238E27FC236}">
                <a16:creationId xmlns:a16="http://schemas.microsoft.com/office/drawing/2014/main" id="{56894DA3-6C24-E14F-A0CD-B43BEA69C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604" y="1347184"/>
            <a:ext cx="3423444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fish, shark, yellow&#10;&#10;Description automatically generated">
            <a:extLst>
              <a:ext uri="{FF2B5EF4-FFF2-40B4-BE49-F238E27FC236}">
                <a16:creationId xmlns:a16="http://schemas.microsoft.com/office/drawing/2014/main" id="{5D73F90C-FB8E-0E40-AC47-3F95C7C018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233" t="23424" r="13643" b="26575"/>
          <a:stretch/>
        </p:blipFill>
        <p:spPr>
          <a:xfrm>
            <a:off x="236502" y="228385"/>
            <a:ext cx="2871664" cy="1406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1C1A720-1DD8-0B41-ADA8-7DEDBDABE362}"/>
              </a:ext>
            </a:extLst>
          </p:cNvPr>
          <p:cNvSpPr/>
          <p:nvPr/>
        </p:nvSpPr>
        <p:spPr>
          <a:xfrm>
            <a:off x="1053769" y="1497787"/>
            <a:ext cx="1237129" cy="5177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shark</a:t>
            </a:r>
          </a:p>
        </p:txBody>
      </p:sp>
      <p:pic>
        <p:nvPicPr>
          <p:cNvPr id="8" name="Picture 7" descr="A turtle swimming in water&#10;&#10;Description automatically generated with low confidence">
            <a:extLst>
              <a:ext uri="{FF2B5EF4-FFF2-40B4-BE49-F238E27FC236}">
                <a16:creationId xmlns:a16="http://schemas.microsoft.com/office/drawing/2014/main" id="{495E56F1-63AE-4B40-AAA9-75AC2AEF6D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884" t="23425" r="18661" b="13830"/>
          <a:stretch/>
        </p:blipFill>
        <p:spPr>
          <a:xfrm>
            <a:off x="315645" y="2740403"/>
            <a:ext cx="2288187" cy="1678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27A425-A568-8049-BB2D-CE0E6662E254}"/>
              </a:ext>
            </a:extLst>
          </p:cNvPr>
          <p:cNvSpPr/>
          <p:nvPr/>
        </p:nvSpPr>
        <p:spPr>
          <a:xfrm>
            <a:off x="739471" y="4433333"/>
            <a:ext cx="1338831" cy="4817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turtle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6C9CA7-7C28-7D48-83D4-373E7EAD576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504" t="18405" r="35812" b="26575"/>
          <a:stretch/>
        </p:blipFill>
        <p:spPr>
          <a:xfrm>
            <a:off x="6379948" y="459525"/>
            <a:ext cx="2375888" cy="168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51B8024-1856-9D4E-AB85-68574CD5EC32}"/>
              </a:ext>
            </a:extLst>
          </p:cNvPr>
          <p:cNvSpPr/>
          <p:nvPr/>
        </p:nvSpPr>
        <p:spPr>
          <a:xfrm>
            <a:off x="7124499" y="2076946"/>
            <a:ext cx="1237129" cy="4577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whale</a:t>
            </a:r>
          </a:p>
        </p:txBody>
      </p:sp>
      <p:pic>
        <p:nvPicPr>
          <p:cNvPr id="4102" name="Picture 6" descr="Octopus - VnExpress">
            <a:extLst>
              <a:ext uri="{FF2B5EF4-FFF2-40B4-BE49-F238E27FC236}">
                <a16:creationId xmlns:a16="http://schemas.microsoft.com/office/drawing/2014/main" id="{F792720B-BB04-184C-8D68-B79B5A222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90" y="2999311"/>
            <a:ext cx="2519263" cy="1511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2720D85-C3F5-B446-A4EB-FFEA947ADAD3}"/>
              </a:ext>
            </a:extLst>
          </p:cNvPr>
          <p:cNvSpPr/>
          <p:nvPr/>
        </p:nvSpPr>
        <p:spPr>
          <a:xfrm>
            <a:off x="6769532" y="4511784"/>
            <a:ext cx="1741360" cy="45776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octopus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9.mp3" descr="3.9.mp3">
            <a:hlinkClick r:id="" action="ppaction://media"/>
            <a:extLst>
              <a:ext uri="{FF2B5EF4-FFF2-40B4-BE49-F238E27FC236}">
                <a16:creationId xmlns:a16="http://schemas.microsoft.com/office/drawing/2014/main" id="{C014C8A2-621B-10CE-295A-C0A66DF46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417343" y="1390156"/>
            <a:ext cx="732971" cy="732971"/>
          </a:xfrm>
          <a:prstGeom prst="rect">
            <a:avLst/>
          </a:prstGeom>
        </p:spPr>
      </p:pic>
      <p:pic>
        <p:nvPicPr>
          <p:cNvPr id="3" name="3.9-3.mp3" descr="3.9-3.mp3">
            <a:hlinkClick r:id="" action="ppaction://media"/>
            <a:extLst>
              <a:ext uri="{FF2B5EF4-FFF2-40B4-BE49-F238E27FC236}">
                <a16:creationId xmlns:a16="http://schemas.microsoft.com/office/drawing/2014/main" id="{09025114-1079-453A-E6FA-1893F05279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07802" y="4312587"/>
            <a:ext cx="732972" cy="732972"/>
          </a:xfrm>
          <a:prstGeom prst="rect">
            <a:avLst/>
          </a:prstGeom>
        </p:spPr>
      </p:pic>
      <p:pic>
        <p:nvPicPr>
          <p:cNvPr id="4" name="3.9-4.mp3" descr="3.9-4.mp3">
            <a:hlinkClick r:id="" action="ppaction://media"/>
            <a:extLst>
              <a:ext uri="{FF2B5EF4-FFF2-40B4-BE49-F238E27FC236}">
                <a16:creationId xmlns:a16="http://schemas.microsoft.com/office/drawing/2014/main" id="{9858A5C2-AB45-5AD4-8CEC-B5DE84B151C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14029" y="1979805"/>
            <a:ext cx="692150" cy="692150"/>
          </a:xfrm>
          <a:prstGeom prst="rect">
            <a:avLst/>
          </a:prstGeom>
        </p:spPr>
      </p:pic>
      <p:pic>
        <p:nvPicPr>
          <p:cNvPr id="7" name="0.13.mp3" descr="0.13.mp3">
            <a:hlinkClick r:id="" action="ppaction://media"/>
            <a:extLst>
              <a:ext uri="{FF2B5EF4-FFF2-40B4-BE49-F238E27FC236}">
                <a16:creationId xmlns:a16="http://schemas.microsoft.com/office/drawing/2014/main" id="{793B2667-26AD-14B4-EA63-ECEC984A299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85261" y="4387528"/>
            <a:ext cx="732972" cy="7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7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41 0.03673 C -0.09097 0.08981 -0.0941 0.16358 -0.10625 0.16265 C -0.12379 0.16265 -0.125 -0.08519 -0.14584 -0.08642 C -0.16459 -0.08642 -0.15452 0.13086 -0.17257 0.12963 C -0.1915 0.12963 -0.18125 -0.02716 -0.20139 -0.02716 C -0.21945 -0.02716 -0.20938 0.0787 -0.22552 0.0787 C -0.24097 0.0787 -0.23299 -0.00216 -0.24705 -0.00216 C -0.25504 -0.00216 -0.25556 0.01975 -0.25625 0.03673 " pathEditMode="relative" rAng="0" ptsTypes="AAAAAAAA">
                                      <p:cBhvr>
                                        <p:cTn id="6" dur="2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1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 descr="Ocean Cartoon Background Images | Free Vectors, Stock Photos &amp; PSD">
            <a:extLst>
              <a:ext uri="{FF2B5EF4-FFF2-40B4-BE49-F238E27FC236}">
                <a16:creationId xmlns:a16="http://schemas.microsoft.com/office/drawing/2014/main" id="{099E1BCF-518C-194C-9133-2F59CD4F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electronics, yellow, screenshot&#10;&#10;Description automatically generated">
            <a:extLst>
              <a:ext uri="{FF2B5EF4-FFF2-40B4-BE49-F238E27FC236}">
                <a16:creationId xmlns:a16="http://schemas.microsoft.com/office/drawing/2014/main" id="{2BFBA36C-DD15-E749-BAB0-0D0028A54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17" t="14368" r="6289" b="12085"/>
          <a:stretch/>
        </p:blipFill>
        <p:spPr>
          <a:xfrm>
            <a:off x="2529373" y="611599"/>
            <a:ext cx="4085254" cy="242386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FAD6C68-64E9-CE4F-888F-C27A07EAB871}"/>
              </a:ext>
            </a:extLst>
          </p:cNvPr>
          <p:cNvSpPr/>
          <p:nvPr/>
        </p:nvSpPr>
        <p:spPr>
          <a:xfrm>
            <a:off x="3985708" y="3109852"/>
            <a:ext cx="1172583" cy="5372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0" name="3.9-2.mp3" descr="3.9-2.mp3">
            <a:hlinkClick r:id="" action="ppaction://media"/>
            <a:extLst>
              <a:ext uri="{FF2B5EF4-FFF2-40B4-BE49-F238E27FC236}">
                <a16:creationId xmlns:a16="http://schemas.microsoft.com/office/drawing/2014/main" id="{DEBB61A2-A5D5-B7DF-672A-F9EF459E9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6740" y="156366"/>
            <a:ext cx="698631" cy="69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 descr="Ocean Cartoon Background Images | Free Vectors, Stock Photos &amp; PSD">
            <a:extLst>
              <a:ext uri="{FF2B5EF4-FFF2-40B4-BE49-F238E27FC236}">
                <a16:creationId xmlns:a16="http://schemas.microsoft.com/office/drawing/2014/main" id="{099E1BCF-518C-194C-9133-2F59CD4F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fish, shark, yellow&#10;&#10;Description automatically generated">
            <a:extLst>
              <a:ext uri="{FF2B5EF4-FFF2-40B4-BE49-F238E27FC236}">
                <a16:creationId xmlns:a16="http://schemas.microsoft.com/office/drawing/2014/main" id="{E9807C88-7277-5C41-A83B-B4AD76489A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33" t="23424" r="13643" b="26575"/>
          <a:stretch/>
        </p:blipFill>
        <p:spPr>
          <a:xfrm>
            <a:off x="2741707" y="1014608"/>
            <a:ext cx="4164086" cy="203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48C3DEF-9637-1546-B456-C97FAA5CA5A6}"/>
              </a:ext>
            </a:extLst>
          </p:cNvPr>
          <p:cNvSpPr/>
          <p:nvPr/>
        </p:nvSpPr>
        <p:spPr>
          <a:xfrm>
            <a:off x="3953435" y="3840155"/>
            <a:ext cx="1858642" cy="6566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/>
              <a:t>shark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9.mp3" descr="3.9.mp3">
            <a:hlinkClick r:id="" action="ppaction://media"/>
            <a:extLst>
              <a:ext uri="{FF2B5EF4-FFF2-40B4-BE49-F238E27FC236}">
                <a16:creationId xmlns:a16="http://schemas.microsoft.com/office/drawing/2014/main" id="{4B54B9EC-D416-8C7B-3495-C0AF08F6C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38" y="161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4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" descr="Ocean Cartoon Background Images | Free Vectors, Stock Photos &amp; PSD">
            <a:extLst>
              <a:ext uri="{FF2B5EF4-FFF2-40B4-BE49-F238E27FC236}">
                <a16:creationId xmlns:a16="http://schemas.microsoft.com/office/drawing/2014/main" id="{099E1BCF-518C-194C-9133-2F59CD4F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turtle swimming in water&#10;&#10;Description automatically generated with low confidence">
            <a:extLst>
              <a:ext uri="{FF2B5EF4-FFF2-40B4-BE49-F238E27FC236}">
                <a16:creationId xmlns:a16="http://schemas.microsoft.com/office/drawing/2014/main" id="{82548A52-22DD-D642-9279-E2D13D374D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84" t="23425" r="18661" b="13830"/>
          <a:stretch/>
        </p:blipFill>
        <p:spPr>
          <a:xfrm>
            <a:off x="2683064" y="662440"/>
            <a:ext cx="4293934" cy="314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FF072A-1BC8-6F40-870E-56F1A4964A81}"/>
              </a:ext>
            </a:extLst>
          </p:cNvPr>
          <p:cNvSpPr/>
          <p:nvPr/>
        </p:nvSpPr>
        <p:spPr>
          <a:xfrm>
            <a:off x="4025731" y="4190701"/>
            <a:ext cx="1836449" cy="580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turtle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9-3.mp3" descr="3.9-3.mp3">
            <a:hlinkClick r:id="" action="ppaction://media"/>
            <a:extLst>
              <a:ext uri="{FF2B5EF4-FFF2-40B4-BE49-F238E27FC236}">
                <a16:creationId xmlns:a16="http://schemas.microsoft.com/office/drawing/2014/main" id="{EF0E1FCC-8F0B-DB70-0F77-EF9AA5C98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332" y="899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1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7.Unit 3 Lesson 3-Period 1"/>
  <p:tag name="ISPRING_LMS_API_VERSION" val="SCORM 2004 (2nd edition)"/>
  <p:tag name="ISPRING_ULTRA_SCORM_COURSE_ID" val="A0828AE5-7807-4F8F-8F87-74711B05A5A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7.Unit 3 Lesson 3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3fU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t31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3fU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Ld9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C3fU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Ld9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3fUdVe8ZnLmYAAABoAAAAHAAAAHVuaXZlcnNhbC9sb2NhbF9zZXR0aW5ncy54bWyzsa/IzVEoSy0qzszPs1Uy1DNQUkjNS85PycxLt1UKDXHTtVBSKC5JzEtJzMnPS7VVystXUrC347LJyU9OzAlOLSkBKixWKMhJrEwtCknNBTJKUv0Sc4EqQzxd/RRcXTxDlPTtuABQSwMEFAACAAgAt31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Ld9R1WhbY9iTAAAAGsAAAAbAAAAdW5pdmVyc2FsL3VuaXZlcnNhbC5wbmcueG1ss7GvyM1RKEstKs7Mz7NVMtQzULK34+WyKShKLctMLVeoAIoBBSFASaHSVsnECMEtz0wpyQCpMDBBCGakZqZnlNgqWRhZwAX1gWYCAFBLAQIAABQAAgAIAIxeVlE2YVgCRwMAAOEJAAAUAAAAAAAAAAEAAAAAAAAAAAB1bml2ZXJzYWwvcGxheWVyLnhtbFBLAQIAABQAAgAIALd9R1WcXjIIFAYAADcXAAAdAAAAAAAAAAEAAAAAAHkDAAB1bml2ZXJzYWwvY29tbW9uX21lc3NhZ2VzLmxuZ1BLAQIAABQAAgAIALd9R1UVHmAbowAAAH8BAAAuAAAAAAAAAAEAAAAAAMgJAAB1bml2ZXJzYWwvcGxheWJhY2tfYW5kX25hdmlnYXRpb25fc2V0dGluZ3MueG1sUEsBAgAAFAACAAgAt31HVaenV+h8BAAAbxcAACcAAAAAAAAAAQAAAAAAtwoAAHVuaXZlcnNhbC9mbGFzaF9wdWJsaXNoaW5nX3NldHRpbmdzLnhtbFBLAQIAABQAAgAIALd9R1XlX+THbQMAAKEMAAAhAAAAAAAAAAEAAAAAAHgPAAB1bml2ZXJzYWwvZmxhc2hfc2tpbl9zZXR0aW5ncy54bWxQSwECAAAUAAIACAC3fUdVF9vd2HcEAAD5FgAAJgAAAAAAAAABAAAAAAAkEwAAdW5pdmVyc2FsL2h0bWxfcHVibGlzaGluZ19zZXR0aW5ncy54bWxQSwECAAAUAAIACAC3fUdVJR/xB6oBAABoBgAAHwAAAAAAAAABAAAAAADfFwAAdW5pdmVyc2FsL2h0bWxfc2tpbl9zZXR0aW5ncy5qc1BLAQIAABQAAgAIALd9R1V7xmcuZgAAAGgAAAAcAAAAAAAAAAEAAAAAAMYZAAB1bml2ZXJzYWwvbG9jYWxfc2V0dGluZ3MueG1sUEsBAgAAFAACAAgAt31HVRbuq+5BBgAAWxwAABcAAAAAAAAAAAAAAAAAZhoAAHVuaXZlcnNhbC91bml2ZXJzYWwucG5nUEsBAgAAFAACAAgAt31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Language Arts Subject for Elementary - 1st Grade: Playtime in the Park by Slidesgo">
  <a:themeElements>
    <a:clrScheme name="Simple Light">
      <a:dk1>
        <a:srgbClr val="3B2058"/>
      </a:dk1>
      <a:lt1>
        <a:srgbClr val="6415F3"/>
      </a:lt1>
      <a:dk2>
        <a:srgbClr val="FFEBCA"/>
      </a:dk2>
      <a:lt2>
        <a:srgbClr val="FFDC4F"/>
      </a:lt2>
      <a:accent1>
        <a:srgbClr val="FF6300"/>
      </a:accent1>
      <a:accent2>
        <a:srgbClr val="F77272"/>
      </a:accent2>
      <a:accent3>
        <a:srgbClr val="FC4D40"/>
      </a:accent3>
      <a:accent4>
        <a:srgbClr val="68E7BF"/>
      </a:accent4>
      <a:accent5>
        <a:srgbClr val="16996D"/>
      </a:accent5>
      <a:accent6>
        <a:srgbClr val="74CCF8"/>
      </a:accent6>
      <a:hlink>
        <a:srgbClr val="3B2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182</Words>
  <Application>Microsoft Office PowerPoint</Application>
  <PresentationFormat>On-screen Show (16:9)</PresentationFormat>
  <Paragraphs>53</Paragraphs>
  <Slides>22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52" baseType="lpstr">
      <vt:lpstr>Life Savers ExtraBold</vt:lpstr>
      <vt:lpstr>Open Sans</vt:lpstr>
      <vt:lpstr>Advent Pro</vt:lpstr>
      <vt:lpstr>Quicksand SemiBold</vt:lpstr>
      <vt:lpstr>Signika</vt:lpstr>
      <vt:lpstr>Life Savers</vt:lpstr>
      <vt:lpstr>Chau Philomene One</vt:lpstr>
      <vt:lpstr>Bebas Neue</vt:lpstr>
      <vt:lpstr>Arial</vt:lpstr>
      <vt:lpstr>Comic Sans MS</vt:lpstr>
      <vt:lpstr>Calibri</vt:lpstr>
      <vt:lpstr>Alfa Slab One</vt:lpstr>
      <vt:lpstr>Montserrat Medium</vt:lpstr>
      <vt:lpstr>Book Antiqua</vt:lpstr>
      <vt:lpstr>Nunito</vt:lpstr>
      <vt:lpstr>Myriad Pro</vt:lpstr>
      <vt:lpstr>Quicksand</vt:lpstr>
      <vt:lpstr>Montserrat</vt:lpstr>
      <vt:lpstr>Josefin Sans</vt:lpstr>
      <vt:lpstr>PT Sans</vt:lpstr>
      <vt:lpstr>Montserrat Light</vt:lpstr>
      <vt:lpstr>Montserrat ExtraBold</vt:lpstr>
      <vt:lpstr>Livvic</vt:lpstr>
      <vt:lpstr>Roboto</vt:lpstr>
      <vt:lpstr>Bradley Hand ITC</vt:lpstr>
      <vt:lpstr>Language Arts Subject for Elementary - 1st Grade: Playtime in the Park by Slidesgo</vt:lpstr>
      <vt:lpstr>4_Fun Games Classroom Kit by Slidesgo</vt:lpstr>
      <vt:lpstr>3_Fun Games Classroom Kit by Slidesgo</vt:lpstr>
      <vt:lpstr>2_Science Subject for Elementary - 3rd Grade: Physical, Life, and Earth by Slidesgo</vt:lpstr>
      <vt:lpstr>P.E. Subject for Middle School - 6th Grade: Sports &amp; Games by Slidesgo</vt:lpstr>
      <vt:lpstr>PowerPoint Presentation</vt:lpstr>
      <vt:lpstr>PowerPoint Presentation</vt:lpstr>
      <vt:lpstr>Baby Shark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say</vt:lpstr>
      <vt:lpstr>Look and say</vt:lpstr>
      <vt:lpstr>PowerPoint Presentation</vt:lpstr>
      <vt:lpstr>PowerPoint Presentation</vt:lpstr>
      <vt:lpstr>My favourite sea animal</vt:lpstr>
      <vt:lpstr>PowerPoint Presentation</vt:lpstr>
      <vt:lpstr>Unscramble the words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37.Unit 3 Lesson 3-Period 1</dc:title>
  <dc:creator>Christiaan Rheeder;Chiêm Thủy</dc:creator>
  <cp:lastModifiedBy>Kim Chi</cp:lastModifiedBy>
  <cp:revision>25</cp:revision>
  <dcterms:modified xsi:type="dcterms:W3CDTF">2025-11-07T07:51:33Z</dcterms:modified>
</cp:coreProperties>
</file>