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81" r:id="rId2"/>
    <p:sldMasterId id="2147483807" r:id="rId3"/>
    <p:sldMasterId id="2147483833" r:id="rId4"/>
    <p:sldMasterId id="2147483841" r:id="rId5"/>
    <p:sldMasterId id="2147483853" r:id="rId6"/>
    <p:sldMasterId id="2147483865" r:id="rId7"/>
    <p:sldMasterId id="2147483877" r:id="rId8"/>
    <p:sldMasterId id="2147483889" r:id="rId9"/>
  </p:sldMasterIdLst>
  <p:notesMasterIdLst>
    <p:notesMasterId r:id="rId44"/>
  </p:notesMasterIdLst>
  <p:sldIdLst>
    <p:sldId id="336" r:id="rId10"/>
    <p:sldId id="337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38" r:id="rId20"/>
    <p:sldId id="260" r:id="rId21"/>
    <p:sldId id="315" r:id="rId22"/>
    <p:sldId id="259" r:id="rId23"/>
    <p:sldId id="316" r:id="rId24"/>
    <p:sldId id="261" r:id="rId25"/>
    <p:sldId id="262" r:id="rId26"/>
    <p:sldId id="317" r:id="rId27"/>
    <p:sldId id="323" r:id="rId28"/>
    <p:sldId id="322" r:id="rId29"/>
    <p:sldId id="339" r:id="rId30"/>
    <p:sldId id="263" r:id="rId31"/>
    <p:sldId id="267" r:id="rId32"/>
    <p:sldId id="325" r:id="rId33"/>
    <p:sldId id="326" r:id="rId34"/>
    <p:sldId id="327" r:id="rId35"/>
    <p:sldId id="328" r:id="rId36"/>
    <p:sldId id="264" r:id="rId37"/>
    <p:sldId id="340" r:id="rId38"/>
    <p:sldId id="335" r:id="rId39"/>
    <p:sldId id="266" r:id="rId40"/>
    <p:sldId id="334" r:id="rId41"/>
    <p:sldId id="341" r:id="rId42"/>
    <p:sldId id="342" r:id="rId4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45"/>
      <p:bold r:id="rId46"/>
    </p:embeddedFont>
    <p:embeddedFont>
      <p:font typeface="Bebas Neue" panose="020B0606020202050201" pitchFamily="34" charset="0"/>
      <p:regular r:id="rId47"/>
    </p:embeddedFont>
    <p:embeddedFont>
      <p:font typeface="Bradley Hand ITC" panose="03070402050302030203" pitchFamily="66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Cuprum" panose="020B0604020202020204" charset="0"/>
      <p:regular r:id="rId57"/>
      <p:bold r:id="rId58"/>
      <p:italic r:id="rId59"/>
      <p:boldItalic r:id="rId60"/>
    </p:embeddedFont>
    <p:embeddedFont>
      <p:font typeface="Karla" pitchFamily="2" charset="0"/>
      <p:regular r:id="rId61"/>
      <p:bold r:id="rId62"/>
      <p:italic r:id="rId63"/>
      <p:boldItalic r:id="rId64"/>
    </p:embeddedFont>
    <p:embeddedFont>
      <p:font typeface="Montserrat" panose="02000505000000020004" pitchFamily="2" charset="0"/>
      <p:regular r:id="rId65"/>
      <p:bold r:id="rId66"/>
      <p:italic r:id="rId67"/>
      <p:boldItalic r:id="rId68"/>
    </p:embeddedFont>
    <p:embeddedFont>
      <p:font typeface="Montserrat ExtraBold" panose="00000900000000000000" pitchFamily="2" charset="0"/>
      <p:bold r:id="rId69"/>
      <p:italic r:id="rId70"/>
      <p:boldItalic r:id="rId71"/>
    </p:embeddedFont>
    <p:embeddedFont>
      <p:font typeface="Montserrat Light" panose="00000400000000000000" pitchFamily="2" charset="0"/>
      <p:regular r:id="rId72"/>
      <p:italic r:id="rId73"/>
    </p:embeddedFont>
    <p:embeddedFont>
      <p:font typeface="Montserrat Medium" panose="00000600000000000000" pitchFamily="2" charset="0"/>
      <p:regular r:id="rId74"/>
      <p:italic r:id="rId75"/>
    </p:embeddedFont>
    <p:embeddedFont>
      <p:font typeface="Myriad Pro" panose="020B0503030403020204" pitchFamily="34" charset="0"/>
      <p:regular r:id="rId76"/>
      <p:bold r:id="rId77"/>
      <p:italic r:id="rId78"/>
      <p:boldItalic r:id="rId79"/>
    </p:embeddedFont>
    <p:embeddedFont>
      <p:font typeface="Nunito" pitchFamily="2" charset="0"/>
      <p:regular r:id="rId80"/>
      <p:bold r:id="rId81"/>
      <p:italic r:id="rId82"/>
      <p:boldItalic r:id="rId83"/>
    </p:embeddedFont>
    <p:embeddedFont>
      <p:font typeface="Open Sans" panose="020B0606030504020204" pitchFamily="34" charset="0"/>
      <p:regular r:id="rId84"/>
      <p:bold r:id="rId85"/>
      <p:italic r:id="rId86"/>
      <p:boldItalic r:id="rId87"/>
    </p:embeddedFont>
    <p:embeddedFont>
      <p:font typeface="PT Sans" panose="020B0503020203020204" pitchFamily="34" charset="0"/>
      <p:regular r:id="rId88"/>
      <p:bold r:id="rId89"/>
      <p:italic r:id="rId90"/>
      <p:boldItalic r:id="rId91"/>
    </p:embeddedFont>
    <p:embeddedFont>
      <p:font typeface="Quicksand" pitchFamily="2" charset="0"/>
      <p:regular r:id="rId92"/>
      <p:bold r:id="rId93"/>
    </p:embeddedFont>
    <p:embeddedFont>
      <p:font typeface="Quicksand SemiBold" pitchFamily="2" charset="0"/>
      <p:bold r:id="rId94"/>
    </p:embeddedFont>
    <p:embeddedFont>
      <p:font typeface="Roboto" panose="02000000000000000000" pitchFamily="2" charset="0"/>
      <p:regular r:id="rId95"/>
      <p:bold r:id="rId96"/>
      <p:italic r:id="rId97"/>
      <p:boldItalic r:id="rId98"/>
    </p:embeddedFont>
    <p:embeddedFont>
      <p:font typeface="Signika" panose="02010003020600000004" pitchFamily="2" charset="0"/>
      <p:regular r:id="rId99"/>
      <p:bold r:id="rId100"/>
    </p:embeddedFont>
  </p:embeddedFontLst>
  <p:custDataLst>
    <p:tags r:id="rId10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35099B-1D09-42C6-A72F-1B2CBE82CFA6}">
  <a:tblStyle styleId="{0935099B-1D09-42C6-A72F-1B2CBE82CF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4533" autoAdjust="0"/>
  </p:normalViewPr>
  <p:slideViewPr>
    <p:cSldViewPr snapToGrid="0" snapToObjects="1">
      <p:cViewPr varScale="1">
        <p:scale>
          <a:sx n="123" d="100"/>
          <a:sy n="123" d="100"/>
        </p:scale>
        <p:origin x="126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font" Target="fonts/font40.fntdata"/><Relationship Id="rId89" Type="http://schemas.openxmlformats.org/officeDocument/2006/relationships/font" Target="fonts/font4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7.fntdata"/><Relationship Id="rId92" Type="http://schemas.openxmlformats.org/officeDocument/2006/relationships/font" Target="fonts/font4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87" Type="http://schemas.openxmlformats.org/officeDocument/2006/relationships/font" Target="fonts/font43.fntdata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82" Type="http://schemas.openxmlformats.org/officeDocument/2006/relationships/font" Target="fonts/font38.fntdata"/><Relationship Id="rId90" Type="http://schemas.openxmlformats.org/officeDocument/2006/relationships/font" Target="fonts/font46.fntdata"/><Relationship Id="rId95" Type="http://schemas.openxmlformats.org/officeDocument/2006/relationships/font" Target="fonts/font51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100" Type="http://schemas.openxmlformats.org/officeDocument/2006/relationships/font" Target="fonts/font56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font" Target="fonts/font36.fntdata"/><Relationship Id="rId85" Type="http://schemas.openxmlformats.org/officeDocument/2006/relationships/font" Target="fonts/font41.fntdata"/><Relationship Id="rId93" Type="http://schemas.openxmlformats.org/officeDocument/2006/relationships/font" Target="fonts/font49.fntdata"/><Relationship Id="rId98" Type="http://schemas.openxmlformats.org/officeDocument/2006/relationships/font" Target="fonts/font5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103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font" Target="fonts/font39.fntdata"/><Relationship Id="rId88" Type="http://schemas.openxmlformats.org/officeDocument/2006/relationships/font" Target="fonts/font44.fntdata"/><Relationship Id="rId91" Type="http://schemas.openxmlformats.org/officeDocument/2006/relationships/font" Target="fonts/font47.fntdata"/><Relationship Id="rId96" Type="http://schemas.openxmlformats.org/officeDocument/2006/relationships/font" Target="fonts/font5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font" Target="fonts/font37.fntdata"/><Relationship Id="rId86" Type="http://schemas.openxmlformats.org/officeDocument/2006/relationships/font" Target="fonts/font42.fntdata"/><Relationship Id="rId94" Type="http://schemas.openxmlformats.org/officeDocument/2006/relationships/font" Target="fonts/font50.fntdata"/><Relationship Id="rId99" Type="http://schemas.openxmlformats.org/officeDocument/2006/relationships/font" Target="fonts/font55.fntdata"/><Relationship Id="rId10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97" Type="http://schemas.openxmlformats.org/officeDocument/2006/relationships/font" Target="fonts/font53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3204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69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438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23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9110e3ff9a_0_4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9110e3ff9a_0_4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461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9110e3ff9a_0_4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9110e3ff9a_0_4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26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394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825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110e3ff9a_0_4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110e3ff9a_0_4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Tarzan </a:t>
            </a:r>
            <a:r>
              <a:rPr lang="en-US" dirty="0" err="1"/>
              <a:t>hoặc</a:t>
            </a:r>
            <a:r>
              <a:rPr lang="en-US" dirty="0"/>
              <a:t> Mermaid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táo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ở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476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9110e3ff9a_0_4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9110e3ff9a_0_4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021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7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1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912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34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77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446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309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810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022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946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9110e3ff9a_0_5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9110e3ff9a_0_5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933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9110e3ff9a_0_4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9110e3ff9a_0_4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925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0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969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3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9110e3ff9a_0_5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9110e3ff9a_0_5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514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05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9110e3ff9a_0_5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9110e3ff9a_0_5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 HỎI NÀY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1203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4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47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53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48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53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72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30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flipH="1">
            <a:off x="-252064" y="-78198"/>
            <a:ext cx="4824064" cy="5976465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9970999" flipH="1">
            <a:off x="5653541" y="-1105621"/>
            <a:ext cx="5170845" cy="571434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rot="-1953277">
            <a:off x="7233350" y="3280679"/>
            <a:ext cx="2042473" cy="2462065"/>
            <a:chOff x="2705025" y="356575"/>
            <a:chExt cx="1582750" cy="1907900"/>
          </a:xfrm>
        </p:grpSpPr>
        <p:sp>
          <p:nvSpPr>
            <p:cNvPr id="117" name="Google Shape;117;p3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705025" y="356575"/>
              <a:ext cx="1582750" cy="1907900"/>
            </a:xfrm>
            <a:custGeom>
              <a:avLst/>
              <a:gdLst/>
              <a:ahLst/>
              <a:cxnLst/>
              <a:rect l="l" t="t" r="r" b="b"/>
              <a:pathLst>
                <a:path w="63310" h="76316" extrusionOk="0">
                  <a:moveTo>
                    <a:pt x="3166" y="0"/>
                  </a:moveTo>
                  <a:cubicBezTo>
                    <a:pt x="2929" y="0"/>
                    <a:pt x="2734" y="57"/>
                    <a:pt x="2582" y="174"/>
                  </a:cubicBezTo>
                  <a:cubicBezTo>
                    <a:pt x="1" y="2179"/>
                    <a:pt x="11028" y="20801"/>
                    <a:pt x="27269" y="41779"/>
                  </a:cubicBezTo>
                  <a:cubicBezTo>
                    <a:pt x="42531" y="61522"/>
                    <a:pt x="56927" y="76315"/>
                    <a:pt x="60741" y="76315"/>
                  </a:cubicBezTo>
                  <a:cubicBezTo>
                    <a:pt x="60979" y="76315"/>
                    <a:pt x="61176" y="76258"/>
                    <a:pt x="61329" y="76140"/>
                  </a:cubicBezTo>
                  <a:cubicBezTo>
                    <a:pt x="63309" y="74611"/>
                    <a:pt x="57319" y="63358"/>
                    <a:pt x="47144" y="48796"/>
                  </a:cubicBezTo>
                  <a:cubicBezTo>
                    <a:pt x="46818" y="49272"/>
                    <a:pt x="46467" y="49749"/>
                    <a:pt x="46066" y="50175"/>
                  </a:cubicBezTo>
                  <a:cubicBezTo>
                    <a:pt x="54187" y="61603"/>
                    <a:pt x="59149" y="69949"/>
                    <a:pt x="58046" y="70801"/>
                  </a:cubicBezTo>
                  <a:cubicBezTo>
                    <a:pt x="57985" y="70848"/>
                    <a:pt x="57907" y="70871"/>
                    <a:pt x="57811" y="70871"/>
                  </a:cubicBezTo>
                  <a:cubicBezTo>
                    <a:pt x="55506" y="70871"/>
                    <a:pt x="43274" y="57418"/>
                    <a:pt x="29725" y="39874"/>
                  </a:cubicBezTo>
                  <a:cubicBezTo>
                    <a:pt x="15590" y="21628"/>
                    <a:pt x="5389" y="5864"/>
                    <a:pt x="6918" y="4686"/>
                  </a:cubicBezTo>
                  <a:cubicBezTo>
                    <a:pt x="6978" y="4639"/>
                    <a:pt x="7056" y="4617"/>
                    <a:pt x="7151" y="4617"/>
                  </a:cubicBezTo>
                  <a:cubicBezTo>
                    <a:pt x="8746" y="4617"/>
                    <a:pt x="15128" y="11107"/>
                    <a:pt x="23409" y="20926"/>
                  </a:cubicBezTo>
                  <a:cubicBezTo>
                    <a:pt x="23936" y="20676"/>
                    <a:pt x="24487" y="20450"/>
                    <a:pt x="25039" y="20250"/>
                  </a:cubicBezTo>
                  <a:cubicBezTo>
                    <a:pt x="14567" y="8068"/>
                    <a:pt x="5972" y="0"/>
                    <a:pt x="3166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498409" y="1604250"/>
            <a:ext cx="308283" cy="294609"/>
            <a:chOff x="3483800" y="1530650"/>
            <a:chExt cx="1459674" cy="1397574"/>
          </a:xfrm>
        </p:grpSpPr>
        <p:sp>
          <p:nvSpPr>
            <p:cNvPr id="129" name="Google Shape;129;p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 rot="3907081">
            <a:off x="7078935" y="1546583"/>
            <a:ext cx="153542" cy="142591"/>
            <a:chOff x="3931664" y="3196564"/>
            <a:chExt cx="819834" cy="761359"/>
          </a:xfrm>
        </p:grpSpPr>
        <p:sp>
          <p:nvSpPr>
            <p:cNvPr id="139" name="Google Shape;139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3"/>
          <p:cNvGrpSpPr/>
          <p:nvPr/>
        </p:nvGrpSpPr>
        <p:grpSpPr>
          <a:xfrm rot="-2977161">
            <a:off x="3670185" y="4602124"/>
            <a:ext cx="288648" cy="268060"/>
            <a:chOff x="3931664" y="3196564"/>
            <a:chExt cx="819834" cy="761359"/>
          </a:xfrm>
        </p:grpSpPr>
        <p:sp>
          <p:nvSpPr>
            <p:cNvPr id="143" name="Google Shape;143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 rot="-2011775">
            <a:off x="6731571" y="900792"/>
            <a:ext cx="375775" cy="359090"/>
            <a:chOff x="3483800" y="1530650"/>
            <a:chExt cx="1459674" cy="1397574"/>
          </a:xfrm>
        </p:grpSpPr>
        <p:sp>
          <p:nvSpPr>
            <p:cNvPr id="147" name="Google Shape;147;p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3"/>
          <p:cNvGrpSpPr/>
          <p:nvPr/>
        </p:nvGrpSpPr>
        <p:grpSpPr>
          <a:xfrm rot="3907383">
            <a:off x="1116907" y="1177468"/>
            <a:ext cx="235229" cy="218451"/>
            <a:chOff x="3931664" y="3196564"/>
            <a:chExt cx="819834" cy="761359"/>
          </a:xfrm>
        </p:grpSpPr>
        <p:sp>
          <p:nvSpPr>
            <p:cNvPr id="157" name="Google Shape;157;p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3"/>
          <p:cNvSpPr txBox="1">
            <a:spLocks noGrp="1"/>
          </p:cNvSpPr>
          <p:nvPr>
            <p:ph type="title"/>
          </p:nvPr>
        </p:nvSpPr>
        <p:spPr>
          <a:xfrm>
            <a:off x="2549400" y="2150850"/>
            <a:ext cx="4045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" name="Google Shape;161;p3"/>
          <p:cNvSpPr txBox="1">
            <a:spLocks noGrp="1"/>
          </p:cNvSpPr>
          <p:nvPr>
            <p:ph type="title" idx="2" hasCustomPrompt="1"/>
          </p:nvPr>
        </p:nvSpPr>
        <p:spPr>
          <a:xfrm>
            <a:off x="4010100" y="1026550"/>
            <a:ext cx="1123800" cy="93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3"/>
          <p:cNvSpPr txBox="1">
            <a:spLocks noGrp="1"/>
          </p:cNvSpPr>
          <p:nvPr>
            <p:ph type="subTitle" idx="1"/>
          </p:nvPr>
        </p:nvSpPr>
        <p:spPr>
          <a:xfrm>
            <a:off x="2549400" y="3180050"/>
            <a:ext cx="4045200" cy="6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3" name="Google Shape;163;p3"/>
          <p:cNvGrpSpPr/>
          <p:nvPr/>
        </p:nvGrpSpPr>
        <p:grpSpPr>
          <a:xfrm>
            <a:off x="998376" y="190487"/>
            <a:ext cx="699037" cy="699037"/>
            <a:chOff x="1565300" y="733100"/>
            <a:chExt cx="1143525" cy="1143525"/>
          </a:xfrm>
        </p:grpSpPr>
        <p:sp>
          <p:nvSpPr>
            <p:cNvPr id="164" name="Google Shape;164;p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3"/>
          <p:cNvGrpSpPr/>
          <p:nvPr/>
        </p:nvGrpSpPr>
        <p:grpSpPr>
          <a:xfrm rot="-895738">
            <a:off x="359618" y="-299817"/>
            <a:ext cx="1016157" cy="1012457"/>
            <a:chOff x="4134250" y="882850"/>
            <a:chExt cx="843375" cy="844025"/>
          </a:xfrm>
        </p:grpSpPr>
        <p:sp>
          <p:nvSpPr>
            <p:cNvPr id="172" name="Google Shape;172;p3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8"/>
          <p:cNvSpPr txBox="1">
            <a:spLocks noGrp="1"/>
          </p:cNvSpPr>
          <p:nvPr>
            <p:ph type="title"/>
          </p:nvPr>
        </p:nvSpPr>
        <p:spPr>
          <a:xfrm>
            <a:off x="2126700" y="1729525"/>
            <a:ext cx="4890600" cy="126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44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8"/>
          <p:cNvSpPr/>
          <p:nvPr/>
        </p:nvSpPr>
        <p:spPr>
          <a:xfrm>
            <a:off x="4825125" y="0"/>
            <a:ext cx="4423146" cy="5829284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8"/>
          <p:cNvSpPr/>
          <p:nvPr/>
        </p:nvSpPr>
        <p:spPr>
          <a:xfrm rot="10800000" flipH="1">
            <a:off x="-3321749" y="-740555"/>
            <a:ext cx="5253633" cy="588405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838" name="Google Shape;838;p18"/>
          <p:cNvGrpSpPr/>
          <p:nvPr/>
        </p:nvGrpSpPr>
        <p:grpSpPr>
          <a:xfrm>
            <a:off x="708085" y="4068918"/>
            <a:ext cx="858890" cy="858890"/>
            <a:chOff x="2751400" y="2498775"/>
            <a:chExt cx="652900" cy="652900"/>
          </a:xfrm>
        </p:grpSpPr>
        <p:sp>
          <p:nvSpPr>
            <p:cNvPr id="839" name="Google Shape;839;p1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18"/>
          <p:cNvGrpSpPr/>
          <p:nvPr/>
        </p:nvGrpSpPr>
        <p:grpSpPr>
          <a:xfrm>
            <a:off x="8250814" y="-120033"/>
            <a:ext cx="1021881" cy="1021910"/>
            <a:chOff x="4876725" y="2387875"/>
            <a:chExt cx="874075" cy="874100"/>
          </a:xfrm>
        </p:grpSpPr>
        <p:sp>
          <p:nvSpPr>
            <p:cNvPr id="849" name="Google Shape;849;p18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18"/>
          <p:cNvGrpSpPr/>
          <p:nvPr/>
        </p:nvGrpSpPr>
        <p:grpSpPr>
          <a:xfrm rot="8419">
            <a:off x="8177859" y="562298"/>
            <a:ext cx="413255" cy="411715"/>
            <a:chOff x="4134250" y="882850"/>
            <a:chExt cx="843375" cy="844025"/>
          </a:xfrm>
        </p:grpSpPr>
        <p:sp>
          <p:nvSpPr>
            <p:cNvPr id="862" name="Google Shape;862;p1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2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4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3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5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8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1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1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1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3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2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6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9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9" name="Google Shape;86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19"/>
          <p:cNvSpPr txBox="1">
            <a:spLocks noGrp="1"/>
          </p:cNvSpPr>
          <p:nvPr>
            <p:ph type="title"/>
          </p:nvPr>
        </p:nvSpPr>
        <p:spPr>
          <a:xfrm>
            <a:off x="1135200" y="431350"/>
            <a:ext cx="6873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9"/>
          <p:cNvSpPr/>
          <p:nvPr/>
        </p:nvSpPr>
        <p:spPr>
          <a:xfrm>
            <a:off x="5130000" y="1538413"/>
            <a:ext cx="3305400" cy="1161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9"/>
          <p:cNvSpPr/>
          <p:nvPr/>
        </p:nvSpPr>
        <p:spPr>
          <a:xfrm>
            <a:off x="708600" y="1538425"/>
            <a:ext cx="3305400" cy="1161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9"/>
          <p:cNvSpPr/>
          <p:nvPr/>
        </p:nvSpPr>
        <p:spPr>
          <a:xfrm>
            <a:off x="708600" y="3353925"/>
            <a:ext cx="3305400" cy="1161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9"/>
          <p:cNvSpPr/>
          <p:nvPr/>
        </p:nvSpPr>
        <p:spPr>
          <a:xfrm>
            <a:off x="5130000" y="3353925"/>
            <a:ext cx="3305400" cy="1161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subTitle" idx="1"/>
          </p:nvPr>
        </p:nvSpPr>
        <p:spPr>
          <a:xfrm>
            <a:off x="1686250" y="2060813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title" idx="2"/>
          </p:nvPr>
        </p:nvSpPr>
        <p:spPr>
          <a:xfrm>
            <a:off x="1686250" y="1645788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3"/>
          </p:nvPr>
        </p:nvSpPr>
        <p:spPr>
          <a:xfrm>
            <a:off x="6095325" y="2060813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title" idx="4"/>
          </p:nvPr>
        </p:nvSpPr>
        <p:spPr>
          <a:xfrm>
            <a:off x="6095325" y="1645788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subTitle" idx="5"/>
          </p:nvPr>
        </p:nvSpPr>
        <p:spPr>
          <a:xfrm>
            <a:off x="1686238" y="387653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title" idx="6"/>
          </p:nvPr>
        </p:nvSpPr>
        <p:spPr>
          <a:xfrm>
            <a:off x="1686238" y="3452963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subTitle" idx="7"/>
          </p:nvPr>
        </p:nvSpPr>
        <p:spPr>
          <a:xfrm>
            <a:off x="6095313" y="387653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2" name="Google Shape;882;p19"/>
          <p:cNvSpPr txBox="1">
            <a:spLocks noGrp="1"/>
          </p:cNvSpPr>
          <p:nvPr>
            <p:ph type="title" idx="8"/>
          </p:nvPr>
        </p:nvSpPr>
        <p:spPr>
          <a:xfrm>
            <a:off x="6095313" y="3452963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83" name="Google Shape;883;p19"/>
          <p:cNvGrpSpPr/>
          <p:nvPr/>
        </p:nvGrpSpPr>
        <p:grpSpPr>
          <a:xfrm flipH="1">
            <a:off x="67046" y="1212064"/>
            <a:ext cx="193699" cy="185318"/>
            <a:chOff x="3483800" y="1530650"/>
            <a:chExt cx="1459674" cy="1397574"/>
          </a:xfrm>
        </p:grpSpPr>
        <p:sp>
          <p:nvSpPr>
            <p:cNvPr id="884" name="Google Shape;884;p19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9"/>
          <p:cNvGrpSpPr/>
          <p:nvPr/>
        </p:nvGrpSpPr>
        <p:grpSpPr>
          <a:xfrm flipH="1">
            <a:off x="8629015" y="4491897"/>
            <a:ext cx="318260" cy="295560"/>
            <a:chOff x="3931664" y="3196564"/>
            <a:chExt cx="819834" cy="761359"/>
          </a:xfrm>
        </p:grpSpPr>
        <p:sp>
          <p:nvSpPr>
            <p:cNvPr id="894" name="Google Shape;894;p19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9"/>
          <p:cNvGrpSpPr/>
          <p:nvPr/>
        </p:nvGrpSpPr>
        <p:grpSpPr>
          <a:xfrm flipH="1">
            <a:off x="-67743" y="586194"/>
            <a:ext cx="351053" cy="326014"/>
            <a:chOff x="3931664" y="3196564"/>
            <a:chExt cx="819834" cy="761359"/>
          </a:xfrm>
        </p:grpSpPr>
        <p:sp>
          <p:nvSpPr>
            <p:cNvPr id="898" name="Google Shape;898;p19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" name="Google Shape;901;p19"/>
          <p:cNvGrpSpPr/>
          <p:nvPr/>
        </p:nvGrpSpPr>
        <p:grpSpPr>
          <a:xfrm flipH="1">
            <a:off x="8691296" y="2386439"/>
            <a:ext cx="193699" cy="185318"/>
            <a:chOff x="3483800" y="1530650"/>
            <a:chExt cx="1459674" cy="1397574"/>
          </a:xfrm>
        </p:grpSpPr>
        <p:sp>
          <p:nvSpPr>
            <p:cNvPr id="902" name="Google Shape;902;p19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19"/>
          <p:cNvGrpSpPr/>
          <p:nvPr/>
        </p:nvGrpSpPr>
        <p:grpSpPr>
          <a:xfrm flipH="1">
            <a:off x="7828954" y="4747047"/>
            <a:ext cx="117212" cy="111946"/>
            <a:chOff x="3483800" y="1530650"/>
            <a:chExt cx="1459674" cy="1397574"/>
          </a:xfrm>
        </p:grpSpPr>
        <p:sp>
          <p:nvSpPr>
            <p:cNvPr id="912" name="Google Shape;912;p19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19"/>
          <p:cNvGrpSpPr/>
          <p:nvPr/>
        </p:nvGrpSpPr>
        <p:grpSpPr>
          <a:xfrm flipH="1">
            <a:off x="623146" y="4710364"/>
            <a:ext cx="193699" cy="185318"/>
            <a:chOff x="3483800" y="1530650"/>
            <a:chExt cx="1459674" cy="1397574"/>
          </a:xfrm>
        </p:grpSpPr>
        <p:sp>
          <p:nvSpPr>
            <p:cNvPr id="922" name="Google Shape;922;p19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flipH="1">
            <a:off x="8533957" y="213994"/>
            <a:ext cx="351053" cy="326014"/>
            <a:chOff x="3931664" y="3196564"/>
            <a:chExt cx="819834" cy="761359"/>
          </a:xfrm>
        </p:grpSpPr>
        <p:sp>
          <p:nvSpPr>
            <p:cNvPr id="932" name="Google Shape;932;p19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9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4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2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2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9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229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11/01/2023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2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0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5" name="Google Shape;142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1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8" name="Google Shape;142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1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32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1" name="Google Shape;14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00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541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58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514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13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8551254" y="4681889"/>
            <a:ext cx="193699" cy="185318"/>
            <a:chOff x="3483800" y="1530650"/>
            <a:chExt cx="1459674" cy="1397574"/>
          </a:xfrm>
        </p:grpSpPr>
        <p:sp>
          <p:nvSpPr>
            <p:cNvPr id="187" name="Google Shape;187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5"/>
          <p:cNvGrpSpPr/>
          <p:nvPr/>
        </p:nvGrpSpPr>
        <p:grpSpPr>
          <a:xfrm>
            <a:off x="138749" y="4109622"/>
            <a:ext cx="318260" cy="295560"/>
            <a:chOff x="3931664" y="3196564"/>
            <a:chExt cx="819834" cy="761359"/>
          </a:xfrm>
        </p:grpSpPr>
        <p:sp>
          <p:nvSpPr>
            <p:cNvPr id="197" name="Google Shape;197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5"/>
          <p:cNvGrpSpPr/>
          <p:nvPr/>
        </p:nvGrpSpPr>
        <p:grpSpPr>
          <a:xfrm>
            <a:off x="8453589" y="3940297"/>
            <a:ext cx="500427" cy="464734"/>
            <a:chOff x="3931664" y="3196564"/>
            <a:chExt cx="819834" cy="761359"/>
          </a:xfrm>
        </p:grpSpPr>
        <p:sp>
          <p:nvSpPr>
            <p:cNvPr id="201" name="Google Shape;201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457004" y="2344739"/>
            <a:ext cx="193699" cy="185318"/>
            <a:chOff x="3483800" y="1530650"/>
            <a:chExt cx="1459674" cy="1397574"/>
          </a:xfrm>
        </p:grpSpPr>
        <p:sp>
          <p:nvSpPr>
            <p:cNvPr id="205" name="Google Shape;20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5"/>
          <p:cNvGrpSpPr/>
          <p:nvPr/>
        </p:nvGrpSpPr>
        <p:grpSpPr>
          <a:xfrm>
            <a:off x="23083" y="1115322"/>
            <a:ext cx="117212" cy="111946"/>
            <a:chOff x="3483800" y="1530650"/>
            <a:chExt cx="1459674" cy="1397574"/>
          </a:xfrm>
        </p:grpSpPr>
        <p:sp>
          <p:nvSpPr>
            <p:cNvPr id="215" name="Google Shape;21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5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942800" y="1603825"/>
            <a:ext cx="3341700" cy="2505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"/>
          <p:cNvSpPr/>
          <p:nvPr/>
        </p:nvSpPr>
        <p:spPr>
          <a:xfrm>
            <a:off x="4859500" y="1603725"/>
            <a:ext cx="3341700" cy="2505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subTitle" idx="1"/>
          </p:nvPr>
        </p:nvSpPr>
        <p:spPr>
          <a:xfrm>
            <a:off x="1316888" y="2808025"/>
            <a:ext cx="25935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" name="Google Shape;228;p5"/>
          <p:cNvSpPr txBox="1">
            <a:spLocks noGrp="1"/>
          </p:cNvSpPr>
          <p:nvPr>
            <p:ph type="subTitle" idx="2"/>
          </p:nvPr>
        </p:nvSpPr>
        <p:spPr>
          <a:xfrm>
            <a:off x="5233588" y="2808025"/>
            <a:ext cx="25935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title" idx="3"/>
          </p:nvPr>
        </p:nvSpPr>
        <p:spPr>
          <a:xfrm>
            <a:off x="1186100" y="2648888"/>
            <a:ext cx="28551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title" idx="4"/>
          </p:nvPr>
        </p:nvSpPr>
        <p:spPr>
          <a:xfrm>
            <a:off x="5102800" y="2648888"/>
            <a:ext cx="28551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161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034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92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896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057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6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361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765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865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9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 flipH="1">
            <a:off x="-1802521" y="-114300"/>
            <a:ext cx="4423146" cy="6000703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"/>
          <p:cNvSpPr/>
          <p:nvPr/>
        </p:nvSpPr>
        <p:spPr>
          <a:xfrm rot="10800000">
            <a:off x="7479301" y="-542730"/>
            <a:ext cx="5253633" cy="588405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272" name="Google Shape;272;p7"/>
          <p:cNvGrpSpPr/>
          <p:nvPr/>
        </p:nvGrpSpPr>
        <p:grpSpPr>
          <a:xfrm>
            <a:off x="6985149" y="261297"/>
            <a:ext cx="318260" cy="295560"/>
            <a:chOff x="3931664" y="3196564"/>
            <a:chExt cx="819834" cy="761359"/>
          </a:xfrm>
        </p:grpSpPr>
        <p:sp>
          <p:nvSpPr>
            <p:cNvPr id="273" name="Google Shape;273;p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7"/>
          <p:cNvGrpSpPr/>
          <p:nvPr/>
        </p:nvGrpSpPr>
        <p:grpSpPr>
          <a:xfrm>
            <a:off x="7030779" y="728689"/>
            <a:ext cx="193699" cy="185318"/>
            <a:chOff x="3483800" y="1530650"/>
            <a:chExt cx="1459674" cy="1397574"/>
          </a:xfrm>
        </p:grpSpPr>
        <p:sp>
          <p:nvSpPr>
            <p:cNvPr id="277" name="Google Shape;277;p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3168000" y="16461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ubTitle" idx="1"/>
          </p:nvPr>
        </p:nvSpPr>
        <p:spPr>
          <a:xfrm>
            <a:off x="2734050" y="2671158"/>
            <a:ext cx="3675900" cy="82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7133488" y="3542250"/>
            <a:ext cx="652900" cy="652900"/>
            <a:chOff x="2751400" y="2498775"/>
            <a:chExt cx="652900" cy="652900"/>
          </a:xfrm>
        </p:grpSpPr>
        <p:sp>
          <p:nvSpPr>
            <p:cNvPr id="289" name="Google Shape;289;p7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591150" y="540000"/>
            <a:ext cx="1040525" cy="1040525"/>
            <a:chOff x="591150" y="540000"/>
            <a:chExt cx="1040525" cy="1040525"/>
          </a:xfrm>
        </p:grpSpPr>
        <p:sp>
          <p:nvSpPr>
            <p:cNvPr id="299" name="Google Shape;299;p7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45481" y="540000"/>
              <a:ext cx="710215" cy="295342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597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790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597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11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567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508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605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960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013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51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00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"/>
          <p:cNvSpPr/>
          <p:nvPr/>
        </p:nvSpPr>
        <p:spPr>
          <a:xfrm rot="-5400000">
            <a:off x="5143212" y="-1885062"/>
            <a:ext cx="5253633" cy="580583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314" name="Google Shape;314;p8"/>
          <p:cNvSpPr/>
          <p:nvPr/>
        </p:nvSpPr>
        <p:spPr>
          <a:xfrm flipH="1">
            <a:off x="-457808" y="-95587"/>
            <a:ext cx="4423146" cy="596908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8"/>
          <p:cNvGrpSpPr/>
          <p:nvPr/>
        </p:nvGrpSpPr>
        <p:grpSpPr>
          <a:xfrm>
            <a:off x="-163700" y="-187875"/>
            <a:ext cx="1143525" cy="1143525"/>
            <a:chOff x="1565300" y="733100"/>
            <a:chExt cx="1143525" cy="1143525"/>
          </a:xfrm>
        </p:grpSpPr>
        <p:sp>
          <p:nvSpPr>
            <p:cNvPr id="316" name="Google Shape;316;p8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8"/>
          <p:cNvGrpSpPr/>
          <p:nvPr/>
        </p:nvGrpSpPr>
        <p:grpSpPr>
          <a:xfrm>
            <a:off x="7449323" y="2055628"/>
            <a:ext cx="539058" cy="516124"/>
            <a:chOff x="3483800" y="1530650"/>
            <a:chExt cx="1459674" cy="1397574"/>
          </a:xfrm>
        </p:grpSpPr>
        <p:sp>
          <p:nvSpPr>
            <p:cNvPr id="324" name="Google Shape;324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8"/>
          <p:cNvGrpSpPr/>
          <p:nvPr/>
        </p:nvGrpSpPr>
        <p:grpSpPr>
          <a:xfrm>
            <a:off x="3836035" y="191744"/>
            <a:ext cx="374992" cy="348246"/>
            <a:chOff x="3931664" y="3196564"/>
            <a:chExt cx="819834" cy="761359"/>
          </a:xfrm>
        </p:grpSpPr>
        <p:sp>
          <p:nvSpPr>
            <p:cNvPr id="334" name="Google Shape;334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8"/>
          <p:cNvGrpSpPr/>
          <p:nvPr/>
        </p:nvGrpSpPr>
        <p:grpSpPr>
          <a:xfrm rot="-3462168">
            <a:off x="3282873" y="282904"/>
            <a:ext cx="184279" cy="165931"/>
            <a:chOff x="3931664" y="3196564"/>
            <a:chExt cx="819834" cy="761359"/>
          </a:xfrm>
        </p:grpSpPr>
        <p:sp>
          <p:nvSpPr>
            <p:cNvPr id="338" name="Google Shape;338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8"/>
          <p:cNvGrpSpPr/>
          <p:nvPr/>
        </p:nvGrpSpPr>
        <p:grpSpPr>
          <a:xfrm rot="-5681754">
            <a:off x="8241378" y="3006753"/>
            <a:ext cx="184261" cy="165900"/>
            <a:chOff x="3931664" y="3196564"/>
            <a:chExt cx="819834" cy="761359"/>
          </a:xfrm>
        </p:grpSpPr>
        <p:sp>
          <p:nvSpPr>
            <p:cNvPr id="342" name="Google Shape;342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8"/>
          <p:cNvGrpSpPr/>
          <p:nvPr/>
        </p:nvGrpSpPr>
        <p:grpSpPr>
          <a:xfrm rot="3093407">
            <a:off x="323639" y="1552011"/>
            <a:ext cx="404044" cy="329363"/>
            <a:chOff x="3483800" y="1530650"/>
            <a:chExt cx="1459674" cy="1397574"/>
          </a:xfrm>
        </p:grpSpPr>
        <p:sp>
          <p:nvSpPr>
            <p:cNvPr id="346" name="Google Shape;34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3093417">
            <a:off x="3136301" y="4652973"/>
            <a:ext cx="235009" cy="225010"/>
            <a:chOff x="3483800" y="1530650"/>
            <a:chExt cx="1459674" cy="1397574"/>
          </a:xfrm>
        </p:grpSpPr>
        <p:sp>
          <p:nvSpPr>
            <p:cNvPr id="356" name="Google Shape;35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8"/>
          <p:cNvGrpSpPr/>
          <p:nvPr/>
        </p:nvGrpSpPr>
        <p:grpSpPr>
          <a:xfrm>
            <a:off x="1646560" y="3582869"/>
            <a:ext cx="374992" cy="348246"/>
            <a:chOff x="3931664" y="3196564"/>
            <a:chExt cx="819834" cy="761359"/>
          </a:xfrm>
        </p:grpSpPr>
        <p:sp>
          <p:nvSpPr>
            <p:cNvPr id="366" name="Google Shape;366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8"/>
          <p:cNvSpPr txBox="1">
            <a:spLocks noGrp="1"/>
          </p:cNvSpPr>
          <p:nvPr>
            <p:ph type="title"/>
          </p:nvPr>
        </p:nvSpPr>
        <p:spPr>
          <a:xfrm>
            <a:off x="1952550" y="1739550"/>
            <a:ext cx="5238900" cy="16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70" name="Google Shape;370;p8"/>
          <p:cNvGrpSpPr/>
          <p:nvPr/>
        </p:nvGrpSpPr>
        <p:grpSpPr>
          <a:xfrm rot="-899098">
            <a:off x="7338657" y="3773043"/>
            <a:ext cx="1912361" cy="1912091"/>
            <a:chOff x="4134250" y="882850"/>
            <a:chExt cx="843375" cy="844025"/>
          </a:xfrm>
        </p:grpSpPr>
        <p:sp>
          <p:nvSpPr>
            <p:cNvPr id="371" name="Google Shape;371;p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8"/>
          <p:cNvGrpSpPr/>
          <p:nvPr/>
        </p:nvGrpSpPr>
        <p:grpSpPr>
          <a:xfrm>
            <a:off x="657488" y="430950"/>
            <a:ext cx="652900" cy="652900"/>
            <a:chOff x="2751400" y="2498775"/>
            <a:chExt cx="652900" cy="652900"/>
          </a:xfrm>
        </p:grpSpPr>
        <p:sp>
          <p:nvSpPr>
            <p:cNvPr id="377" name="Google Shape;377;p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061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95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487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439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755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129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100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329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8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75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270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51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212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904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812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19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1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636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766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8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1" name="Google Shape;5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"/>
          <p:cNvSpPr/>
          <p:nvPr/>
        </p:nvSpPr>
        <p:spPr>
          <a:xfrm>
            <a:off x="5276925" y="0"/>
            <a:ext cx="4423146" cy="5829284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3"/>
          <p:cNvSpPr/>
          <p:nvPr/>
        </p:nvSpPr>
        <p:spPr>
          <a:xfrm>
            <a:off x="-3519225" y="0"/>
            <a:ext cx="5253633" cy="527684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/>
          </p:nvPr>
        </p:nvSpPr>
        <p:spPr>
          <a:xfrm>
            <a:off x="2295600" y="3021563"/>
            <a:ext cx="4553100" cy="4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"/>
          </p:nvPr>
        </p:nvSpPr>
        <p:spPr>
          <a:xfrm>
            <a:off x="2295450" y="1685138"/>
            <a:ext cx="4553100" cy="123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76" name="Google Shape;576;p13"/>
          <p:cNvGrpSpPr/>
          <p:nvPr/>
        </p:nvGrpSpPr>
        <p:grpSpPr>
          <a:xfrm>
            <a:off x="1535429" y="583264"/>
            <a:ext cx="193699" cy="185318"/>
            <a:chOff x="3483800" y="1530650"/>
            <a:chExt cx="1459674" cy="1397574"/>
          </a:xfrm>
        </p:grpSpPr>
        <p:sp>
          <p:nvSpPr>
            <p:cNvPr id="577" name="Google Shape;577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3"/>
          <p:cNvGrpSpPr/>
          <p:nvPr/>
        </p:nvGrpSpPr>
        <p:grpSpPr>
          <a:xfrm>
            <a:off x="7089424" y="3405872"/>
            <a:ext cx="318260" cy="295560"/>
            <a:chOff x="3931664" y="3196564"/>
            <a:chExt cx="819834" cy="761359"/>
          </a:xfrm>
        </p:grpSpPr>
        <p:sp>
          <p:nvSpPr>
            <p:cNvPr id="587" name="Google Shape;587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3"/>
          <p:cNvGrpSpPr/>
          <p:nvPr/>
        </p:nvGrpSpPr>
        <p:grpSpPr>
          <a:xfrm>
            <a:off x="575339" y="1284522"/>
            <a:ext cx="500427" cy="464734"/>
            <a:chOff x="3931664" y="3196564"/>
            <a:chExt cx="819834" cy="761359"/>
          </a:xfrm>
        </p:grpSpPr>
        <p:sp>
          <p:nvSpPr>
            <p:cNvPr id="591" name="Google Shape;591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13"/>
          <p:cNvGrpSpPr/>
          <p:nvPr/>
        </p:nvGrpSpPr>
        <p:grpSpPr>
          <a:xfrm>
            <a:off x="7972429" y="2479089"/>
            <a:ext cx="193699" cy="185318"/>
            <a:chOff x="3483800" y="1530650"/>
            <a:chExt cx="1459674" cy="1397574"/>
          </a:xfrm>
        </p:grpSpPr>
        <p:sp>
          <p:nvSpPr>
            <p:cNvPr id="595" name="Google Shape;59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3"/>
          <p:cNvGrpSpPr/>
          <p:nvPr/>
        </p:nvGrpSpPr>
        <p:grpSpPr>
          <a:xfrm rot="-2700000">
            <a:off x="2741984" y="4418164"/>
            <a:ext cx="307579" cy="294296"/>
            <a:chOff x="3483800" y="1530650"/>
            <a:chExt cx="1459674" cy="1397574"/>
          </a:xfrm>
        </p:grpSpPr>
        <p:sp>
          <p:nvSpPr>
            <p:cNvPr id="605" name="Google Shape;60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13"/>
          <p:cNvGrpSpPr/>
          <p:nvPr/>
        </p:nvGrpSpPr>
        <p:grpSpPr>
          <a:xfrm rot="-3121908">
            <a:off x="7407403" y="392194"/>
            <a:ext cx="318220" cy="295523"/>
            <a:chOff x="3931664" y="3196564"/>
            <a:chExt cx="819834" cy="761359"/>
          </a:xfrm>
        </p:grpSpPr>
        <p:sp>
          <p:nvSpPr>
            <p:cNvPr id="615" name="Google Shape;615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8370337" y="-422491"/>
            <a:ext cx="1143068" cy="1143068"/>
            <a:chOff x="1565300" y="733100"/>
            <a:chExt cx="1143525" cy="1143525"/>
          </a:xfrm>
        </p:grpSpPr>
        <p:sp>
          <p:nvSpPr>
            <p:cNvPr id="619" name="Google Shape;619;p1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13"/>
          <p:cNvGrpSpPr/>
          <p:nvPr/>
        </p:nvGrpSpPr>
        <p:grpSpPr>
          <a:xfrm>
            <a:off x="-324835" y="3402341"/>
            <a:ext cx="1933254" cy="1933222"/>
            <a:chOff x="3174950" y="3673600"/>
            <a:chExt cx="1481875" cy="1481850"/>
          </a:xfrm>
        </p:grpSpPr>
        <p:sp>
          <p:nvSpPr>
            <p:cNvPr id="627" name="Google Shape;627;p13"/>
            <p:cNvSpPr/>
            <p:nvPr/>
          </p:nvSpPr>
          <p:spPr>
            <a:xfrm>
              <a:off x="3174950" y="3673600"/>
              <a:ext cx="1481875" cy="1481850"/>
            </a:xfrm>
            <a:custGeom>
              <a:avLst/>
              <a:gdLst/>
              <a:ahLst/>
              <a:cxnLst/>
              <a:rect l="l" t="t" r="r" b="b"/>
              <a:pathLst>
                <a:path w="59275" h="59274" extrusionOk="0">
                  <a:moveTo>
                    <a:pt x="29625" y="0"/>
                  </a:moveTo>
                  <a:cubicBezTo>
                    <a:pt x="13259" y="0"/>
                    <a:pt x="1" y="13259"/>
                    <a:pt x="1" y="29650"/>
                  </a:cubicBezTo>
                  <a:cubicBezTo>
                    <a:pt x="1" y="46016"/>
                    <a:pt x="13259" y="59274"/>
                    <a:pt x="29625" y="59274"/>
                  </a:cubicBezTo>
                  <a:cubicBezTo>
                    <a:pt x="46016" y="59274"/>
                    <a:pt x="59274" y="46016"/>
                    <a:pt x="59274" y="29650"/>
                  </a:cubicBezTo>
                  <a:cubicBezTo>
                    <a:pt x="59274" y="13259"/>
                    <a:pt x="46016" y="0"/>
                    <a:pt x="29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3267075" y="3800150"/>
              <a:ext cx="1235600" cy="1232625"/>
            </a:xfrm>
            <a:custGeom>
              <a:avLst/>
              <a:gdLst/>
              <a:ahLst/>
              <a:cxnLst/>
              <a:rect l="l" t="t" r="r" b="b"/>
              <a:pathLst>
                <a:path w="49424" h="49305" extrusionOk="0">
                  <a:moveTo>
                    <a:pt x="26278" y="0"/>
                  </a:moveTo>
                  <a:cubicBezTo>
                    <a:pt x="24426" y="0"/>
                    <a:pt x="18194" y="1847"/>
                    <a:pt x="15589" y="3936"/>
                  </a:cubicBezTo>
                  <a:cubicBezTo>
                    <a:pt x="12807" y="6166"/>
                    <a:pt x="14887" y="7695"/>
                    <a:pt x="11278" y="10753"/>
                  </a:cubicBezTo>
                  <a:cubicBezTo>
                    <a:pt x="9558" y="12210"/>
                    <a:pt x="8055" y="12244"/>
                    <a:pt x="6727" y="12244"/>
                  </a:cubicBezTo>
                  <a:cubicBezTo>
                    <a:pt x="6661" y="12244"/>
                    <a:pt x="6597" y="12244"/>
                    <a:pt x="6532" y="12244"/>
                  </a:cubicBezTo>
                  <a:cubicBezTo>
                    <a:pt x="5157" y="12244"/>
                    <a:pt x="3973" y="12282"/>
                    <a:pt x="2932" y="13961"/>
                  </a:cubicBezTo>
                  <a:cubicBezTo>
                    <a:pt x="827" y="17294"/>
                    <a:pt x="276" y="23435"/>
                    <a:pt x="150" y="27319"/>
                  </a:cubicBezTo>
                  <a:cubicBezTo>
                    <a:pt x="0" y="31229"/>
                    <a:pt x="2782" y="29550"/>
                    <a:pt x="3208" y="33735"/>
                  </a:cubicBezTo>
                  <a:cubicBezTo>
                    <a:pt x="3609" y="37896"/>
                    <a:pt x="14612" y="47921"/>
                    <a:pt x="19223" y="49049"/>
                  </a:cubicBezTo>
                  <a:cubicBezTo>
                    <a:pt x="19967" y="49228"/>
                    <a:pt x="20571" y="49304"/>
                    <a:pt x="21077" y="49304"/>
                  </a:cubicBezTo>
                  <a:cubicBezTo>
                    <a:pt x="23692" y="49304"/>
                    <a:pt x="23673" y="47256"/>
                    <a:pt x="26592" y="46668"/>
                  </a:cubicBezTo>
                  <a:cubicBezTo>
                    <a:pt x="27196" y="46551"/>
                    <a:pt x="27766" y="46503"/>
                    <a:pt x="28321" y="46503"/>
                  </a:cubicBezTo>
                  <a:cubicBezTo>
                    <a:pt x="30611" y="46503"/>
                    <a:pt x="32634" y="47308"/>
                    <a:pt x="35679" y="47308"/>
                  </a:cubicBezTo>
                  <a:cubicBezTo>
                    <a:pt x="36149" y="47308"/>
                    <a:pt x="36644" y="47289"/>
                    <a:pt x="37168" y="47244"/>
                  </a:cubicBezTo>
                  <a:cubicBezTo>
                    <a:pt x="41905" y="46818"/>
                    <a:pt x="41780" y="43059"/>
                    <a:pt x="45389" y="38873"/>
                  </a:cubicBezTo>
                  <a:cubicBezTo>
                    <a:pt x="49023" y="34713"/>
                    <a:pt x="44562" y="29826"/>
                    <a:pt x="44010" y="28447"/>
                  </a:cubicBezTo>
                  <a:cubicBezTo>
                    <a:pt x="43434" y="27044"/>
                    <a:pt x="49148" y="25941"/>
                    <a:pt x="49299" y="22858"/>
                  </a:cubicBezTo>
                  <a:cubicBezTo>
                    <a:pt x="49424" y="19801"/>
                    <a:pt x="44136" y="7545"/>
                    <a:pt x="42456" y="5740"/>
                  </a:cubicBezTo>
                  <a:cubicBezTo>
                    <a:pt x="42001" y="5243"/>
                    <a:pt x="41480" y="5073"/>
                    <a:pt x="40913" y="5073"/>
                  </a:cubicBezTo>
                  <a:cubicBezTo>
                    <a:pt x="39687" y="5073"/>
                    <a:pt x="38241" y="5868"/>
                    <a:pt x="36757" y="5868"/>
                  </a:cubicBezTo>
                  <a:cubicBezTo>
                    <a:pt x="36435" y="5868"/>
                    <a:pt x="36113" y="5831"/>
                    <a:pt x="35790" y="5740"/>
                  </a:cubicBezTo>
                  <a:cubicBezTo>
                    <a:pt x="33283" y="5039"/>
                    <a:pt x="31128" y="1003"/>
                    <a:pt x="26592" y="26"/>
                  </a:cubicBezTo>
                  <a:cubicBezTo>
                    <a:pt x="26509" y="9"/>
                    <a:pt x="26403" y="0"/>
                    <a:pt x="26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3700" y="3886675"/>
              <a:ext cx="915450" cy="938050"/>
            </a:xfrm>
            <a:custGeom>
              <a:avLst/>
              <a:gdLst/>
              <a:ahLst/>
              <a:cxnLst/>
              <a:rect l="l" t="t" r="r" b="b"/>
              <a:pathLst>
                <a:path w="36618" h="37522" extrusionOk="0">
                  <a:moveTo>
                    <a:pt x="21166" y="0"/>
                  </a:moveTo>
                  <a:cubicBezTo>
                    <a:pt x="20747" y="0"/>
                    <a:pt x="20260" y="99"/>
                    <a:pt x="19675" y="324"/>
                  </a:cubicBezTo>
                  <a:cubicBezTo>
                    <a:pt x="15740" y="1853"/>
                    <a:pt x="12983" y="6816"/>
                    <a:pt x="11555" y="7843"/>
                  </a:cubicBezTo>
                  <a:cubicBezTo>
                    <a:pt x="9074" y="9648"/>
                    <a:pt x="2783" y="11803"/>
                    <a:pt x="1805" y="14410"/>
                  </a:cubicBezTo>
                  <a:cubicBezTo>
                    <a:pt x="828" y="17041"/>
                    <a:pt x="1" y="21227"/>
                    <a:pt x="4312" y="23031"/>
                  </a:cubicBezTo>
                  <a:cubicBezTo>
                    <a:pt x="8622" y="24836"/>
                    <a:pt x="13234" y="28320"/>
                    <a:pt x="12808" y="31252"/>
                  </a:cubicBezTo>
                  <a:cubicBezTo>
                    <a:pt x="12382" y="34159"/>
                    <a:pt x="15690" y="37367"/>
                    <a:pt x="19675" y="37518"/>
                  </a:cubicBezTo>
                  <a:cubicBezTo>
                    <a:pt x="19749" y="37520"/>
                    <a:pt x="19825" y="37521"/>
                    <a:pt x="19903" y="37521"/>
                  </a:cubicBezTo>
                  <a:cubicBezTo>
                    <a:pt x="23989" y="37521"/>
                    <a:pt x="32572" y="34295"/>
                    <a:pt x="32031" y="29548"/>
                  </a:cubicBezTo>
                  <a:cubicBezTo>
                    <a:pt x="31480" y="24685"/>
                    <a:pt x="33008" y="20926"/>
                    <a:pt x="34813" y="18420"/>
                  </a:cubicBezTo>
                  <a:cubicBezTo>
                    <a:pt x="36618" y="15914"/>
                    <a:pt x="36066" y="12304"/>
                    <a:pt x="33560" y="9949"/>
                  </a:cubicBezTo>
                  <a:cubicBezTo>
                    <a:pt x="31054" y="7568"/>
                    <a:pt x="31179" y="5337"/>
                    <a:pt x="27144" y="4234"/>
                  </a:cubicBezTo>
                  <a:cubicBezTo>
                    <a:pt x="23705" y="3273"/>
                    <a:pt x="23579" y="0"/>
                    <a:pt x="2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3814675" y="4088925"/>
              <a:ext cx="406050" cy="481825"/>
            </a:xfrm>
            <a:custGeom>
              <a:avLst/>
              <a:gdLst/>
              <a:ahLst/>
              <a:cxnLst/>
              <a:rect l="l" t="t" r="r" b="b"/>
              <a:pathLst>
                <a:path w="16242" h="19273" extrusionOk="0">
                  <a:moveTo>
                    <a:pt x="5144" y="0"/>
                  </a:moveTo>
                  <a:cubicBezTo>
                    <a:pt x="5084" y="0"/>
                    <a:pt x="5024" y="1"/>
                    <a:pt x="4963" y="4"/>
                  </a:cubicBezTo>
                  <a:cubicBezTo>
                    <a:pt x="2282" y="104"/>
                    <a:pt x="1" y="2510"/>
                    <a:pt x="227" y="4214"/>
                  </a:cubicBezTo>
                  <a:cubicBezTo>
                    <a:pt x="502" y="6295"/>
                    <a:pt x="2883" y="10330"/>
                    <a:pt x="5114" y="11733"/>
                  </a:cubicBezTo>
                  <a:cubicBezTo>
                    <a:pt x="7274" y="13093"/>
                    <a:pt x="4991" y="19272"/>
                    <a:pt x="7123" y="19272"/>
                  </a:cubicBezTo>
                  <a:cubicBezTo>
                    <a:pt x="7192" y="19272"/>
                    <a:pt x="7266" y="19266"/>
                    <a:pt x="7344" y="19252"/>
                  </a:cubicBezTo>
                  <a:cubicBezTo>
                    <a:pt x="9851" y="18826"/>
                    <a:pt x="13034" y="15418"/>
                    <a:pt x="12482" y="13037"/>
                  </a:cubicBezTo>
                  <a:cubicBezTo>
                    <a:pt x="11931" y="10631"/>
                    <a:pt x="15139" y="7623"/>
                    <a:pt x="15690" y="7022"/>
                  </a:cubicBezTo>
                  <a:cubicBezTo>
                    <a:pt x="16242" y="6445"/>
                    <a:pt x="15966" y="4641"/>
                    <a:pt x="13886" y="3112"/>
                  </a:cubicBezTo>
                  <a:cubicBezTo>
                    <a:pt x="11780" y="1558"/>
                    <a:pt x="8598" y="1006"/>
                    <a:pt x="6768" y="305"/>
                  </a:cubicBezTo>
                  <a:cubicBezTo>
                    <a:pt x="6227" y="102"/>
                    <a:pt x="5685" y="0"/>
                    <a:pt x="5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3345375" y="3798900"/>
              <a:ext cx="1311450" cy="1356550"/>
            </a:xfrm>
            <a:custGeom>
              <a:avLst/>
              <a:gdLst/>
              <a:ahLst/>
              <a:cxnLst/>
              <a:rect l="l" t="t" r="r" b="b"/>
              <a:pathLst>
                <a:path w="52458" h="54262" extrusionOk="0">
                  <a:moveTo>
                    <a:pt x="39350" y="1"/>
                  </a:moveTo>
                  <a:lnTo>
                    <a:pt x="39350" y="1"/>
                  </a:lnTo>
                  <a:cubicBezTo>
                    <a:pt x="43610" y="5139"/>
                    <a:pt x="46167" y="11730"/>
                    <a:pt x="46167" y="18923"/>
                  </a:cubicBezTo>
                  <a:cubicBezTo>
                    <a:pt x="46167" y="35289"/>
                    <a:pt x="32883" y="48573"/>
                    <a:pt x="16517" y="48573"/>
                  </a:cubicBezTo>
                  <a:cubicBezTo>
                    <a:pt x="10402" y="48573"/>
                    <a:pt x="4713" y="46718"/>
                    <a:pt x="1" y="43535"/>
                  </a:cubicBezTo>
                  <a:lnTo>
                    <a:pt x="1" y="43535"/>
                  </a:lnTo>
                  <a:cubicBezTo>
                    <a:pt x="5440" y="50101"/>
                    <a:pt x="13635" y="54262"/>
                    <a:pt x="22808" y="54262"/>
                  </a:cubicBezTo>
                  <a:cubicBezTo>
                    <a:pt x="39199" y="54262"/>
                    <a:pt x="52457" y="41004"/>
                    <a:pt x="52457" y="24638"/>
                  </a:cubicBezTo>
                  <a:cubicBezTo>
                    <a:pt x="52457" y="14362"/>
                    <a:pt x="47244" y="5339"/>
                    <a:pt x="39350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2546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869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388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178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22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9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1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98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3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1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4" name="Google Shape;63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p14"/>
          <p:cNvGrpSpPr/>
          <p:nvPr/>
        </p:nvGrpSpPr>
        <p:grpSpPr>
          <a:xfrm>
            <a:off x="239179" y="908649"/>
            <a:ext cx="309897" cy="287794"/>
            <a:chOff x="3931664" y="3196564"/>
            <a:chExt cx="819834" cy="761359"/>
          </a:xfrm>
        </p:grpSpPr>
        <p:sp>
          <p:nvSpPr>
            <p:cNvPr id="636" name="Google Shape;636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14"/>
          <p:cNvGrpSpPr/>
          <p:nvPr/>
        </p:nvGrpSpPr>
        <p:grpSpPr>
          <a:xfrm>
            <a:off x="8830437" y="4641113"/>
            <a:ext cx="406227" cy="388246"/>
            <a:chOff x="3483800" y="1530650"/>
            <a:chExt cx="1459674" cy="1397574"/>
          </a:xfrm>
        </p:grpSpPr>
        <p:sp>
          <p:nvSpPr>
            <p:cNvPr id="640" name="Google Shape;640;p14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4"/>
          <p:cNvGrpSpPr/>
          <p:nvPr/>
        </p:nvGrpSpPr>
        <p:grpSpPr>
          <a:xfrm rot="3907081">
            <a:off x="128235" y="1501958"/>
            <a:ext cx="153542" cy="142591"/>
            <a:chOff x="3931664" y="3196564"/>
            <a:chExt cx="819834" cy="761359"/>
          </a:xfrm>
        </p:grpSpPr>
        <p:sp>
          <p:nvSpPr>
            <p:cNvPr id="650" name="Google Shape;650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14"/>
          <p:cNvGrpSpPr/>
          <p:nvPr/>
        </p:nvGrpSpPr>
        <p:grpSpPr>
          <a:xfrm rot="3907081">
            <a:off x="8616760" y="4004183"/>
            <a:ext cx="153542" cy="142591"/>
            <a:chOff x="3931664" y="3196564"/>
            <a:chExt cx="819834" cy="761359"/>
          </a:xfrm>
        </p:grpSpPr>
        <p:sp>
          <p:nvSpPr>
            <p:cNvPr id="654" name="Google Shape;654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14"/>
          <p:cNvGrpSpPr/>
          <p:nvPr/>
        </p:nvGrpSpPr>
        <p:grpSpPr>
          <a:xfrm rot="-2977161">
            <a:off x="8962885" y="3149974"/>
            <a:ext cx="288648" cy="268060"/>
            <a:chOff x="3931664" y="3196564"/>
            <a:chExt cx="819834" cy="761359"/>
          </a:xfrm>
        </p:grpSpPr>
        <p:sp>
          <p:nvSpPr>
            <p:cNvPr id="658" name="Google Shape;658;p14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14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4"/>
          <p:cNvSpPr/>
          <p:nvPr/>
        </p:nvSpPr>
        <p:spPr>
          <a:xfrm>
            <a:off x="720825" y="1451400"/>
            <a:ext cx="7704000" cy="31521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4"/>
          <p:cNvSpPr txBox="1">
            <a:spLocks noGrp="1"/>
          </p:cNvSpPr>
          <p:nvPr>
            <p:ph type="subTitle" idx="1"/>
          </p:nvPr>
        </p:nvSpPr>
        <p:spPr>
          <a:xfrm>
            <a:off x="1867611" y="2207550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4" name="Google Shape;664;p14"/>
          <p:cNvSpPr txBox="1">
            <a:spLocks noGrp="1"/>
          </p:cNvSpPr>
          <p:nvPr>
            <p:ph type="title" idx="2"/>
          </p:nvPr>
        </p:nvSpPr>
        <p:spPr>
          <a:xfrm>
            <a:off x="1867611" y="1865550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4"/>
          <p:cNvSpPr txBox="1">
            <a:spLocks noGrp="1"/>
          </p:cNvSpPr>
          <p:nvPr>
            <p:ph type="subTitle" idx="3"/>
          </p:nvPr>
        </p:nvSpPr>
        <p:spPr>
          <a:xfrm>
            <a:off x="5544486" y="2207550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6" name="Google Shape;666;p14"/>
          <p:cNvSpPr txBox="1">
            <a:spLocks noGrp="1"/>
          </p:cNvSpPr>
          <p:nvPr>
            <p:ph type="title" idx="4"/>
          </p:nvPr>
        </p:nvSpPr>
        <p:spPr>
          <a:xfrm>
            <a:off x="5544486" y="1865550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4"/>
          <p:cNvSpPr txBox="1">
            <a:spLocks noGrp="1"/>
          </p:cNvSpPr>
          <p:nvPr>
            <p:ph type="subTitle" idx="5"/>
          </p:nvPr>
        </p:nvSpPr>
        <p:spPr>
          <a:xfrm>
            <a:off x="1867611" y="3543425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8" name="Google Shape;668;p14"/>
          <p:cNvSpPr txBox="1">
            <a:spLocks noGrp="1"/>
          </p:cNvSpPr>
          <p:nvPr>
            <p:ph type="title" idx="6"/>
          </p:nvPr>
        </p:nvSpPr>
        <p:spPr>
          <a:xfrm>
            <a:off x="1867462" y="3201425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4"/>
          <p:cNvSpPr txBox="1">
            <a:spLocks noGrp="1"/>
          </p:cNvSpPr>
          <p:nvPr>
            <p:ph type="subTitle" idx="7"/>
          </p:nvPr>
        </p:nvSpPr>
        <p:spPr>
          <a:xfrm>
            <a:off x="5544486" y="3543425"/>
            <a:ext cx="2295600" cy="68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0" name="Google Shape;670;p14"/>
          <p:cNvSpPr txBox="1">
            <a:spLocks noGrp="1"/>
          </p:cNvSpPr>
          <p:nvPr>
            <p:ph type="title" idx="8"/>
          </p:nvPr>
        </p:nvSpPr>
        <p:spPr>
          <a:xfrm>
            <a:off x="5544486" y="3201425"/>
            <a:ext cx="2295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4"/>
          <p:cNvSpPr txBox="1">
            <a:spLocks noGrp="1"/>
          </p:cNvSpPr>
          <p:nvPr>
            <p:ph type="title" idx="9" hasCustomPrompt="1"/>
          </p:nvPr>
        </p:nvSpPr>
        <p:spPr>
          <a:xfrm>
            <a:off x="1303913" y="1865550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2" name="Google Shape;672;p14"/>
          <p:cNvSpPr txBox="1">
            <a:spLocks noGrp="1"/>
          </p:cNvSpPr>
          <p:nvPr>
            <p:ph type="title" idx="13" hasCustomPrompt="1"/>
          </p:nvPr>
        </p:nvSpPr>
        <p:spPr>
          <a:xfrm>
            <a:off x="1303913" y="3201425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3" name="Google Shape;673;p14"/>
          <p:cNvSpPr txBox="1">
            <a:spLocks noGrp="1"/>
          </p:cNvSpPr>
          <p:nvPr>
            <p:ph type="title" idx="14" hasCustomPrompt="1"/>
          </p:nvPr>
        </p:nvSpPr>
        <p:spPr>
          <a:xfrm>
            <a:off x="4980788" y="1865550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4" name="Google Shape;674;p14"/>
          <p:cNvSpPr txBox="1">
            <a:spLocks noGrp="1"/>
          </p:cNvSpPr>
          <p:nvPr>
            <p:ph type="title" idx="15" hasCustomPrompt="1"/>
          </p:nvPr>
        </p:nvSpPr>
        <p:spPr>
          <a:xfrm>
            <a:off x="4980788" y="3201425"/>
            <a:ext cx="4146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675" name="Google Shape;675;p14"/>
          <p:cNvGrpSpPr/>
          <p:nvPr/>
        </p:nvGrpSpPr>
        <p:grpSpPr>
          <a:xfrm>
            <a:off x="-244345" y="-118031"/>
            <a:ext cx="898724" cy="898750"/>
            <a:chOff x="4876725" y="2387875"/>
            <a:chExt cx="874075" cy="874100"/>
          </a:xfrm>
        </p:grpSpPr>
        <p:sp>
          <p:nvSpPr>
            <p:cNvPr id="676" name="Google Shape;676;p14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11/01/2023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0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061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40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63983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6998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2754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0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655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0" name="Google Shape;69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5"/>
          <p:cNvSpPr/>
          <p:nvPr/>
        </p:nvSpPr>
        <p:spPr>
          <a:xfrm rot="5400000" flipH="1">
            <a:off x="-2054751" y="-2695254"/>
            <a:ext cx="6090356" cy="673050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5"/>
          <p:cNvGrpSpPr/>
          <p:nvPr/>
        </p:nvGrpSpPr>
        <p:grpSpPr>
          <a:xfrm>
            <a:off x="8830437" y="4641113"/>
            <a:ext cx="406227" cy="388246"/>
            <a:chOff x="3483800" y="1530650"/>
            <a:chExt cx="1459674" cy="1397574"/>
          </a:xfrm>
        </p:grpSpPr>
        <p:sp>
          <p:nvSpPr>
            <p:cNvPr id="693" name="Google Shape;693;p1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5"/>
          <p:cNvGrpSpPr/>
          <p:nvPr/>
        </p:nvGrpSpPr>
        <p:grpSpPr>
          <a:xfrm rot="3907081">
            <a:off x="8616760" y="4004183"/>
            <a:ext cx="153542" cy="142591"/>
            <a:chOff x="3931664" y="3196564"/>
            <a:chExt cx="819834" cy="761359"/>
          </a:xfrm>
        </p:grpSpPr>
        <p:sp>
          <p:nvSpPr>
            <p:cNvPr id="703" name="Google Shape;703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15"/>
          <p:cNvGrpSpPr/>
          <p:nvPr/>
        </p:nvGrpSpPr>
        <p:grpSpPr>
          <a:xfrm rot="-2977161">
            <a:off x="8962885" y="3149974"/>
            <a:ext cx="288648" cy="268060"/>
            <a:chOff x="3931664" y="3196564"/>
            <a:chExt cx="819834" cy="761359"/>
          </a:xfrm>
        </p:grpSpPr>
        <p:sp>
          <p:nvSpPr>
            <p:cNvPr id="707" name="Google Shape;707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5"/>
          <p:cNvGrpSpPr/>
          <p:nvPr/>
        </p:nvGrpSpPr>
        <p:grpSpPr>
          <a:xfrm>
            <a:off x="239179" y="908649"/>
            <a:ext cx="309897" cy="287794"/>
            <a:chOff x="3931664" y="3196564"/>
            <a:chExt cx="819834" cy="761359"/>
          </a:xfrm>
        </p:grpSpPr>
        <p:sp>
          <p:nvSpPr>
            <p:cNvPr id="711" name="Google Shape;711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15"/>
          <p:cNvGrpSpPr/>
          <p:nvPr/>
        </p:nvGrpSpPr>
        <p:grpSpPr>
          <a:xfrm rot="3907081">
            <a:off x="128235" y="1501958"/>
            <a:ext cx="153542" cy="142591"/>
            <a:chOff x="3931664" y="3196564"/>
            <a:chExt cx="819834" cy="761359"/>
          </a:xfrm>
        </p:grpSpPr>
        <p:sp>
          <p:nvSpPr>
            <p:cNvPr id="715" name="Google Shape;715;p1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" name="Google Shape;718;p15"/>
          <p:cNvSpPr txBox="1">
            <a:spLocks noGrp="1"/>
          </p:cNvSpPr>
          <p:nvPr>
            <p:ph type="subTitle" idx="1"/>
          </p:nvPr>
        </p:nvSpPr>
        <p:spPr>
          <a:xfrm>
            <a:off x="720000" y="1875650"/>
            <a:ext cx="5969100" cy="272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19" name="Google Shape;719;p15"/>
          <p:cNvSpPr txBox="1">
            <a:spLocks noGrp="1"/>
          </p:cNvSpPr>
          <p:nvPr>
            <p:ph type="title"/>
          </p:nvPr>
        </p:nvSpPr>
        <p:spPr>
          <a:xfrm>
            <a:off x="4572000" y="431350"/>
            <a:ext cx="3852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15"/>
          <p:cNvGrpSpPr/>
          <p:nvPr/>
        </p:nvGrpSpPr>
        <p:grpSpPr>
          <a:xfrm rot="-895738">
            <a:off x="715843" y="-317192"/>
            <a:ext cx="1016157" cy="1012457"/>
            <a:chOff x="4134250" y="882850"/>
            <a:chExt cx="843375" cy="844025"/>
          </a:xfrm>
        </p:grpSpPr>
        <p:sp>
          <p:nvSpPr>
            <p:cNvPr id="721" name="Google Shape;721;p15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56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4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8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59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31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4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163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8" name="Google Shape;7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"/>
          <p:cNvSpPr txBox="1">
            <a:spLocks noGrp="1"/>
          </p:cNvSpPr>
          <p:nvPr>
            <p:ph type="title"/>
          </p:nvPr>
        </p:nvSpPr>
        <p:spPr>
          <a:xfrm>
            <a:off x="1135200" y="431350"/>
            <a:ext cx="6873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6"/>
          <p:cNvSpPr/>
          <p:nvPr/>
        </p:nvSpPr>
        <p:spPr>
          <a:xfrm>
            <a:off x="624900" y="2005450"/>
            <a:ext cx="2388900" cy="2343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6"/>
          <p:cNvSpPr/>
          <p:nvPr/>
        </p:nvSpPr>
        <p:spPr>
          <a:xfrm>
            <a:off x="6130200" y="2005450"/>
            <a:ext cx="2388900" cy="2343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6"/>
          <p:cNvSpPr/>
          <p:nvPr/>
        </p:nvSpPr>
        <p:spPr>
          <a:xfrm>
            <a:off x="3377550" y="2005450"/>
            <a:ext cx="2388900" cy="23439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6"/>
          <p:cNvSpPr txBox="1">
            <a:spLocks noGrp="1"/>
          </p:cNvSpPr>
          <p:nvPr>
            <p:ph type="subTitle" idx="1"/>
          </p:nvPr>
        </p:nvSpPr>
        <p:spPr>
          <a:xfrm>
            <a:off x="720000" y="353378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4" name="Google Shape;734;p16"/>
          <p:cNvSpPr txBox="1">
            <a:spLocks noGrp="1"/>
          </p:cNvSpPr>
          <p:nvPr>
            <p:ph type="title" idx="2"/>
          </p:nvPr>
        </p:nvSpPr>
        <p:spPr>
          <a:xfrm>
            <a:off x="720000" y="3117163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6"/>
          <p:cNvSpPr txBox="1">
            <a:spLocks noGrp="1"/>
          </p:cNvSpPr>
          <p:nvPr>
            <p:ph type="subTitle" idx="3"/>
          </p:nvPr>
        </p:nvSpPr>
        <p:spPr>
          <a:xfrm>
            <a:off x="3472649" y="3536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6"/>
          <p:cNvSpPr txBox="1">
            <a:spLocks noGrp="1"/>
          </p:cNvSpPr>
          <p:nvPr>
            <p:ph type="title" idx="4"/>
          </p:nvPr>
        </p:nvSpPr>
        <p:spPr>
          <a:xfrm>
            <a:off x="3472650" y="3119425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6"/>
          <p:cNvSpPr txBox="1">
            <a:spLocks noGrp="1"/>
          </p:cNvSpPr>
          <p:nvPr>
            <p:ph type="subTitle" idx="5"/>
          </p:nvPr>
        </p:nvSpPr>
        <p:spPr>
          <a:xfrm>
            <a:off x="6225299" y="3536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8" name="Google Shape;738;p16"/>
          <p:cNvSpPr txBox="1">
            <a:spLocks noGrp="1"/>
          </p:cNvSpPr>
          <p:nvPr>
            <p:ph type="title" idx="6"/>
          </p:nvPr>
        </p:nvSpPr>
        <p:spPr>
          <a:xfrm>
            <a:off x="6225300" y="3119425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9" name="Google Shape;739;p16"/>
          <p:cNvGrpSpPr/>
          <p:nvPr/>
        </p:nvGrpSpPr>
        <p:grpSpPr>
          <a:xfrm flipH="1">
            <a:off x="67046" y="1212064"/>
            <a:ext cx="193699" cy="185318"/>
            <a:chOff x="3483800" y="1530650"/>
            <a:chExt cx="1459674" cy="1397574"/>
          </a:xfrm>
        </p:grpSpPr>
        <p:sp>
          <p:nvSpPr>
            <p:cNvPr id="740" name="Google Shape;740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16"/>
          <p:cNvGrpSpPr/>
          <p:nvPr/>
        </p:nvGrpSpPr>
        <p:grpSpPr>
          <a:xfrm flipH="1">
            <a:off x="8629015" y="4491897"/>
            <a:ext cx="318260" cy="295560"/>
            <a:chOff x="3931664" y="3196564"/>
            <a:chExt cx="819834" cy="761359"/>
          </a:xfrm>
        </p:grpSpPr>
        <p:sp>
          <p:nvSpPr>
            <p:cNvPr id="750" name="Google Shape;750;p1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16"/>
          <p:cNvGrpSpPr/>
          <p:nvPr/>
        </p:nvGrpSpPr>
        <p:grpSpPr>
          <a:xfrm flipH="1">
            <a:off x="-67743" y="586194"/>
            <a:ext cx="351053" cy="326014"/>
            <a:chOff x="3931664" y="3196564"/>
            <a:chExt cx="819834" cy="761359"/>
          </a:xfrm>
        </p:grpSpPr>
        <p:sp>
          <p:nvSpPr>
            <p:cNvPr id="754" name="Google Shape;754;p1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16"/>
          <p:cNvGrpSpPr/>
          <p:nvPr/>
        </p:nvGrpSpPr>
        <p:grpSpPr>
          <a:xfrm flipH="1">
            <a:off x="8691296" y="2386439"/>
            <a:ext cx="193699" cy="185318"/>
            <a:chOff x="3483800" y="1530650"/>
            <a:chExt cx="1459674" cy="1397574"/>
          </a:xfrm>
        </p:grpSpPr>
        <p:sp>
          <p:nvSpPr>
            <p:cNvPr id="758" name="Google Shape;75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6"/>
          <p:cNvGrpSpPr/>
          <p:nvPr/>
        </p:nvGrpSpPr>
        <p:grpSpPr>
          <a:xfrm flipH="1">
            <a:off x="7828954" y="4747047"/>
            <a:ext cx="117212" cy="111946"/>
            <a:chOff x="3483800" y="1530650"/>
            <a:chExt cx="1459674" cy="1397574"/>
          </a:xfrm>
        </p:grpSpPr>
        <p:sp>
          <p:nvSpPr>
            <p:cNvPr id="768" name="Google Shape;76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6"/>
          <p:cNvGrpSpPr/>
          <p:nvPr/>
        </p:nvGrpSpPr>
        <p:grpSpPr>
          <a:xfrm flipH="1">
            <a:off x="8519096" y="447339"/>
            <a:ext cx="193699" cy="185318"/>
            <a:chOff x="3483800" y="1530650"/>
            <a:chExt cx="1459674" cy="1397574"/>
          </a:xfrm>
        </p:grpSpPr>
        <p:sp>
          <p:nvSpPr>
            <p:cNvPr id="778" name="Google Shape;778;p1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915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38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7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7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0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5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9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1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3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1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audio" Target="NULL"/><Relationship Id="rId4" Type="http://schemas.openxmlformats.org/officeDocument/2006/relationships/slideLayout" Target="../slideLayouts/slideLayout68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audio" Target="NUL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454">
          <p15:clr>
            <a:srgbClr val="00FF00"/>
          </p15:clr>
        </p15:guide>
        <p15:guide id="4" pos="5306">
          <p15:clr>
            <a:srgbClr val="00FF00"/>
          </p15:clr>
        </p15:guide>
        <p15:guide id="5" orient="horz" pos="340">
          <p15:clr>
            <a:srgbClr val="00FF00"/>
          </p15:clr>
        </p15:guide>
        <p15:guide id="6" orient="horz" pos="290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00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698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874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1529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5" r:id="rId2"/>
    <p:sldLayoutId id="2147483847" r:id="rId3"/>
    <p:sldLayoutId id="2147483849" r:id="rId4"/>
    <p:sldLayoutId id="2147483852" r:id="rId5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6309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7" r:id="rId2"/>
    <p:sldLayoutId id="2147483859" r:id="rId3"/>
    <p:sldLayoutId id="2147483861" r:id="rId4"/>
    <p:sldLayoutId id="2147483864" r:id="rId5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0830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9" r:id="rId2"/>
    <p:sldLayoutId id="2147483871" r:id="rId3"/>
    <p:sldLayoutId id="2147483873" r:id="rId4"/>
    <p:sldLayoutId id="2147483876" r:id="rId5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8898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81" r:id="rId2"/>
    <p:sldLayoutId id="2147483883" r:id="rId3"/>
    <p:sldLayoutId id="2147483885" r:id="rId4"/>
    <p:sldLayoutId id="2147483888" r:id="rId5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960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jpe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gif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emf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19.pn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19.png"/><Relationship Id="rId3" Type="http://schemas.microsoft.com/office/2007/relationships/media" Target="../media/media8.mp3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1.png"/><Relationship Id="rId4" Type="http://schemas.openxmlformats.org/officeDocument/2006/relationships/audio" Target="../media/media8.mp3"/><Relationship Id="rId9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1.png"/><Relationship Id="rId4" Type="http://schemas.openxmlformats.org/officeDocument/2006/relationships/audio" Target="../media/media10.mp3"/><Relationship Id="rId9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21.xml"/><Relationship Id="rId3" Type="http://schemas.openxmlformats.org/officeDocument/2006/relationships/image" Target="../media/image57.jpeg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20.xml"/><Relationship Id="rId5" Type="http://schemas.openxmlformats.org/officeDocument/2006/relationships/image" Target="../media/image58.png"/><Relationship Id="rId10" Type="http://schemas.openxmlformats.org/officeDocument/2006/relationships/slide" Target="slide19.xml"/><Relationship Id="rId4" Type="http://schemas.openxmlformats.org/officeDocument/2006/relationships/image" Target="../media/image51.png"/><Relationship Id="rId9" Type="http://schemas.openxmlformats.org/officeDocument/2006/relationships/slide" Target="slide18.xml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5" Type="http://schemas.openxmlformats.org/officeDocument/2006/relationships/image" Target="../media/image39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5" Type="http://schemas.openxmlformats.org/officeDocument/2006/relationships/image" Target="../media/image39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5" Type="http://schemas.openxmlformats.org/officeDocument/2006/relationships/image" Target="../media/image39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62.png"/><Relationship Id="rId7" Type="http://schemas.openxmlformats.org/officeDocument/2006/relationships/slide" Target="slide24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28.xml"/><Relationship Id="rId5" Type="http://schemas.openxmlformats.org/officeDocument/2006/relationships/image" Target="../media/image64.png"/><Relationship Id="rId10" Type="http://schemas.openxmlformats.org/officeDocument/2006/relationships/slide" Target="slide27.xml"/><Relationship Id="rId4" Type="http://schemas.openxmlformats.org/officeDocument/2006/relationships/image" Target="../media/image63.png"/><Relationship Id="rId9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slide" Target="slide2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fif"/><Relationship Id="rId3" Type="http://schemas.openxmlformats.org/officeDocument/2006/relationships/image" Target="../media/image72.e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30.png"/><Relationship Id="rId4" Type="http://schemas.openxmlformats.org/officeDocument/2006/relationships/image" Target="../media/image73.emf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jpg"/><Relationship Id="rId7" Type="http://schemas.openxmlformats.org/officeDocument/2006/relationships/image" Target="../media/image8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11" Type="http://schemas.openxmlformats.org/officeDocument/2006/relationships/image" Target="../media/image30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7.png"/><Relationship Id="rId7" Type="http://schemas.microsoft.com/office/2007/relationships/hdphoto" Target="../media/hdphoto3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microsoft.com/office/2007/relationships/hdphoto" Target="../media/hdphoto2.wdp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media11.mp3"/><Relationship Id="rId7" Type="http://schemas.openxmlformats.org/officeDocument/2006/relationships/image" Target="../media/image91.jpeg"/><Relationship Id="rId2" Type="http://schemas.microsoft.com/office/2007/relationships/media" Target="../media/media11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94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93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3 – Task 4,5,6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7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9038" y1="28302" x2="16327" y2="21294"/>
                        <a14:foregroundMark x1="30029" y1="50674" x2="38192" y2="51482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468367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3650194" y="1417551"/>
            <a:ext cx="2336007" cy="23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128876" y="620076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8E2391-A9A4-F34C-A5DC-8729F787AB35}"/>
              </a:ext>
            </a:extLst>
          </p:cNvPr>
          <p:cNvGrpSpPr/>
          <p:nvPr/>
        </p:nvGrpSpPr>
        <p:grpSpPr>
          <a:xfrm>
            <a:off x="282050" y="778194"/>
            <a:ext cx="6454588" cy="4314956"/>
            <a:chOff x="282050" y="778194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282050" y="778194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098105" y="843643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those?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335121" y="3699184"/>
              <a:ext cx="5097881" cy="855931"/>
            </a:xfrm>
            <a:prstGeom prst="wedgeEllipseCallout">
              <a:avLst>
                <a:gd name="adj1" fmla="val 39586"/>
                <a:gd name="adj2" fmla="val 9089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Those are ……….……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518572" y="3028219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7632" y="2054253"/>
              <a:ext cx="1924482" cy="778144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27EF0B-F535-F949-B154-85DEAE9F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46360" y="1394543"/>
              <a:ext cx="2548539" cy="209756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3959373" y="3844092"/>
            <a:ext cx="1643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giraffes</a:t>
            </a:r>
          </a:p>
        </p:txBody>
      </p:sp>
      <p:pic>
        <p:nvPicPr>
          <p:cNvPr id="18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0EEFDA80-4CF1-4048-AE62-00ED9B98C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7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67135 0.552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51" y="27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162287" y="2493298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4: Listen and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7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reen grass barbeque grill at park or forest trees and bushes flowers  scenery background , nature lawn ecology peace vector illustration of forest  nature happy funny picnic cartoon style landscape Stock Vector |">
            <a:extLst>
              <a:ext uri="{FF2B5EF4-FFF2-40B4-BE49-F238E27FC236}">
                <a16:creationId xmlns:a16="http://schemas.microsoft.com/office/drawing/2014/main" id="{F78DF457-43D4-D440-A0F4-AFEA666D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arzan | Tarzan disney, Tarzan, Character design">
            <a:extLst>
              <a:ext uri="{FF2B5EF4-FFF2-40B4-BE49-F238E27FC236}">
                <a16:creationId xmlns:a16="http://schemas.microsoft.com/office/drawing/2014/main" id="{43974590-F5C8-5244-986B-2262874F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3943" y="859566"/>
            <a:ext cx="1477923" cy="192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B1F1AE87-CA63-A940-885D-5F19896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1848" y="2878343"/>
            <a:ext cx="1285190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n elephant with tusks&#10;&#10;Description automatically generated">
            <a:extLst>
              <a:ext uri="{FF2B5EF4-FFF2-40B4-BE49-F238E27FC236}">
                <a16:creationId xmlns:a16="http://schemas.microsoft.com/office/drawing/2014/main" id="{15FF97AF-1068-E04C-9C41-81F4ACA5E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7307" y="2023110"/>
            <a:ext cx="2514313" cy="2097741"/>
          </a:xfrm>
          <a:prstGeom prst="rect">
            <a:avLst/>
          </a:prstGeom>
        </p:spPr>
      </p:pic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45B0D05C-2AD0-2B41-A015-F31206029E78}"/>
              </a:ext>
            </a:extLst>
          </p:cNvPr>
          <p:cNvSpPr/>
          <p:nvPr/>
        </p:nvSpPr>
        <p:spPr>
          <a:xfrm>
            <a:off x="204395" y="1839558"/>
            <a:ext cx="2687488" cy="505609"/>
          </a:xfrm>
          <a:prstGeom prst="wedgeRoundRectCallout">
            <a:avLst>
              <a:gd name="adj1" fmla="val 16662"/>
              <a:gd name="adj2" fmla="val 9867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this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799DB15C-F91C-D346-8287-C9FAE4D84B74}"/>
              </a:ext>
            </a:extLst>
          </p:cNvPr>
          <p:cNvSpPr/>
          <p:nvPr/>
        </p:nvSpPr>
        <p:spPr>
          <a:xfrm>
            <a:off x="4173967" y="540348"/>
            <a:ext cx="3421425" cy="505609"/>
          </a:xfrm>
          <a:prstGeom prst="wedgeRoundRectCallout">
            <a:avLst>
              <a:gd name="adj1" fmla="val 40897"/>
              <a:gd name="adj2" fmla="val 1114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an 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elephant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7609" y="2501964"/>
            <a:ext cx="487363" cy="487363"/>
          </a:xfrm>
          <a:prstGeom prst="rect">
            <a:avLst/>
          </a:prstGeom>
        </p:spPr>
      </p:pic>
      <p:pic>
        <p:nvPicPr>
          <p:cNvPr id="3" name="Medi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50030" y="10471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reen grass barbeque grill at park or forest trees and bushes flowers  scenery background , nature lawn ecology peace vector illustration of forest  nature happy funny picnic cartoon style landscape Stock Vector |">
            <a:extLst>
              <a:ext uri="{FF2B5EF4-FFF2-40B4-BE49-F238E27FC236}">
                <a16:creationId xmlns:a16="http://schemas.microsoft.com/office/drawing/2014/main" id="{F78DF457-43D4-D440-A0F4-AFEA666D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arzan | Tarzan disney, Tarzan, Character design">
            <a:extLst>
              <a:ext uri="{FF2B5EF4-FFF2-40B4-BE49-F238E27FC236}">
                <a16:creationId xmlns:a16="http://schemas.microsoft.com/office/drawing/2014/main" id="{43974590-F5C8-5244-986B-2262874F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0923" y="839396"/>
            <a:ext cx="1477923" cy="192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B1F1AE87-CA63-A940-885D-5F19896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1848" y="2878343"/>
            <a:ext cx="1285190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45B0D05C-2AD0-2B41-A015-F31206029E78}"/>
              </a:ext>
            </a:extLst>
          </p:cNvPr>
          <p:cNvSpPr/>
          <p:nvPr/>
        </p:nvSpPr>
        <p:spPr>
          <a:xfrm>
            <a:off x="204395" y="1839558"/>
            <a:ext cx="3378864" cy="505609"/>
          </a:xfrm>
          <a:prstGeom prst="wedgeRoundRectCallout">
            <a:avLst>
              <a:gd name="adj1" fmla="val 8704"/>
              <a:gd name="adj2" fmla="val 11781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 are </a:t>
            </a:r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799DB15C-F91C-D346-8287-C9FAE4D84B74}"/>
              </a:ext>
            </a:extLst>
          </p:cNvPr>
          <p:cNvSpPr/>
          <p:nvPr/>
        </p:nvSpPr>
        <p:spPr>
          <a:xfrm>
            <a:off x="4173968" y="540348"/>
            <a:ext cx="3255158" cy="505609"/>
          </a:xfrm>
          <a:prstGeom prst="wedgeRoundRectCallout">
            <a:avLst>
              <a:gd name="adj1" fmla="val 40897"/>
              <a:gd name="adj2" fmla="val 1114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giraffe</a:t>
            </a:r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F11C6776-7CBF-4F45-B5FC-70CEC76B1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0115" y="1637710"/>
            <a:ext cx="2380808" cy="19266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D882C8-A804-E94C-8F09-FD5F44C75B30}"/>
              </a:ext>
            </a:extLst>
          </p:cNvPr>
          <p:cNvCxnSpPr>
            <a:cxnSpLocks/>
          </p:cNvCxnSpPr>
          <p:nvPr/>
        </p:nvCxnSpPr>
        <p:spPr>
          <a:xfrm flipV="1">
            <a:off x="2249486" y="2798334"/>
            <a:ext cx="2322514" cy="766041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5972" y="2328069"/>
            <a:ext cx="487363" cy="487363"/>
          </a:xfrm>
          <a:prstGeom prst="rect">
            <a:avLst/>
          </a:prstGeom>
        </p:spPr>
      </p:pic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8822" y="1045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toon Beach Wallpapers - Top Những Hình Ảnh Đẹp">
            <a:extLst>
              <a:ext uri="{FF2B5EF4-FFF2-40B4-BE49-F238E27FC236}">
                <a16:creationId xmlns:a16="http://schemas.microsoft.com/office/drawing/2014/main" id="{F029C2D2-5730-114B-9C56-17A20F95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arzan | Tarzan disney, Tarzan, Character design">
            <a:extLst>
              <a:ext uri="{FF2B5EF4-FFF2-40B4-BE49-F238E27FC236}">
                <a16:creationId xmlns:a16="http://schemas.microsoft.com/office/drawing/2014/main" id="{C4AF7ECC-8D4C-5945-93D5-759D382D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45" y="816535"/>
            <a:ext cx="1890526" cy="24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63BFB984-C40E-E444-9868-50A53F30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21" y="2558937"/>
            <a:ext cx="157559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ky, fish, shark, blue&#10;&#10;Description automatically generated">
            <a:extLst>
              <a:ext uri="{FF2B5EF4-FFF2-40B4-BE49-F238E27FC236}">
                <a16:creationId xmlns:a16="http://schemas.microsoft.com/office/drawing/2014/main" id="{AAFFAD15-4AFE-1A49-B251-244B739DF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5564" y="873512"/>
            <a:ext cx="2148901" cy="1757043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E4CB05C-DDF5-864D-82B7-C29F7E5401E4}"/>
              </a:ext>
            </a:extLst>
          </p:cNvPr>
          <p:cNvSpPr/>
          <p:nvPr/>
        </p:nvSpPr>
        <p:spPr>
          <a:xfrm>
            <a:off x="4745505" y="3810371"/>
            <a:ext cx="3108960" cy="505609"/>
          </a:xfrm>
          <a:prstGeom prst="wedgeRoundRectCallout">
            <a:avLst>
              <a:gd name="adj1" fmla="val 50030"/>
              <a:gd name="adj2" fmla="val -16147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 a shark.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3121A8A-1DD1-1142-AC92-A80DC45EFE1B}"/>
              </a:ext>
            </a:extLst>
          </p:cNvPr>
          <p:cNvSpPr/>
          <p:nvPr/>
        </p:nvSpPr>
        <p:spPr>
          <a:xfrm>
            <a:off x="310429" y="3592008"/>
            <a:ext cx="2824842" cy="505609"/>
          </a:xfrm>
          <a:prstGeom prst="wedgeRoundRectCallout">
            <a:avLst>
              <a:gd name="adj1" fmla="val 18096"/>
              <a:gd name="adj2" fmla="val -1289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that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6BEC3D-A3AC-9441-86A4-2E53CDA1B3E0}"/>
              </a:ext>
            </a:extLst>
          </p:cNvPr>
          <p:cNvCxnSpPr>
            <a:cxnSpLocks/>
          </p:cNvCxnSpPr>
          <p:nvPr/>
        </p:nvCxnSpPr>
        <p:spPr>
          <a:xfrm flipV="1">
            <a:off x="3135271" y="2011260"/>
            <a:ext cx="2322514" cy="766041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3.11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745" y="4133195"/>
            <a:ext cx="487363" cy="487363"/>
          </a:xfrm>
          <a:prstGeom prst="rect">
            <a:avLst/>
          </a:prstGeom>
        </p:spPr>
      </p:pic>
      <p:pic>
        <p:nvPicPr>
          <p:cNvPr id="5" name="3.11_0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0894" y="43768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toon Beach Wallpapers - Top Những Hình Ảnh Đẹp">
            <a:extLst>
              <a:ext uri="{FF2B5EF4-FFF2-40B4-BE49-F238E27FC236}">
                <a16:creationId xmlns:a16="http://schemas.microsoft.com/office/drawing/2014/main" id="{F029C2D2-5730-114B-9C56-17A20F95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arzan | Tarzan disney, Tarzan, Character design">
            <a:extLst>
              <a:ext uri="{FF2B5EF4-FFF2-40B4-BE49-F238E27FC236}">
                <a16:creationId xmlns:a16="http://schemas.microsoft.com/office/drawing/2014/main" id="{C4AF7ECC-8D4C-5945-93D5-759D382D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45" y="816535"/>
            <a:ext cx="1890526" cy="24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63BFB984-C40E-E444-9868-50A53F30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21" y="2558937"/>
            <a:ext cx="157559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E4CB05C-DDF5-864D-82B7-C29F7E5401E4}"/>
              </a:ext>
            </a:extLst>
          </p:cNvPr>
          <p:cNvSpPr/>
          <p:nvPr/>
        </p:nvSpPr>
        <p:spPr>
          <a:xfrm>
            <a:off x="4831567" y="3966844"/>
            <a:ext cx="3231076" cy="505609"/>
          </a:xfrm>
          <a:prstGeom prst="wedgeRoundRectCallout">
            <a:avLst>
              <a:gd name="adj1" fmla="val 50030"/>
              <a:gd name="adj2" fmla="val -16147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whale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3121A8A-1DD1-1142-AC92-A80DC45EFE1B}"/>
              </a:ext>
            </a:extLst>
          </p:cNvPr>
          <p:cNvSpPr/>
          <p:nvPr/>
        </p:nvSpPr>
        <p:spPr>
          <a:xfrm>
            <a:off x="287561" y="3800362"/>
            <a:ext cx="3579265" cy="505609"/>
          </a:xfrm>
          <a:prstGeom prst="wedgeRoundRectCallout">
            <a:avLst>
              <a:gd name="adj1" fmla="val -1583"/>
              <a:gd name="adj2" fmla="val -19914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 are 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" name="Picture 2" descr="A sea animal swimming underwater&#10;&#10;Description automatically generated with low confidence">
            <a:extLst>
              <a:ext uri="{FF2B5EF4-FFF2-40B4-BE49-F238E27FC236}">
                <a16:creationId xmlns:a16="http://schemas.microsoft.com/office/drawing/2014/main" id="{FFF43A64-9FB9-4748-AA38-A11D2B2AF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3504" y="1622368"/>
            <a:ext cx="2435721" cy="2012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1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0247" y="4305971"/>
            <a:ext cx="487363" cy="487363"/>
          </a:xfrm>
          <a:prstGeom prst="rect">
            <a:avLst/>
          </a:prstGeom>
        </p:spPr>
      </p:pic>
      <p:pic>
        <p:nvPicPr>
          <p:cNvPr id="4" name="3.11_0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97298" y="4564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artoon of beautiful garden background with dirt road. Download a Free  Preview or High Quality Adobe… | Cartoon garden, Scenery drawing for kids,  Cartoon background">
            <a:extLst>
              <a:ext uri="{FF2B5EF4-FFF2-40B4-BE49-F238E27FC236}">
                <a16:creationId xmlns:a16="http://schemas.microsoft.com/office/drawing/2014/main" id="{F08656BC-18A2-2746-9AC5-0FACE476B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Little Mermaid Font | Mermaid cartoon, Little mermaid cartoon, Little  mermaid font">
            <a:extLst>
              <a:ext uri="{FF2B5EF4-FFF2-40B4-BE49-F238E27FC236}">
                <a16:creationId xmlns:a16="http://schemas.microsoft.com/office/drawing/2014/main" id="{87A3609D-394E-314C-9419-42AD4584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62" y="2624866"/>
            <a:ext cx="157559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Tarzan Icon | Disney Iconset | Nikolov">
            <a:extLst>
              <a:ext uri="{FF2B5EF4-FFF2-40B4-BE49-F238E27FC236}">
                <a16:creationId xmlns:a16="http://schemas.microsoft.com/office/drawing/2014/main" id="{B22B1E33-F099-FB46-995C-4FED1DC8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27" y="2611259"/>
            <a:ext cx="2109171" cy="21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7FEF611-C348-394F-8D73-7E05D16FF60A}"/>
              </a:ext>
            </a:extLst>
          </p:cNvPr>
          <p:cNvGrpSpPr/>
          <p:nvPr/>
        </p:nvGrpSpPr>
        <p:grpSpPr>
          <a:xfrm>
            <a:off x="416435" y="441064"/>
            <a:ext cx="1005123" cy="1161826"/>
            <a:chOff x="416435" y="441064"/>
            <a:chExt cx="1005123" cy="1161826"/>
          </a:xfrm>
        </p:grpSpPr>
        <p:pic>
          <p:nvPicPr>
            <p:cNvPr id="17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BBCE3069-442F-1843-BC63-5BD9976F5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35" y="441064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4E9D3A01-F27E-604D-BE45-05D9B6146324}"/>
                </a:ext>
              </a:extLst>
            </p:cNvPr>
            <p:cNvSpPr txBox="1"/>
            <p:nvPr/>
          </p:nvSpPr>
          <p:spPr>
            <a:xfrm>
              <a:off x="659407" y="77455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D77528-36A7-5246-B074-61CF7C4EE937}"/>
              </a:ext>
            </a:extLst>
          </p:cNvPr>
          <p:cNvGrpSpPr/>
          <p:nvPr/>
        </p:nvGrpSpPr>
        <p:grpSpPr>
          <a:xfrm>
            <a:off x="1704049" y="936474"/>
            <a:ext cx="925065" cy="1053131"/>
            <a:chOff x="1704049" y="936474"/>
            <a:chExt cx="925065" cy="1053131"/>
          </a:xfrm>
        </p:grpSpPr>
        <p:pic>
          <p:nvPicPr>
            <p:cNvPr id="22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CA9673F5-E964-3B4E-8D13-5994660F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049" y="936474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DEBD0642-9BC7-9F45-9910-6F5FBD970BCE}"/>
                </a:ext>
              </a:extLst>
            </p:cNvPr>
            <p:cNvSpPr txBox="1"/>
            <p:nvPr/>
          </p:nvSpPr>
          <p:spPr>
            <a:xfrm>
              <a:off x="1900509" y="1182955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5574CB-8E5C-724E-B8DF-555DE78A54CC}"/>
              </a:ext>
            </a:extLst>
          </p:cNvPr>
          <p:cNvGrpSpPr/>
          <p:nvPr/>
        </p:nvGrpSpPr>
        <p:grpSpPr>
          <a:xfrm>
            <a:off x="5254012" y="499448"/>
            <a:ext cx="1005123" cy="1161826"/>
            <a:chOff x="1211558" y="2043953"/>
            <a:chExt cx="1005123" cy="1161826"/>
          </a:xfrm>
        </p:grpSpPr>
        <p:pic>
          <p:nvPicPr>
            <p:cNvPr id="16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3F5862B5-B4FF-BB42-9413-2D1121DC6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58" y="2043953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6720D20A-A4E4-114B-8BA4-6C2193BFCFAB}"/>
                </a:ext>
              </a:extLst>
            </p:cNvPr>
            <p:cNvSpPr txBox="1"/>
            <p:nvPr/>
          </p:nvSpPr>
          <p:spPr>
            <a:xfrm>
              <a:off x="1479119" y="241885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6310B9-33FE-FF44-803A-1951415B687D}"/>
              </a:ext>
            </a:extLst>
          </p:cNvPr>
          <p:cNvGrpSpPr/>
          <p:nvPr/>
        </p:nvGrpSpPr>
        <p:grpSpPr>
          <a:xfrm>
            <a:off x="7021286" y="588909"/>
            <a:ext cx="925065" cy="1053131"/>
            <a:chOff x="143247" y="2487480"/>
            <a:chExt cx="925065" cy="1053131"/>
          </a:xfrm>
        </p:grpSpPr>
        <p:pic>
          <p:nvPicPr>
            <p:cNvPr id="21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F4791ADC-493A-9E49-9E49-A3FD1C19D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47" y="2487480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hlinkClick r:id="rId11" action="ppaction://hlinksldjump"/>
              <a:extLst>
                <a:ext uri="{FF2B5EF4-FFF2-40B4-BE49-F238E27FC236}">
                  <a16:creationId xmlns:a16="http://schemas.microsoft.com/office/drawing/2014/main" id="{150AD2BA-1E37-754E-A96E-0A87B0EAEABF}"/>
                </a:ext>
              </a:extLst>
            </p:cNvPr>
            <p:cNvSpPr txBox="1"/>
            <p:nvPr/>
          </p:nvSpPr>
          <p:spPr>
            <a:xfrm>
              <a:off x="329737" y="2772793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823671E-B6FC-DF43-9A4F-C2BC32953B61}"/>
              </a:ext>
            </a:extLst>
          </p:cNvPr>
          <p:cNvSpPr/>
          <p:nvPr/>
        </p:nvSpPr>
        <p:spPr>
          <a:xfrm>
            <a:off x="2012042" y="34147"/>
            <a:ext cx="3539618" cy="6100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F19498-73E3-494C-9CE8-9E8CE2506E00}"/>
              </a:ext>
            </a:extLst>
          </p:cNvPr>
          <p:cNvGrpSpPr/>
          <p:nvPr/>
        </p:nvGrpSpPr>
        <p:grpSpPr>
          <a:xfrm>
            <a:off x="2216681" y="3871551"/>
            <a:ext cx="676607" cy="765275"/>
            <a:chOff x="1211558" y="2043953"/>
            <a:chExt cx="1005123" cy="1161826"/>
          </a:xfrm>
        </p:grpSpPr>
        <p:pic>
          <p:nvPicPr>
            <p:cNvPr id="47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F283511B-10B4-3F47-B780-E90AE565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58" y="2043953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39EB412B-CB90-A840-AE3A-5BE04B85ADA9}"/>
                </a:ext>
              </a:extLst>
            </p:cNvPr>
            <p:cNvSpPr txBox="1"/>
            <p:nvPr/>
          </p:nvSpPr>
          <p:spPr>
            <a:xfrm>
              <a:off x="1479119" y="2418850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D8AB610-23C4-7845-B21B-18D95BE0F972}"/>
              </a:ext>
            </a:extLst>
          </p:cNvPr>
          <p:cNvGrpSpPr/>
          <p:nvPr/>
        </p:nvGrpSpPr>
        <p:grpSpPr>
          <a:xfrm>
            <a:off x="2765156" y="4039927"/>
            <a:ext cx="730612" cy="768973"/>
            <a:chOff x="1704049" y="936474"/>
            <a:chExt cx="925065" cy="1053131"/>
          </a:xfrm>
        </p:grpSpPr>
        <p:pic>
          <p:nvPicPr>
            <p:cNvPr id="59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52F6CF05-58C9-F341-B5AB-4298B07F0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049" y="936474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hlinkClick r:id="rId9" action="ppaction://hlinksldjump"/>
              <a:extLst>
                <a:ext uri="{FF2B5EF4-FFF2-40B4-BE49-F238E27FC236}">
                  <a16:creationId xmlns:a16="http://schemas.microsoft.com/office/drawing/2014/main" id="{A744317D-35FF-7A42-B7BB-908DDCFB88B7}"/>
                </a:ext>
              </a:extLst>
            </p:cNvPr>
            <p:cNvSpPr txBox="1"/>
            <p:nvPr/>
          </p:nvSpPr>
          <p:spPr>
            <a:xfrm>
              <a:off x="1900509" y="1182955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5B0ECD-F42D-0442-97AD-CE4ADC063FE2}"/>
              </a:ext>
            </a:extLst>
          </p:cNvPr>
          <p:cNvGrpSpPr/>
          <p:nvPr/>
        </p:nvGrpSpPr>
        <p:grpSpPr>
          <a:xfrm>
            <a:off x="5040104" y="4066344"/>
            <a:ext cx="676607" cy="765275"/>
            <a:chOff x="1211558" y="2043953"/>
            <a:chExt cx="1005123" cy="1161826"/>
          </a:xfrm>
        </p:grpSpPr>
        <p:pic>
          <p:nvPicPr>
            <p:cNvPr id="62" name="Picture 6" descr="Red Apple Png No Background - Transparent Background Apple Clip Art - Full  Size Clipart (#5193880) - PinClipart">
              <a:extLst>
                <a:ext uri="{FF2B5EF4-FFF2-40B4-BE49-F238E27FC236}">
                  <a16:creationId xmlns:a16="http://schemas.microsoft.com/office/drawing/2014/main" id="{C43B3563-FDC1-7345-A6C6-5B0195B11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58" y="2043953"/>
              <a:ext cx="1005123" cy="116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A9B38B68-85F7-0E46-AD2F-854DFDFE75D6}"/>
                </a:ext>
              </a:extLst>
            </p:cNvPr>
            <p:cNvSpPr txBox="1"/>
            <p:nvPr/>
          </p:nvSpPr>
          <p:spPr>
            <a:xfrm>
              <a:off x="1479119" y="2418850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1D1D135-0C91-4844-85F1-B88C8FD0975B}"/>
              </a:ext>
            </a:extLst>
          </p:cNvPr>
          <p:cNvGrpSpPr/>
          <p:nvPr/>
        </p:nvGrpSpPr>
        <p:grpSpPr>
          <a:xfrm>
            <a:off x="5479292" y="3502118"/>
            <a:ext cx="730612" cy="768973"/>
            <a:chOff x="1704049" y="936474"/>
            <a:chExt cx="925065" cy="1053131"/>
          </a:xfrm>
        </p:grpSpPr>
        <p:pic>
          <p:nvPicPr>
            <p:cNvPr id="65" name="Picture 10" descr="Green Apple Clipart Free Download Clip Art Free Clip - Green Apple Cartoon  Png | Full Size PNG Download | SeekPNG">
              <a:extLst>
                <a:ext uri="{FF2B5EF4-FFF2-40B4-BE49-F238E27FC236}">
                  <a16:creationId xmlns:a16="http://schemas.microsoft.com/office/drawing/2014/main" id="{1B9AA908-AD11-A443-8EA0-6C9379A36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049" y="936474"/>
              <a:ext cx="925065" cy="1053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9E528D20-02C4-FB47-8929-4C1C31352B4D}"/>
                </a:ext>
              </a:extLst>
            </p:cNvPr>
            <p:cNvSpPr txBox="1"/>
            <p:nvPr/>
          </p:nvSpPr>
          <p:spPr>
            <a:xfrm>
              <a:off x="1900509" y="1182955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Action Button: Forward or Next 25">
            <a:hlinkClick r:id="rId13" action="ppaction://hlinksldjump"/>
            <a:extLst>
              <a:ext uri="{FF2B5EF4-FFF2-40B4-BE49-F238E27FC236}">
                <a16:creationId xmlns:a16="http://schemas.microsoft.com/office/drawing/2014/main" id="{C6F7DD43-38FF-B14A-BAF1-8E07BE6A23BC}"/>
              </a:ext>
            </a:extLst>
          </p:cNvPr>
          <p:cNvSpPr/>
          <p:nvPr/>
        </p:nvSpPr>
        <p:spPr>
          <a:xfrm>
            <a:off x="0" y="0"/>
            <a:ext cx="659407" cy="528184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elephant with tusks&#10;&#10;Description automatically generated">
            <a:extLst>
              <a:ext uri="{FF2B5EF4-FFF2-40B4-BE49-F238E27FC236}">
                <a16:creationId xmlns:a16="http://schemas.microsoft.com/office/drawing/2014/main" id="{C8C17726-3709-874D-B692-AC971E913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56" y="1147599"/>
            <a:ext cx="3697282" cy="308471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BAC058-4FA7-344B-9B55-23E9FE084D99}"/>
              </a:ext>
            </a:extLst>
          </p:cNvPr>
          <p:cNvSpPr/>
          <p:nvPr/>
        </p:nvSpPr>
        <p:spPr>
          <a:xfrm>
            <a:off x="2975988" y="108248"/>
            <a:ext cx="3539618" cy="75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pic>
        <p:nvPicPr>
          <p:cNvPr id="10" name="Picture 2" descr="Cartoon Pointing Hand Clipart - Novocom.top">
            <a:extLst>
              <a:ext uri="{FF2B5EF4-FFF2-40B4-BE49-F238E27FC236}">
                <a16:creationId xmlns:a16="http://schemas.microsoft.com/office/drawing/2014/main" id="{4290CB70-1666-EC43-9698-FB72088B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518" y="2786231"/>
            <a:ext cx="1749476" cy="9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42B9C6F-1BD5-9D45-846A-0466F469F55F}"/>
              </a:ext>
            </a:extLst>
          </p:cNvPr>
          <p:cNvSpPr/>
          <p:nvPr/>
        </p:nvSpPr>
        <p:spPr>
          <a:xfrm>
            <a:off x="8401722" y="4518212"/>
            <a:ext cx="742278" cy="625288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A252D150-D07D-3347-9EC4-A4BF41DAE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75902"/>
            <a:ext cx="3623273" cy="293212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819E8D-8B8A-6546-B66C-3F4F84B52761}"/>
              </a:ext>
            </a:extLst>
          </p:cNvPr>
          <p:cNvSpPr/>
          <p:nvPr/>
        </p:nvSpPr>
        <p:spPr>
          <a:xfrm>
            <a:off x="2975988" y="108248"/>
            <a:ext cx="3539618" cy="770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C2FC7B-C394-A14C-8028-AFCAB6BD0260}"/>
              </a:ext>
            </a:extLst>
          </p:cNvPr>
          <p:cNvCxnSpPr>
            <a:cxnSpLocks/>
          </p:cNvCxnSpPr>
          <p:nvPr/>
        </p:nvCxnSpPr>
        <p:spPr>
          <a:xfrm flipV="1">
            <a:off x="2249486" y="2733788"/>
            <a:ext cx="2322514" cy="766041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 descr="Cartoon Pointing Hand Clipart - Novocom.top">
            <a:extLst>
              <a:ext uri="{FF2B5EF4-FFF2-40B4-BE49-F238E27FC236}">
                <a16:creationId xmlns:a16="http://schemas.microsoft.com/office/drawing/2014/main" id="{32407DFF-6EA5-464C-9DD4-7020A18E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010" y="3499829"/>
            <a:ext cx="1749476" cy="9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54EE6DB-4CF4-3B4B-A90A-BC93977C30B2}"/>
              </a:ext>
            </a:extLst>
          </p:cNvPr>
          <p:cNvSpPr/>
          <p:nvPr/>
        </p:nvSpPr>
        <p:spPr>
          <a:xfrm>
            <a:off x="8401722" y="4518212"/>
            <a:ext cx="742278" cy="625288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fish, shark, blue&#10;&#10;Description automatically generated">
            <a:extLst>
              <a:ext uri="{FF2B5EF4-FFF2-40B4-BE49-F238E27FC236}">
                <a16:creationId xmlns:a16="http://schemas.microsoft.com/office/drawing/2014/main" id="{BAB1A03B-897E-0149-8949-EB7175B1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571" y="1420895"/>
            <a:ext cx="3242459" cy="265118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AA34D2-A0F5-3547-9CE4-09E3AA4D6121}"/>
              </a:ext>
            </a:extLst>
          </p:cNvPr>
          <p:cNvSpPr/>
          <p:nvPr/>
        </p:nvSpPr>
        <p:spPr>
          <a:xfrm>
            <a:off x="2975988" y="108248"/>
            <a:ext cx="3539618" cy="7773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pic>
        <p:nvPicPr>
          <p:cNvPr id="7" name="Picture 2" descr="Cartoon Pointing Hand Clipart - Novocom.top">
            <a:extLst>
              <a:ext uri="{FF2B5EF4-FFF2-40B4-BE49-F238E27FC236}">
                <a16:creationId xmlns:a16="http://schemas.microsoft.com/office/drawing/2014/main" id="{7E640167-3F7B-6247-8635-8EE4D76F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3201" y="2914818"/>
            <a:ext cx="1749476" cy="9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9C7DC03-280B-8E4E-8044-37C95840B292}"/>
              </a:ext>
            </a:extLst>
          </p:cNvPr>
          <p:cNvSpPr/>
          <p:nvPr/>
        </p:nvSpPr>
        <p:spPr>
          <a:xfrm>
            <a:off x="8401722" y="4518212"/>
            <a:ext cx="742278" cy="625288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 : Save the spaceship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4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926BC2-A8B0-1246-BB14-3760BF024FB0}"/>
              </a:ext>
            </a:extLst>
          </p:cNvPr>
          <p:cNvSpPr/>
          <p:nvPr/>
        </p:nvSpPr>
        <p:spPr>
          <a:xfrm>
            <a:off x="2975988" y="108248"/>
            <a:ext cx="3539618" cy="7629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Picking apples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749D5F-C7A8-5245-B910-158554ABDFDA}"/>
              </a:ext>
            </a:extLst>
          </p:cNvPr>
          <p:cNvCxnSpPr>
            <a:cxnSpLocks/>
          </p:cNvCxnSpPr>
          <p:nvPr/>
        </p:nvCxnSpPr>
        <p:spPr>
          <a:xfrm flipV="1">
            <a:off x="2249486" y="2733788"/>
            <a:ext cx="2322514" cy="766041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 descr="Cartoon Pointing Hand Clipart - Novocom.top">
            <a:extLst>
              <a:ext uri="{FF2B5EF4-FFF2-40B4-BE49-F238E27FC236}">
                <a16:creationId xmlns:a16="http://schemas.microsoft.com/office/drawing/2014/main" id="{227B7E33-2F35-A640-91D1-A3D38BDB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010" y="3499829"/>
            <a:ext cx="1749476" cy="9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ea animal swimming underwater&#10;&#10;Description automatically generated with low confidence">
            <a:extLst>
              <a:ext uri="{FF2B5EF4-FFF2-40B4-BE49-F238E27FC236}">
                <a16:creationId xmlns:a16="http://schemas.microsoft.com/office/drawing/2014/main" id="{8EAFDB13-3D1A-9342-B25F-9229B29C2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588" y="1246382"/>
            <a:ext cx="3207775" cy="2650735"/>
          </a:xfrm>
          <a:prstGeom prst="rect">
            <a:avLst/>
          </a:prstGeom>
        </p:spPr>
      </p:pic>
      <p:sp>
        <p:nvSpPr>
          <p:cNvPr id="2" name="Action Button: Home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62601F3-5DFA-474B-9022-FAC0F5574CF6}"/>
              </a:ext>
            </a:extLst>
          </p:cNvPr>
          <p:cNvSpPr/>
          <p:nvPr/>
        </p:nvSpPr>
        <p:spPr>
          <a:xfrm>
            <a:off x="8401722" y="4518212"/>
            <a:ext cx="742278" cy="625288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5: Ask and answer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9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rtoon Beach Wallpaper | Cartoon Images | Beach cartoon, Kids wallpaper,  Kids background">
            <a:extLst>
              <a:ext uri="{FF2B5EF4-FFF2-40B4-BE49-F238E27FC236}">
                <a16:creationId xmlns:a16="http://schemas.microsoft.com/office/drawing/2014/main" id="{7428D2A1-121A-CB41-AEE9-21C464878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125DB8-F5D9-F844-A599-C800D70C6DA2}"/>
              </a:ext>
            </a:extLst>
          </p:cNvPr>
          <p:cNvSpPr txBox="1"/>
          <p:nvPr/>
        </p:nvSpPr>
        <p:spPr>
          <a:xfrm>
            <a:off x="2325349" y="3973210"/>
            <a:ext cx="4959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Flying Kites Game</a:t>
            </a:r>
            <a:endParaRPr lang="en-US" sz="40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2" name="Picture 4" descr="Kite Transparent PNG Clip Art Image | Editing background, Art images, Kite">
            <a:extLst>
              <a:ext uri="{FF2B5EF4-FFF2-40B4-BE49-F238E27FC236}">
                <a16:creationId xmlns:a16="http://schemas.microsoft.com/office/drawing/2014/main" id="{992916D7-1C36-094F-BA2D-2A382035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0" y="216946"/>
            <a:ext cx="2613137" cy="294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Kite Transparent PNG Clip Art Image | Editing background, Art images, Kite">
            <a:extLst>
              <a:ext uri="{FF2B5EF4-FFF2-40B4-BE49-F238E27FC236}">
                <a16:creationId xmlns:a16="http://schemas.microsoft.com/office/drawing/2014/main" id="{C52D68A9-D543-CC4C-8D37-87E35C7C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06" y="157891"/>
            <a:ext cx="2613137" cy="294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Kite Transparent PNG Clip Art Image | Editing background, Art images, Kite">
            <a:extLst>
              <a:ext uri="{FF2B5EF4-FFF2-40B4-BE49-F238E27FC236}">
                <a16:creationId xmlns:a16="http://schemas.microsoft.com/office/drawing/2014/main" id="{FA3724A0-8D10-574B-BD0F-4099C9AC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25" y="216946"/>
            <a:ext cx="2613137" cy="294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Free Png Download Kite Cartoon Png Images Background - Kites Clip Art Png  Transparent Png - Large Size Png Image - PikPng">
            <a:extLst>
              <a:ext uri="{FF2B5EF4-FFF2-40B4-BE49-F238E27FC236}">
                <a16:creationId xmlns:a16="http://schemas.microsoft.com/office/drawing/2014/main" id="{2735D853-7F15-AD42-A3D3-AA926B6C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2552" y="1302553"/>
            <a:ext cx="2103298" cy="20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Free Png Download Kite Cartoon Png Images Background - Kites Clip Art Png  Transparent Png - Large Size Png Image - PikPng">
            <a:extLst>
              <a:ext uri="{FF2B5EF4-FFF2-40B4-BE49-F238E27FC236}">
                <a16:creationId xmlns:a16="http://schemas.microsoft.com/office/drawing/2014/main" id="{B752072E-A959-CF4F-AB9D-11BDD02E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8773" y="1184443"/>
            <a:ext cx="2103298" cy="20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C3F3D8B2-58AE-A249-8673-05314E8829E0}"/>
              </a:ext>
            </a:extLst>
          </p:cNvPr>
          <p:cNvSpPr txBox="1"/>
          <p:nvPr/>
        </p:nvSpPr>
        <p:spPr>
          <a:xfrm>
            <a:off x="55722" y="440779"/>
            <a:ext cx="1416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1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73" name="TextBox 72">
            <a:hlinkClick r:id="rId7" action="ppaction://hlinksldjump"/>
            <a:extLst>
              <a:ext uri="{FF2B5EF4-FFF2-40B4-BE49-F238E27FC236}">
                <a16:creationId xmlns:a16="http://schemas.microsoft.com/office/drawing/2014/main" id="{A186E2C3-986E-A94C-BD79-D8BCBFD73609}"/>
              </a:ext>
            </a:extLst>
          </p:cNvPr>
          <p:cNvSpPr txBox="1"/>
          <p:nvPr/>
        </p:nvSpPr>
        <p:spPr>
          <a:xfrm>
            <a:off x="2064822" y="1407975"/>
            <a:ext cx="12418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2</a:t>
            </a:r>
          </a:p>
          <a:p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74" name="TextBox 73">
            <a:hlinkClick r:id="rId8" action="ppaction://hlinksldjump"/>
            <a:extLst>
              <a:ext uri="{FF2B5EF4-FFF2-40B4-BE49-F238E27FC236}">
                <a16:creationId xmlns:a16="http://schemas.microsoft.com/office/drawing/2014/main" id="{C0B0A207-10F9-964F-B64B-7A2526809C33}"/>
              </a:ext>
            </a:extLst>
          </p:cNvPr>
          <p:cNvSpPr txBox="1"/>
          <p:nvPr/>
        </p:nvSpPr>
        <p:spPr>
          <a:xfrm>
            <a:off x="3783979" y="408518"/>
            <a:ext cx="11921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3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75" name="TextBox 74">
            <a:hlinkClick r:id="rId9" action="ppaction://hlinksldjump"/>
            <a:extLst>
              <a:ext uri="{FF2B5EF4-FFF2-40B4-BE49-F238E27FC236}">
                <a16:creationId xmlns:a16="http://schemas.microsoft.com/office/drawing/2014/main" id="{D13CC454-6FF1-704D-B43A-E3CB73BA08F6}"/>
              </a:ext>
            </a:extLst>
          </p:cNvPr>
          <p:cNvSpPr txBox="1"/>
          <p:nvPr/>
        </p:nvSpPr>
        <p:spPr>
          <a:xfrm>
            <a:off x="5939906" y="1256387"/>
            <a:ext cx="1169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4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76" name="TextBox 75">
            <a:hlinkClick r:id="rId10" action="ppaction://hlinksldjump"/>
            <a:extLst>
              <a:ext uri="{FF2B5EF4-FFF2-40B4-BE49-F238E27FC236}">
                <a16:creationId xmlns:a16="http://schemas.microsoft.com/office/drawing/2014/main" id="{0FF7969A-3D32-C742-A62C-05853D4AD4BF}"/>
              </a:ext>
            </a:extLst>
          </p:cNvPr>
          <p:cNvSpPr txBox="1"/>
          <p:nvPr/>
        </p:nvSpPr>
        <p:spPr>
          <a:xfrm>
            <a:off x="7422620" y="429749"/>
            <a:ext cx="1168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/>
                </a:solidFill>
              </a:rPr>
              <a:t>5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14" name="Action Button: Forward or Next 1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DA13B26-8D05-5240-AC02-5641B082725A}"/>
              </a:ext>
            </a:extLst>
          </p:cNvPr>
          <p:cNvSpPr/>
          <p:nvPr/>
        </p:nvSpPr>
        <p:spPr>
          <a:xfrm>
            <a:off x="0" y="4618168"/>
            <a:ext cx="570155" cy="516367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3" grpId="0"/>
      <p:bldP spid="73" grpId="0"/>
      <p:bldP spid="74" grpId="0"/>
      <p:bldP spid="75" grpId="0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rds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6BE4F9C0-7990-C541-A839-976975A4F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30" y="1441151"/>
            <a:ext cx="4127500" cy="353060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301214" y="322730"/>
            <a:ext cx="3420932" cy="516367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those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5129679" y="322729"/>
            <a:ext cx="3420932" cy="516367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bird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Action Button: Home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447C491-3042-7B49-9FA0-40ACFB2C60FD}"/>
              </a:ext>
            </a:extLst>
          </p:cNvPr>
          <p:cNvSpPr/>
          <p:nvPr/>
        </p:nvSpPr>
        <p:spPr>
          <a:xfrm>
            <a:off x="8358692" y="4464424"/>
            <a:ext cx="645459" cy="476473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301214" y="322730"/>
            <a:ext cx="3420932" cy="516367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5129679" y="322729"/>
            <a:ext cx="3420932" cy="516367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 a rabbit.</a:t>
            </a:r>
          </a:p>
        </p:txBody>
      </p:sp>
      <p:pic>
        <p:nvPicPr>
          <p:cNvPr id="3" name="Picture 2" descr="A picture containing mammal, lagomorph&#10;&#10;Description automatically generated">
            <a:extLst>
              <a:ext uri="{FF2B5EF4-FFF2-40B4-BE49-F238E27FC236}">
                <a16:creationId xmlns:a16="http://schemas.microsoft.com/office/drawing/2014/main" id="{8FB5EE12-4D80-4342-92C2-AAAD1A54E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912" y="1235860"/>
            <a:ext cx="4178300" cy="3683000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C36E2B9-C6C6-4842-B3DA-35906FD6BFB3}"/>
              </a:ext>
            </a:extLst>
          </p:cNvPr>
          <p:cNvSpPr/>
          <p:nvPr/>
        </p:nvSpPr>
        <p:spPr>
          <a:xfrm>
            <a:off x="8358692" y="4464424"/>
            <a:ext cx="645459" cy="476473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301214" y="322730"/>
            <a:ext cx="3420932" cy="516367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What’s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5129679" y="322729"/>
            <a:ext cx="2610321" cy="516367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’s a dog.</a:t>
            </a:r>
          </a:p>
        </p:txBody>
      </p:sp>
      <p:pic>
        <p:nvPicPr>
          <p:cNvPr id="4" name="Picture 3" descr="A dog sitting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B0B5B0D-D7F5-2B48-B95C-3D6E62126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1252070"/>
            <a:ext cx="4127500" cy="3568700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90B8B83-0491-9049-B227-ECE34DC2AAEA}"/>
              </a:ext>
            </a:extLst>
          </p:cNvPr>
          <p:cNvSpPr/>
          <p:nvPr/>
        </p:nvSpPr>
        <p:spPr>
          <a:xfrm>
            <a:off x="8358692" y="4464424"/>
            <a:ext cx="645459" cy="476473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301214" y="322730"/>
            <a:ext cx="3420932" cy="516367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5129679" y="322729"/>
            <a:ext cx="2797521" cy="516367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cat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 descr="A group of cats lying down&#10;&#10;Description automatically generated with low confidence">
            <a:extLst>
              <a:ext uri="{FF2B5EF4-FFF2-40B4-BE49-F238E27FC236}">
                <a16:creationId xmlns:a16="http://schemas.microsoft.com/office/drawing/2014/main" id="{6EDD3A48-5467-484E-83EA-3E2DEA785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398121"/>
            <a:ext cx="4076700" cy="3530600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30F788A-4972-FE40-A991-15788A565F35}"/>
              </a:ext>
            </a:extLst>
          </p:cNvPr>
          <p:cNvSpPr/>
          <p:nvPr/>
        </p:nvSpPr>
        <p:spPr>
          <a:xfrm>
            <a:off x="8358692" y="4464424"/>
            <a:ext cx="645459" cy="476473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95ED26-4915-4B43-9C22-5AC758721955}"/>
              </a:ext>
            </a:extLst>
          </p:cNvPr>
          <p:cNvSpPr/>
          <p:nvPr/>
        </p:nvSpPr>
        <p:spPr>
          <a:xfrm>
            <a:off x="430306" y="337968"/>
            <a:ext cx="3420932" cy="516367"/>
          </a:xfrm>
          <a:prstGeom prst="wedgeRoundRectCallout">
            <a:avLst>
              <a:gd name="adj1" fmla="val -31839"/>
              <a:gd name="adj2" fmla="val 104167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</a:t>
            </a:r>
            <a:r>
              <a:rPr lang="en-US" sz="3000" dirty="0">
                <a:solidFill>
                  <a:schemeClr val="tx2"/>
                </a:solidFill>
                <a:latin typeface="Comic Sans MS" panose="030F0702030302020204" pitchFamily="66" charset="0"/>
              </a:rPr>
              <a:t>those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A260CA6-22E6-6F44-960D-CD9C784EF700}"/>
              </a:ext>
            </a:extLst>
          </p:cNvPr>
          <p:cNvSpPr/>
          <p:nvPr/>
        </p:nvSpPr>
        <p:spPr>
          <a:xfrm>
            <a:off x="4820079" y="322729"/>
            <a:ext cx="3229013" cy="516367"/>
          </a:xfrm>
          <a:prstGeom prst="wedgeRoundRectCallout">
            <a:avLst>
              <a:gd name="adj1" fmla="val 43947"/>
              <a:gd name="adj2" fmla="val 145834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They’re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turtle</a:t>
            </a:r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E9F40-1794-1C49-903B-B95AAE08D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214" y="1321397"/>
            <a:ext cx="4152900" cy="3619500"/>
          </a:xfrm>
          <a:prstGeom prst="rect">
            <a:avLst/>
          </a:prstGeom>
        </p:spPr>
      </p:pic>
      <p:sp>
        <p:nvSpPr>
          <p:cNvPr id="5" name="Action Button: Home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967E39-FEDB-9842-85B0-D459728A2285}"/>
              </a:ext>
            </a:extLst>
          </p:cNvPr>
          <p:cNvSpPr/>
          <p:nvPr/>
        </p:nvSpPr>
        <p:spPr>
          <a:xfrm>
            <a:off x="8358692" y="4464424"/>
            <a:ext cx="645459" cy="476473"/>
          </a:xfrm>
          <a:prstGeom prst="actionButtonHo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dog, mammal&#10;&#10;Description automatically generated">
            <a:extLst>
              <a:ext uri="{FF2B5EF4-FFF2-40B4-BE49-F238E27FC236}">
                <a16:creationId xmlns:a16="http://schemas.microsoft.com/office/drawing/2014/main" id="{8738BFD4-0DD5-8F4B-A02F-A181018E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4" y="160408"/>
            <a:ext cx="8918090" cy="482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593188" y="2495488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and </a:t>
            </a:r>
            <a:r>
              <a:rPr lang="en-US" sz="3000" b="1" kern="12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write.Say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4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810092" y="4181952"/>
            <a:ext cx="894467" cy="8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5207" y="3837816"/>
            <a:ext cx="1997870" cy="18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79F0168E-8344-6747-8D67-E2575BDA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44675">
            <a:off x="4782175" y="1136015"/>
            <a:ext cx="2125114" cy="19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4262233" y="3959040"/>
            <a:ext cx="1357446" cy="1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2DF4D1DF-5612-434B-939B-0D2157899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927029" y="3476435"/>
            <a:ext cx="1201551" cy="9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28035" y="1735523"/>
            <a:ext cx="1748783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E067A5A9-D8B1-F54F-A770-66681872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2331034" y="4560790"/>
            <a:ext cx="1917897" cy="8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166135" y="-25564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F2AEBF-CEE5-2E4A-A431-55743D542343}"/>
              </a:ext>
            </a:extLst>
          </p:cNvPr>
          <p:cNvGrpSpPr/>
          <p:nvPr/>
        </p:nvGrpSpPr>
        <p:grpSpPr>
          <a:xfrm>
            <a:off x="486427" y="763377"/>
            <a:ext cx="6454588" cy="4314956"/>
            <a:chOff x="451821" y="731520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51821" y="731520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40310" y="906804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is this?</a:t>
              </a:r>
            </a:p>
          </p:txBody>
        </p:sp>
        <p:pic>
          <p:nvPicPr>
            <p:cNvPr id="5" name="Picture 4" descr="A dog sitting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F75984E-1927-464F-9CEB-E9F0C73EF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5972" t="17630" r="34424" b="17643"/>
            <a:stretch/>
          </p:blipFill>
          <p:spPr>
            <a:xfrm>
              <a:off x="4059179" y="1635198"/>
              <a:ext cx="2404309" cy="2776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0417" flipH="1">
              <a:off x="2636117" y="3317066"/>
              <a:ext cx="1779583" cy="946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548640" y="1748336"/>
              <a:ext cx="3505900" cy="1048652"/>
            </a:xfrm>
            <a:prstGeom prst="wedgeEllipseCallout">
              <a:avLst>
                <a:gd name="adj1" fmla="val -40774"/>
                <a:gd name="adj2" fmla="val 999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………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2249254" y="2012206"/>
            <a:ext cx="150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A9A4D627-7B2C-CD4E-906A-BB84BDEDA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8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8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58790" y="192747"/>
            <a:ext cx="1598093" cy="113768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6405" y="875084"/>
            <a:ext cx="5117174" cy="4282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b="1" kern="1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8981" y="974080"/>
            <a:ext cx="487279" cy="48283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1772" y="3067070"/>
            <a:ext cx="407182" cy="400704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0278" y="3229145"/>
            <a:ext cx="311303" cy="3063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502725" y="1617337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93960" y="1162968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511" y="4324694"/>
            <a:ext cx="735923" cy="7292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Google Shape;2837;p71"/>
          <p:cNvSpPr/>
          <p:nvPr/>
        </p:nvSpPr>
        <p:spPr>
          <a:xfrm>
            <a:off x="2297635" y="22557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  PRODUCTION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75117" y="2623426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534346" y="3290285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9143" y="3126010"/>
            <a:ext cx="487279" cy="482831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1672">
            <a:off x="3044230" y="1572964"/>
            <a:ext cx="407182" cy="4007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876" y="3439078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3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imple Beach - Background Loop - Full HD - Free to Use - YouTube">
            <a:extLst>
              <a:ext uri="{FF2B5EF4-FFF2-40B4-BE49-F238E27FC236}">
                <a16:creationId xmlns:a16="http://schemas.microsoft.com/office/drawing/2014/main" id="{3C4C4C21-3DDC-674C-9F1F-FEC509C3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Ribbon 4">
            <a:extLst>
              <a:ext uri="{FF2B5EF4-FFF2-40B4-BE49-F238E27FC236}">
                <a16:creationId xmlns:a16="http://schemas.microsoft.com/office/drawing/2014/main" id="{849A7D60-7D28-B544-A338-EC1228D5331F}"/>
              </a:ext>
            </a:extLst>
          </p:cNvPr>
          <p:cNvSpPr/>
          <p:nvPr/>
        </p:nvSpPr>
        <p:spPr>
          <a:xfrm>
            <a:off x="381897" y="96819"/>
            <a:ext cx="8380206" cy="1032734"/>
          </a:xfrm>
          <a:prstGeom prst="ribb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Art festival</a:t>
            </a:r>
          </a:p>
        </p:txBody>
      </p:sp>
      <p:pic>
        <p:nvPicPr>
          <p:cNvPr id="29700" name="Picture 4" descr="Download Cartoon Free Download Best On X Png - Shark Clipart Png PNG Image  with No Background - PNGkey.com">
            <a:extLst>
              <a:ext uri="{FF2B5EF4-FFF2-40B4-BE49-F238E27FC236}">
                <a16:creationId xmlns:a16="http://schemas.microsoft.com/office/drawing/2014/main" id="{DEE00B13-D9BE-E34C-81F3-92B181AA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36" y="3007453"/>
            <a:ext cx="1753737" cy="8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Download Old Turtle Png - Turtle Cartoon PNG Image with No Background -  PNGkey.com">
            <a:extLst>
              <a:ext uri="{FF2B5EF4-FFF2-40B4-BE49-F238E27FC236}">
                <a16:creationId xmlns:a16="http://schemas.microsoft.com/office/drawing/2014/main" id="{5FA1DE91-4A51-544E-B279-747E4CF4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336" y="2832568"/>
            <a:ext cx="1846572" cy="7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cartoon bunny | Use these free images for your websites, art projects,  reports, and ... | Cartoon bunny, Rabbit pictures, Rabbit clipart">
            <a:extLst>
              <a:ext uri="{FF2B5EF4-FFF2-40B4-BE49-F238E27FC236}">
                <a16:creationId xmlns:a16="http://schemas.microsoft.com/office/drawing/2014/main" id="{69C77A0D-3B88-B548-A71F-FCE5E3D8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39" y="3872752"/>
            <a:ext cx="1081791" cy="11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What The Monkey : Rock It! | Cartoon monkey, Cartoon monkey drawing, Monkey  pictures">
            <a:extLst>
              <a:ext uri="{FF2B5EF4-FFF2-40B4-BE49-F238E27FC236}">
                <a16:creationId xmlns:a16="http://schemas.microsoft.com/office/drawing/2014/main" id="{0723703B-3AA7-A744-9CF5-11F999A3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" y="3214225"/>
            <a:ext cx="2082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Cartoon starfish clipart transparent 2 - Clipart World">
            <a:extLst>
              <a:ext uri="{FF2B5EF4-FFF2-40B4-BE49-F238E27FC236}">
                <a16:creationId xmlns:a16="http://schemas.microsoft.com/office/drawing/2014/main" id="{06949F61-79E3-1044-8EA6-4508C9B2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122" y="4347434"/>
            <a:ext cx="689751" cy="6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artoon starfish clipart transparent 2 - Clipart World">
            <a:extLst>
              <a:ext uri="{FF2B5EF4-FFF2-40B4-BE49-F238E27FC236}">
                <a16:creationId xmlns:a16="http://schemas.microsoft.com/office/drawing/2014/main" id="{3B640E86-7BC5-844E-9CD5-FB3F833D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47" y="2786903"/>
            <a:ext cx="689751" cy="6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artoon starfish clipart transparent 2 - Clipart World">
            <a:extLst>
              <a:ext uri="{FF2B5EF4-FFF2-40B4-BE49-F238E27FC236}">
                <a16:creationId xmlns:a16="http://schemas.microsoft.com/office/drawing/2014/main" id="{E9759C3E-DBA6-604F-8AF3-11EB1B21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93" y="4087904"/>
            <a:ext cx="689751" cy="6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crab cartoon | Crab art, Crab painting, Crab cartoon">
            <a:extLst>
              <a:ext uri="{FF2B5EF4-FFF2-40B4-BE49-F238E27FC236}">
                <a16:creationId xmlns:a16="http://schemas.microsoft.com/office/drawing/2014/main" id="{47998E7B-AF3C-B645-8A08-29DF6A04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99" y="3872752"/>
            <a:ext cx="1670274" cy="11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37;p71"/>
          <p:cNvSpPr/>
          <p:nvPr/>
        </p:nvSpPr>
        <p:spPr>
          <a:xfrm>
            <a:off x="2055636" y="312112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dirty="0">
                <a:ea typeface="+mn-ea"/>
              </a:rPr>
              <a:t>   </a:t>
            </a: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5 ASSESSMENT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1026" name="Picture 2" descr="kissclipart-students-assessment-clipart-educational-assessment-708304d04914d360  - Kinabalu International 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1711754"/>
            <a:ext cx="2516697" cy="1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 Clip Art Free Clipart Images Transparent Png - Assessment Clipart, Png 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6419376" y="2023103"/>
            <a:ext cx="1710511" cy="18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nostic Assessments | Kids at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869036" y="1872362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29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47"/>
          <p:cNvSpPr txBox="1">
            <a:spLocks noGrp="1"/>
          </p:cNvSpPr>
          <p:nvPr>
            <p:ph type="title"/>
          </p:nvPr>
        </p:nvSpPr>
        <p:spPr>
          <a:xfrm>
            <a:off x="-88896" y="77326"/>
            <a:ext cx="8331529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AU" sz="2400" dirty="0">
                <a:latin typeface="Comic Sans MS" panose="030F0702030302020204" pitchFamily="66" charset="0"/>
              </a:rPr>
              <a:t>Look and choose the correct question for the answer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99515B60-C09D-C740-B587-B27DE167E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574"/>
          <a:stretch/>
        </p:blipFill>
        <p:spPr>
          <a:xfrm>
            <a:off x="37366" y="937508"/>
            <a:ext cx="4911147" cy="3479749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E94F9ED3-B0ED-014F-A362-F03F78674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140"/>
          <a:stretch/>
        </p:blipFill>
        <p:spPr>
          <a:xfrm>
            <a:off x="4948512" y="937508"/>
            <a:ext cx="4195487" cy="347974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1671DC1-44AE-4449-95F7-4AC2A2BCDB88}"/>
              </a:ext>
            </a:extLst>
          </p:cNvPr>
          <p:cNvSpPr/>
          <p:nvPr/>
        </p:nvSpPr>
        <p:spPr>
          <a:xfrm>
            <a:off x="107990" y="1351682"/>
            <a:ext cx="333487" cy="32329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B556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89F136CC-D70C-FF4B-BB31-9034BF14B163}"/>
              </a:ext>
            </a:extLst>
          </p:cNvPr>
          <p:cNvSpPr/>
          <p:nvPr/>
        </p:nvSpPr>
        <p:spPr>
          <a:xfrm>
            <a:off x="162968" y="2515734"/>
            <a:ext cx="333487" cy="32329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B556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4E51E06-3C6A-5244-81AF-4F986AA3D77D}"/>
              </a:ext>
            </a:extLst>
          </p:cNvPr>
          <p:cNvSpPr/>
          <p:nvPr/>
        </p:nvSpPr>
        <p:spPr>
          <a:xfrm>
            <a:off x="107990" y="3907389"/>
            <a:ext cx="333487" cy="32329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B556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DD0A924-D74B-EC40-A786-0E70C6BCE769}"/>
              </a:ext>
            </a:extLst>
          </p:cNvPr>
          <p:cNvSpPr/>
          <p:nvPr/>
        </p:nvSpPr>
        <p:spPr>
          <a:xfrm>
            <a:off x="4923050" y="1967188"/>
            <a:ext cx="333487" cy="355626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B556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A6436BE-8E80-034B-A000-82E724216563}"/>
              </a:ext>
            </a:extLst>
          </p:cNvPr>
          <p:cNvSpPr/>
          <p:nvPr/>
        </p:nvSpPr>
        <p:spPr>
          <a:xfrm>
            <a:off x="4907936" y="3184842"/>
            <a:ext cx="333487" cy="323296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CB556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9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810092" y="4181952"/>
            <a:ext cx="894467" cy="8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5207" y="3837816"/>
            <a:ext cx="1997870" cy="18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4262233" y="3959040"/>
            <a:ext cx="1357446" cy="1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2DF4D1DF-5612-434B-939B-0D2157899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927029" y="3476435"/>
            <a:ext cx="1201551" cy="9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28035" y="1735523"/>
            <a:ext cx="1748783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E067A5A9-D8B1-F54F-A770-66681872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3544072" y="2178991"/>
            <a:ext cx="2593450" cy="11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115821" y="543673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97DD78-02D7-944E-BC2E-5544E8370E8F}"/>
              </a:ext>
            </a:extLst>
          </p:cNvPr>
          <p:cNvGrpSpPr/>
          <p:nvPr/>
        </p:nvGrpSpPr>
        <p:grpSpPr>
          <a:xfrm>
            <a:off x="409536" y="790268"/>
            <a:ext cx="6454588" cy="4314956"/>
            <a:chOff x="411358" y="757031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11358" y="757031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099847" y="932315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What’s that?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770973" y="390863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2992912" y="3327774"/>
              <a:ext cx="3505900" cy="1048652"/>
            </a:xfrm>
            <a:prstGeom prst="wedgeEllipseCallout">
              <a:avLst>
                <a:gd name="adj1" fmla="val 49131"/>
                <a:gd name="adj2" fmla="val 6100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……..…</a:t>
              </a:r>
            </a:p>
          </p:txBody>
        </p:sp>
        <p:pic>
          <p:nvPicPr>
            <p:cNvPr id="10" name="Picture 9" descr="A picture containing text, fish, shark, yellow&#10;&#10;Description automatically generated">
              <a:extLst>
                <a:ext uri="{FF2B5EF4-FFF2-40B4-BE49-F238E27FC236}">
                  <a16:creationId xmlns:a16="http://schemas.microsoft.com/office/drawing/2014/main" id="{DB08050D-6DB1-3C46-98DD-C2E98986A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207" t="23592" r="12981" b="26031"/>
            <a:stretch/>
          </p:blipFill>
          <p:spPr>
            <a:xfrm>
              <a:off x="3018475" y="1375120"/>
              <a:ext cx="3527074" cy="17010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4585212-1289-AB49-BE7E-EDED65C6E5E9}"/>
                </a:ext>
              </a:extLst>
            </p:cNvPr>
            <p:cNvCxnSpPr/>
            <p:nvPr/>
          </p:nvCxnSpPr>
          <p:spPr>
            <a:xfrm flipV="1">
              <a:off x="1888511" y="2917560"/>
              <a:ext cx="1303376" cy="763306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4554082" y="3548098"/>
            <a:ext cx="150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shark</a:t>
            </a:r>
          </a:p>
        </p:txBody>
      </p:sp>
      <p:pic>
        <p:nvPicPr>
          <p:cNvPr id="24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E0860977-0BDD-1046-9367-24BF51560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7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810092" y="4181952"/>
            <a:ext cx="894467" cy="8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5207" y="3837816"/>
            <a:ext cx="1997870" cy="18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4262233" y="3959040"/>
            <a:ext cx="1357446" cy="1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2DF4D1DF-5612-434B-939B-0D2157899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3863722" y="1689172"/>
            <a:ext cx="2366687" cy="17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28035" y="1735523"/>
            <a:ext cx="1748783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166136" y="656263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EA71FF-CE09-B347-B7FA-EABFAA6ABEA1}"/>
              </a:ext>
            </a:extLst>
          </p:cNvPr>
          <p:cNvGrpSpPr/>
          <p:nvPr/>
        </p:nvGrpSpPr>
        <p:grpSpPr>
          <a:xfrm>
            <a:off x="403683" y="774638"/>
            <a:ext cx="6454588" cy="4314956"/>
            <a:chOff x="424716" y="757031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24716" y="757031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13205" y="932315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What’s this?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654962" y="2047424"/>
              <a:ext cx="3505900" cy="1048652"/>
            </a:xfrm>
            <a:prstGeom prst="wedgeEllipseCallout">
              <a:avLst>
                <a:gd name="adj1" fmla="val -42309"/>
                <a:gd name="adj2" fmla="val 9383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………</a:t>
              </a:r>
            </a:p>
          </p:txBody>
        </p:sp>
        <p:pic>
          <p:nvPicPr>
            <p:cNvPr id="5" name="Picture 4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30F2905C-09FC-D443-9C16-943085C7F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4785" t="21752" r="29555" b="18126"/>
            <a:stretch/>
          </p:blipFill>
          <p:spPr>
            <a:xfrm>
              <a:off x="4611691" y="1422914"/>
              <a:ext cx="2069170" cy="24651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3895254" y="371975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2217210" y="2211724"/>
            <a:ext cx="150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lion</a:t>
            </a:r>
          </a:p>
        </p:txBody>
      </p:sp>
      <p:pic>
        <p:nvPicPr>
          <p:cNvPr id="23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E4784626-28AB-8B41-9CBE-9160A0158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4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7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C9383C0F-23D2-0841-A9C0-35ECC63F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4221258" y="1307924"/>
            <a:ext cx="1847894" cy="18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5207" y="3837816"/>
            <a:ext cx="1997870" cy="18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4262233" y="3959040"/>
            <a:ext cx="1357446" cy="1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28035" y="1735523"/>
            <a:ext cx="1748783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166135" y="-25564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3465C-3137-0E46-83A5-34B14DD737A0}"/>
              </a:ext>
            </a:extLst>
          </p:cNvPr>
          <p:cNvGrpSpPr/>
          <p:nvPr/>
        </p:nvGrpSpPr>
        <p:grpSpPr>
          <a:xfrm>
            <a:off x="303475" y="790268"/>
            <a:ext cx="6454588" cy="4314956"/>
            <a:chOff x="403683" y="774638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403683" y="774638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219738" y="840087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these?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050106" y="3797973"/>
              <a:ext cx="4822477" cy="1048652"/>
            </a:xfrm>
            <a:prstGeom prst="wedgeEllipseCallout">
              <a:avLst>
                <a:gd name="adj1" fmla="val -29322"/>
                <a:gd name="adj2" fmla="val 5441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These are  ………</a:t>
              </a:r>
            </a:p>
          </p:txBody>
        </p:sp>
        <p:pic>
          <p:nvPicPr>
            <p:cNvPr id="10" name="Picture 9" descr="A group of cats lying down&#10;&#10;Description automatically generated with medium confidence">
              <a:extLst>
                <a:ext uri="{FF2B5EF4-FFF2-40B4-BE49-F238E27FC236}">
                  <a16:creationId xmlns:a16="http://schemas.microsoft.com/office/drawing/2014/main" id="{55AD5A57-4646-B14B-99CE-6E260197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12445" y="1410564"/>
              <a:ext cx="3215943" cy="2256802"/>
            </a:xfrm>
            <a:prstGeom prst="rect">
              <a:avLst/>
            </a:prstGeom>
          </p:spPr>
        </p:pic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1054153" y="308395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3710866" y="3995059"/>
            <a:ext cx="150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cats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417C444B-5106-E940-9DAE-9E897521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64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59DD9E8D-156F-D143-A8AC-5CC10E40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2220" y="982176"/>
            <a:ext cx="2653126" cy="248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4262233" y="3959040"/>
            <a:ext cx="1357446" cy="10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28035" y="1735523"/>
            <a:ext cx="1748783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6931786" y="614844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D1C26B-AFE7-D64F-AB1B-2E67FCA3CBFA}"/>
              </a:ext>
            </a:extLst>
          </p:cNvPr>
          <p:cNvGrpSpPr/>
          <p:nvPr/>
        </p:nvGrpSpPr>
        <p:grpSpPr>
          <a:xfrm>
            <a:off x="323543" y="758804"/>
            <a:ext cx="6454588" cy="4314956"/>
            <a:chOff x="300331" y="758804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300331" y="758804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16386" y="824253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What’s that?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579863" y="2040030"/>
              <a:ext cx="3434148" cy="855931"/>
            </a:xfrm>
            <a:prstGeom prst="wedgeEllipseCallout">
              <a:avLst>
                <a:gd name="adj1" fmla="val -29322"/>
                <a:gd name="adj2" fmla="val 5441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It’s a …….……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1643453" y="3899218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small bunny on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9E848F3C-AAE5-DA41-A55A-BF5D95752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3745" t="22700" r="29016" b="21723"/>
            <a:stretch/>
          </p:blipFill>
          <p:spPr>
            <a:xfrm>
              <a:off x="4394429" y="1308459"/>
              <a:ext cx="2180542" cy="22996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/>
            <p:nvPr/>
          </p:nvCxnSpPr>
          <p:spPr>
            <a:xfrm flipV="1">
              <a:off x="2801480" y="2844832"/>
              <a:ext cx="1303376" cy="763306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2156698" y="2139441"/>
            <a:ext cx="150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rabbit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AB580007-A4D4-E048-82DE-16EB157BF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5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y, cartoon, comet, meteor, meteorite, sign, star icon - Download on  Iconfinder">
            <a:extLst>
              <a:ext uri="{FF2B5EF4-FFF2-40B4-BE49-F238E27FC236}">
                <a16:creationId xmlns:a16="http://schemas.microsoft.com/office/drawing/2014/main" id="{6D2C7373-5E94-1948-9A25-6C34CEB37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4336" r="18112" b="27425"/>
          <a:stretch/>
        </p:blipFill>
        <p:spPr bwMode="auto">
          <a:xfrm rot="10133144">
            <a:off x="4440920" y="1452400"/>
            <a:ext cx="2184783" cy="16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-128035" y="1735523"/>
            <a:ext cx="1748783" cy="7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010741" y="832293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36A07-B60E-3546-A4C7-682EF2A3ACC1}"/>
              </a:ext>
            </a:extLst>
          </p:cNvPr>
          <p:cNvGrpSpPr/>
          <p:nvPr/>
        </p:nvGrpSpPr>
        <p:grpSpPr>
          <a:xfrm>
            <a:off x="309626" y="787275"/>
            <a:ext cx="6454588" cy="4314956"/>
            <a:chOff x="309626" y="787275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309626" y="787275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1125681" y="852724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those?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362698" y="3708265"/>
              <a:ext cx="4822476" cy="855931"/>
            </a:xfrm>
            <a:prstGeom prst="wedgeEllipseCallout">
              <a:avLst>
                <a:gd name="adj1" fmla="val 39586"/>
                <a:gd name="adj2" fmla="val 9089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Those are ……...……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546148" y="3037300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5208" y="1915403"/>
              <a:ext cx="2182186" cy="926075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8" name="Picture 7" descr="A group of turtles&#10;&#10;Description automatically generated with medium confidence">
              <a:extLst>
                <a:ext uri="{FF2B5EF4-FFF2-40B4-BE49-F238E27FC236}">
                  <a16:creationId xmlns:a16="http://schemas.microsoft.com/office/drawing/2014/main" id="{820160EA-7A4A-4648-9FF7-36C7668CA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26279" y="1312715"/>
              <a:ext cx="2585505" cy="182077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4022999" y="3829766"/>
            <a:ext cx="150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turtles</a:t>
            </a:r>
          </a:p>
        </p:txBody>
      </p:sp>
      <p:pic>
        <p:nvPicPr>
          <p:cNvPr id="2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6C27FDC5-49DD-3348-860D-C3AE59E60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5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139849" y="97024"/>
            <a:ext cx="8369449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tx1"/>
                </a:solidFill>
              </a:rPr>
              <a:t>Save the spaceship!</a:t>
            </a:r>
            <a:endParaRPr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arth Cartoon Clip Art at Clker.com - vector clip art online, royalty free  &amp; public domain">
            <a:extLst>
              <a:ext uri="{FF2B5EF4-FFF2-40B4-BE49-F238E27FC236}">
                <a16:creationId xmlns:a16="http://schemas.microsoft.com/office/drawing/2014/main" id="{4CB3B179-C45E-524C-9344-C61882D8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4148437"/>
            <a:ext cx="910257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eor PNG, Meteor Cartoon Transparent Pictures - Free Transparent PNG Logos">
            <a:extLst>
              <a:ext uri="{FF2B5EF4-FFF2-40B4-BE49-F238E27FC236}">
                <a16:creationId xmlns:a16="http://schemas.microsoft.com/office/drawing/2014/main" id="{EFE77CE0-85F8-C547-A550-3912F389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9009">
            <a:off x="198425" y="2719268"/>
            <a:ext cx="981174" cy="9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Free Download Collection Of Free Formed Transparent - Meteor On Fire  Cartoon - (667x292) Png Clipart Download">
            <a:extLst>
              <a:ext uri="{FF2B5EF4-FFF2-40B4-BE49-F238E27FC236}">
                <a16:creationId xmlns:a16="http://schemas.microsoft.com/office/drawing/2014/main" id="{225F2F4E-E743-B94B-8B45-127B2323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394">
            <a:off x="3490501" y="2021622"/>
            <a:ext cx="3104271" cy="135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cket ship - Google Search | Clip art, Cartoon spaceship, Art images">
            <a:extLst>
              <a:ext uri="{FF2B5EF4-FFF2-40B4-BE49-F238E27FC236}">
                <a16:creationId xmlns:a16="http://schemas.microsoft.com/office/drawing/2014/main" id="{2ED0D31F-7440-FB4C-9F06-F373A5FA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077">
            <a:off x="7051960" y="730007"/>
            <a:ext cx="1793985" cy="17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C41E9C-5B18-924B-8F24-6FD44A3D0E6E}"/>
              </a:ext>
            </a:extLst>
          </p:cNvPr>
          <p:cNvGrpSpPr/>
          <p:nvPr/>
        </p:nvGrpSpPr>
        <p:grpSpPr>
          <a:xfrm>
            <a:off x="282050" y="731520"/>
            <a:ext cx="6454588" cy="4314956"/>
            <a:chOff x="172663" y="753636"/>
            <a:chExt cx="6454588" cy="431495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4A70A1B-7213-CF42-AC5A-2318307BBC7A}"/>
                </a:ext>
              </a:extLst>
            </p:cNvPr>
            <p:cNvSpPr/>
            <p:nvPr/>
          </p:nvSpPr>
          <p:spPr>
            <a:xfrm>
              <a:off x="172663" y="753636"/>
              <a:ext cx="6454588" cy="43149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EFC235-43FE-AD41-8287-723A45FD7FF7}"/>
                </a:ext>
              </a:extLst>
            </p:cNvPr>
            <p:cNvSpPr txBox="1"/>
            <p:nvPr/>
          </p:nvSpPr>
          <p:spPr>
            <a:xfrm>
              <a:off x="988718" y="819085"/>
              <a:ext cx="48224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What are those?</a:t>
              </a:r>
            </a:p>
          </p:txBody>
        </p:sp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06D4CE6F-F0F4-BB45-883B-229DEAF12260}"/>
                </a:ext>
              </a:extLst>
            </p:cNvPr>
            <p:cNvSpPr/>
            <p:nvPr/>
          </p:nvSpPr>
          <p:spPr>
            <a:xfrm>
              <a:off x="1225735" y="3674626"/>
              <a:ext cx="4822476" cy="855931"/>
            </a:xfrm>
            <a:prstGeom prst="wedgeEllipseCallout">
              <a:avLst>
                <a:gd name="adj1" fmla="val 39586"/>
                <a:gd name="adj2" fmla="val 9089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ln w="0"/>
                  <a:solidFill>
                    <a:srgbClr val="7030A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mic Sans MS" panose="030F0702030302020204" pitchFamily="66" charset="0"/>
                </a:rPr>
                <a:t>Those are ….……</a:t>
              </a:r>
            </a:p>
          </p:txBody>
        </p:sp>
        <p:pic>
          <p:nvPicPr>
            <p:cNvPr id="17" name="Picture 2" descr="Cartoon Pointing Hand Clipart - Novocom.top">
              <a:extLst>
                <a:ext uri="{FF2B5EF4-FFF2-40B4-BE49-F238E27FC236}">
                  <a16:creationId xmlns:a16="http://schemas.microsoft.com/office/drawing/2014/main" id="{6873216E-6F41-1148-9B27-75AF7151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06776" flipH="1">
              <a:off x="409185" y="3003661"/>
              <a:ext cx="1317656" cy="700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C2BECE-768D-BF4A-ACA1-785145B0A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8245" y="2029695"/>
              <a:ext cx="1924482" cy="778144"/>
            </a:xfrm>
            <a:prstGeom prst="straightConnector1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5" name="Picture 4" descr="Birds sitting on a branch&#10;&#10;Description automatically generated with medium confidence">
              <a:extLst>
                <a:ext uri="{FF2B5EF4-FFF2-40B4-BE49-F238E27FC236}">
                  <a16:creationId xmlns:a16="http://schemas.microsoft.com/office/drawing/2014/main" id="{EF5066E4-039C-DF4B-8816-886A2005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8933" y="1461449"/>
              <a:ext cx="2747405" cy="189244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2C1FFB-50EE-0D47-AC54-A890BE8AF7FE}"/>
              </a:ext>
            </a:extLst>
          </p:cNvPr>
          <p:cNvSpPr txBox="1"/>
          <p:nvPr/>
        </p:nvSpPr>
        <p:spPr>
          <a:xfrm>
            <a:off x="3959373" y="3751104"/>
            <a:ext cx="150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birds</a:t>
            </a:r>
          </a:p>
        </p:txBody>
      </p:sp>
      <p:pic>
        <p:nvPicPr>
          <p:cNvPr id="20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1FFCD627-2427-C447-8D47-C7D7ADF76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1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108 L -0.40903 0.38303 " pathEditMode="relative" ptsTypes="AA">
                                      <p:cBhvr>
                                        <p:cTn id="4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8.Unit 3-Lesson 3-Period 2"/>
  <p:tag name="ISPRING_LMS_API_VERSION" val="SCORM 2004 (2nd edition)"/>
  <p:tag name="ISPRING_ULTRA_SCORM_COURSE_ID" val="B283A62B-6549-4CCE-8567-009E7492E5DA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38.Unit 3-Lesson 3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3T2h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09o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3T2h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dPa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3T2h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dPa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3T2hVe8ZnLmYAAABoAAAAHAAAAHVuaXZlcnNhbC9sb2NhbF9zZXR0aW5ncy54bWyzsa/IzVEoSy0qzszPs1Uy1DNQUkjNS85PycxLt1UKDXHTtVBSKC5JzEtJzMnPS7VVystXUrC347LJyU9OzAlOLSkBKixWKMhJrEwtCknNBTJKUv0Sc4EqQzxd/RRcXTxDlPTtuABQSwMEFAACAAgAd09o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HdPaFWhbY9iTAAAAGsAAAAbAAAAdW5pdmVyc2FsL3VuaXZlcnNhbC5wbmcueG1ss7GvyM1RKEstKs7Mz7NVMtQzULK34+WyKShKLctMLVeoAIoBBSFASaHSVsnECMEtz0wpyQCpMDBBCGakZqZnlNgqWRhZwAX1gWYCAFBLAQIAABQAAgAIAIxeVlE2YVgCRwMAAOEJAAAUAAAAAAAAAAEAAAAAAAAAAAB1bml2ZXJzYWwvcGxheWVyLnhtbFBLAQIAABQAAgAIAHdPaFWcXjIIFAYAADcXAAAdAAAAAAAAAAEAAAAAAHkDAAB1bml2ZXJzYWwvY29tbW9uX21lc3NhZ2VzLmxuZ1BLAQIAABQAAgAIAHdPaFUVHmAbowAAAH8BAAAuAAAAAAAAAAEAAAAAAMgJAAB1bml2ZXJzYWwvcGxheWJhY2tfYW5kX25hdmlnYXRpb25fc2V0dGluZ3MueG1sUEsBAgAAFAACAAgAd09oVaenV+h8BAAAbxcAACcAAAAAAAAAAQAAAAAAtwoAAHVuaXZlcnNhbC9mbGFzaF9wdWJsaXNoaW5nX3NldHRpbmdzLnhtbFBLAQIAABQAAgAIAHdPaFXlX+THbQMAAKEMAAAhAAAAAAAAAAEAAAAAAHgPAAB1bml2ZXJzYWwvZmxhc2hfc2tpbl9zZXR0aW5ncy54bWxQSwECAAAUAAIACAB3T2hVF9vd2HcEAAD5FgAAJgAAAAAAAAABAAAAAAAkEwAAdW5pdmVyc2FsL2h0bWxfcHVibGlzaGluZ19zZXR0aW5ncy54bWxQSwECAAAUAAIACAB3T2hVJR/xB6oBAABoBgAAHwAAAAAAAAABAAAAAADfFwAAdW5pdmVyc2FsL2h0bWxfc2tpbl9zZXR0aW5ncy5qc1BLAQIAABQAAgAIAHdPaFV7xmcuZgAAAGgAAAAcAAAAAAAAAAEAAAAAAMYZAAB1bml2ZXJzYWwvbG9jYWxfc2V0dGluZ3MueG1sUEsBAgAAFAACAAgAd09oVRbuq+5BBgAAWxwAABcAAAAAAAAAAAAAAAAAZhoAAHVuaXZlcnNhbC91bml2ZXJzYWwucG5nUEsBAgAAFAACAAgAd09o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6&quot;/&gt;&lt;/object&gt;&lt;object type=&quot;3&quot; unique_id=&quot;10004&quot;&gt;&lt;property id=&quot;20148&quot; value=&quot;5&quot;/&gt;&lt;property id=&quot;20300&quot; value=&quot;Slide 2&quot;/&gt;&lt;property id=&quot;20307&quot; value=&quot;337&quot;/&gt;&lt;/object&gt;&lt;object type=&quot;3&quot; unique_id=&quot;10005&quot;&gt;&lt;property id=&quot;20148&quot; value=&quot;5&quot;/&gt;&lt;property id=&quot;20300&quot; value=&quot;Slide 3 - &amp;quot;Save the spaceship!&amp;quot;&quot;/&gt;&lt;property id=&quot;20307&quot; value=&quot;307&quot;/&gt;&lt;/object&gt;&lt;object type=&quot;3&quot; unique_id=&quot;10006&quot;&gt;&lt;property id=&quot;20148&quot; value=&quot;5&quot;/&gt;&lt;property id=&quot;20300&quot; value=&quot;Slide 4 - &amp;quot;Save the spaceship!&amp;quot;&quot;/&gt;&lt;property id=&quot;20307&quot; value=&quot;308&quot;/&gt;&lt;/object&gt;&lt;object type=&quot;3&quot; unique_id=&quot;10007&quot;&gt;&lt;property id=&quot;20148&quot; value=&quot;5&quot;/&gt;&lt;property id=&quot;20300&quot; value=&quot;Slide 5 - &amp;quot;Save the spaceship!&amp;quot;&quot;/&gt;&lt;property id=&quot;20307&quot; value=&quot;309&quot;/&gt;&lt;/object&gt;&lt;object type=&quot;3&quot; unique_id=&quot;10008&quot;&gt;&lt;property id=&quot;20148&quot; value=&quot;5&quot;/&gt;&lt;property id=&quot;20300&quot; value=&quot;Slide 6 - &amp;quot;Save the spaceship!&amp;quot;&quot;/&gt;&lt;property id=&quot;20307&quot; value=&quot;310&quot;/&gt;&lt;/object&gt;&lt;object type=&quot;3&quot; unique_id=&quot;10009&quot;&gt;&lt;property id=&quot;20148&quot; value=&quot;5&quot;/&gt;&lt;property id=&quot;20300&quot; value=&quot;Slide 7 - &amp;quot;Save the spaceship!&amp;quot;&quot;/&gt;&lt;property id=&quot;20307&quot; value=&quot;311&quot;/&gt;&lt;/object&gt;&lt;object type=&quot;3&quot; unique_id=&quot;10010&quot;&gt;&lt;property id=&quot;20148&quot; value=&quot;5&quot;/&gt;&lt;property id=&quot;20300&quot; value=&quot;Slide 8 - &amp;quot;Save the spaceship!&amp;quot;&quot;/&gt;&lt;property id=&quot;20307&quot; value=&quot;312&quot;/&gt;&lt;/object&gt;&lt;object type=&quot;3&quot; unique_id=&quot;10011&quot;&gt;&lt;property id=&quot;20148&quot; value=&quot;5&quot;/&gt;&lt;property id=&quot;20300&quot; value=&quot;Slide 9 - &amp;quot;Save the spaceship!&amp;quot;&quot;/&gt;&lt;property id=&quot;20307&quot; value=&quot;313&quot;/&gt;&lt;/object&gt;&lt;object type=&quot;3&quot; unique_id=&quot;10012&quot;&gt;&lt;property id=&quot;20148&quot; value=&quot;5&quot;/&gt;&lt;property id=&quot;20300&quot; value=&quot;Slide 10 - &amp;quot;Save the spaceship!&amp;quot;&quot;/&gt;&lt;property id=&quot;20307&quot; value=&quot;314&quot;/&gt;&lt;/object&gt;&lt;object type=&quot;3&quot; unique_id=&quot;10013&quot;&gt;&lt;property id=&quot;20148&quot; value=&quot;5&quot;/&gt;&lt;property id=&quot;20300&quot; value=&quot;Slide 11&quot;/&gt;&lt;property id=&quot;20307&quot; value=&quot;338&quot;/&gt;&lt;/object&gt;&lt;object type=&quot;3&quot; unique_id=&quot;10014&quot;&gt;&lt;property id=&quot;20148&quot; value=&quot;5&quot;/&gt;&lt;property id=&quot;20300&quot; value=&quot;Slide 12&quot;/&gt;&lt;property id=&quot;20307&quot; value=&quot;260&quot;/&gt;&lt;/object&gt;&lt;object type=&quot;3&quot; unique_id=&quot;10015&quot;&gt;&lt;property id=&quot;20148&quot; value=&quot;5&quot;/&gt;&lt;property id=&quot;20300&quot; value=&quot;Slide 13&quot;/&gt;&lt;property id=&quot;20307&quot; value=&quot;315&quot;/&gt;&lt;/object&gt;&lt;object type=&quot;3&quot; unique_id=&quot;10016&quot;&gt;&lt;property id=&quot;20148&quot; value=&quot;5&quot;/&gt;&lt;property id=&quot;20300&quot; value=&quot;Slide 14&quot;/&gt;&lt;property id=&quot;20307&quot; value=&quot;259&quot;/&gt;&lt;/object&gt;&lt;object type=&quot;3&quot; unique_id=&quot;10017&quot;&gt;&lt;property id=&quot;20148&quot; value=&quot;5&quot;/&gt;&lt;property id=&quot;20300&quot; value=&quot;Slide 15&quot;/&gt;&lt;property id=&quot;20307&quot; value=&quot;316&quot;/&gt;&lt;/object&gt;&lt;object type=&quot;3&quot; unique_id=&quot;10018&quot;&gt;&lt;property id=&quot;20148&quot; value=&quot;5&quot;/&gt;&lt;property id=&quot;20300&quot; value=&quot;Slide 16&quot;/&gt;&lt;property id=&quot;20307&quot; value=&quot;261&quot;/&gt;&lt;/object&gt;&lt;object type=&quot;3&quot; unique_id=&quot;10019&quot;&gt;&lt;property id=&quot;20148&quot; value=&quot;5&quot;/&gt;&lt;property id=&quot;20300&quot; value=&quot;Slide 17&quot;/&gt;&lt;property id=&quot;20307&quot; value=&quot;262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23&quot;/&gt;&lt;/object&gt;&lt;object type=&quot;3&quot; unique_id=&quot;10022&quot;&gt;&lt;property id=&quot;20148&quot; value=&quot;5&quot;/&gt;&lt;property id=&quot;20300&quot; value=&quot;Slide 20&quot;/&gt;&lt;property id=&quot;20307&quot; value=&quot;322&quot;/&gt;&lt;/object&gt;&lt;object type=&quot;3&quot; unique_id=&quot;10023&quot;&gt;&lt;property id=&quot;20148&quot; value=&quot;5&quot;/&gt;&lt;property id=&quot;20300&quot; value=&quot;Slide 21&quot;/&gt;&lt;property id=&quot;20307&quot; value=&quot;339&quot;/&gt;&lt;/object&gt;&lt;object type=&quot;3&quot; unique_id=&quot;10024&quot;&gt;&lt;property id=&quot;20148&quot; value=&quot;5&quot;/&gt;&lt;property id=&quot;20300&quot; value=&quot;Slide 22&quot;/&gt;&lt;property id=&quot;20307&quot; value=&quot;263&quot;/&gt;&lt;/object&gt;&lt;object type=&quot;3&quot; unique_id=&quot;10025&quot;&gt;&lt;property id=&quot;20148&quot; value=&quot;5&quot;/&gt;&lt;property id=&quot;20300&quot; value=&quot;Slide 23&quot;/&gt;&lt;property id=&quot;20307&quot; value=&quot;267&quot;/&gt;&lt;/object&gt;&lt;object type=&quot;3&quot; unique_id=&quot;10026&quot;&gt;&lt;property id=&quot;20148&quot; value=&quot;5&quot;/&gt;&lt;property id=&quot;20300&quot; value=&quot;Slide 24&quot;/&gt;&lt;property id=&quot;20307&quot; value=&quot;325&quot;/&gt;&lt;/object&gt;&lt;object type=&quot;3&quot; unique_id=&quot;10027&quot;&gt;&lt;property id=&quot;20148&quot; value=&quot;5&quot;/&gt;&lt;property id=&quot;20300&quot; value=&quot;Slide 25&quot;/&gt;&lt;property id=&quot;20307&quot; value=&quot;326&quot;/&gt;&lt;/object&gt;&lt;object type=&quot;3&quot; unique_id=&quot;10028&quot;&gt;&lt;property id=&quot;20148&quot; value=&quot;5&quot;/&gt;&lt;property id=&quot;20300&quot; value=&quot;Slide 26&quot;/&gt;&lt;property id=&quot;20307&quot; value=&quot;327&quot;/&gt;&lt;/object&gt;&lt;object type=&quot;3&quot; unique_id=&quot;10029&quot;&gt;&lt;property id=&quot;20148&quot; value=&quot;5&quot;/&gt;&lt;property id=&quot;20300&quot; value=&quot;Slide 27&quot;/&gt;&lt;property id=&quot;20307&quot; value=&quot;328&quot;/&gt;&lt;/object&gt;&lt;object type=&quot;3&quot; unique_id=&quot;10030&quot;&gt;&lt;property id=&quot;20148&quot; value=&quot;5&quot;/&gt;&lt;property id=&quot;20300&quot; value=&quot;Slide 28&quot;/&gt;&lt;property id=&quot;20307&quot; value=&quot;264&quot;/&gt;&lt;/object&gt;&lt;object type=&quot;3&quot; unique_id=&quot;10031&quot;&gt;&lt;property id=&quot;20148&quot; value=&quot;5&quot;/&gt;&lt;property id=&quot;20300&quot; value=&quot;Slide 29&quot;/&gt;&lt;property id=&quot;20307&quot; value=&quot;340&quot;/&gt;&lt;/object&gt;&lt;object type=&quot;3&quot; unique_id=&quot;10032&quot;&gt;&lt;property id=&quot;20148&quot; value=&quot;5&quot;/&gt;&lt;property id=&quot;20300&quot; value=&quot;Slide 30&quot;/&gt;&lt;property id=&quot;20307&quot; value=&quot;335&quot;/&gt;&lt;/object&gt;&lt;object type=&quot;3&quot; unique_id=&quot;10033&quot;&gt;&lt;property id=&quot;20148&quot; value=&quot;5&quot;/&gt;&lt;property id=&quot;20300&quot; value=&quot;Slide 31&quot;/&gt;&lt;property id=&quot;20307&quot; value=&quot;266&quot;/&gt;&lt;/object&gt;&lt;object type=&quot;3&quot; unique_id=&quot;10034&quot;&gt;&lt;property id=&quot;20148&quot; value=&quot;5&quot;/&gt;&lt;property id=&quot;20300&quot; value=&quot;Slide 32&quot;/&gt;&lt;property id=&quot;20307&quot; value=&quot;334&quot;/&gt;&lt;/object&gt;&lt;object type=&quot;3&quot; unique_id=&quot;10035&quot;&gt;&lt;property id=&quot;20148&quot; value=&quot;5&quot;/&gt;&lt;property id=&quot;20300&quot; value=&quot;Slide 33 - &amp;quot;Look and choose the correct question for the answer&amp;quot;&quot;/&gt;&lt;property id=&quot;20307&quot; value=&quot;341&quot;/&gt;&lt;/object&gt;&lt;object type=&quot;3&quot; unique_id=&quot;10036&quot;&gt;&lt;property id=&quot;20148&quot; value=&quot;5&quot;/&gt;&lt;property id=&quot;20300&quot; value=&quot;Slide 34&quot;/&gt;&lt;property id=&quot;20307&quot; value=&quot;342&quot;/&gt;&lt;/object&gt;&lt;/object&gt;&lt;object type=&quot;8&quot; unique_id=&quot;10072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 Outer Space by Slidesgo">
  <a:themeElements>
    <a:clrScheme name="Simple Light">
      <a:dk1>
        <a:srgbClr val="FFFFFF"/>
      </a:dk1>
      <a:lt1>
        <a:srgbClr val="CB5568"/>
      </a:lt1>
      <a:dk2>
        <a:srgbClr val="EE9480"/>
      </a:dk2>
      <a:lt2>
        <a:srgbClr val="FF1329"/>
      </a:lt2>
      <a:accent1>
        <a:srgbClr val="00C0C0"/>
      </a:accent1>
      <a:accent2>
        <a:srgbClr val="31B4ED"/>
      </a:accent2>
      <a:accent3>
        <a:srgbClr val="5D4682"/>
      </a:accent3>
      <a:accent4>
        <a:srgbClr val="7B5FA7"/>
      </a:accent4>
      <a:accent5>
        <a:srgbClr val="AC476D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323</Words>
  <Application>Microsoft Office PowerPoint</Application>
  <PresentationFormat>On-screen Show (16:9)</PresentationFormat>
  <Paragraphs>92</Paragraphs>
  <Slides>34</Slides>
  <Notes>34</Notes>
  <HiddenSlides>0</HiddenSlides>
  <MMClips>18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66" baseType="lpstr">
      <vt:lpstr>Signika</vt:lpstr>
      <vt:lpstr>微软雅黑</vt:lpstr>
      <vt:lpstr>Comic Sans MS</vt:lpstr>
      <vt:lpstr>Montserrat</vt:lpstr>
      <vt:lpstr>Cuprum</vt:lpstr>
      <vt:lpstr>Life Savers ExtraBold</vt:lpstr>
      <vt:lpstr>Nunito</vt:lpstr>
      <vt:lpstr>PT Sans</vt:lpstr>
      <vt:lpstr>Quicksand SemiBold</vt:lpstr>
      <vt:lpstr>Roboto</vt:lpstr>
      <vt:lpstr>Calibri</vt:lpstr>
      <vt:lpstr>Life Savers</vt:lpstr>
      <vt:lpstr>Chau Philomene One</vt:lpstr>
      <vt:lpstr>Bebas Neue</vt:lpstr>
      <vt:lpstr>Bradley Hand ITC</vt:lpstr>
      <vt:lpstr>Myriad Pro</vt:lpstr>
      <vt:lpstr>Karla</vt:lpstr>
      <vt:lpstr>Montserrat ExtraBold</vt:lpstr>
      <vt:lpstr>Montserrat Medium</vt:lpstr>
      <vt:lpstr>Open Sans</vt:lpstr>
      <vt:lpstr>Quicksand</vt:lpstr>
      <vt:lpstr>Montserrat Light</vt:lpstr>
      <vt:lpstr>Arial</vt:lpstr>
      <vt:lpstr> Outer Space by Slidesgo</vt:lpstr>
      <vt:lpstr>4_Fun Games Classroom Kit by Slidesgo</vt:lpstr>
      <vt:lpstr>3_Fun Games Classroom Kit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P.E. Subject for Middle School - 6th Grade: Sports &amp; Games by Slidesgo</vt:lpstr>
      <vt:lpstr>PowerPoint Presentation</vt:lpstr>
      <vt:lpstr>PowerPoint Presentation</vt:lpstr>
      <vt:lpstr>Save the spaceship!</vt:lpstr>
      <vt:lpstr>Save the spaceship!</vt:lpstr>
      <vt:lpstr>Save the spaceship!</vt:lpstr>
      <vt:lpstr>Save the spaceship!</vt:lpstr>
      <vt:lpstr>Save the spaceship!</vt:lpstr>
      <vt:lpstr>Save the spaceship!</vt:lpstr>
      <vt:lpstr>Save the spaceship!</vt:lpstr>
      <vt:lpstr>Save the spaceship!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choose the correct question for the 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38.Unit 3-Lesson 3-Period 2</dc:title>
  <dc:creator>Christiaan Rheeder;Chiêm Thủy</dc:creator>
  <cp:lastModifiedBy>tien pham</cp:lastModifiedBy>
  <cp:revision>31</cp:revision>
  <dcterms:modified xsi:type="dcterms:W3CDTF">2023-11-01T08:20:40Z</dcterms:modified>
</cp:coreProperties>
</file>