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3" r:id="rId4"/>
  </p:sldMasterIdLst>
  <p:notesMasterIdLst>
    <p:notesMasterId r:id="rId25"/>
  </p:notesMasterIdLst>
  <p:sldIdLst>
    <p:sldId id="257" r:id="rId5"/>
    <p:sldId id="2645" r:id="rId6"/>
    <p:sldId id="259" r:id="rId7"/>
    <p:sldId id="274" r:id="rId8"/>
    <p:sldId id="276" r:id="rId9"/>
    <p:sldId id="509" r:id="rId10"/>
    <p:sldId id="510" r:id="rId11"/>
    <p:sldId id="2640" r:id="rId12"/>
    <p:sldId id="266" r:id="rId13"/>
    <p:sldId id="2641" r:id="rId14"/>
    <p:sldId id="2643" r:id="rId15"/>
    <p:sldId id="2644" r:id="rId16"/>
    <p:sldId id="2646" r:id="rId17"/>
    <p:sldId id="265" r:id="rId18"/>
    <p:sldId id="2634" r:id="rId19"/>
    <p:sldId id="2635" r:id="rId20"/>
    <p:sldId id="2636" r:id="rId21"/>
    <p:sldId id="273" r:id="rId22"/>
    <p:sldId id="261" r:id="rId23"/>
    <p:sldId id="5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37B7C-553C-486F-8211-6F7E1D3DEDF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CF4D-1078-4605-AF5C-081E8952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1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1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acebook.com/groups/629898828017053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acebook.com/groups/629898828017053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BAA07-3EA3-CDF9-6E70-D39AE66D5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D7898F-D01F-425D-B374-0DA572F62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29E920-1316-6942-C483-15109FDD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62FE64-B91B-BB55-0EA1-BB20803C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52B245-F243-43B6-431E-36D0C388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4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B1E40-3CCA-CF50-8220-199CEB29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9AF57D-4FAC-787D-AB53-77E718C7B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C45627-06FB-7F1E-317F-48B798C1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3158F-C37C-299E-2A22-598D4D46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1CFD6-BB0E-840F-AC45-1A4BD5D3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38FE983-6C52-2D6E-2448-01C554043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9B0723-436E-9B7B-5CA6-F01101C84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23D9DB-E259-7A5C-2015-C1AF5F8A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A5FD88-A287-5A19-2856-9673C3E5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1D6F6-E600-D28F-6277-E5FF4B40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3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0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6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1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36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3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8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3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C4363-0DBC-4A5C-7719-B42A374C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BFBC85-3CCC-791C-9D2F-C7A1A4769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4BC6E-19DA-06EE-0DED-A7B2C81B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30CF95-BE62-40FB-12D7-FD753A7C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673F1-FD35-28FF-DAF6-A368F4A5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8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1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2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5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5E661-F3F4-03E1-FC32-DB19FE18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0AA03D-77F2-3377-2CB9-FD2984A4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57EBEE-52FE-35BC-5064-49D18246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2D44E-760C-56C6-B99D-D3B41AE5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D1B192-3424-B5BE-32AE-A0AB962C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0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7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53B3D-A7AA-304A-0356-03B76CB1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9441B7-9601-FC72-2259-EFE956397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2B2A81-B250-5099-506E-1DC343DA1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A75A48-1EBD-E255-BA58-C5F93BD6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FA2F0A-84F5-8CA8-5FD8-212BBD3F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1F8BDB-B8FC-BB8F-52C7-F56D33D9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8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10140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064091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7956295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7055975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65653956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653447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11884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11941-4925-B09C-5AE3-6B09C861A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A5903C-C611-4A0D-0E79-7D5554B70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645BD1-EEDC-0E49-914E-968EA701A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1E064C-D576-A54C-71A4-133EF611B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6B494E-9E52-AF8B-F1AD-D92D94B2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947EB4-4B1D-7DF4-F476-FD5C3C1E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688A594-2F34-A232-CA63-CBDAB1C4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066DFD-D124-0150-0FA9-EFF95F5F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823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492025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911717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335592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552243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755631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956148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091730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8310334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1335839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6464961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ABC3E-22C2-E7DD-8F88-44EBA00D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C5EE199-F755-9A85-21AE-130C556A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C731D9-ACD1-0592-7703-E756D32B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6BB26F-470F-07C2-9BF1-4D70A7D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51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914225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930626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6281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5154768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142366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34FC6A2-5914-97F3-13C5-B10A43E9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EC64D60-C0A1-429D-5A6D-B672A918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40203C-9ADE-0946-BFEB-61CC44262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0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2FE3A-467E-8594-7949-7EA44EDF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28E8B1-DEE4-0309-2F24-078AFDF8C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982BF9-312D-F536-F81A-E265152A6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24C7D3-81C8-DB26-6371-C01FA4A1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D7E463-F55D-8E0F-A91A-E001DDD2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6FD9-1C28-0559-DA9B-89D22E7B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7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01058-E4EC-AEAC-6D23-74D33B6E5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A9CB65-CF27-CFCC-423F-C8003F266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B1DCCA-4AA4-3C6E-1690-016631BD5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EE0FC-3102-D9C6-7547-015822B4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B2AF21-C520-F9D8-6A1E-413B9A4D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E64CDE-3FA8-7CEA-F5E5-83EAD0A5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3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8DA4DB-6E1D-3B17-5ED8-A232E0BD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825C7C-A492-09D8-E4E3-A3419014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60B264-34C3-8C34-2621-D7E4BF2D9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2E3-77E8-4A0F-B927-FD77C8EB27E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66B124-FC4A-F405-48AB-B656EE850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7976DE-3B83-B76E-AA2B-DCDF8BD3A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F5213-D405-42B4-AB64-29570F09CA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0309EDE-CFBE-468F-C5C1-D7C97511BEB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530" y="0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2756123-6B40-2EB3-5634-12B9A18329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530" y="0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1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02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944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8CF8EA-0CC7-BFD3-C746-CF50DECA24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10649" y="337891"/>
            <a:ext cx="2456901" cy="128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93DE33-54B0-D356-BA53-5AACE802C8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606" y="1571899"/>
            <a:ext cx="7047587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26" name="Picture 2" descr="Cân cơ 2 đĩa bập bênh Ohaus 1550-SD">
            <a:extLst>
              <a:ext uri="{FF2B5EF4-FFF2-40B4-BE49-F238E27FC236}">
                <a16:creationId xmlns:a16="http://schemas.microsoft.com/office/drawing/2014/main" xmlns="" id="{2C6856A5-93C0-E39B-2312-AD34BA5F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52425"/>
            <a:ext cx="76200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31012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74" name="Picture 2" descr="Cân đồng hồ Nhơn Hòa 100Kg - Đại lý cân Nhơn Hòa">
            <a:extLst>
              <a:ext uri="{FF2B5EF4-FFF2-40B4-BE49-F238E27FC236}">
                <a16:creationId xmlns:a16="http://schemas.microsoft.com/office/drawing/2014/main" xmlns="" id="{3F2179CA-154C-5668-A1CE-80C4FC55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9" y="438149"/>
            <a:ext cx="608647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61728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098" name="Picture 2" descr="Cân Điện Tử DS 1kg 2kg 3kg 5kg 6kg 10kg - Cân Định Lượng Nhật Bản">
            <a:extLst>
              <a:ext uri="{FF2B5EF4-FFF2-40B4-BE49-F238E27FC236}">
                <a16:creationId xmlns:a16="http://schemas.microsoft.com/office/drawing/2014/main" xmlns="" id="{F40C148C-A595-4ECF-A6B4-F09B8C12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85775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26279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497A7A-55C4-0975-5384-BE94057CF8E5}"/>
              </a:ext>
            </a:extLst>
          </p:cNvPr>
          <p:cNvSpPr txBox="1"/>
          <p:nvPr/>
        </p:nvSpPr>
        <p:spPr>
          <a:xfrm>
            <a:off x="2971800" y="538137"/>
            <a:ext cx="8010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chai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nhỏ.</a:t>
            </a:r>
          </a:p>
        </p:txBody>
      </p:sp>
      <p:pic>
        <p:nvPicPr>
          <p:cNvPr id="3" name="Picture 2" descr="20210409041757_wm_shs-toan-2-tap-1">
            <a:extLst>
              <a:ext uri="{FF2B5EF4-FFF2-40B4-BE49-F238E27FC236}">
                <a16:creationId xmlns:a16="http://schemas.microsoft.com/office/drawing/2014/main" xmlns="" id="{63D41C08-5599-58E0-CE8C-52DCB47C2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78D124-ABB4-228A-867C-8E75247AD42E}"/>
              </a:ext>
            </a:extLst>
          </p:cNvPr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CB497-DB28-D071-B013-EA3BB5CB2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3" y="24140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652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81A440-6DCA-6FD3-394F-3DD9F9BA8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263" y="1208756"/>
            <a:ext cx="821202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210409041757_wm_shs-toan-2-tap-1">
            <a:extLst>
              <a:ext uri="{FF2B5EF4-FFF2-40B4-BE49-F238E27FC236}">
                <a16:creationId xmlns:a16="http://schemas.microsoft.com/office/drawing/2014/main" xmlns="" id="{FEB39DA2-5DCC-C747-5214-EDD1E848D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48956" y="1539941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19F6ABE-7064-CB62-E60F-00DD80C7ED03}"/>
              </a:ext>
            </a:extLst>
          </p:cNvPr>
          <p:cNvGrpSpPr/>
          <p:nvPr/>
        </p:nvGrpSpPr>
        <p:grpSpPr>
          <a:xfrm>
            <a:off x="577064" y="718485"/>
            <a:ext cx="11053113" cy="712694"/>
            <a:chOff x="545167" y="1360042"/>
            <a:chExt cx="11053113" cy="7126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2F3084A-629A-741A-493F-CA30CE69D25C}"/>
                </a:ext>
              </a:extLst>
            </p:cNvPr>
            <p:cNvSpPr txBox="1"/>
            <p:nvPr/>
          </p:nvSpPr>
          <p:spPr>
            <a:xfrm>
              <a:off x="1320653" y="1464304"/>
              <a:ext cx="10277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3FBE240-8329-1FF9-B4F7-03493128D29F}"/>
                </a:ext>
              </a:extLst>
            </p:cNvPr>
            <p:cNvSpPr/>
            <p:nvPr/>
          </p:nvSpPr>
          <p:spPr>
            <a:xfrm>
              <a:off x="545167" y="1360042"/>
              <a:ext cx="712694" cy="712694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EEDFEB-2ACA-342A-C058-3DAFCBF562ED}"/>
              </a:ext>
            </a:extLst>
          </p:cNvPr>
          <p:cNvSpPr txBox="1"/>
          <p:nvPr/>
        </p:nvSpPr>
        <p:spPr>
          <a:xfrm>
            <a:off x="1328892" y="4945779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438502-7F44-C115-5B2A-5B0C45DE2A89}"/>
              </a:ext>
            </a:extLst>
          </p:cNvPr>
          <p:cNvSpPr txBox="1"/>
          <p:nvPr/>
        </p:nvSpPr>
        <p:spPr>
          <a:xfrm>
            <a:off x="6506009" y="4945779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50684F5-F278-CD24-11D0-1FBD2CBB60D3}"/>
              </a:ext>
            </a:extLst>
          </p:cNvPr>
          <p:cNvGrpSpPr/>
          <p:nvPr/>
        </p:nvGrpSpPr>
        <p:grpSpPr>
          <a:xfrm>
            <a:off x="1150291" y="520235"/>
            <a:ext cx="5336234" cy="712694"/>
            <a:chOff x="1183342" y="1369567"/>
            <a:chExt cx="5336234" cy="7126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73E7044-8334-C38F-6B5E-FA0A54060113}"/>
                </a:ext>
              </a:extLst>
            </p:cNvPr>
            <p:cNvSpPr txBox="1"/>
            <p:nvPr/>
          </p:nvSpPr>
          <p:spPr>
            <a:xfrm>
              <a:off x="2000164" y="1464304"/>
              <a:ext cx="4519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rồi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lời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A84A312-A5F3-3AE5-C903-293E9D745BEF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pic>
        <p:nvPicPr>
          <p:cNvPr id="7" name="Picture 6" descr="20210409041757_wm_shs-toan-2-tap-1">
            <a:extLst>
              <a:ext uri="{FF2B5EF4-FFF2-40B4-BE49-F238E27FC236}">
                <a16:creationId xmlns:a16="http://schemas.microsoft.com/office/drawing/2014/main" xmlns="" id="{C3771A52-48BA-66CD-942C-3E29107CF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460968" y="201663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53C702-4A6C-EBA8-D062-190233C06177}"/>
              </a:ext>
            </a:extLst>
          </p:cNvPr>
          <p:cNvSpPr txBox="1"/>
          <p:nvPr/>
        </p:nvSpPr>
        <p:spPr>
          <a:xfrm>
            <a:off x="7546586" y="851124"/>
            <a:ext cx="4321564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cs typeface="+mn-cs"/>
              </a:rPr>
              <a:t>CÂU HỎI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bưởi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bưởi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-gam?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1kg?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6AFE2E-6FB0-B436-145B-9B4F683B4949}"/>
              </a:ext>
            </a:extLst>
          </p:cNvPr>
          <p:cNvSpPr txBox="1"/>
          <p:nvPr/>
        </p:nvSpPr>
        <p:spPr>
          <a:xfrm>
            <a:off x="958771" y="438496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973FB63-899C-CC2A-F2E6-9B7D27A33C9D}"/>
              </a:ext>
            </a:extLst>
          </p:cNvPr>
          <p:cNvSpPr/>
          <p:nvPr/>
        </p:nvSpPr>
        <p:spPr>
          <a:xfrm>
            <a:off x="4356069" y="293882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9A1E79-3351-D77C-7BE0-A474B832B47F}"/>
              </a:ext>
            </a:extLst>
          </p:cNvPr>
          <p:cNvSpPr txBox="1"/>
          <p:nvPr/>
        </p:nvSpPr>
        <p:spPr>
          <a:xfrm>
            <a:off x="1260617" y="359444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BB8B88-7E8B-FA20-8A95-2FB208C986E8}"/>
              </a:ext>
            </a:extLst>
          </p:cNvPr>
          <p:cNvSpPr txBox="1"/>
          <p:nvPr/>
        </p:nvSpPr>
        <p:spPr>
          <a:xfrm>
            <a:off x="2253626" y="348043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58D19C-AD22-1C04-AA8C-F15191463ADA}"/>
              </a:ext>
            </a:extLst>
          </p:cNvPr>
          <p:cNvSpPr txBox="1"/>
          <p:nvPr/>
        </p:nvSpPr>
        <p:spPr>
          <a:xfrm>
            <a:off x="1085850" y="5295900"/>
            <a:ext cx="584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Quả</a:t>
            </a:r>
            <a:r>
              <a:rPr lang="en-US" sz="3600" b="1" dirty="0">
                <a:solidFill>
                  <a:srgbClr val="FF0000"/>
                </a:solidFill>
              </a:rPr>
              <a:t> cam </a:t>
            </a:r>
            <a:r>
              <a:rPr lang="en-US" sz="3600" b="1" dirty="0" err="1">
                <a:solidFill>
                  <a:srgbClr val="FF0000"/>
                </a:solidFill>
              </a:rPr>
              <a:t>nhẹ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hơn</a:t>
            </a:r>
            <a:r>
              <a:rPr lang="en-US" sz="3600" b="1" dirty="0">
                <a:solidFill>
                  <a:srgbClr val="FF0000"/>
                </a:solidFill>
              </a:rPr>
              <a:t> 1 kg</a:t>
            </a:r>
          </a:p>
        </p:txBody>
      </p:sp>
    </p:spTree>
    <p:extLst>
      <p:ext uri="{BB962C8B-B14F-4D97-AF65-F5344CB8AC3E}">
        <p14:creationId xmlns:p14="http://schemas.microsoft.com/office/powerpoint/2010/main" val="26497279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10409041757_wm_shs-toan-2-tap-1">
            <a:extLst>
              <a:ext uri="{FF2B5EF4-FFF2-40B4-BE49-F238E27FC236}">
                <a16:creationId xmlns:a16="http://schemas.microsoft.com/office/drawing/2014/main" xmlns="" id="{2BEC29B4-B1C2-033C-FB3F-1209B69BA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E43792-535D-1AE8-04E6-6B09F16A24DB}"/>
              </a:ext>
            </a:extLst>
          </p:cNvPr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-gam?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-gam?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8C0DED-5604-1D1B-7629-EF53B9CCB573}"/>
              </a:ext>
            </a:extLst>
          </p:cNvPr>
          <p:cNvGrpSpPr/>
          <p:nvPr/>
        </p:nvGrpSpPr>
        <p:grpSpPr>
          <a:xfrm>
            <a:off x="975116" y="550048"/>
            <a:ext cx="6340864" cy="712694"/>
            <a:chOff x="1183342" y="1369567"/>
            <a:chExt cx="6340864" cy="7126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7BCD28F-B4CD-6BD9-0E9B-1CAD1AAE7D64}"/>
                </a:ext>
              </a:extLst>
            </p:cNvPr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Quan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1A0F7F1-EB41-B82E-E183-FEC41FD03A1F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4DCB66-4D74-CCB2-F9BA-9792AB54A775}"/>
              </a:ext>
            </a:extLst>
          </p:cNvPr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5EFCB3F-4D7A-CEFD-56D6-9D2B87153B18}"/>
              </a:ext>
            </a:extLst>
          </p:cNvPr>
          <p:cNvCxnSpPr>
            <a:stCxn id="9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AD9499-499C-C709-6CF8-F358D5176AB7}"/>
              </a:ext>
            </a:extLst>
          </p:cNvPr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3E5CEC7-8369-097A-F28C-A79F123C7C5A}"/>
              </a:ext>
            </a:extLst>
          </p:cNvPr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88001E0-AA0B-30C3-DBB7-19E4846BEA77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D69BA4-AA78-A8D4-A91E-131321B88D0B}"/>
              </a:ext>
            </a:extLst>
          </p:cNvPr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5kg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EC4FF3-3875-2C4D-4670-9F78C855B0D6}"/>
              </a:ext>
            </a:extLst>
          </p:cNvPr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muối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ki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-gam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              5 – 2 = 3 (kg)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40C60"/>
                </a:solidFill>
                <a:effectLst/>
                <a:uLnTx/>
                <a:uFillTx/>
                <a:latin typeface="Arial"/>
                <a:cs typeface="+mn-cs"/>
              </a:rPr>
              <a:t>: 3 kg</a:t>
            </a:r>
          </a:p>
        </p:txBody>
      </p:sp>
    </p:spTree>
    <p:extLst>
      <p:ext uri="{BB962C8B-B14F-4D97-AF65-F5344CB8AC3E}">
        <p14:creationId xmlns:p14="http://schemas.microsoft.com/office/powerpoint/2010/main" val="29083933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/>
      <p:bldP spid="12" grpId="0" animBg="1"/>
      <p:bldP spid="15" grpId="0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xmlns="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xmlns="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76508B5-6CDC-B946-4D3A-21CBDC498285}"/>
                </a:ext>
              </a:extLst>
            </p:cNvPr>
            <p:cNvSpPr txBox="1"/>
            <p:nvPr/>
          </p:nvSpPr>
          <p:spPr>
            <a:xfrm>
              <a:off x="5567719" y="3040098"/>
              <a:ext cx="512722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48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48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17DCF25-8E65-E52A-7D06-D1A011DE8D37}"/>
              </a:ext>
            </a:extLst>
          </p:cNvPr>
          <p:cNvGrpSpPr/>
          <p:nvPr/>
        </p:nvGrpSpPr>
        <p:grpSpPr>
          <a:xfrm>
            <a:off x="353121" y="133815"/>
            <a:ext cx="11485758" cy="6501161"/>
            <a:chOff x="1184815" y="475217"/>
            <a:chExt cx="9619270" cy="51672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9FA6D00-A2CA-15AB-F8FC-684F27281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1184815" y="891791"/>
              <a:ext cx="9619270" cy="47507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C12C3C1-1A71-593E-C5CE-FCA875940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6589" y="475217"/>
              <a:ext cx="5376106" cy="114089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BF2A1AD-7350-CA6A-9A07-35E4739C510D}"/>
              </a:ext>
            </a:extLst>
          </p:cNvPr>
          <p:cNvGrpSpPr/>
          <p:nvPr/>
        </p:nvGrpSpPr>
        <p:grpSpPr>
          <a:xfrm>
            <a:off x="833554" y="2360430"/>
            <a:ext cx="10613319" cy="2862322"/>
            <a:chOff x="738304" y="1541280"/>
            <a:chExt cx="10613319" cy="28623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54D3621-E496-83CF-9267-712C76804901}"/>
                </a:ext>
              </a:extLst>
            </p:cNvPr>
            <p:cNvSpPr txBox="1"/>
            <p:nvPr/>
          </p:nvSpPr>
          <p:spPr>
            <a:xfrm>
              <a:off x="1344017" y="1541280"/>
              <a:ext cx="1000760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dirty="0">
                  <a:solidFill>
                    <a:srgbClr val="251C00"/>
                  </a:solidFill>
                  <a:latin typeface="Arial" panose="020B0604020202020204" pitchFamily="34" charset="0"/>
                </a:rPr>
                <a:t>- Giới thiệu các loại cân thông dụng và cách sử dụng mỗi loại cân đó để cân các đồ vật  theo đơn vị ki – lô – gam.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dirty="0">
                  <a:solidFill>
                    <a:srgbClr val="251C00"/>
                  </a:solidFill>
                  <a:latin typeface="Arial" panose="020B0604020202020204" pitchFamily="34" charset="0"/>
                </a:rPr>
                <a:t>- Giới thiệu ca 1</a:t>
              </a:r>
              <a:r>
                <a:rPr lang="en-US" sz="3600" dirty="0">
                  <a:solidFill>
                    <a:srgbClr val="251C00"/>
                  </a:solidFill>
                  <a:latin typeface="Arial" panose="020B0604020202020204" pitchFamily="34" charset="0"/>
                </a:rPr>
                <a:t> </a:t>
              </a:r>
              <a:r>
                <a:rPr lang="vi-VN" sz="3600" dirty="0">
                  <a:solidFill>
                    <a:srgbClr val="251C00"/>
                  </a:solidFill>
                  <a:latin typeface="Arial" panose="020B0604020202020204" pitchFamily="34" charset="0"/>
                </a:rPr>
                <a:t>l, chai 1</a:t>
              </a:r>
              <a:r>
                <a:rPr lang="en-US" sz="3600" dirty="0">
                  <a:solidFill>
                    <a:srgbClr val="251C00"/>
                  </a:solidFill>
                  <a:latin typeface="Arial" panose="020B0604020202020204" pitchFamily="34" charset="0"/>
                </a:rPr>
                <a:t> </a:t>
              </a:r>
              <a:r>
                <a:rPr lang="vi-VN" sz="3600" dirty="0">
                  <a:solidFill>
                    <a:srgbClr val="251C00"/>
                  </a:solidFill>
                  <a:latin typeface="Arial" panose="020B0604020202020204" pitchFamily="34" charset="0"/>
                </a:rPr>
                <a:t>l và cách sử dựng để đong, đo dung tích ở các dồ vật theo đơn vị lít.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88D7049-94D8-5BFE-46AC-DD3CF40CD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079" y="1588265"/>
              <a:ext cx="582885" cy="58288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2749705-12BD-4234-AE71-8B99C80C3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304" y="3221853"/>
              <a:ext cx="582885" cy="58288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ACB3DD-0CF0-D4C5-B8EC-75CA63D0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278" y="534121"/>
            <a:ext cx="5895343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A1E1B61-FA4F-4DDD-A51F-693309C94D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9175" y="563525"/>
            <a:ext cx="9640254" cy="68171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2223A81-2AB9-41F8-B8B4-01B160ABF3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399" y="507999"/>
            <a:ext cx="4233334" cy="6350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08EEF7-A85B-1A31-4BBF-0A1F54F0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895" y="1974978"/>
            <a:ext cx="4377307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xmlns="" id="{39C2E7B1-25AC-4E89-96F6-84514AD32E9F}"/>
                </a:ext>
              </a:extLst>
            </p:cNvPr>
            <p:cNvSpPr txBox="1"/>
            <p:nvPr/>
          </p:nvSpPr>
          <p:spPr>
            <a:xfrm>
              <a:off x="7795640" y="2983920"/>
              <a:ext cx="3023890" cy="15566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Đáp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án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30 </a:t>
              </a:r>
              <a:r>
                <a:rPr kumimoji="0" lang="en-US" altLang="zh-CN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</a:t>
              </a:r>
              <a:endParaRPr kumimoji="0" lang="vi-VN" altLang="zh-CN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76944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13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+ 17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4713" y="62028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 </a:t>
            </a:r>
            <a:r>
              <a:rPr kumimoji="0" lang="pt-BR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2 </a:t>
            </a:r>
            <a:r>
              <a:rPr kumimoji="0" lang="pt-BR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4 </a:t>
            </a:r>
            <a:r>
              <a:rPr kumimoji="0" lang="pt-BR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0791" y="4280578"/>
            <a:ext cx="2973412" cy="16713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2145E2A-F814-8F75-5E8A-53E54C997E24}"/>
              </a:ext>
            </a:extLst>
          </p:cNvPr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D7767504-7938-11D6-5749-03B3AA3B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7" name="文本框 1">
              <a:extLst>
                <a:ext uri="{FF2B5EF4-FFF2-40B4-BE49-F238E27FC236}">
                  <a16:creationId xmlns:a16="http://schemas.microsoft.com/office/drawing/2014/main" xmlns="" id="{E644A4B0-7D0E-5C56-0FFA-56121F5BFADB}"/>
                </a:ext>
              </a:extLst>
            </p:cNvPr>
            <p:cNvSpPr txBox="1"/>
            <p:nvPr/>
          </p:nvSpPr>
          <p:spPr>
            <a:xfrm>
              <a:off x="7795640" y="2983920"/>
              <a:ext cx="3023890" cy="15566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Đáp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án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12 </a:t>
              </a:r>
              <a:r>
                <a:rPr kumimoji="0" lang="en-US" altLang="zh-CN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</a:t>
              </a:r>
              <a:endParaRPr kumimoji="0" lang="vi-VN" altLang="zh-CN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9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12634" y="1613898"/>
            <a:ext cx="6493391" cy="2377078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xmlns="" id="{39C2E7B1-25AC-4E89-96F6-84514AD32E9F}"/>
                </a:ext>
              </a:extLst>
            </p:cNvPr>
            <p:cNvSpPr txBox="1"/>
            <p:nvPr/>
          </p:nvSpPr>
          <p:spPr>
            <a:xfrm>
              <a:off x="7785389" y="3302898"/>
              <a:ext cx="3023890" cy="14413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13 </a:t>
              </a:r>
              <a:r>
                <a:rPr kumimoji="0" lang="en-US" altLang="zh-CN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</a:t>
              </a:r>
              <a:endParaRPr kumimoji="0" lang="vi-VN" altLang="zh-CN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597" y="322570"/>
            <a:ext cx="8180527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 </a:t>
            </a:r>
            <a:r>
              <a:rPr lang="en-US" sz="36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13 </a:t>
            </a:r>
            <a:r>
              <a:rPr lang="en-US" sz="36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408C49-A719-F125-C130-EA168ED5B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049" y="1000700"/>
            <a:ext cx="9217951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F95F8D-72A2-42FD-0DF7-81E4B0D60DBE}"/>
              </a:ext>
            </a:extLst>
          </p:cNvPr>
          <p:cNvSpPr txBox="1"/>
          <p:nvPr/>
        </p:nvSpPr>
        <p:spPr>
          <a:xfrm>
            <a:off x="1046027" y="1420417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" name="Picture 9" descr="20210409041757_wm_shs-toan-2-tap-1">
            <a:extLst>
              <a:ext uri="{FF2B5EF4-FFF2-40B4-BE49-F238E27FC236}">
                <a16:creationId xmlns:a16="http://schemas.microsoft.com/office/drawing/2014/main" xmlns="" id="{EDA61F90-B375-BDEC-8907-79EDDB756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/>
        </p:blipFill>
        <p:spPr bwMode="auto">
          <a:xfrm>
            <a:off x="5126175" y="415555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48FA1E-8AD9-A1F4-2627-F5E76D4E94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2612904"/>
            <a:ext cx="4448175" cy="2136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2DD5F2-44B5-53EF-3FC8-236BB65C8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2415805"/>
            <a:ext cx="1905000" cy="3543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A15DDA-9FAD-915C-F983-0F22B922F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2252"/>
            <a:ext cx="6038850" cy="3396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89368F8-C95C-7508-C6FF-D7FFCD401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32364"/>
            <a:ext cx="2228850" cy="445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95922AC-9E2C-5AEE-99EB-496C8E260D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0" y="38142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272</Words>
  <Application>Microsoft Office PowerPoint</Application>
  <PresentationFormat>Widescreen</PresentationFormat>
  <Paragraphs>36</Paragraphs>
  <Slides>20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#9Slide05 Bodega Script</vt:lpstr>
      <vt:lpstr>#9Slide07 HoneyCream</vt:lpstr>
      <vt:lpstr>Arial</vt:lpstr>
      <vt:lpstr>Bebas Neue</vt:lpstr>
      <vt:lpstr>Calibri</vt:lpstr>
      <vt:lpstr>Calibri Light</vt:lpstr>
      <vt:lpstr>Cambria</vt:lpstr>
      <vt:lpstr>Karla</vt:lpstr>
      <vt:lpstr>Love Ya Like A Sister</vt:lpstr>
      <vt:lpstr>SVN-Newton</vt:lpstr>
      <vt:lpstr>Times New Roman</vt:lpstr>
      <vt:lpstr>UTM Aquarelle</vt:lpstr>
      <vt:lpstr>UTM Avo</vt:lpstr>
      <vt:lpstr>字魂151号-联盟综艺体</vt:lpstr>
      <vt:lpstr>等线</vt:lpstr>
      <vt:lpstr>等线 Light</vt:lpstr>
      <vt:lpstr>Office Theme</vt:lpstr>
      <vt:lpstr>Office 主题​​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14</cp:revision>
  <dcterms:created xsi:type="dcterms:W3CDTF">2024-05-07T03:32:55Z</dcterms:created>
  <dcterms:modified xsi:type="dcterms:W3CDTF">2025-11-07T03:02:12Z</dcterms:modified>
</cp:coreProperties>
</file>