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7" r:id="rId2"/>
    <p:sldId id="321" r:id="rId3"/>
    <p:sldId id="257" r:id="rId4"/>
    <p:sldId id="258" r:id="rId5"/>
    <p:sldId id="259" r:id="rId6"/>
    <p:sldId id="284" r:id="rId7"/>
    <p:sldId id="327" r:id="rId8"/>
    <p:sldId id="417" r:id="rId9"/>
    <p:sldId id="445" r:id="rId10"/>
    <p:sldId id="446" r:id="rId11"/>
    <p:sldId id="447" r:id="rId12"/>
    <p:sldId id="453" r:id="rId13"/>
    <p:sldId id="448" r:id="rId14"/>
    <p:sldId id="454" r:id="rId15"/>
    <p:sldId id="319" r:id="rId16"/>
    <p:sldId id="322" r:id="rId17"/>
    <p:sldId id="331" r:id="rId18"/>
    <p:sldId id="332" r:id="rId19"/>
    <p:sldId id="333" r:id="rId20"/>
    <p:sldId id="694" r:id="rId21"/>
    <p:sldId id="692" r:id="rId22"/>
    <p:sldId id="693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6D08-CE68-379B-E8F4-156AD337F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28E4D-FC15-DA2E-ED30-BDD09FE2A915}"/>
              </a:ext>
            </a:extLst>
          </p:cNvPr>
          <p:cNvSpPr/>
          <p:nvPr userDrawn="1"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80.png"/><Relationship Id="rId11" Type="http://schemas.microsoft.com/office/2007/relationships/hdphoto" Target="../media/hdphoto6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3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microsoft.com/office/2007/relationships/hdphoto" Target="../media/hdphoto10.wdp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gif"/><Relationship Id="rId5" Type="http://schemas.openxmlformats.org/officeDocument/2006/relationships/image" Target="../media/image17.jpeg"/><Relationship Id="rId1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8.gif"/><Relationship Id="rId17" Type="http://schemas.openxmlformats.org/officeDocument/2006/relationships/image" Target="../media/image26.gif"/><Relationship Id="rId2" Type="http://schemas.openxmlformats.org/officeDocument/2006/relationships/audio" Target="../media/audio3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7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-1"/>
            <a:ext cx="10972800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75" y="111524"/>
            <a:ext cx="3250502" cy="527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1" y="2841839"/>
            <a:ext cx="1436274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006601"/>
            <a:ext cx="2447947" cy="222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38" y="3331646"/>
            <a:ext cx="178304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418771" y="5417844"/>
            <a:ext cx="102108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52841" y="5417844"/>
            <a:ext cx="102108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070600" y="5417844"/>
            <a:ext cx="102108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4399" y="2537038"/>
            <a:ext cx="73152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593652" y="6054443"/>
            <a:ext cx="10988748" cy="819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40" y="381000"/>
            <a:ext cx="8976360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3774" y="6050480"/>
            <a:ext cx="9529385" cy="82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84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                B                  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318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82267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807" y="1397002"/>
            <a:ext cx="9372599" cy="49530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qua slide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36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0" y="381000"/>
            <a:ext cx="6122670" cy="21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5"/>
            <a:ext cx="12192000" cy="6845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96" y="4706196"/>
            <a:ext cx="149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50" y="4771724"/>
            <a:ext cx="149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5" y="3383287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851368" y="4280968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9408" y="3519731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868" y="3751485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21" y="4733588"/>
            <a:ext cx="1731066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895716" y="5352552"/>
            <a:ext cx="823031" cy="735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676737" y="5360177"/>
            <a:ext cx="102108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0" y="4835190"/>
            <a:ext cx="127422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591592" y="5429920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7" y="4521522"/>
            <a:ext cx="189779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725491" y="5418482"/>
            <a:ext cx="823031" cy="735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1454027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B                                C                   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9526" y="112528"/>
            <a:ext cx="11780520" cy="2290426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70684" y="238227"/>
            <a:ext cx="6601790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đựng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.…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xô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363644" y="2609014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4850478" y="260666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8671579" y="258969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6F467-163C-49E6-89BB-3B1D5882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921" y="160418"/>
            <a:ext cx="369989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92331 0.25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58464 0.2784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24987 0.2680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"/>
            <a:ext cx="12192000" cy="68453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67" y="3416024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38502" y="3981875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177801"/>
            <a:ext cx="2315401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6963" y="2617924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51" y="2964768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85" y="4859441"/>
            <a:ext cx="1731066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7" y="5043087"/>
            <a:ext cx="149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66401" y="5496339"/>
            <a:ext cx="823031" cy="735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199074" y="5556288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87" y="4343308"/>
            <a:ext cx="1323023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1528908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             B                         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81202" y="129635"/>
            <a:ext cx="9498488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72640" y="177800"/>
            <a:ext cx="9282737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3433492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7325105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7211 0.4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33321 0.3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07917 0.3291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447</Words>
  <Application>Microsoft Office PowerPoint</Application>
  <PresentationFormat>Widescreen</PresentationFormat>
  <Paragraphs>98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思源黑体 CN</vt:lpstr>
      <vt:lpstr>Arial</vt:lpstr>
      <vt:lpstr>Book Antiqua</vt:lpstr>
      <vt:lpstr>Calibri</vt:lpstr>
      <vt:lpstr>Cambria</vt:lpstr>
      <vt:lpstr>Cambria Math</vt:lpstr>
      <vt:lpstr>UTM Showcard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2024-05-07T03:08:25Z</dcterms:created>
  <dcterms:modified xsi:type="dcterms:W3CDTF">2024-11-06T10:29:17Z</dcterms:modified>
</cp:coreProperties>
</file>