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08" r:id="rId3"/>
    <p:sldMasterId id="2147483733" r:id="rId4"/>
  </p:sldMasterIdLst>
  <p:notesMasterIdLst>
    <p:notesMasterId r:id="rId23"/>
  </p:notesMasterIdLst>
  <p:sldIdLst>
    <p:sldId id="258" r:id="rId5"/>
    <p:sldId id="299" r:id="rId6"/>
    <p:sldId id="300" r:id="rId7"/>
    <p:sldId id="301" r:id="rId8"/>
    <p:sldId id="747" r:id="rId9"/>
    <p:sldId id="257" r:id="rId10"/>
    <p:sldId id="297" r:id="rId11"/>
    <p:sldId id="298" r:id="rId12"/>
    <p:sldId id="748" r:id="rId13"/>
    <p:sldId id="761" r:id="rId14"/>
    <p:sldId id="277" r:id="rId15"/>
    <p:sldId id="753" r:id="rId16"/>
    <p:sldId id="256" r:id="rId17"/>
    <p:sldId id="2007577125" r:id="rId18"/>
    <p:sldId id="261" r:id="rId19"/>
    <p:sldId id="260" r:id="rId20"/>
    <p:sldId id="267" r:id="rId21"/>
    <p:sldId id="26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5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F9237-4336-4937-8C70-2A02D46C1880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1BC7E-B918-43AA-9683-CF39425C6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53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2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5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9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9074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7441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5842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903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1590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1568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2696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8208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7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9180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106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77189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20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4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343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36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196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359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794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4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977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91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33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161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87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617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563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373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43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0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268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872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057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047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64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2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7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0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7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3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65CC71-8C12-9957-739C-D8D8D6FF82D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340" y="0"/>
            <a:ext cx="1526188" cy="152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83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xmlns="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3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83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87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10" Type="http://schemas.openxmlformats.org/officeDocument/2006/relationships/image" Target="../media/image7.emf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10" Type="http://schemas.openxmlformats.org/officeDocument/2006/relationships/image" Target="../media/image41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16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18" Type="http://schemas.openxmlformats.org/officeDocument/2006/relationships/image" Target="../media/image59.emf"/><Relationship Id="rId3" Type="http://schemas.microsoft.com/office/2007/relationships/media" Target="../media/media4.mp3"/><Relationship Id="rId21" Type="http://schemas.openxmlformats.org/officeDocument/2006/relationships/image" Target="../media/image16.png"/><Relationship Id="rId7" Type="http://schemas.openxmlformats.org/officeDocument/2006/relationships/audio" Target="../media/audio3.wav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audio" Target="../media/media3.wav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microsoft.com/office/2007/relationships/media" Target="../media/media3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56.png"/><Relationship Id="rId10" Type="http://schemas.openxmlformats.org/officeDocument/2006/relationships/image" Target="../media/image42.png"/><Relationship Id="rId19" Type="http://schemas.openxmlformats.org/officeDocument/2006/relationships/image" Target="../media/image60.png"/><Relationship Id="rId4" Type="http://schemas.openxmlformats.org/officeDocument/2006/relationships/audio" Target="../media/media4.mp3"/><Relationship Id="rId9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63.png"/><Relationship Id="rId18" Type="http://schemas.openxmlformats.org/officeDocument/2006/relationships/image" Target="../media/image61.png"/><Relationship Id="rId3" Type="http://schemas.microsoft.com/office/2007/relationships/media" Target="../media/media4.mp3"/><Relationship Id="rId7" Type="http://schemas.openxmlformats.org/officeDocument/2006/relationships/image" Target="../media/image50.png"/><Relationship Id="rId12" Type="http://schemas.openxmlformats.org/officeDocument/2006/relationships/image" Target="../media/image62.png"/><Relationship Id="rId17" Type="http://schemas.openxmlformats.org/officeDocument/2006/relationships/image" Target="../media/image58.png"/><Relationship Id="rId2" Type="http://schemas.openxmlformats.org/officeDocument/2006/relationships/audio" Target="../media/media3.wav"/><Relationship Id="rId16" Type="http://schemas.openxmlformats.org/officeDocument/2006/relationships/image" Target="../media/image60.png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59.emf"/><Relationship Id="rId10" Type="http://schemas.openxmlformats.org/officeDocument/2006/relationships/image" Target="../media/image52.png"/><Relationship Id="rId19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openxmlformats.org/officeDocument/2006/relationships/image" Target="../media/image42.png"/><Relationship Id="rId1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64.png"/><Relationship Id="rId18" Type="http://schemas.openxmlformats.org/officeDocument/2006/relationships/image" Target="../media/image61.png"/><Relationship Id="rId3" Type="http://schemas.microsoft.com/office/2007/relationships/media" Target="../media/media4.mp3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17" Type="http://schemas.openxmlformats.org/officeDocument/2006/relationships/image" Target="../media/image58.png"/><Relationship Id="rId2" Type="http://schemas.openxmlformats.org/officeDocument/2006/relationships/audio" Target="../media/media3.wav"/><Relationship Id="rId16" Type="http://schemas.openxmlformats.org/officeDocument/2006/relationships/image" Target="../media/image60.png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image" Target="../media/image62.png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59.emf"/><Relationship Id="rId10" Type="http://schemas.openxmlformats.org/officeDocument/2006/relationships/image" Target="../media/image52.png"/><Relationship Id="rId19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openxmlformats.org/officeDocument/2006/relationships/image" Target="../media/image42.png"/><Relationship Id="rId1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12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39.svg"/><Relationship Id="rId5" Type="http://schemas.openxmlformats.org/officeDocument/2006/relationships/image" Target="../media/image76.svg"/><Relationship Id="rId10" Type="http://schemas.openxmlformats.org/officeDocument/2006/relationships/image" Target="../media/image31.png"/><Relationship Id="rId4" Type="http://schemas.openxmlformats.org/officeDocument/2006/relationships/image" Target="../media/image66.png"/><Relationship Id="rId9" Type="http://schemas.openxmlformats.org/officeDocument/2006/relationships/image" Target="../media/image8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7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5.xml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slide" Target="slide3.xml"/><Relationship Id="rId15" Type="http://schemas.openxmlformats.org/officeDocument/2006/relationships/slide" Target="slide6.xml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2.xml"/><Relationship Id="rId5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7.png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1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image" Target="../media/image25.png"/><Relationship Id="rId16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7.svg"/><Relationship Id="rId14" Type="http://schemas.openxmlformats.org/officeDocument/2006/relationships/image" Target="../media/image4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10" Type="http://schemas.openxmlformats.org/officeDocument/2006/relationships/image" Target="../media/image37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xmlns="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xmlns="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xmlns="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xmlns="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5F1CE1D-71B5-B8F2-E725-F1733B7F01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3490" y="1242369"/>
            <a:ext cx="7578708" cy="3221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727CB3F-87C8-DED9-DA4C-C4573BCE8475}"/>
              </a:ext>
            </a:extLst>
          </p:cNvPr>
          <p:cNvGrpSpPr/>
          <p:nvPr/>
        </p:nvGrpSpPr>
        <p:grpSpPr>
          <a:xfrm>
            <a:off x="1400779" y="937263"/>
            <a:ext cx="9916150" cy="1668470"/>
            <a:chOff x="1338411" y="4330572"/>
            <a:chExt cx="7509608" cy="166847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66B3D06E-F131-2D2E-EA07-17868709B869}"/>
                </a:ext>
              </a:extLst>
            </p:cNvPr>
            <p:cNvSpPr/>
            <p:nvPr/>
          </p:nvSpPr>
          <p:spPr>
            <a:xfrm>
              <a:off x="1338411" y="4478974"/>
              <a:ext cx="523220" cy="72347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7F021E41-635D-8E54-E39D-6CBE7299645D}"/>
                </a:ext>
              </a:extLst>
            </p:cNvPr>
            <p:cNvSpPr txBox="1"/>
            <p:nvPr/>
          </p:nvSpPr>
          <p:spPr>
            <a:xfrm>
              <a:off x="1861631" y="4330572"/>
              <a:ext cx="6986388" cy="1668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err="1"/>
                <a:t>Tìm</a:t>
              </a:r>
              <a:r>
                <a:rPr lang="en-US" sz="3600" dirty="0"/>
                <a:t> </a:t>
              </a:r>
              <a:r>
                <a:rPr lang="en-US" sz="3600" dirty="0" err="1"/>
                <a:t>tổng</a:t>
              </a:r>
              <a:r>
                <a:rPr lang="en-US" sz="3600" dirty="0"/>
                <a:t> </a:t>
              </a:r>
              <a:r>
                <a:rPr lang="en-US" sz="3600" dirty="0" err="1"/>
                <a:t>số</a:t>
              </a:r>
              <a:r>
                <a:rPr lang="en-US" sz="3600" dirty="0"/>
                <a:t> ki – </a:t>
              </a:r>
              <a:r>
                <a:rPr lang="en-US" sz="3600" dirty="0" err="1"/>
                <a:t>lô</a:t>
              </a:r>
              <a:r>
                <a:rPr lang="en-US" sz="3600" dirty="0"/>
                <a:t> – gam </a:t>
              </a:r>
              <a:r>
                <a:rPr lang="en-US" sz="3600" dirty="0" err="1"/>
                <a:t>thóc</a:t>
              </a:r>
              <a:r>
                <a:rPr lang="en-US" sz="3600" dirty="0"/>
                <a:t> </a:t>
              </a:r>
              <a:r>
                <a:rPr lang="en-US" sz="3600" dirty="0" err="1"/>
                <a:t>của</a:t>
              </a:r>
              <a:r>
                <a:rPr lang="en-US" sz="3600" dirty="0"/>
                <a:t> </a:t>
              </a:r>
              <a:r>
                <a:rPr lang="en-US" sz="3600" dirty="0" err="1"/>
                <a:t>hai</a:t>
              </a:r>
              <a:r>
                <a:rPr lang="en-US" sz="3600" dirty="0"/>
                <a:t> bao </a:t>
              </a:r>
              <a:r>
                <a:rPr lang="en-US" sz="3600" dirty="0" err="1"/>
                <a:t>thóc</a:t>
              </a:r>
              <a:r>
                <a:rPr lang="en-US" sz="3600" dirty="0"/>
                <a:t>.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3995F56-CFB1-1BD0-054E-A4A964F8A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684" y="1951211"/>
            <a:ext cx="5489639" cy="28174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280D5AD-DD26-9F92-9411-015450D80059}"/>
              </a:ext>
            </a:extLst>
          </p:cNvPr>
          <p:cNvSpPr txBox="1"/>
          <p:nvPr/>
        </p:nvSpPr>
        <p:spPr>
          <a:xfrm>
            <a:off x="1504335" y="5147933"/>
            <a:ext cx="1016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solidFill>
                  <a:srgbClr val="FF0000"/>
                </a:solidFill>
              </a:rPr>
              <a:t>Số</a:t>
            </a:r>
            <a:r>
              <a:rPr lang="en-US" sz="2800" b="1" dirty="0">
                <a:solidFill>
                  <a:srgbClr val="FF0000"/>
                </a:solidFill>
              </a:rPr>
              <a:t> ki – </a:t>
            </a:r>
            <a:r>
              <a:rPr lang="en-US" sz="2800" b="1" dirty="0" err="1">
                <a:solidFill>
                  <a:srgbClr val="FF0000"/>
                </a:solidFill>
              </a:rPr>
              <a:t>lô</a:t>
            </a:r>
            <a:r>
              <a:rPr lang="en-US" sz="2800" b="1" dirty="0">
                <a:solidFill>
                  <a:srgbClr val="FF0000"/>
                </a:solidFill>
              </a:rPr>
              <a:t> – gam </a:t>
            </a:r>
            <a:r>
              <a:rPr lang="en-US" sz="2800" b="1" dirty="0" err="1">
                <a:solidFill>
                  <a:srgbClr val="FF0000"/>
                </a:solidFill>
              </a:rPr>
              <a:t>thóc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hai</a:t>
            </a:r>
            <a:r>
              <a:rPr lang="en-US" sz="2800" b="1" dirty="0">
                <a:solidFill>
                  <a:srgbClr val="FF0000"/>
                </a:solidFill>
              </a:rPr>
              <a:t> bao </a:t>
            </a:r>
            <a:r>
              <a:rPr lang="en-US" sz="2800" b="1" dirty="0" err="1">
                <a:solidFill>
                  <a:srgbClr val="FF0000"/>
                </a:solidFill>
              </a:rPr>
              <a:t>thóc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</a:t>
            </a:r>
            <a:r>
              <a:rPr lang="en-US" sz="2800" b="1" dirty="0">
                <a:solidFill>
                  <a:srgbClr val="FF0000"/>
                </a:solidFill>
              </a:rPr>
              <a:t>: 30 + 50 = 80 kg.</a:t>
            </a:r>
          </a:p>
        </p:txBody>
      </p:sp>
    </p:spTree>
    <p:extLst>
      <p:ext uri="{BB962C8B-B14F-4D97-AF65-F5344CB8AC3E}">
        <p14:creationId xmlns:p14="http://schemas.microsoft.com/office/powerpoint/2010/main" val="254638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466725" y="323850"/>
            <a:ext cx="11287125" cy="626745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7194A9-2EB4-C01E-38DA-7E6AEB80914E}"/>
              </a:ext>
            </a:extLst>
          </p:cNvPr>
          <p:cNvSpPr txBox="1"/>
          <p:nvPr/>
        </p:nvSpPr>
        <p:spPr>
          <a:xfrm>
            <a:off x="1338507" y="419285"/>
            <a:ext cx="9955478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Ba </a:t>
            </a:r>
            <a:r>
              <a:rPr lang="en-US" sz="2400" dirty="0" err="1"/>
              <a:t>chú</a:t>
            </a:r>
            <a:r>
              <a:rPr lang="en-US" sz="2400" dirty="0"/>
              <a:t>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</a:t>
            </a:r>
            <a:r>
              <a:rPr lang="en-US" sz="2400" dirty="0" err="1"/>
              <a:t>rủ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cân</a:t>
            </a:r>
            <a:r>
              <a:rPr lang="en-US" sz="2400" dirty="0"/>
              <a:t>.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A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32 kg,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B </a:t>
            </a:r>
            <a:r>
              <a:rPr lang="en-US" sz="2400" dirty="0" err="1"/>
              <a:t>nặng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A </a:t>
            </a:r>
            <a:r>
              <a:rPr lang="en-US" sz="2400" dirty="0" err="1"/>
              <a:t>là</a:t>
            </a:r>
            <a:r>
              <a:rPr lang="en-US" sz="2400" dirty="0"/>
              <a:t> 2 kg,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C </a:t>
            </a:r>
            <a:r>
              <a:rPr lang="en-US" sz="2400" dirty="0" err="1"/>
              <a:t>nhẹ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A </a:t>
            </a:r>
            <a:r>
              <a:rPr lang="en-US" sz="2400" dirty="0" err="1"/>
              <a:t>là</a:t>
            </a:r>
            <a:r>
              <a:rPr lang="en-US" sz="2400" dirty="0"/>
              <a:t> 2 kg. </a:t>
            </a:r>
            <a:r>
              <a:rPr lang="en-US" sz="2400" dirty="0" err="1"/>
              <a:t>Hỏi</a:t>
            </a:r>
            <a:r>
              <a:rPr lang="en-US" sz="2400" dirty="0"/>
              <a:t>: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B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ki – </a:t>
            </a:r>
            <a:r>
              <a:rPr lang="en-US" sz="2400" dirty="0" err="1"/>
              <a:t>lô</a:t>
            </a:r>
            <a:r>
              <a:rPr lang="en-US" sz="2400" dirty="0"/>
              <a:t> – gam?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C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ki – </a:t>
            </a:r>
            <a:r>
              <a:rPr lang="en-US" sz="2400" dirty="0" err="1"/>
              <a:t>lô</a:t>
            </a:r>
            <a:r>
              <a:rPr lang="en-US" sz="2400" dirty="0"/>
              <a:t> – gam?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470E9266-878E-EFED-0A3A-51E3ACE3CFD5}"/>
              </a:ext>
            </a:extLst>
          </p:cNvPr>
          <p:cNvSpPr/>
          <p:nvPr/>
        </p:nvSpPr>
        <p:spPr>
          <a:xfrm>
            <a:off x="815287" y="709571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7264ED7-5A90-E110-8F4D-38ED6B5ED31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3523" y="3317260"/>
            <a:ext cx="5032148" cy="29896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2389260-423E-BC29-6FF9-ABD526017C9A}"/>
              </a:ext>
            </a:extLst>
          </p:cNvPr>
          <p:cNvSpPr txBox="1"/>
          <p:nvPr/>
        </p:nvSpPr>
        <p:spPr>
          <a:xfrm>
            <a:off x="6638361" y="2868179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32 kg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A96DB03C-DB00-EEBE-5B7C-FFD0BF0BB6C5}"/>
              </a:ext>
            </a:extLst>
          </p:cNvPr>
          <p:cNvCxnSpPr>
            <a:cxnSpLocks/>
          </p:cNvCxnSpPr>
          <p:nvPr/>
        </p:nvCxnSpPr>
        <p:spPr>
          <a:xfrm>
            <a:off x="5357226" y="951816"/>
            <a:ext cx="31676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B4320155-773C-BC42-8D66-3F768A528D54}"/>
              </a:ext>
            </a:extLst>
          </p:cNvPr>
          <p:cNvCxnSpPr>
            <a:cxnSpLocks/>
          </p:cNvCxnSpPr>
          <p:nvPr/>
        </p:nvCxnSpPr>
        <p:spPr>
          <a:xfrm>
            <a:off x="8697907" y="974949"/>
            <a:ext cx="24844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45580D5A-E75F-98FE-1A79-53C8AB5C0252}"/>
              </a:ext>
            </a:extLst>
          </p:cNvPr>
          <p:cNvCxnSpPr>
            <a:cxnSpLocks/>
          </p:cNvCxnSpPr>
          <p:nvPr/>
        </p:nvCxnSpPr>
        <p:spPr>
          <a:xfrm>
            <a:off x="1450289" y="1501091"/>
            <a:ext cx="20739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34F3437-D1A5-8DD8-6B6C-94E163640903}"/>
              </a:ext>
            </a:extLst>
          </p:cNvPr>
          <p:cNvSpPr txBox="1"/>
          <p:nvPr/>
        </p:nvSpPr>
        <p:spPr>
          <a:xfrm>
            <a:off x="815287" y="3091208"/>
            <a:ext cx="5990445" cy="103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è"/>
            </a:pPr>
            <a:r>
              <a:rPr lang="en-US" sz="2600" dirty="0" err="1">
                <a:solidFill>
                  <a:srgbClr val="FF0000"/>
                </a:solidFill>
              </a:rPr>
              <a:t>Rô</a:t>
            </a:r>
            <a:r>
              <a:rPr lang="en-US" sz="2600" dirty="0">
                <a:solidFill>
                  <a:srgbClr val="FF0000"/>
                </a:solidFill>
              </a:rPr>
              <a:t> – </a:t>
            </a:r>
            <a:r>
              <a:rPr lang="en-US" sz="2600" dirty="0" err="1">
                <a:solidFill>
                  <a:srgbClr val="FF0000"/>
                </a:solidFill>
              </a:rPr>
              <a:t>bốt</a:t>
            </a:r>
            <a:r>
              <a:rPr lang="en-US" sz="2600" dirty="0">
                <a:solidFill>
                  <a:srgbClr val="FF0000"/>
                </a:solidFill>
              </a:rPr>
              <a:t> B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số</a:t>
            </a:r>
            <a:r>
              <a:rPr lang="en-US" sz="2600" dirty="0">
                <a:solidFill>
                  <a:srgbClr val="FF0000"/>
                </a:solidFill>
              </a:rPr>
              <a:t> ki – </a:t>
            </a:r>
            <a:r>
              <a:rPr lang="en-US" sz="2600" dirty="0" err="1">
                <a:solidFill>
                  <a:srgbClr val="FF0000"/>
                </a:solidFill>
              </a:rPr>
              <a:t>lô</a:t>
            </a:r>
            <a:r>
              <a:rPr lang="en-US" sz="2600" dirty="0">
                <a:solidFill>
                  <a:srgbClr val="FF0000"/>
                </a:solidFill>
              </a:rPr>
              <a:t> – gam </a:t>
            </a:r>
            <a:r>
              <a:rPr lang="en-US" sz="2600" dirty="0" err="1">
                <a:solidFill>
                  <a:srgbClr val="FF0000"/>
                </a:solidFill>
              </a:rPr>
              <a:t>là</a:t>
            </a:r>
            <a:r>
              <a:rPr lang="en-US" sz="2600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</a:rPr>
              <a:t>32 kg + 2 kg = 34 kg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647B20F-8847-992B-84DE-3D284CEDABA4}"/>
              </a:ext>
            </a:extLst>
          </p:cNvPr>
          <p:cNvSpPr txBox="1"/>
          <p:nvPr/>
        </p:nvSpPr>
        <p:spPr>
          <a:xfrm>
            <a:off x="8237305" y="3252600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34 kg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9EA763A8-9E62-F385-378E-F5B7E6542BC0}"/>
              </a:ext>
            </a:extLst>
          </p:cNvPr>
          <p:cNvCxnSpPr>
            <a:cxnSpLocks/>
          </p:cNvCxnSpPr>
          <p:nvPr/>
        </p:nvCxnSpPr>
        <p:spPr>
          <a:xfrm>
            <a:off x="3591614" y="1501091"/>
            <a:ext cx="45236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AF2B424-CADC-52BE-5833-8893176BA863}"/>
              </a:ext>
            </a:extLst>
          </p:cNvPr>
          <p:cNvSpPr txBox="1"/>
          <p:nvPr/>
        </p:nvSpPr>
        <p:spPr>
          <a:xfrm>
            <a:off x="757230" y="4632912"/>
            <a:ext cx="5990445" cy="103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è"/>
            </a:pPr>
            <a:r>
              <a:rPr lang="en-US" sz="2600" dirty="0" err="1">
                <a:solidFill>
                  <a:srgbClr val="FF0000"/>
                </a:solidFill>
              </a:rPr>
              <a:t>Rô</a:t>
            </a:r>
            <a:r>
              <a:rPr lang="en-US" sz="2600" dirty="0">
                <a:solidFill>
                  <a:srgbClr val="FF0000"/>
                </a:solidFill>
              </a:rPr>
              <a:t> – </a:t>
            </a:r>
            <a:r>
              <a:rPr lang="en-US" sz="2600" dirty="0" err="1">
                <a:solidFill>
                  <a:srgbClr val="FF0000"/>
                </a:solidFill>
              </a:rPr>
              <a:t>bốt</a:t>
            </a:r>
            <a:r>
              <a:rPr lang="en-US" sz="2600" dirty="0">
                <a:solidFill>
                  <a:srgbClr val="FF0000"/>
                </a:solidFill>
              </a:rPr>
              <a:t> C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số</a:t>
            </a:r>
            <a:r>
              <a:rPr lang="en-US" sz="2600" dirty="0">
                <a:solidFill>
                  <a:srgbClr val="FF0000"/>
                </a:solidFill>
              </a:rPr>
              <a:t> ki – </a:t>
            </a:r>
            <a:r>
              <a:rPr lang="en-US" sz="2600" dirty="0" err="1">
                <a:solidFill>
                  <a:srgbClr val="FF0000"/>
                </a:solidFill>
              </a:rPr>
              <a:t>lô</a:t>
            </a:r>
            <a:r>
              <a:rPr lang="en-US" sz="2600" dirty="0">
                <a:solidFill>
                  <a:srgbClr val="FF0000"/>
                </a:solidFill>
              </a:rPr>
              <a:t> – gam </a:t>
            </a:r>
            <a:r>
              <a:rPr lang="en-US" sz="2600" dirty="0" err="1">
                <a:solidFill>
                  <a:srgbClr val="FF0000"/>
                </a:solidFill>
              </a:rPr>
              <a:t>là</a:t>
            </a:r>
            <a:r>
              <a:rPr lang="en-US" sz="2600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</a:rPr>
              <a:t>32 kg – 2 kg = 30 kg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8A70601-2EF8-6AD4-606D-673C2E2AEA15}"/>
              </a:ext>
            </a:extLst>
          </p:cNvPr>
          <p:cNvSpPr txBox="1"/>
          <p:nvPr/>
        </p:nvSpPr>
        <p:spPr>
          <a:xfrm>
            <a:off x="9667007" y="3338840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30 kg</a:t>
            </a:r>
          </a:p>
        </p:txBody>
      </p:sp>
    </p:spTree>
    <p:extLst>
      <p:ext uri="{BB962C8B-B14F-4D97-AF65-F5344CB8AC3E}">
        <p14:creationId xmlns:p14="http://schemas.microsoft.com/office/powerpoint/2010/main" val="322976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xmlns="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xmlns="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xmlns="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xmlns="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DB54CD-63BE-303C-45B7-8A0EFEB723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4562" y="1096922"/>
            <a:ext cx="7462151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6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xmlns="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37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30 kg + 4 kg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6C5205F-77CD-48D9-BEBD-A0A0E370FF5F}"/>
              </a:ext>
            </a:extLst>
          </p:cNvPr>
          <p:cNvSpPr txBox="1"/>
          <p:nvPr/>
        </p:nvSpPr>
        <p:spPr>
          <a:xfrm>
            <a:off x="-1923774" y="2036998"/>
            <a:ext cx="1879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2448546-574B-4681-A77D-861BAC54EDA0}"/>
              </a:ext>
            </a:extLst>
          </p:cNvPr>
          <p:cNvSpPr txBox="1"/>
          <p:nvPr/>
        </p:nvSpPr>
        <p:spPr>
          <a:xfrm>
            <a:off x="-1785498" y="3625082"/>
            <a:ext cx="16067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6 kg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 kg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5 kg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2 kg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10 kg – 4 kg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FBAE7B-FFBC-474D-9562-EEE690ED6027}"/>
              </a:ext>
            </a:extLst>
          </p:cNvPr>
          <p:cNvSpPr txBox="1"/>
          <p:nvPr/>
        </p:nvSpPr>
        <p:spPr>
          <a:xfrm>
            <a:off x="-2094493" y="2036998"/>
            <a:ext cx="22204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96E381D-D2B1-4C19-B9E9-15E0466E4979}"/>
              </a:ext>
            </a:extLst>
          </p:cNvPr>
          <p:cNvSpPr txBox="1"/>
          <p:nvPr/>
        </p:nvSpPr>
        <p:spPr>
          <a:xfrm>
            <a:off x="-1953205" y="3528341"/>
            <a:ext cx="18941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19 kg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20 kg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18 kg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17 kg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15 kg + 4 kg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590646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597380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3931920" y="2361336"/>
            <a:ext cx="4328160" cy="0"/>
          </a:xfrm>
          <a:prstGeom prst="line">
            <a:avLst/>
          </a:prstGeom>
          <a:ln w="47625" cap="flat">
            <a:solidFill>
              <a:srgbClr val="02602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3345199" y="3601859"/>
            <a:ext cx="759667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65757" y="1577767"/>
            <a:ext cx="2355913" cy="567690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79730" y="5038707"/>
            <a:ext cx="3652115" cy="1978783"/>
          </a:xfrm>
          <a:custGeom>
            <a:avLst/>
            <a:gdLst/>
            <a:ahLst/>
            <a:cxnLst/>
            <a:rect l="l" t="t" r="r" b="b"/>
            <a:pathLst>
              <a:path w="5478173" h="2968174">
                <a:moveTo>
                  <a:pt x="0" y="0"/>
                </a:moveTo>
                <a:lnTo>
                  <a:pt x="5478173" y="0"/>
                </a:lnTo>
                <a:lnTo>
                  <a:pt x="5478173" y="2968173"/>
                </a:lnTo>
                <a:lnTo>
                  <a:pt x="0" y="2968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213496">
            <a:off x="10506272" y="-207937"/>
            <a:ext cx="2702817" cy="2162253"/>
          </a:xfrm>
          <a:custGeom>
            <a:avLst/>
            <a:gdLst/>
            <a:ahLst/>
            <a:cxnLst/>
            <a:rect l="l" t="t" r="r" b="b"/>
            <a:pathLst>
              <a:path w="4054225" h="3243380">
                <a:moveTo>
                  <a:pt x="0" y="0"/>
                </a:moveTo>
                <a:lnTo>
                  <a:pt x="4054225" y="0"/>
                </a:lnTo>
                <a:lnTo>
                  <a:pt x="4054225" y="3243379"/>
                </a:lnTo>
                <a:lnTo>
                  <a:pt x="0" y="3243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9659" y="560231"/>
            <a:ext cx="7275191" cy="27515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815873" y="49260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48DF195-618C-5B5E-8A99-81137177A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8658" y="1548415"/>
            <a:ext cx="8492464" cy="3621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xmlns="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xmlns="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324" t="3061"/>
          <a:stretch/>
        </p:blipFill>
        <p:spPr>
          <a:xfrm>
            <a:off x="5925577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7479" y="4710703"/>
            <a:ext cx="2147297" cy="2147297"/>
          </a:xfrm>
          <a:prstGeom prst="rect">
            <a:avLst/>
          </a:prstGeom>
        </p:spPr>
      </p:pic>
      <p:sp>
        <p:nvSpPr>
          <p:cNvPr id="12" name="Arrow: Right 11">
            <a:hlinkClick r:id="rId15" action="ppaction://hlinksldjump"/>
            <a:extLst>
              <a:ext uri="{FF2B5EF4-FFF2-40B4-BE49-F238E27FC236}">
                <a16:creationId xmlns:a16="http://schemas.microsoft.com/office/drawing/2014/main" xmlns="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  <p:pic>
        <p:nvPicPr>
          <p:cNvPr id="3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A81E5A7A-BB91-C92A-C437-D41360DB1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570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4945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0" t="4102" r="20598"/>
          <a:stretch/>
        </p:blipFill>
        <p:spPr>
          <a:xfrm>
            <a:off x="2127739" y="0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E18B58E-BA59-40D4-AC1A-B53171F586EF}"/>
              </a:ext>
            </a:extLst>
          </p:cNvPr>
          <p:cNvGrpSpPr/>
          <p:nvPr/>
        </p:nvGrpSpPr>
        <p:grpSpPr>
          <a:xfrm>
            <a:off x="7222363" y="1316736"/>
            <a:ext cx="4713965" cy="1716385"/>
            <a:chOff x="7349021" y="2594357"/>
            <a:chExt cx="4713965" cy="171638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A3E7FDF1-C19A-48F5-AEF5-1860441CD5FF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xmlns="" id="{B3B02642-9A38-487E-B906-BF9E509671C8}"/>
                    </a:ext>
                  </a:extLst>
                </p:cNvPr>
                <p:cNvSpPr txBox="1"/>
                <p:nvPr/>
              </p:nvSpPr>
              <p:spPr>
                <a:xfrm>
                  <a:off x="7589772" y="3047469"/>
                  <a:ext cx="447321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ặ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vi-VN" sz="4400" b="1" dirty="0" smtClean="0">
                            <a:solidFill>
                              <a:srgbClr val="FF0000"/>
                            </a:solidFill>
                            <a:latin typeface="Calibri" panose="020F0502020204030204"/>
                          </a:rPr>
                          <m:t>ơ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n</m:t>
                        </m:r>
                      </m:oMath>
                    </m:oMathPara>
                  </a14:m>
                  <a:endParaRPr lang="en-US" sz="44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3B02642-9A38-487E-B906-BF9E509671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9772" y="3047469"/>
                  <a:ext cx="4473214" cy="76944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7" action="ppaction://hlinksldjump"/>
            <a:extLst>
              <a:ext uri="{FF2B5EF4-FFF2-40B4-BE49-F238E27FC236}">
                <a16:creationId xmlns:a16="http://schemas.microsoft.com/office/drawing/2014/main" xmlns="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8748B90-CAF8-4DE3-0022-8F998D92B8D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061" y="1404233"/>
            <a:ext cx="4905033" cy="23965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F6FA24D-40B0-72F8-75B9-6898C1AD033E}"/>
              </a:ext>
            </a:extLst>
          </p:cNvPr>
          <p:cNvSpPr txBox="1"/>
          <p:nvPr/>
        </p:nvSpPr>
        <p:spPr>
          <a:xfrm>
            <a:off x="2536539" y="4065615"/>
            <a:ext cx="4905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Túi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.......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túi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0" t="4102" r="20598"/>
          <a:stretch/>
        </p:blipFill>
        <p:spPr>
          <a:xfrm>
            <a:off x="1857375" y="545193"/>
            <a:ext cx="5076826" cy="5331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24" t="3061"/>
          <a:stretch/>
        </p:blipFill>
        <p:spPr>
          <a:xfrm>
            <a:off x="119175" y="4150912"/>
            <a:ext cx="2527504" cy="2815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xmlns="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E40BE47-AF59-4FEE-A748-433DAF8B8148}"/>
              </a:ext>
            </a:extLst>
          </p:cNvPr>
          <p:cNvGrpSpPr/>
          <p:nvPr/>
        </p:nvGrpSpPr>
        <p:grpSpPr>
          <a:xfrm>
            <a:off x="7222363" y="1316736"/>
            <a:ext cx="4665419" cy="1716385"/>
            <a:chOff x="7349021" y="2594357"/>
            <a:chExt cx="4665419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xmlns="" id="{BCA45777-39A5-4E45-8C9D-217433650817}"/>
                    </a:ext>
                  </a:extLst>
                </p:cNvPr>
                <p:cNvSpPr txBox="1"/>
                <p:nvPr/>
              </p:nvSpPr>
              <p:spPr>
                <a:xfrm>
                  <a:off x="7541226" y="3133194"/>
                  <a:ext cx="447321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400" b="1" i="0" dirty="0" smtClean="0">
                            <a:solidFill>
                              <a:prstClr val="black"/>
                            </a:solidFill>
                          </a:rPr>
                          <m:t>Nh</m:t>
                        </m:r>
                        <m:r>
                          <m:rPr>
                            <m:nor/>
                          </m:rPr>
                          <a:rPr lang="en-US" sz="4400" b="1" i="0" dirty="0" smtClean="0">
                            <a:solidFill>
                              <a:prstClr val="black"/>
                            </a:solidFill>
                          </a:rPr>
                          <m:t>ẹ </m:t>
                        </m:r>
                        <m:r>
                          <m:rPr>
                            <m:nor/>
                          </m:rPr>
                          <a:rPr lang="en-US" sz="4400" b="1" i="0" dirty="0" smtClean="0">
                            <a:solidFill>
                              <a:prstClr val="black"/>
                            </a:solidFill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US" sz="4400" b="1" i="0" dirty="0" smtClean="0">
                            <a:solidFill>
                              <a:prstClr val="black"/>
                            </a:solidFill>
                          </a:rPr>
                          <m:t>ơ</m:t>
                        </m:r>
                        <m:r>
                          <m:rPr>
                            <m:nor/>
                          </m:rPr>
                          <a:rPr lang="en-US" sz="4400" b="1" i="0" dirty="0" smtClean="0">
                            <a:solidFill>
                              <a:prstClr val="black"/>
                            </a:solidFill>
                          </a:rPr>
                          <m:t>n</m:t>
                        </m:r>
                      </m:oMath>
                    </m:oMathPara>
                  </a14:m>
                  <a:endParaRPr lang="en-US" sz="4400" b="1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CA45777-39A5-4E45-8C9D-2174336508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1226" y="3133194"/>
                  <a:ext cx="4473214" cy="76944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79D589A-A6ED-3FBD-8E53-754B8535E17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42"/>
          <a:stretch/>
        </p:blipFill>
        <p:spPr>
          <a:xfrm>
            <a:off x="2273685" y="1220167"/>
            <a:ext cx="4226399" cy="26327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54241EC-8D31-9DF5-8771-694C66512BA7}"/>
              </a:ext>
            </a:extLst>
          </p:cNvPr>
          <p:cNvSpPr txBox="1"/>
          <p:nvPr/>
        </p:nvSpPr>
        <p:spPr>
          <a:xfrm>
            <a:off x="1962065" y="3912643"/>
            <a:ext cx="4905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...?...con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mèo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xmlns="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E40BE47-AF59-4FEE-A748-433DAF8B8148}"/>
              </a:ext>
            </a:extLst>
          </p:cNvPr>
          <p:cNvGrpSpPr/>
          <p:nvPr/>
        </p:nvGrpSpPr>
        <p:grpSpPr>
          <a:xfrm>
            <a:off x="7222363" y="1316736"/>
            <a:ext cx="4636844" cy="1716385"/>
            <a:chOff x="7349021" y="2594357"/>
            <a:chExt cx="4636844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xmlns="" id="{BCA45777-39A5-4E45-8C9D-217433650817}"/>
                    </a:ext>
                  </a:extLst>
                </p:cNvPr>
                <p:cNvSpPr txBox="1"/>
                <p:nvPr/>
              </p:nvSpPr>
              <p:spPr>
                <a:xfrm>
                  <a:off x="7512651" y="3155009"/>
                  <a:ext cx="447321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ặ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ằ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ng</m:t>
                        </m:r>
                      </m:oMath>
                    </m:oMathPara>
                  </a14:m>
                  <a:endParaRPr lang="en-US" sz="44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CA45777-39A5-4E45-8C9D-2174336508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2651" y="3155009"/>
                  <a:ext cx="4473214" cy="76944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2029" y="4057405"/>
            <a:ext cx="2078297" cy="2759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C20F940-82F8-4AFA-B979-F7F98E41742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63"/>
          <a:stretch/>
        </p:blipFill>
        <p:spPr>
          <a:xfrm>
            <a:off x="2164736" y="1085918"/>
            <a:ext cx="4899744" cy="31089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DA68312-1472-5800-D8D5-6EF2A933F97A}"/>
              </a:ext>
            </a:extLst>
          </p:cNvPr>
          <p:cNvSpPr txBox="1"/>
          <p:nvPr/>
        </p:nvSpPr>
        <p:spPr>
          <a:xfrm>
            <a:off x="1695288" y="4084258"/>
            <a:ext cx="5987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cam...?...4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537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556475" cy="1556475"/>
          </a:xfrm>
          <a:prstGeom prst="rect">
            <a:avLst/>
          </a:prstGeom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xmlns="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xmlns="" id="{DC0A19DC-E885-863B-F67B-D1AA579DC1C8}"/>
              </a:ext>
            </a:extLst>
          </p:cNvPr>
          <p:cNvSpPr/>
          <p:nvPr/>
        </p:nvSpPr>
        <p:spPr>
          <a:xfrm>
            <a:off x="9773264" y="4404852"/>
            <a:ext cx="2418735" cy="2453148"/>
          </a:xfrm>
          <a:custGeom>
            <a:avLst/>
            <a:gdLst/>
            <a:ahLst/>
            <a:cxnLst/>
            <a:rect l="l" t="t" r="r" b="b"/>
            <a:pathLst>
              <a:path w="4431806" h="4114800">
                <a:moveTo>
                  <a:pt x="0" y="0"/>
                </a:moveTo>
                <a:lnTo>
                  <a:pt x="4431806" y="0"/>
                </a:lnTo>
                <a:lnTo>
                  <a:pt x="4431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591DDB69-A2A6-BF23-4428-B95E5B83DAE6}"/>
              </a:ext>
            </a:extLst>
          </p:cNvPr>
          <p:cNvGrpSpPr/>
          <p:nvPr/>
        </p:nvGrpSpPr>
        <p:grpSpPr>
          <a:xfrm>
            <a:off x="4079876" y="1189704"/>
            <a:ext cx="4405363" cy="1712376"/>
            <a:chOff x="4079876" y="1189704"/>
            <a:chExt cx="4405363" cy="1712376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90D450F0-7D62-4ADF-A5D8-45891845E930}"/>
                </a:ext>
              </a:extLst>
            </p:cNvPr>
            <p:cNvSpPr/>
            <p:nvPr/>
          </p:nvSpPr>
          <p:spPr bwMode="auto">
            <a:xfrm>
              <a:off x="4079876" y="1189704"/>
              <a:ext cx="4405363" cy="1712376"/>
            </a:xfrm>
            <a:custGeom>
              <a:avLst/>
              <a:gdLst>
                <a:gd name="T0" fmla="*/ 2061 w 2368"/>
                <a:gd name="T1" fmla="*/ 709 h 1583"/>
                <a:gd name="T2" fmla="*/ 1558 w 2368"/>
                <a:gd name="T3" fmla="*/ 270 h 1583"/>
                <a:gd name="T4" fmla="*/ 1308 w 2368"/>
                <a:gd name="T5" fmla="*/ 54 h 1583"/>
                <a:gd name="T6" fmla="*/ 1121 w 2368"/>
                <a:gd name="T7" fmla="*/ 136 h 1583"/>
                <a:gd name="T8" fmla="*/ 773 w 2368"/>
                <a:gd name="T9" fmla="*/ 0 h 1583"/>
                <a:gd name="T10" fmla="*/ 258 w 2368"/>
                <a:gd name="T11" fmla="*/ 514 h 1583"/>
                <a:gd name="T12" fmla="*/ 270 w 2368"/>
                <a:gd name="T13" fmla="*/ 622 h 1583"/>
                <a:gd name="T14" fmla="*/ 0 w 2368"/>
                <a:gd name="T15" fmla="*/ 1002 h 1583"/>
                <a:gd name="T16" fmla="*/ 403 w 2368"/>
                <a:gd name="T17" fmla="*/ 1406 h 1583"/>
                <a:gd name="T18" fmla="*/ 723 w 2368"/>
                <a:gd name="T19" fmla="*/ 1247 h 1583"/>
                <a:gd name="T20" fmla="*/ 1156 w 2368"/>
                <a:gd name="T21" fmla="*/ 1583 h 1583"/>
                <a:gd name="T22" fmla="*/ 1512 w 2368"/>
                <a:gd name="T23" fmla="*/ 1406 h 1583"/>
                <a:gd name="T24" fmla="*/ 2018 w 2368"/>
                <a:gd name="T25" fmla="*/ 1406 h 1583"/>
                <a:gd name="T26" fmla="*/ 2368 w 2368"/>
                <a:gd name="T27" fmla="*/ 1056 h 1583"/>
                <a:gd name="T28" fmla="*/ 2061 w 2368"/>
                <a:gd name="T29" fmla="*/ 709 h 1583"/>
                <a:gd name="connsiteX0" fmla="*/ 8704 w 10000"/>
                <a:gd name="connsiteY0" fmla="*/ 4479 h 10000"/>
                <a:gd name="connsiteX1" fmla="*/ 6492 w 10000"/>
                <a:gd name="connsiteY1" fmla="*/ 2461 h 10000"/>
                <a:gd name="connsiteX2" fmla="*/ 5524 w 10000"/>
                <a:gd name="connsiteY2" fmla="*/ 341 h 10000"/>
                <a:gd name="connsiteX3" fmla="*/ 4734 w 10000"/>
                <a:gd name="connsiteY3" fmla="*/ 859 h 10000"/>
                <a:gd name="connsiteX4" fmla="*/ 3264 w 10000"/>
                <a:gd name="connsiteY4" fmla="*/ 0 h 10000"/>
                <a:gd name="connsiteX5" fmla="*/ 1090 w 10000"/>
                <a:gd name="connsiteY5" fmla="*/ 3247 h 10000"/>
                <a:gd name="connsiteX6" fmla="*/ 1140 w 10000"/>
                <a:gd name="connsiteY6" fmla="*/ 3929 h 10000"/>
                <a:gd name="connsiteX7" fmla="*/ 0 w 10000"/>
                <a:gd name="connsiteY7" fmla="*/ 6330 h 10000"/>
                <a:gd name="connsiteX8" fmla="*/ 1702 w 10000"/>
                <a:gd name="connsiteY8" fmla="*/ 8882 h 10000"/>
                <a:gd name="connsiteX9" fmla="*/ 3053 w 10000"/>
                <a:gd name="connsiteY9" fmla="*/ 7877 h 10000"/>
                <a:gd name="connsiteX10" fmla="*/ 4882 w 10000"/>
                <a:gd name="connsiteY10" fmla="*/ 10000 h 10000"/>
                <a:gd name="connsiteX11" fmla="*/ 6385 w 10000"/>
                <a:gd name="connsiteY11" fmla="*/ 8882 h 10000"/>
                <a:gd name="connsiteX12" fmla="*/ 8522 w 10000"/>
                <a:gd name="connsiteY12" fmla="*/ 8882 h 10000"/>
                <a:gd name="connsiteX13" fmla="*/ 10000 w 10000"/>
                <a:gd name="connsiteY13" fmla="*/ 6671 h 10000"/>
                <a:gd name="connsiteX14" fmla="*/ 8704 w 10000"/>
                <a:gd name="connsiteY14" fmla="*/ 4479 h 10000"/>
                <a:gd name="connsiteX0-1" fmla="*/ 8704 w 10000"/>
                <a:gd name="connsiteY0-2" fmla="*/ 4479 h 10000"/>
                <a:gd name="connsiteX1-3" fmla="*/ 6492 w 10000"/>
                <a:gd name="connsiteY1-4" fmla="*/ 2461 h 10000"/>
                <a:gd name="connsiteX2-5" fmla="*/ 5872 w 10000"/>
                <a:gd name="connsiteY2-6" fmla="*/ 776 h 10000"/>
                <a:gd name="connsiteX3-7" fmla="*/ 4734 w 10000"/>
                <a:gd name="connsiteY3-8" fmla="*/ 859 h 10000"/>
                <a:gd name="connsiteX4-9" fmla="*/ 3264 w 10000"/>
                <a:gd name="connsiteY4-10" fmla="*/ 0 h 10000"/>
                <a:gd name="connsiteX5-11" fmla="*/ 1090 w 10000"/>
                <a:gd name="connsiteY5-12" fmla="*/ 3247 h 10000"/>
                <a:gd name="connsiteX6-13" fmla="*/ 1140 w 10000"/>
                <a:gd name="connsiteY6-14" fmla="*/ 3929 h 10000"/>
                <a:gd name="connsiteX7-15" fmla="*/ 0 w 10000"/>
                <a:gd name="connsiteY7-16" fmla="*/ 6330 h 10000"/>
                <a:gd name="connsiteX8-17" fmla="*/ 1702 w 10000"/>
                <a:gd name="connsiteY8-18" fmla="*/ 8882 h 10000"/>
                <a:gd name="connsiteX9-19" fmla="*/ 3053 w 10000"/>
                <a:gd name="connsiteY9-20" fmla="*/ 7877 h 10000"/>
                <a:gd name="connsiteX10-21" fmla="*/ 4882 w 10000"/>
                <a:gd name="connsiteY10-22" fmla="*/ 10000 h 10000"/>
                <a:gd name="connsiteX11-23" fmla="*/ 6385 w 10000"/>
                <a:gd name="connsiteY11-24" fmla="*/ 8882 h 10000"/>
                <a:gd name="connsiteX12-25" fmla="*/ 8522 w 10000"/>
                <a:gd name="connsiteY12-26" fmla="*/ 8882 h 10000"/>
                <a:gd name="connsiteX13-27" fmla="*/ 10000 w 10000"/>
                <a:gd name="connsiteY13-28" fmla="*/ 6671 h 10000"/>
                <a:gd name="connsiteX14-29" fmla="*/ 8704 w 10000"/>
                <a:gd name="connsiteY14-30" fmla="*/ 4479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0000" h="10000">
                  <a:moveTo>
                    <a:pt x="8704" y="4479"/>
                  </a:moveTo>
                  <a:cubicBezTo>
                    <a:pt x="8518" y="2950"/>
                    <a:pt x="7561" y="2530"/>
                    <a:pt x="6492" y="2461"/>
                  </a:cubicBezTo>
                  <a:cubicBezTo>
                    <a:pt x="6416" y="1690"/>
                    <a:pt x="6165" y="1043"/>
                    <a:pt x="5872" y="776"/>
                  </a:cubicBezTo>
                  <a:cubicBezTo>
                    <a:pt x="5579" y="509"/>
                    <a:pt x="4928" y="543"/>
                    <a:pt x="4734" y="859"/>
                  </a:cubicBezTo>
                  <a:cubicBezTo>
                    <a:pt x="4345" y="328"/>
                    <a:pt x="3830" y="0"/>
                    <a:pt x="3264" y="0"/>
                  </a:cubicBezTo>
                  <a:cubicBezTo>
                    <a:pt x="2065" y="0"/>
                    <a:pt x="1090" y="1453"/>
                    <a:pt x="1090" y="3247"/>
                  </a:cubicBezTo>
                  <a:cubicBezTo>
                    <a:pt x="1090" y="3481"/>
                    <a:pt x="1111" y="3708"/>
                    <a:pt x="1140" y="3929"/>
                  </a:cubicBezTo>
                  <a:cubicBezTo>
                    <a:pt x="477" y="4277"/>
                    <a:pt x="0" y="5218"/>
                    <a:pt x="0" y="6330"/>
                  </a:cubicBezTo>
                  <a:cubicBezTo>
                    <a:pt x="0" y="7738"/>
                    <a:pt x="764" y="8882"/>
                    <a:pt x="1702" y="8882"/>
                  </a:cubicBezTo>
                  <a:cubicBezTo>
                    <a:pt x="2255" y="8882"/>
                    <a:pt x="2745" y="8484"/>
                    <a:pt x="3053" y="7877"/>
                  </a:cubicBezTo>
                  <a:cubicBezTo>
                    <a:pt x="3264" y="9097"/>
                    <a:pt x="4003" y="10000"/>
                    <a:pt x="4882" y="10000"/>
                  </a:cubicBezTo>
                  <a:cubicBezTo>
                    <a:pt x="5494" y="10000"/>
                    <a:pt x="6039" y="9558"/>
                    <a:pt x="6385" y="8882"/>
                  </a:cubicBezTo>
                  <a:lnTo>
                    <a:pt x="8522" y="8882"/>
                  </a:lnTo>
                  <a:cubicBezTo>
                    <a:pt x="9337" y="8882"/>
                    <a:pt x="10000" y="7890"/>
                    <a:pt x="10000" y="6671"/>
                  </a:cubicBezTo>
                  <a:cubicBezTo>
                    <a:pt x="10000" y="5540"/>
                    <a:pt x="9434" y="4611"/>
                    <a:pt x="8704" y="447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C00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45FCB3EB-EB6B-51E6-80E5-85F2C95E9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425941" y="1679012"/>
              <a:ext cx="3438442" cy="963251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1E788A1-BBC1-1CBD-8CF5-58FD8EC1446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78022" y="2837933"/>
            <a:ext cx="8126672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xmlns="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xmlns="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xmlns="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xmlns="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129A1B-60D6-7FFC-FB8E-D2874A75E1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9766" y="1659906"/>
            <a:ext cx="734631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432619" y="363794"/>
            <a:ext cx="11375923" cy="60960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B468211-B8C9-6877-86F5-60C69B4080F7}"/>
              </a:ext>
            </a:extLst>
          </p:cNvPr>
          <p:cNvGrpSpPr/>
          <p:nvPr/>
        </p:nvGrpSpPr>
        <p:grpSpPr>
          <a:xfrm>
            <a:off x="933417" y="570085"/>
            <a:ext cx="6637904" cy="671851"/>
            <a:chOff x="3740729" y="661336"/>
            <a:chExt cx="6637904" cy="67185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81829AB5-A3CD-4985-4EFA-B609BC8CD98F}"/>
                </a:ext>
              </a:extLst>
            </p:cNvPr>
            <p:cNvSpPr/>
            <p:nvPr/>
          </p:nvSpPr>
          <p:spPr>
            <a:xfrm>
              <a:off x="3740729" y="773982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/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1438576-0675-EBFA-320D-576CD6C24F5B}"/>
                </a:ext>
              </a:extLst>
            </p:cNvPr>
            <p:cNvSpPr txBox="1"/>
            <p:nvPr/>
          </p:nvSpPr>
          <p:spPr>
            <a:xfrm>
              <a:off x="4263949" y="661336"/>
              <a:ext cx="6114684" cy="67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b="1" dirty="0" err="1"/>
                <a:t>Tính</a:t>
              </a:r>
              <a:r>
                <a:rPr lang="en-US" sz="2800" b="1" dirty="0"/>
                <a:t> (</a:t>
              </a:r>
              <a:r>
                <a:rPr lang="en-US" sz="2800" b="1" dirty="0" err="1"/>
                <a:t>theo</a:t>
              </a:r>
              <a:r>
                <a:rPr lang="en-US" sz="2800" b="1" dirty="0"/>
                <a:t> </a:t>
              </a:r>
              <a:r>
                <a:rPr lang="en-US" sz="2800" b="1" dirty="0" err="1"/>
                <a:t>mẫu</a:t>
              </a:r>
              <a:r>
                <a:rPr lang="en-US" sz="2800" b="1" dirty="0"/>
                <a:t>).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4D0A08A-581A-E950-219B-3A4FC32EB883}"/>
              </a:ext>
            </a:extLst>
          </p:cNvPr>
          <p:cNvSpPr txBox="1"/>
          <p:nvPr/>
        </p:nvSpPr>
        <p:spPr>
          <a:xfrm>
            <a:off x="1869976" y="1627991"/>
            <a:ext cx="8647333" cy="8925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b="1" i="1" dirty="0" err="1">
                <a:solidFill>
                  <a:srgbClr val="FF0000"/>
                </a:solidFill>
              </a:rPr>
              <a:t>Mẫu</a:t>
            </a:r>
            <a:r>
              <a:rPr lang="en-US" sz="26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600" dirty="0"/>
              <a:t>5 kg + 4 kg = 9 kg				10 kg – 3 kg = 7 kg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E2C65F1-C255-621A-A219-2C834707EFC8}"/>
              </a:ext>
            </a:extLst>
          </p:cNvPr>
          <p:cNvGrpSpPr/>
          <p:nvPr/>
        </p:nvGrpSpPr>
        <p:grpSpPr>
          <a:xfrm>
            <a:off x="710900" y="2698429"/>
            <a:ext cx="10591000" cy="3069854"/>
            <a:chOff x="1027263" y="1297202"/>
            <a:chExt cx="10591000" cy="306985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3283AADB-8C31-75ED-7FAB-46D387571991}"/>
                </a:ext>
              </a:extLst>
            </p:cNvPr>
            <p:cNvSpPr txBox="1"/>
            <p:nvPr/>
          </p:nvSpPr>
          <p:spPr>
            <a:xfrm>
              <a:off x="1215949" y="1297202"/>
              <a:ext cx="585142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sz="2600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A711BA9E-C546-F7CD-4FF0-F08C1A66F4D5}"/>
                </a:ext>
              </a:extLst>
            </p:cNvPr>
            <p:cNvGrpSpPr/>
            <p:nvPr/>
          </p:nvGrpSpPr>
          <p:grpSpPr>
            <a:xfrm>
              <a:off x="1027263" y="2073799"/>
              <a:ext cx="10591000" cy="2293257"/>
              <a:chOff x="1027263" y="2073799"/>
              <a:chExt cx="10591000" cy="2293257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xmlns="" id="{EC266B1E-AB27-3CC4-CDDB-6A211E38FC2B}"/>
                  </a:ext>
                </a:extLst>
              </p:cNvPr>
              <p:cNvGrpSpPr/>
              <p:nvPr/>
            </p:nvGrpSpPr>
            <p:grpSpPr>
              <a:xfrm>
                <a:off x="1027263" y="2078181"/>
                <a:ext cx="3401018" cy="685800"/>
                <a:chOff x="1612405" y="2743200"/>
                <a:chExt cx="3401018" cy="685800"/>
              </a:xfrm>
            </p:grpSpPr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xmlns="" id="{135B26A3-2B94-49D9-F89D-A8D006D21248}"/>
                    </a:ext>
                  </a:extLst>
                </p:cNvPr>
                <p:cNvSpPr/>
                <p:nvPr/>
              </p:nvSpPr>
              <p:spPr>
                <a:xfrm>
                  <a:off x="1612405" y="2743200"/>
                  <a:ext cx="3401018" cy="685800"/>
                </a:xfrm>
                <a:prstGeom prst="roundRect">
                  <a:avLst/>
                </a:prstGeom>
                <a:solidFill>
                  <a:srgbClr val="9DD046"/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xmlns="" id="{32D52563-E655-FCFF-28F9-A4C81093CCE5}"/>
                    </a:ext>
                  </a:extLst>
                </p:cNvPr>
                <p:cNvSpPr txBox="1"/>
                <p:nvPr/>
              </p:nvSpPr>
              <p:spPr>
                <a:xfrm>
                  <a:off x="1961868" y="2820108"/>
                  <a:ext cx="235352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12 kg + 23 kg</a:t>
                  </a: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3D32C36B-E48C-56A4-BA67-86920D646B89}"/>
                  </a:ext>
                </a:extLst>
              </p:cNvPr>
              <p:cNvGrpSpPr/>
              <p:nvPr/>
            </p:nvGrpSpPr>
            <p:grpSpPr>
              <a:xfrm>
                <a:off x="8432074" y="2080179"/>
                <a:ext cx="3122012" cy="685800"/>
                <a:chOff x="7964271" y="1657618"/>
                <a:chExt cx="3122012" cy="685800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xmlns="" id="{8FF40EE0-E4CD-8955-F4CD-2C8FD946815E}"/>
                    </a:ext>
                  </a:extLst>
                </p:cNvPr>
                <p:cNvSpPr/>
                <p:nvPr/>
              </p:nvSpPr>
              <p:spPr>
                <a:xfrm>
                  <a:off x="7964271" y="1657618"/>
                  <a:ext cx="3122012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28CE37D8-DCFA-21C2-DF61-8E19F294A27D}"/>
                    </a:ext>
                  </a:extLst>
                </p:cNvPr>
                <p:cNvSpPr txBox="1"/>
                <p:nvPr/>
              </p:nvSpPr>
              <p:spPr>
                <a:xfrm>
                  <a:off x="8520124" y="1738908"/>
                  <a:ext cx="1952779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9 kg + 7 kg</a:t>
                  </a: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F5E8733E-7473-507A-51C1-987C71DDE6C8}"/>
                  </a:ext>
                </a:extLst>
              </p:cNvPr>
              <p:cNvGrpSpPr/>
              <p:nvPr/>
            </p:nvGrpSpPr>
            <p:grpSpPr>
              <a:xfrm>
                <a:off x="4684307" y="2073799"/>
                <a:ext cx="3401422" cy="685800"/>
                <a:chOff x="2221449" y="2738818"/>
                <a:chExt cx="3401422" cy="685800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30" name="Rectangle: Rounded Corners 29">
                  <a:extLst>
                    <a:ext uri="{FF2B5EF4-FFF2-40B4-BE49-F238E27FC236}">
                      <a16:creationId xmlns:a16="http://schemas.microsoft.com/office/drawing/2014/main" xmlns="" id="{D4E660D7-AABB-ACE0-75E2-A0F05D589F39}"/>
                    </a:ext>
                  </a:extLst>
                </p:cNvPr>
                <p:cNvSpPr/>
                <p:nvPr/>
              </p:nvSpPr>
              <p:spPr>
                <a:xfrm>
                  <a:off x="2221449" y="2738818"/>
                  <a:ext cx="3401422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xmlns="" id="{C7D10906-B45C-90EA-40E4-99E390E15E1C}"/>
                    </a:ext>
                  </a:extLst>
                </p:cNvPr>
                <p:cNvSpPr txBox="1"/>
                <p:nvPr/>
              </p:nvSpPr>
              <p:spPr>
                <a:xfrm>
                  <a:off x="2777302" y="2820108"/>
                  <a:ext cx="2452916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45 kg + 20 kg 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xmlns="" id="{25C7D2D2-D7E5-9D74-0765-BF93FBAFE379}"/>
                  </a:ext>
                </a:extLst>
              </p:cNvPr>
              <p:cNvGrpSpPr/>
              <p:nvPr/>
            </p:nvGrpSpPr>
            <p:grpSpPr>
              <a:xfrm>
                <a:off x="4684307" y="3620860"/>
                <a:ext cx="3401422" cy="685800"/>
                <a:chOff x="-1331817" y="3198299"/>
                <a:chExt cx="3401422" cy="685800"/>
              </a:xfrm>
              <a:solidFill>
                <a:schemeClr val="bg2">
                  <a:lumMod val="75000"/>
                </a:schemeClr>
              </a:solidFill>
            </p:grpSpPr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xmlns="" id="{9F48CCD4-03B4-5552-DFCC-24D0E372747C}"/>
                    </a:ext>
                  </a:extLst>
                </p:cNvPr>
                <p:cNvSpPr/>
                <p:nvPr/>
              </p:nvSpPr>
              <p:spPr>
                <a:xfrm>
                  <a:off x="-1331817" y="3198299"/>
                  <a:ext cx="3401422" cy="68580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xmlns="" id="{B8B3FB6B-7523-11A0-672F-5EFDA477869E}"/>
                    </a:ext>
                  </a:extLst>
                </p:cNvPr>
                <p:cNvSpPr txBox="1"/>
                <p:nvPr/>
              </p:nvSpPr>
              <p:spPr>
                <a:xfrm>
                  <a:off x="-775964" y="3279589"/>
                  <a:ext cx="2472020" cy="523220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13 kg – 9 kg</a:t>
                  </a: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xmlns="" id="{C950771B-C579-C9E6-3F89-BA71ED60F2B8}"/>
                  </a:ext>
                </a:extLst>
              </p:cNvPr>
              <p:cNvGrpSpPr/>
              <p:nvPr/>
            </p:nvGrpSpPr>
            <p:grpSpPr>
              <a:xfrm>
                <a:off x="1215949" y="3681256"/>
                <a:ext cx="3165123" cy="685800"/>
                <a:chOff x="-2026014" y="3258695"/>
                <a:chExt cx="3165123" cy="685800"/>
              </a:xfrm>
              <a:solidFill>
                <a:srgbClr val="FFFF00"/>
              </a:solidFill>
            </p:grpSpPr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xmlns="" id="{BE50F7CB-636F-30C0-045B-519ADF857657}"/>
                    </a:ext>
                  </a:extLst>
                </p:cNvPr>
                <p:cNvSpPr/>
                <p:nvPr/>
              </p:nvSpPr>
              <p:spPr>
                <a:xfrm>
                  <a:off x="-2026014" y="3258695"/>
                  <a:ext cx="3165123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xmlns="" id="{DFD261FC-40D8-A5BD-E2D0-8DCEF27A7CCD}"/>
                    </a:ext>
                  </a:extLst>
                </p:cNvPr>
                <p:cNvSpPr txBox="1"/>
                <p:nvPr/>
              </p:nvSpPr>
              <p:spPr>
                <a:xfrm>
                  <a:off x="-1470161" y="3339985"/>
                  <a:ext cx="2343911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42 kg – 30 kg</a:t>
                  </a: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4BC12698-1B9F-C423-99D5-39D4C66180A5}"/>
                  </a:ext>
                </a:extLst>
              </p:cNvPr>
              <p:cNvGrpSpPr/>
              <p:nvPr/>
            </p:nvGrpSpPr>
            <p:grpSpPr>
              <a:xfrm>
                <a:off x="8432074" y="3630064"/>
                <a:ext cx="3186189" cy="685800"/>
                <a:chOff x="2990491" y="4299465"/>
                <a:chExt cx="3186189" cy="685800"/>
              </a:xfrm>
              <a:solidFill>
                <a:schemeClr val="accent4">
                  <a:lumMod val="60000"/>
                  <a:lumOff val="40000"/>
                </a:schemeClr>
              </a:solidFill>
            </p:grpSpPr>
            <p:sp>
              <p:nvSpPr>
                <p:cNvPr id="24" name="Rectangle: Rounded Corners 23">
                  <a:extLst>
                    <a:ext uri="{FF2B5EF4-FFF2-40B4-BE49-F238E27FC236}">
                      <a16:creationId xmlns:a16="http://schemas.microsoft.com/office/drawing/2014/main" xmlns="" id="{9C0160F2-552D-15FC-544C-EFD6788E79AD}"/>
                    </a:ext>
                  </a:extLst>
                </p:cNvPr>
                <p:cNvSpPr/>
                <p:nvPr/>
              </p:nvSpPr>
              <p:spPr>
                <a:xfrm>
                  <a:off x="2990491" y="4299465"/>
                  <a:ext cx="3186189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xmlns="" id="{53471B01-E1C7-F723-3BFC-F0046B34FA91}"/>
                    </a:ext>
                  </a:extLst>
                </p:cNvPr>
                <p:cNvSpPr txBox="1"/>
                <p:nvPr/>
              </p:nvSpPr>
              <p:spPr>
                <a:xfrm>
                  <a:off x="3491744" y="4380755"/>
                  <a:ext cx="2343911" cy="52322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60 kg – 40 kg</a:t>
                  </a:r>
                </a:p>
              </p:txBody>
            </p:sp>
          </p:grp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13825391-B2A2-92D8-0949-7D315915A97E}"/>
              </a:ext>
            </a:extLst>
          </p:cNvPr>
          <p:cNvGrpSpPr/>
          <p:nvPr/>
        </p:nvGrpSpPr>
        <p:grpSpPr>
          <a:xfrm>
            <a:off x="646766" y="3478666"/>
            <a:ext cx="3443252" cy="685800"/>
            <a:chOff x="849213" y="3134048"/>
            <a:chExt cx="3443252" cy="68580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9F502D0F-4E12-C0D1-1955-8C3E31DF28E1}"/>
                </a:ext>
              </a:extLst>
            </p:cNvPr>
            <p:cNvSpPr/>
            <p:nvPr/>
          </p:nvSpPr>
          <p:spPr>
            <a:xfrm>
              <a:off x="891447" y="3134048"/>
              <a:ext cx="3401018" cy="685800"/>
            </a:xfrm>
            <a:prstGeom prst="roundRect">
              <a:avLst/>
            </a:prstGeom>
            <a:solidFill>
              <a:srgbClr val="9DD046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47C5BF2E-0E90-D56B-055B-74228C1BE909}"/>
                </a:ext>
              </a:extLst>
            </p:cNvPr>
            <p:cNvSpPr txBox="1"/>
            <p:nvPr/>
          </p:nvSpPr>
          <p:spPr>
            <a:xfrm>
              <a:off x="849213" y="3239873"/>
              <a:ext cx="339708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FF0000"/>
                  </a:solidFill>
                </a:rPr>
                <a:t>12 kg + 23 kg = 35 kg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B224594-8E3C-5458-B060-63AB99A19466}"/>
              </a:ext>
            </a:extLst>
          </p:cNvPr>
          <p:cNvGrpSpPr/>
          <p:nvPr/>
        </p:nvGrpSpPr>
        <p:grpSpPr>
          <a:xfrm>
            <a:off x="4364775" y="3475026"/>
            <a:ext cx="3610956" cy="685800"/>
            <a:chOff x="4263967" y="5545194"/>
            <a:chExt cx="3610956" cy="68580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7FEFF7FB-BD60-8608-7AF5-32E10B363E17}"/>
                </a:ext>
              </a:extLst>
            </p:cNvPr>
            <p:cNvSpPr/>
            <p:nvPr/>
          </p:nvSpPr>
          <p:spPr>
            <a:xfrm>
              <a:off x="4263967" y="5545194"/>
              <a:ext cx="3610956" cy="6858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D66925A4-9527-52E0-373E-DF38E964FE78}"/>
                </a:ext>
              </a:extLst>
            </p:cNvPr>
            <p:cNvSpPr txBox="1"/>
            <p:nvPr/>
          </p:nvSpPr>
          <p:spPr>
            <a:xfrm>
              <a:off x="4373745" y="5641872"/>
              <a:ext cx="3490058" cy="49244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45 kg + 20 kg = 65 kg 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D482FD6D-6504-325F-D00C-58A0C7908BB0}"/>
              </a:ext>
            </a:extLst>
          </p:cNvPr>
          <p:cNvGrpSpPr/>
          <p:nvPr/>
        </p:nvGrpSpPr>
        <p:grpSpPr>
          <a:xfrm>
            <a:off x="8115711" y="3475025"/>
            <a:ext cx="3122012" cy="685800"/>
            <a:chOff x="5906240" y="5442218"/>
            <a:chExt cx="3122012" cy="68580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xmlns="" id="{AD52A666-E7A8-48E7-3602-B87FA8C12BE6}"/>
                </a:ext>
              </a:extLst>
            </p:cNvPr>
            <p:cNvSpPr/>
            <p:nvPr/>
          </p:nvSpPr>
          <p:spPr>
            <a:xfrm>
              <a:off x="5906240" y="5442218"/>
              <a:ext cx="3122012" cy="6858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309B42C7-60BD-31B8-A906-BB45642DF463}"/>
                </a:ext>
              </a:extLst>
            </p:cNvPr>
            <p:cNvSpPr txBox="1"/>
            <p:nvPr/>
          </p:nvSpPr>
          <p:spPr>
            <a:xfrm>
              <a:off x="6003065" y="5556074"/>
              <a:ext cx="3025187" cy="4924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9 kg + 7 kg = 16 kg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9F0ECBC4-6447-DBB9-ABA3-B8509FAC2B99}"/>
              </a:ext>
            </a:extLst>
          </p:cNvPr>
          <p:cNvGrpSpPr/>
          <p:nvPr/>
        </p:nvGrpSpPr>
        <p:grpSpPr>
          <a:xfrm>
            <a:off x="710900" y="5081741"/>
            <a:ext cx="3401018" cy="685800"/>
            <a:chOff x="939829" y="4908818"/>
            <a:chExt cx="3401018" cy="68580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E89AEB2E-884D-D3C7-07C9-0ABCA32AB3C9}"/>
                </a:ext>
              </a:extLst>
            </p:cNvPr>
            <p:cNvSpPr/>
            <p:nvPr/>
          </p:nvSpPr>
          <p:spPr>
            <a:xfrm>
              <a:off x="939829" y="4908818"/>
              <a:ext cx="3401018" cy="6858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DCC74D76-23EE-E4C0-F396-C5CE528F7619}"/>
                </a:ext>
              </a:extLst>
            </p:cNvPr>
            <p:cNvSpPr txBox="1"/>
            <p:nvPr/>
          </p:nvSpPr>
          <p:spPr>
            <a:xfrm>
              <a:off x="939829" y="5032803"/>
              <a:ext cx="3389069" cy="492443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42 kg – 30 kg = 12 kg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6987DE11-CEAB-A706-7EB0-A899E806D9A0}"/>
              </a:ext>
            </a:extLst>
          </p:cNvPr>
          <p:cNvGrpSpPr/>
          <p:nvPr/>
        </p:nvGrpSpPr>
        <p:grpSpPr>
          <a:xfrm>
            <a:off x="4386994" y="5029965"/>
            <a:ext cx="3401422" cy="685800"/>
            <a:chOff x="4408187" y="4848422"/>
            <a:chExt cx="3401422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xmlns="" id="{5A05DB6E-B74A-AE5E-28FC-AD2379872813}"/>
                </a:ext>
              </a:extLst>
            </p:cNvPr>
            <p:cNvSpPr/>
            <p:nvPr/>
          </p:nvSpPr>
          <p:spPr>
            <a:xfrm>
              <a:off x="4408187" y="4848422"/>
              <a:ext cx="3401422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BAA1618F-CD9D-D0A8-69AC-E20BFF97E56C}"/>
                </a:ext>
              </a:extLst>
            </p:cNvPr>
            <p:cNvSpPr txBox="1"/>
            <p:nvPr/>
          </p:nvSpPr>
          <p:spPr>
            <a:xfrm>
              <a:off x="4417038" y="4929712"/>
              <a:ext cx="3392571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FF0000"/>
                  </a:solidFill>
                </a:rPr>
                <a:t>13 kg – 9 kg = 4 kg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CAFAE04B-82A1-0276-C4C9-DB8B9915777F}"/>
              </a:ext>
            </a:extLst>
          </p:cNvPr>
          <p:cNvGrpSpPr/>
          <p:nvPr/>
        </p:nvGrpSpPr>
        <p:grpSpPr>
          <a:xfrm>
            <a:off x="8115711" y="5033589"/>
            <a:ext cx="3401422" cy="685800"/>
            <a:chOff x="8155954" y="4767132"/>
            <a:chExt cx="3401422" cy="685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xmlns="" id="{1D178BA1-DE9A-A605-EC7A-C5F267B91EE2}"/>
                </a:ext>
              </a:extLst>
            </p:cNvPr>
            <p:cNvSpPr/>
            <p:nvPr/>
          </p:nvSpPr>
          <p:spPr>
            <a:xfrm>
              <a:off x="8155954" y="4767132"/>
              <a:ext cx="3401422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CEBA9BA5-680A-3CF3-9BDB-E76C2EFA759C}"/>
                </a:ext>
              </a:extLst>
            </p:cNvPr>
            <p:cNvSpPr txBox="1"/>
            <p:nvPr/>
          </p:nvSpPr>
          <p:spPr>
            <a:xfrm>
              <a:off x="8155954" y="4862454"/>
              <a:ext cx="337201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60 kg – 40 kg = 20 kg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644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203943F-9C32-7FDD-687B-DF2D019A57B6}"/>
              </a:ext>
            </a:extLst>
          </p:cNvPr>
          <p:cNvGrpSpPr/>
          <p:nvPr/>
        </p:nvGrpSpPr>
        <p:grpSpPr>
          <a:xfrm>
            <a:off x="1171259" y="751680"/>
            <a:ext cx="1417479" cy="837473"/>
            <a:chOff x="1188041" y="426650"/>
            <a:chExt cx="1417479" cy="83747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F1D85727-C2CF-9D28-8189-2B6001DDB691}"/>
                </a:ext>
              </a:extLst>
            </p:cNvPr>
            <p:cNvSpPr/>
            <p:nvPr/>
          </p:nvSpPr>
          <p:spPr>
            <a:xfrm>
              <a:off x="1188041" y="676565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62558249-6588-3E64-83CD-EA98AD844E9F}"/>
                </a:ext>
              </a:extLst>
            </p:cNvPr>
            <p:cNvSpPr txBox="1"/>
            <p:nvPr/>
          </p:nvSpPr>
          <p:spPr>
            <a:xfrm>
              <a:off x="1739836" y="426650"/>
              <a:ext cx="865684" cy="837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err="1"/>
                <a:t>Số</a:t>
              </a:r>
              <a:r>
                <a:rPr lang="en-US" sz="3600" dirty="0"/>
                <a:t>?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68C0DA8-5F5B-24EE-CBD8-14FFC16A90D3}"/>
              </a:ext>
            </a:extLst>
          </p:cNvPr>
          <p:cNvSpPr txBox="1"/>
          <p:nvPr/>
        </p:nvSpPr>
        <p:spPr>
          <a:xfrm>
            <a:off x="1313235" y="3999332"/>
            <a:ext cx="6430590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dirty="0"/>
              <a:t>Con </a:t>
            </a:r>
            <a:r>
              <a:rPr lang="en-US" sz="3200" dirty="0" err="1"/>
              <a:t>ngỗng</a:t>
            </a:r>
            <a:r>
              <a:rPr lang="en-US" sz="3200" dirty="0"/>
              <a:t> </a:t>
            </a:r>
            <a:r>
              <a:rPr lang="en-US" sz="3200" dirty="0" err="1"/>
              <a:t>cân</a:t>
            </a:r>
            <a:r>
              <a:rPr lang="en-US" sz="3200" dirty="0"/>
              <a:t> </a:t>
            </a:r>
            <a:r>
              <a:rPr lang="en-US" sz="3200" dirty="0" err="1"/>
              <a:t>nặng</a:t>
            </a:r>
            <a:r>
              <a:rPr lang="en-US" sz="3200" dirty="0"/>
              <a:t>         kg.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b)  Con </a:t>
            </a:r>
            <a:r>
              <a:rPr lang="en-US" sz="3200" dirty="0" err="1"/>
              <a:t>gà</a:t>
            </a:r>
            <a:r>
              <a:rPr lang="en-US" sz="3200" dirty="0"/>
              <a:t> </a:t>
            </a:r>
            <a:r>
              <a:rPr lang="en-US" sz="3200" dirty="0" err="1"/>
              <a:t>cân</a:t>
            </a:r>
            <a:r>
              <a:rPr lang="en-US" sz="3200" dirty="0"/>
              <a:t> </a:t>
            </a:r>
            <a:r>
              <a:rPr lang="en-US" sz="3200" dirty="0" err="1"/>
              <a:t>nặng</a:t>
            </a:r>
            <a:r>
              <a:rPr lang="en-US" sz="3200" dirty="0"/>
              <a:t>         kg.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CA0DF66-0E86-A5E3-DC6E-AAD1793162D2}"/>
              </a:ext>
            </a:extLst>
          </p:cNvPr>
          <p:cNvGrpSpPr/>
          <p:nvPr/>
        </p:nvGrpSpPr>
        <p:grpSpPr>
          <a:xfrm>
            <a:off x="3954209" y="1117038"/>
            <a:ext cx="6714950" cy="2382385"/>
            <a:chOff x="2819400" y="800100"/>
            <a:chExt cx="7556501" cy="237209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FB6F46F1-9DDF-7249-D253-720390FE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15" r="1388"/>
            <a:stretch/>
          </p:blipFill>
          <p:spPr>
            <a:xfrm>
              <a:off x="2927415" y="979815"/>
              <a:ext cx="7448486" cy="219237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B9D5EAE3-5CA2-0686-F390-A0019F2FE95C}"/>
                </a:ext>
              </a:extLst>
            </p:cNvPr>
            <p:cNvSpPr/>
            <p:nvPr/>
          </p:nvSpPr>
          <p:spPr>
            <a:xfrm>
              <a:off x="2819400" y="800100"/>
              <a:ext cx="1176441" cy="6588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48D024CF-BC54-B727-9A37-29CD0F6017D5}"/>
              </a:ext>
            </a:extLst>
          </p:cNvPr>
          <p:cNvSpPr/>
          <p:nvPr/>
        </p:nvSpPr>
        <p:spPr>
          <a:xfrm>
            <a:off x="5447211" y="4168957"/>
            <a:ext cx="554196" cy="55419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C8A38458-A6EA-939E-E9D7-20E41F7BE703}"/>
              </a:ext>
            </a:extLst>
          </p:cNvPr>
          <p:cNvSpPr/>
          <p:nvPr/>
        </p:nvSpPr>
        <p:spPr>
          <a:xfrm>
            <a:off x="4821282" y="4878337"/>
            <a:ext cx="554196" cy="55419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7EA01D1-DD0C-3281-D626-AB5299116183}"/>
              </a:ext>
            </a:extLst>
          </p:cNvPr>
          <p:cNvSpPr/>
          <p:nvPr/>
        </p:nvSpPr>
        <p:spPr>
          <a:xfrm>
            <a:off x="5476788" y="4210049"/>
            <a:ext cx="495041" cy="434761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EE56EA73-7D10-6912-45C7-83311E834D2F}"/>
              </a:ext>
            </a:extLst>
          </p:cNvPr>
          <p:cNvSpPr/>
          <p:nvPr/>
        </p:nvSpPr>
        <p:spPr>
          <a:xfrm>
            <a:off x="4867436" y="4903479"/>
            <a:ext cx="495041" cy="52322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26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520</Words>
  <Application>Microsoft Office PowerPoint</Application>
  <PresentationFormat>Widescreen</PresentationFormat>
  <Paragraphs>82</Paragraphs>
  <Slides>18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宋体</vt:lpstr>
      <vt:lpstr>Arial</vt:lpstr>
      <vt:lpstr>Calibri</vt:lpstr>
      <vt:lpstr>Calibri Light</vt:lpstr>
      <vt:lpstr>Cambria</vt:lpstr>
      <vt:lpstr>Tahoma</vt:lpstr>
      <vt:lpstr>Times New Roman</vt:lpstr>
      <vt:lpstr>Wingdings</vt:lpstr>
      <vt:lpstr>1_Office Theme</vt:lpstr>
      <vt:lpstr>3_Office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ACER</cp:lastModifiedBy>
  <cp:revision>10</cp:revision>
  <dcterms:created xsi:type="dcterms:W3CDTF">2024-05-07T02:12:57Z</dcterms:created>
  <dcterms:modified xsi:type="dcterms:W3CDTF">2025-11-07T03:02:57Z</dcterms:modified>
</cp:coreProperties>
</file>