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77" r:id="rId3"/>
    <p:sldMasterId id="2147483681" r:id="rId4"/>
  </p:sldMasterIdLst>
  <p:notesMasterIdLst>
    <p:notesMasterId r:id="rId23"/>
  </p:notesMasterIdLst>
  <p:sldIdLst>
    <p:sldId id="347" r:id="rId5"/>
    <p:sldId id="354" r:id="rId6"/>
    <p:sldId id="355" r:id="rId7"/>
    <p:sldId id="358" r:id="rId8"/>
    <p:sldId id="359" r:id="rId9"/>
    <p:sldId id="256" r:id="rId10"/>
    <p:sldId id="260" r:id="rId11"/>
    <p:sldId id="318" r:id="rId12"/>
    <p:sldId id="343" r:id="rId13"/>
    <p:sldId id="344" r:id="rId14"/>
    <p:sldId id="360" r:id="rId15"/>
    <p:sldId id="345" r:id="rId16"/>
    <p:sldId id="346" r:id="rId17"/>
    <p:sldId id="348" r:id="rId18"/>
    <p:sldId id="298" r:id="rId19"/>
    <p:sldId id="324" r:id="rId20"/>
    <p:sldId id="283" r:id="rId21"/>
    <p:sldId id="29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038" autoAdjust="0"/>
  </p:normalViewPr>
  <p:slideViewPr>
    <p:cSldViewPr snapToGrid="0">
      <p:cViewPr varScale="1">
        <p:scale>
          <a:sx n="83" d="100"/>
          <a:sy n="83" d="100"/>
        </p:scale>
        <p:origin x="35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BE498A-54D0-4130-AE7E-44C34F594245}" type="datetimeFigureOut">
              <a:rPr lang="en-US" smtClean="0"/>
              <a:t>11/29/2025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0F6FEF-6FA1-49FB-90DE-8E89BABC19F9}" type="slidenum">
              <a:rPr lang="en-US" smtClean="0"/>
              <a:t>‹#›</a:t>
            </a:fld>
            <a:endParaRPr lang="en-US"/>
          </a:p>
        </p:txBody>
      </p:sp>
    </p:spTree>
    <p:extLst>
      <p:ext uri="{BB962C8B-B14F-4D97-AF65-F5344CB8AC3E}">
        <p14:creationId xmlns:p14="http://schemas.microsoft.com/office/powerpoint/2010/main" val="3265412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2"/>
        <p:cNvGrpSpPr/>
        <p:nvPr/>
      </p:nvGrpSpPr>
      <p:grpSpPr>
        <a:xfrm>
          <a:off x="0" y="0"/>
          <a:ext cx="0" cy="0"/>
          <a:chOff x="0" y="0"/>
          <a:chExt cx="0" cy="0"/>
        </a:xfrm>
      </p:grpSpPr>
      <p:sp>
        <p:nvSpPr>
          <p:cNvPr id="2473" name="Google Shape;2473;g99f615fc71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4" name="Google Shape;2474;g99f615fc71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2"/>
        <p:cNvGrpSpPr/>
        <p:nvPr/>
      </p:nvGrpSpPr>
      <p:grpSpPr>
        <a:xfrm>
          <a:off x="0" y="0"/>
          <a:ext cx="0" cy="0"/>
          <a:chOff x="0" y="0"/>
          <a:chExt cx="0" cy="0"/>
        </a:xfrm>
      </p:grpSpPr>
      <p:sp>
        <p:nvSpPr>
          <p:cNvPr id="2473" name="Google Shape;2473;g99f615fc71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4" name="Google Shape;2474;g99f615fc71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2889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2"/>
        <p:cNvGrpSpPr/>
        <p:nvPr/>
      </p:nvGrpSpPr>
      <p:grpSpPr>
        <a:xfrm>
          <a:off x="0" y="0"/>
          <a:ext cx="0" cy="0"/>
          <a:chOff x="0" y="0"/>
          <a:chExt cx="0" cy="0"/>
        </a:xfrm>
      </p:grpSpPr>
      <p:sp>
        <p:nvSpPr>
          <p:cNvPr id="2473" name="Google Shape;2473;g99f615fc71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4" name="Google Shape;2474;g99f615fc71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501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2"/>
        <p:cNvGrpSpPr/>
        <p:nvPr/>
      </p:nvGrpSpPr>
      <p:grpSpPr>
        <a:xfrm>
          <a:off x="0" y="0"/>
          <a:ext cx="0" cy="0"/>
          <a:chOff x="0" y="0"/>
          <a:chExt cx="0" cy="0"/>
        </a:xfrm>
      </p:grpSpPr>
      <p:sp>
        <p:nvSpPr>
          <p:cNvPr id="2473" name="Google Shape;2473;g99f615fc71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4" name="Google Shape;2474;g99f615fc71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9701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2"/>
        <p:cNvGrpSpPr/>
        <p:nvPr/>
      </p:nvGrpSpPr>
      <p:grpSpPr>
        <a:xfrm>
          <a:off x="0" y="0"/>
          <a:ext cx="0" cy="0"/>
          <a:chOff x="0" y="0"/>
          <a:chExt cx="0" cy="0"/>
        </a:xfrm>
      </p:grpSpPr>
      <p:sp>
        <p:nvSpPr>
          <p:cNvPr id="2473" name="Google Shape;2473;g99f615fc71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4" name="Google Shape;2474;g99f615fc71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2325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990e07aeec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990e07aeec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3"/>
        <p:cNvGrpSpPr/>
        <p:nvPr/>
      </p:nvGrpSpPr>
      <p:grpSpPr>
        <a:xfrm>
          <a:off x="0" y="0"/>
          <a:ext cx="0" cy="0"/>
          <a:chOff x="0" y="0"/>
          <a:chExt cx="0" cy="0"/>
        </a:xfrm>
      </p:grpSpPr>
      <p:sp>
        <p:nvSpPr>
          <p:cNvPr id="2014" name="Google Shape;2014;g982fdd2aa0_0_4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5" name="Google Shape;2015;g982fdd2aa0_0_4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0"/>
        <p:cNvGrpSpPr/>
        <p:nvPr/>
      </p:nvGrpSpPr>
      <p:grpSpPr>
        <a:xfrm>
          <a:off x="0" y="0"/>
          <a:ext cx="0" cy="0"/>
          <a:chOff x="0" y="0"/>
          <a:chExt cx="0" cy="0"/>
        </a:xfrm>
      </p:grpSpPr>
      <p:sp>
        <p:nvSpPr>
          <p:cNvPr id="81" name="Google Shape;81;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82" name="Google Shape;82;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83" name="Google Shape;83;p7"/>
          <p:cNvSpPr/>
          <p:nvPr/>
        </p:nvSpPr>
        <p:spPr>
          <a:xfrm>
            <a:off x="3586553" y="4586273"/>
            <a:ext cx="4824239" cy="607132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7"/>
          <p:cNvSpPr/>
          <p:nvPr/>
        </p:nvSpPr>
        <p:spPr>
          <a:xfrm>
            <a:off x="-769542" y="5734491"/>
            <a:ext cx="1906041" cy="1534183"/>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7"/>
          <p:cNvSpPr/>
          <p:nvPr/>
        </p:nvSpPr>
        <p:spPr>
          <a:xfrm>
            <a:off x="6837850" y="-2410387"/>
            <a:ext cx="6075252" cy="694548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77453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A classroom with desks and a clock&#10;&#10;Description automatically generated">
            <a:extLst>
              <a:ext uri="{FF2B5EF4-FFF2-40B4-BE49-F238E27FC236}">
                <a16:creationId xmlns:a16="http://schemas.microsoft.com/office/drawing/2014/main" id="{6316962C-7436-CCAF-C143-2DFA7CDF0626}"/>
              </a:ext>
            </a:extLst>
          </p:cNvPr>
          <p:cNvPicPr>
            <a:picLocks noChangeAspect="1"/>
          </p:cNvPicPr>
          <p:nvPr userDrawn="1"/>
        </p:nvPicPr>
        <p:blipFill>
          <a:blip r:embed="rId2">
            <a:extLst>
              <a:ext uri="{28A0092B-C50C-407E-A947-70E740481C1C}">
                <a14:useLocalDpi xmlns:a14="http://schemas.microsoft.com/office/drawing/2010/main" val="0"/>
              </a:ext>
            </a:extLst>
          </a:blip>
          <a:srcRect l="4871" r="1" b="1"/>
          <a:stretch/>
        </p:blipFill>
        <p:spPr>
          <a:xfrm>
            <a:off x="20" y="1282"/>
            <a:ext cx="12191980" cy="6856718"/>
          </a:xfrm>
          <a:prstGeom prst="rect">
            <a:avLst/>
          </a:prstGeom>
        </p:spPr>
      </p:pic>
      <p:sp>
        <p:nvSpPr>
          <p:cNvPr id="7" name="Rectangle: Rounded Corners 6">
            <a:extLst>
              <a:ext uri="{FF2B5EF4-FFF2-40B4-BE49-F238E27FC236}">
                <a16:creationId xmlns:a16="http://schemas.microsoft.com/office/drawing/2014/main" id="{53FA7846-4E69-13FF-408B-96C1267148F8}"/>
              </a:ext>
            </a:extLst>
          </p:cNvPr>
          <p:cNvSpPr/>
          <p:nvPr userDrawn="1"/>
        </p:nvSpPr>
        <p:spPr>
          <a:xfrm>
            <a:off x="248882" y="361019"/>
            <a:ext cx="11672185" cy="6310713"/>
          </a:xfrm>
          <a:prstGeom prst="roundRect">
            <a:avLst/>
          </a:prstGeom>
          <a:solidFill>
            <a:schemeClr val="bg1">
              <a:alpha val="98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52526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classroom with desks and a clock&#10;&#10;Description automatically generated">
            <a:extLst>
              <a:ext uri="{FF2B5EF4-FFF2-40B4-BE49-F238E27FC236}">
                <a16:creationId xmlns:a16="http://schemas.microsoft.com/office/drawing/2014/main" id="{4F776500-EE05-D043-87FC-B7464DADA046}"/>
              </a:ext>
            </a:extLst>
          </p:cNvPr>
          <p:cNvPicPr>
            <a:picLocks noChangeAspect="1"/>
          </p:cNvPicPr>
          <p:nvPr userDrawn="1"/>
        </p:nvPicPr>
        <p:blipFill>
          <a:blip r:embed="rId2">
            <a:extLst>
              <a:ext uri="{28A0092B-C50C-407E-A947-70E740481C1C}">
                <a14:useLocalDpi xmlns:a14="http://schemas.microsoft.com/office/drawing/2010/main" val="0"/>
              </a:ext>
            </a:extLst>
          </a:blip>
          <a:srcRect l="4871" r="1" b="1"/>
          <a:stretch/>
        </p:blipFill>
        <p:spPr>
          <a:xfrm>
            <a:off x="20" y="1282"/>
            <a:ext cx="12191980" cy="6856718"/>
          </a:xfrm>
          <a:prstGeom prst="rect">
            <a:avLst/>
          </a:prstGeom>
        </p:spPr>
      </p:pic>
    </p:spTree>
    <p:extLst>
      <p:ext uri="{BB962C8B-B14F-4D97-AF65-F5344CB8AC3E}">
        <p14:creationId xmlns:p14="http://schemas.microsoft.com/office/powerpoint/2010/main" val="3808299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classroom with desk and chair&#10;&#10;Description automatically generated">
            <a:extLst>
              <a:ext uri="{FF2B5EF4-FFF2-40B4-BE49-F238E27FC236}">
                <a16:creationId xmlns:a16="http://schemas.microsoft.com/office/drawing/2014/main" id="{99F69EE2-E6DC-A53F-AE65-F7E6C9243F6E}"/>
              </a:ext>
            </a:extLst>
          </p:cNvPr>
          <p:cNvPicPr>
            <a:picLocks noChangeAspect="1"/>
          </p:cNvPicPr>
          <p:nvPr userDrawn="1"/>
        </p:nvPicPr>
        <p:blipFill>
          <a:blip r:embed="rId2">
            <a:extLst>
              <a:ext uri="{28A0092B-C50C-407E-A947-70E740481C1C}">
                <a14:useLocalDpi xmlns:a14="http://schemas.microsoft.com/office/drawing/2010/main" val="0"/>
              </a:ext>
            </a:extLst>
          </a:blip>
          <a:srcRect l="8427"/>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6CB1EBA0-4D25-ECF2-188E-F8A807410968}"/>
              </a:ext>
            </a:extLst>
          </p:cNvPr>
          <p:cNvPicPr>
            <a:picLocks noChangeAspect="1"/>
          </p:cNvPicPr>
          <p:nvPr userDrawn="1"/>
        </p:nvPicPr>
        <p:blipFill>
          <a:blip r:embed="rId3"/>
          <a:stretch>
            <a:fillRect/>
          </a:stretch>
        </p:blipFill>
        <p:spPr>
          <a:xfrm>
            <a:off x="11115551" y="0"/>
            <a:ext cx="1249788" cy="499915"/>
          </a:xfrm>
          <a:prstGeom prst="rect">
            <a:avLst/>
          </a:prstGeom>
        </p:spPr>
      </p:pic>
      <p:pic>
        <p:nvPicPr>
          <p:cNvPr id="3" name="Picture 2">
            <a:extLst>
              <a:ext uri="{FF2B5EF4-FFF2-40B4-BE49-F238E27FC236}">
                <a16:creationId xmlns:a16="http://schemas.microsoft.com/office/drawing/2014/main" id="{B640E28A-B672-5B12-66E0-F164104EB932}"/>
              </a:ext>
            </a:extLst>
          </p:cNvPr>
          <p:cNvPicPr>
            <a:picLocks noChangeAspect="1"/>
          </p:cNvPicPr>
          <p:nvPr userDrawn="1"/>
        </p:nvPicPr>
        <p:blipFill>
          <a:blip r:embed="rId4"/>
          <a:stretch>
            <a:fillRect/>
          </a:stretch>
        </p:blipFill>
        <p:spPr>
          <a:xfrm>
            <a:off x="-23255" y="6464109"/>
            <a:ext cx="1450974" cy="499915"/>
          </a:xfrm>
          <a:prstGeom prst="rect">
            <a:avLst/>
          </a:prstGeom>
        </p:spPr>
      </p:pic>
    </p:spTree>
    <p:extLst>
      <p:ext uri="{BB962C8B-B14F-4D97-AF65-F5344CB8AC3E}">
        <p14:creationId xmlns:p14="http://schemas.microsoft.com/office/powerpoint/2010/main" val="40457014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A classroom with desks and a clock&#10;&#10;Description automatically generated">
            <a:extLst>
              <a:ext uri="{FF2B5EF4-FFF2-40B4-BE49-F238E27FC236}">
                <a16:creationId xmlns:a16="http://schemas.microsoft.com/office/drawing/2014/main" id="{6316962C-7436-CCAF-C143-2DFA7CDF0626}"/>
              </a:ext>
            </a:extLst>
          </p:cNvPr>
          <p:cNvPicPr>
            <a:picLocks noChangeAspect="1"/>
          </p:cNvPicPr>
          <p:nvPr userDrawn="1"/>
        </p:nvPicPr>
        <p:blipFill>
          <a:blip r:embed="rId2">
            <a:extLst>
              <a:ext uri="{28A0092B-C50C-407E-A947-70E740481C1C}">
                <a14:useLocalDpi xmlns:a14="http://schemas.microsoft.com/office/drawing/2010/main" val="0"/>
              </a:ext>
            </a:extLst>
          </a:blip>
          <a:srcRect l="4871" r="1" b="1"/>
          <a:stretch/>
        </p:blipFill>
        <p:spPr>
          <a:xfrm>
            <a:off x="20" y="1282"/>
            <a:ext cx="12191980" cy="6856718"/>
          </a:xfrm>
          <a:prstGeom prst="rect">
            <a:avLst/>
          </a:prstGeom>
        </p:spPr>
      </p:pic>
      <p:sp>
        <p:nvSpPr>
          <p:cNvPr id="7" name="Rectangle: Rounded Corners 6">
            <a:extLst>
              <a:ext uri="{FF2B5EF4-FFF2-40B4-BE49-F238E27FC236}">
                <a16:creationId xmlns:a16="http://schemas.microsoft.com/office/drawing/2014/main" id="{53FA7846-4E69-13FF-408B-96C1267148F8}"/>
              </a:ext>
            </a:extLst>
          </p:cNvPr>
          <p:cNvSpPr/>
          <p:nvPr userDrawn="1"/>
        </p:nvSpPr>
        <p:spPr>
          <a:xfrm>
            <a:off x="248882" y="361019"/>
            <a:ext cx="11672185" cy="6310713"/>
          </a:xfrm>
          <a:prstGeom prst="roundRect">
            <a:avLst/>
          </a:prstGeom>
          <a:solidFill>
            <a:schemeClr val="bg1">
              <a:alpha val="98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03190421-6DDE-C142-5AFC-19FD72F02B30}"/>
              </a:ext>
            </a:extLst>
          </p:cNvPr>
          <p:cNvPicPr>
            <a:picLocks noChangeAspect="1"/>
          </p:cNvPicPr>
          <p:nvPr userDrawn="1"/>
        </p:nvPicPr>
        <p:blipFill>
          <a:blip r:embed="rId3"/>
          <a:stretch>
            <a:fillRect/>
          </a:stretch>
        </p:blipFill>
        <p:spPr>
          <a:xfrm>
            <a:off x="11115551" y="0"/>
            <a:ext cx="1249788" cy="499915"/>
          </a:xfrm>
          <a:prstGeom prst="rect">
            <a:avLst/>
          </a:prstGeom>
        </p:spPr>
      </p:pic>
      <p:pic>
        <p:nvPicPr>
          <p:cNvPr id="3" name="Picture 2">
            <a:extLst>
              <a:ext uri="{FF2B5EF4-FFF2-40B4-BE49-F238E27FC236}">
                <a16:creationId xmlns:a16="http://schemas.microsoft.com/office/drawing/2014/main" id="{BD553976-1D0E-7F57-AD0F-DBF78E8A6C37}"/>
              </a:ext>
            </a:extLst>
          </p:cNvPr>
          <p:cNvPicPr>
            <a:picLocks noChangeAspect="1"/>
          </p:cNvPicPr>
          <p:nvPr userDrawn="1"/>
        </p:nvPicPr>
        <p:blipFill>
          <a:blip r:embed="rId4"/>
          <a:stretch>
            <a:fillRect/>
          </a:stretch>
        </p:blipFill>
        <p:spPr>
          <a:xfrm>
            <a:off x="-23255" y="6464109"/>
            <a:ext cx="1450974" cy="499915"/>
          </a:xfrm>
          <a:prstGeom prst="rect">
            <a:avLst/>
          </a:prstGeom>
        </p:spPr>
      </p:pic>
    </p:spTree>
    <p:extLst>
      <p:ext uri="{BB962C8B-B14F-4D97-AF65-F5344CB8AC3E}">
        <p14:creationId xmlns:p14="http://schemas.microsoft.com/office/powerpoint/2010/main" val="902122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classroom with desks and a clock&#10;&#10;Description automatically generated">
            <a:extLst>
              <a:ext uri="{FF2B5EF4-FFF2-40B4-BE49-F238E27FC236}">
                <a16:creationId xmlns:a16="http://schemas.microsoft.com/office/drawing/2014/main" id="{4F776500-EE05-D043-87FC-B7464DADA046}"/>
              </a:ext>
            </a:extLst>
          </p:cNvPr>
          <p:cNvPicPr>
            <a:picLocks noChangeAspect="1"/>
          </p:cNvPicPr>
          <p:nvPr userDrawn="1"/>
        </p:nvPicPr>
        <p:blipFill>
          <a:blip r:embed="rId2">
            <a:extLst>
              <a:ext uri="{28A0092B-C50C-407E-A947-70E740481C1C}">
                <a14:useLocalDpi xmlns:a14="http://schemas.microsoft.com/office/drawing/2010/main" val="0"/>
              </a:ext>
            </a:extLst>
          </a:blip>
          <a:srcRect l="4871" r="1" b="1"/>
          <a:stretch/>
        </p:blipFill>
        <p:spPr>
          <a:xfrm>
            <a:off x="20" y="1282"/>
            <a:ext cx="12191980" cy="6856718"/>
          </a:xfrm>
          <a:prstGeom prst="rect">
            <a:avLst/>
          </a:prstGeom>
        </p:spPr>
      </p:pic>
    </p:spTree>
    <p:extLst>
      <p:ext uri="{BB962C8B-B14F-4D97-AF65-F5344CB8AC3E}">
        <p14:creationId xmlns:p14="http://schemas.microsoft.com/office/powerpoint/2010/main" val="38951901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5400" y="-23381"/>
            <a:ext cx="12202800" cy="6904764"/>
            <a:chOff x="-4050" y="6075"/>
            <a:chExt cx="9152100" cy="5143596"/>
          </a:xfrm>
        </p:grpSpPr>
        <p:grpSp>
          <p:nvGrpSpPr>
            <p:cNvPr id="10" name="Google Shape;10;p2"/>
            <p:cNvGrpSpPr/>
            <p:nvPr/>
          </p:nvGrpSpPr>
          <p:grpSpPr>
            <a:xfrm>
              <a:off x="-4050" y="316500"/>
              <a:ext cx="9152100" cy="4510500"/>
              <a:chOff x="-4050" y="316500"/>
              <a:chExt cx="9152100" cy="4510500"/>
            </a:xfrm>
          </p:grpSpPr>
          <p:cxnSp>
            <p:nvCxnSpPr>
              <p:cNvPr id="11" name="Google Shape;11;p2"/>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 name="Google Shape;12;p2"/>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 name="Google Shape;13;p2"/>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4" name="Google Shape;14;p2"/>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5" name="Google Shape;15;p2"/>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6" name="Google Shape;16;p2"/>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7" name="Google Shape;17;p2"/>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8" name="Google Shape;18;p2"/>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9" name="Google Shape;19;p2"/>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0" name="Google Shape;20;p2"/>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1" name="Google Shape;21;p2"/>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2" name="Google Shape;22;p2"/>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3" name="Google Shape;23;p2"/>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4" name="Google Shape;24;p2"/>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5" name="Google Shape;25;p2"/>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 name="Google Shape;26;p2"/>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 name="Google Shape;27;p2"/>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 name="Google Shape;28;p2"/>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 name="Google Shape;29;p2"/>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0" name="Google Shape;30;p2"/>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1" name="Google Shape;31;p2"/>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2" name="Google Shape;32;p2"/>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3" name="Google Shape;33;p2"/>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4" name="Google Shape;34;p2"/>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5" name="Google Shape;35;p2"/>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6" name="Google Shape;36;p2"/>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7" name="Google Shape;37;p2"/>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8" name="Google Shape;38;p2"/>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9" name="Google Shape;39;p2"/>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0" name="Google Shape;40;p2"/>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1" name="Google Shape;41;p2"/>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2" name="Google Shape;42;p2"/>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3" name="Google Shape;43;p2"/>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4" name="Google Shape;44;p2"/>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 name="Google Shape;45;p2"/>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 name="Google Shape;46;p2"/>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 name="Google Shape;47;p2"/>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grpSp>
        <p:nvGrpSpPr>
          <p:cNvPr id="48" name="Google Shape;48;p2"/>
          <p:cNvGrpSpPr/>
          <p:nvPr/>
        </p:nvGrpSpPr>
        <p:grpSpPr>
          <a:xfrm>
            <a:off x="1706600" y="1519013"/>
            <a:ext cx="8778800" cy="4651339"/>
            <a:chOff x="1279950" y="824632"/>
            <a:chExt cx="6584100" cy="3648300"/>
          </a:xfrm>
        </p:grpSpPr>
        <p:sp>
          <p:nvSpPr>
            <p:cNvPr id="49" name="Google Shape;49;p2"/>
            <p:cNvSpPr/>
            <p:nvPr/>
          </p:nvSpPr>
          <p:spPr>
            <a:xfrm>
              <a:off x="1279950" y="824632"/>
              <a:ext cx="6584100" cy="3648300"/>
            </a:xfrm>
            <a:prstGeom prst="rect">
              <a:avLst/>
            </a:prstGeom>
            <a:solidFill>
              <a:srgbClr val="19F5C1"/>
            </a:solidFill>
            <a:ln w="28575" cap="flat" cmpd="sng">
              <a:solidFill>
                <a:schemeClr val="accent1"/>
              </a:solidFill>
              <a:prstDash val="solid"/>
              <a:round/>
              <a:headEnd type="none" w="sm" len="sm"/>
              <a:tailEnd type="none" w="sm" len="sm"/>
            </a:ln>
            <a:effectLst>
              <a:outerShdw dist="123825" dir="32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52200" y="1157094"/>
              <a:ext cx="6039600" cy="2497500"/>
            </a:xfrm>
            <a:prstGeom prst="rect">
              <a:avLst/>
            </a:prstGeom>
            <a:solidFill>
              <a:schemeClr val="accent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2"/>
          <p:cNvSpPr txBox="1">
            <a:spLocks noGrp="1"/>
          </p:cNvSpPr>
          <p:nvPr>
            <p:ph type="ctrTitle"/>
          </p:nvPr>
        </p:nvSpPr>
        <p:spPr>
          <a:xfrm>
            <a:off x="2237000" y="2371980"/>
            <a:ext cx="7718000" cy="24368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Clr>
                <a:srgbClr val="191919"/>
              </a:buClr>
              <a:buSzPts val="5200"/>
              <a:buNone/>
              <a:defRPr sz="6000" i="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52" name="Google Shape;52;p2"/>
          <p:cNvSpPr txBox="1">
            <a:spLocks noGrp="1"/>
          </p:cNvSpPr>
          <p:nvPr>
            <p:ph type="subTitle" idx="1"/>
          </p:nvPr>
        </p:nvSpPr>
        <p:spPr>
          <a:xfrm>
            <a:off x="2237000" y="5343480"/>
            <a:ext cx="7718000" cy="5248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solidFill>
                  <a:schemeClr val="accent1"/>
                </a:solidFill>
                <a:latin typeface="Comfortaa Medium"/>
                <a:ea typeface="Comfortaa Medium"/>
                <a:cs typeface="Comfortaa Medium"/>
                <a:sym typeface="Comfortaa Medium"/>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53" name="Google Shape;53;p2"/>
          <p:cNvSpPr txBox="1">
            <a:spLocks noGrp="1"/>
          </p:cNvSpPr>
          <p:nvPr>
            <p:ph type="subTitle" idx="2"/>
          </p:nvPr>
        </p:nvSpPr>
        <p:spPr>
          <a:xfrm>
            <a:off x="7995000" y="554749"/>
            <a:ext cx="2490400" cy="679200"/>
          </a:xfrm>
          <a:prstGeom prst="rect">
            <a:avLst/>
          </a:prstGeom>
          <a:solidFill>
            <a:srgbClr val="19F5C1"/>
          </a:solidFill>
          <a:ln w="28575" cap="flat" cmpd="sng">
            <a:solidFill>
              <a:schemeClr val="accent1"/>
            </a:solidFill>
            <a:prstDash val="solid"/>
            <a:round/>
            <a:headEnd type="none" w="sm" len="sm"/>
            <a:tailEnd type="none" w="sm" len="sm"/>
          </a:ln>
          <a:effectLst>
            <a:outerShdw dist="66675" dir="3240000" algn="bl" rotWithShape="0">
              <a:srgbClr val="000000"/>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933" i="1">
                <a:solidFill>
                  <a:schemeClr val="accent1"/>
                </a:solidFill>
                <a:latin typeface="Rubik Black"/>
                <a:ea typeface="Rubik Black"/>
                <a:cs typeface="Rubik Black"/>
                <a:sym typeface="Rubik Black"/>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4" name="Google Shape;54;p2"/>
          <p:cNvSpPr/>
          <p:nvPr/>
        </p:nvSpPr>
        <p:spPr>
          <a:xfrm>
            <a:off x="1995633" y="1877036"/>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0029517" y="5026213"/>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6019800" y="5026213"/>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019800" y="1877036"/>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0029517" y="1877036"/>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2000275" y="5026213"/>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908487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0"/>
        <p:cNvGrpSpPr/>
        <p:nvPr/>
      </p:nvGrpSpPr>
      <p:grpSpPr>
        <a:xfrm>
          <a:off x="0" y="0"/>
          <a:ext cx="0" cy="0"/>
          <a:chOff x="0" y="0"/>
          <a:chExt cx="0" cy="0"/>
        </a:xfrm>
      </p:grpSpPr>
      <p:grpSp>
        <p:nvGrpSpPr>
          <p:cNvPr id="61" name="Google Shape;61;p3"/>
          <p:cNvGrpSpPr/>
          <p:nvPr/>
        </p:nvGrpSpPr>
        <p:grpSpPr>
          <a:xfrm>
            <a:off x="-5400" y="-23381"/>
            <a:ext cx="12202800" cy="6904764"/>
            <a:chOff x="-4050" y="6075"/>
            <a:chExt cx="9152100" cy="5143596"/>
          </a:xfrm>
        </p:grpSpPr>
        <p:grpSp>
          <p:nvGrpSpPr>
            <p:cNvPr id="62" name="Google Shape;62;p3"/>
            <p:cNvGrpSpPr/>
            <p:nvPr/>
          </p:nvGrpSpPr>
          <p:grpSpPr>
            <a:xfrm>
              <a:off x="-4050" y="316500"/>
              <a:ext cx="9152100" cy="4510500"/>
              <a:chOff x="-4050" y="316500"/>
              <a:chExt cx="9152100" cy="4510500"/>
            </a:xfrm>
          </p:grpSpPr>
          <p:cxnSp>
            <p:nvCxnSpPr>
              <p:cNvPr id="63" name="Google Shape;63;p3"/>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4" name="Google Shape;64;p3"/>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5" name="Google Shape;65;p3"/>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6" name="Google Shape;66;p3"/>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7" name="Google Shape;67;p3"/>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8" name="Google Shape;68;p3"/>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9" name="Google Shape;69;p3"/>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0" name="Google Shape;70;p3"/>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1" name="Google Shape;71;p3"/>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2" name="Google Shape;72;p3"/>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3" name="Google Shape;73;p3"/>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4" name="Google Shape;74;p3"/>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5" name="Google Shape;75;p3"/>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76" name="Google Shape;76;p3"/>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77" name="Google Shape;77;p3"/>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78" name="Google Shape;78;p3"/>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79" name="Google Shape;79;p3"/>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0" name="Google Shape;80;p3"/>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1" name="Google Shape;81;p3"/>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2" name="Google Shape;82;p3"/>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3" name="Google Shape;83;p3"/>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4" name="Google Shape;84;p3"/>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5" name="Google Shape;85;p3"/>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6" name="Google Shape;86;p3"/>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7" name="Google Shape;87;p3"/>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8" name="Google Shape;88;p3"/>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9" name="Google Shape;89;p3"/>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0" name="Google Shape;90;p3"/>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1" name="Google Shape;91;p3"/>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2" name="Google Shape;92;p3"/>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3" name="Google Shape;93;p3"/>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4" name="Google Shape;94;p3"/>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5" name="Google Shape;95;p3"/>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6" name="Google Shape;96;p3"/>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7" name="Google Shape;97;p3"/>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8" name="Google Shape;98;p3"/>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9" name="Google Shape;99;p3"/>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grpSp>
        <p:nvGrpSpPr>
          <p:cNvPr id="100" name="Google Shape;100;p3"/>
          <p:cNvGrpSpPr/>
          <p:nvPr/>
        </p:nvGrpSpPr>
        <p:grpSpPr>
          <a:xfrm>
            <a:off x="1706600" y="1405667"/>
            <a:ext cx="8778800" cy="4336176"/>
            <a:chOff x="1279950" y="1071860"/>
            <a:chExt cx="6584100" cy="3401100"/>
          </a:xfrm>
        </p:grpSpPr>
        <p:sp>
          <p:nvSpPr>
            <p:cNvPr id="101" name="Google Shape;101;p3"/>
            <p:cNvSpPr/>
            <p:nvPr/>
          </p:nvSpPr>
          <p:spPr>
            <a:xfrm>
              <a:off x="1279950" y="1071860"/>
              <a:ext cx="6584100" cy="3401100"/>
            </a:xfrm>
            <a:prstGeom prst="rect">
              <a:avLst/>
            </a:prstGeom>
            <a:solidFill>
              <a:schemeClr val="dk2"/>
            </a:solidFill>
            <a:ln w="28575" cap="flat" cmpd="sng">
              <a:solidFill>
                <a:schemeClr val="accent1"/>
              </a:solidFill>
              <a:prstDash val="solid"/>
              <a:round/>
              <a:headEnd type="none" w="sm" len="sm"/>
              <a:tailEnd type="none" w="sm" len="sm"/>
            </a:ln>
            <a:effectLst>
              <a:outerShdw dist="123825" dir="3240000" algn="bl" rotWithShape="0">
                <a:schemeClr val="accen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1552200" y="1310539"/>
              <a:ext cx="6039600" cy="2343900"/>
            </a:xfrm>
            <a:prstGeom prst="rect">
              <a:avLst/>
            </a:prstGeom>
            <a:solidFill>
              <a:schemeClr val="accent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 name="Google Shape;103;p3"/>
          <p:cNvGrpSpPr/>
          <p:nvPr/>
        </p:nvGrpSpPr>
        <p:grpSpPr>
          <a:xfrm>
            <a:off x="2415306" y="2410335"/>
            <a:ext cx="1570059" cy="1570059"/>
            <a:chOff x="1915400" y="1893675"/>
            <a:chExt cx="1288200" cy="1288200"/>
          </a:xfrm>
        </p:grpSpPr>
        <p:sp>
          <p:nvSpPr>
            <p:cNvPr id="104" name="Google Shape;104;p3"/>
            <p:cNvSpPr/>
            <p:nvPr/>
          </p:nvSpPr>
          <p:spPr>
            <a:xfrm>
              <a:off x="1915400" y="1893675"/>
              <a:ext cx="1288200" cy="1288200"/>
            </a:xfrm>
            <a:prstGeom prst="snip1Rect">
              <a:avLst>
                <a:gd name="adj" fmla="val 16667"/>
              </a:avLst>
            </a:prstGeom>
            <a:solidFill>
              <a:schemeClr val="lt1"/>
            </a:solidFill>
            <a:ln w="28575" cap="flat" cmpd="sng">
              <a:solidFill>
                <a:schemeClr val="accent1"/>
              </a:solidFill>
              <a:prstDash val="solid"/>
              <a:round/>
              <a:headEnd type="none" w="sm" len="sm"/>
              <a:tailEnd type="none" w="sm" len="sm"/>
            </a:ln>
            <a:effectLst>
              <a:outerShdw dist="76200" dir="3240000" algn="bl" rotWithShape="0">
                <a:schemeClr val="accen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2976921" y="1894487"/>
              <a:ext cx="222300" cy="222300"/>
            </a:xfrm>
            <a:prstGeom prst="rtTriangle">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 name="Google Shape;106;p3"/>
          <p:cNvSpPr txBox="1">
            <a:spLocks noGrp="1"/>
          </p:cNvSpPr>
          <p:nvPr>
            <p:ph type="title"/>
          </p:nvPr>
        </p:nvSpPr>
        <p:spPr>
          <a:xfrm>
            <a:off x="4209600" y="2352851"/>
            <a:ext cx="6021200" cy="1122400"/>
          </a:xfrm>
          <a:prstGeom prst="rect">
            <a:avLst/>
          </a:prstGeom>
          <a:ln>
            <a:noFill/>
          </a:ln>
        </p:spPr>
        <p:txBody>
          <a:bodyPr spcFirstLastPara="1" wrap="square" lIns="91425" tIns="91425" rIns="91425" bIns="91425" anchor="t" anchorCtr="0">
            <a:noAutofit/>
          </a:bodyPr>
          <a:lstStyle>
            <a:lvl1pPr lvl="0">
              <a:spcBef>
                <a:spcPts val="0"/>
              </a:spcBef>
              <a:spcAft>
                <a:spcPts val="0"/>
              </a:spcAft>
              <a:buSzPts val="3600"/>
              <a:buNone/>
              <a:defRPr sz="5333" i="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title" idx="2" hasCustomPrompt="1"/>
          </p:nvPr>
        </p:nvSpPr>
        <p:spPr>
          <a:xfrm>
            <a:off x="2316167" y="2473183"/>
            <a:ext cx="1717600" cy="126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8133" i="1"/>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8" name="Google Shape;108;p3"/>
          <p:cNvSpPr txBox="1">
            <a:spLocks noGrp="1"/>
          </p:cNvSpPr>
          <p:nvPr>
            <p:ph type="subTitle" idx="1"/>
          </p:nvPr>
        </p:nvSpPr>
        <p:spPr>
          <a:xfrm>
            <a:off x="4318300" y="3296467"/>
            <a:ext cx="5340000" cy="72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solidFill>
                  <a:schemeClr val="accen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567795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2"/>
        <p:cNvGrpSpPr/>
        <p:nvPr/>
      </p:nvGrpSpPr>
      <p:grpSpPr>
        <a:xfrm>
          <a:off x="0" y="0"/>
          <a:ext cx="0" cy="0"/>
          <a:chOff x="0" y="0"/>
          <a:chExt cx="0" cy="0"/>
        </a:xfrm>
      </p:grpSpPr>
      <p:grpSp>
        <p:nvGrpSpPr>
          <p:cNvPr id="253" name="Google Shape;253;p7"/>
          <p:cNvGrpSpPr/>
          <p:nvPr/>
        </p:nvGrpSpPr>
        <p:grpSpPr>
          <a:xfrm>
            <a:off x="-5400" y="-23381"/>
            <a:ext cx="12202800" cy="6904764"/>
            <a:chOff x="-4050" y="6075"/>
            <a:chExt cx="9152100" cy="5143596"/>
          </a:xfrm>
        </p:grpSpPr>
        <p:grpSp>
          <p:nvGrpSpPr>
            <p:cNvPr id="254" name="Google Shape;254;p7"/>
            <p:cNvGrpSpPr/>
            <p:nvPr/>
          </p:nvGrpSpPr>
          <p:grpSpPr>
            <a:xfrm>
              <a:off x="-4050" y="316500"/>
              <a:ext cx="9152100" cy="4510500"/>
              <a:chOff x="-4050" y="316500"/>
              <a:chExt cx="9152100" cy="4510500"/>
            </a:xfrm>
          </p:grpSpPr>
          <p:cxnSp>
            <p:nvCxnSpPr>
              <p:cNvPr id="255" name="Google Shape;255;p7"/>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6" name="Google Shape;256;p7"/>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7" name="Google Shape;257;p7"/>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8" name="Google Shape;258;p7"/>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9" name="Google Shape;259;p7"/>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0" name="Google Shape;260;p7"/>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1" name="Google Shape;261;p7"/>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2" name="Google Shape;262;p7"/>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3" name="Google Shape;263;p7"/>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4" name="Google Shape;264;p7"/>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5" name="Google Shape;265;p7"/>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6" name="Google Shape;266;p7"/>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7" name="Google Shape;267;p7"/>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68" name="Google Shape;268;p7"/>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9" name="Google Shape;269;p7"/>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0" name="Google Shape;270;p7"/>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1" name="Google Shape;271;p7"/>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2" name="Google Shape;272;p7"/>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3" name="Google Shape;273;p7"/>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4" name="Google Shape;274;p7"/>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5" name="Google Shape;275;p7"/>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6" name="Google Shape;276;p7"/>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7" name="Google Shape;277;p7"/>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8" name="Google Shape;278;p7"/>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9" name="Google Shape;279;p7"/>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0" name="Google Shape;280;p7"/>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1" name="Google Shape;281;p7"/>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2" name="Google Shape;282;p7"/>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3" name="Google Shape;283;p7"/>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4" name="Google Shape;284;p7"/>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5" name="Google Shape;285;p7"/>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6" name="Google Shape;286;p7"/>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7" name="Google Shape;287;p7"/>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8" name="Google Shape;288;p7"/>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9" name="Google Shape;289;p7"/>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0" name="Google Shape;290;p7"/>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1" name="Google Shape;291;p7"/>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23793266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userDrawn="1">
  <p:cSld name="1_One column text">
    <p:spTree>
      <p:nvGrpSpPr>
        <p:cNvPr id="1" name="Shape 252"/>
        <p:cNvGrpSpPr/>
        <p:nvPr/>
      </p:nvGrpSpPr>
      <p:grpSpPr>
        <a:xfrm>
          <a:off x="0" y="0"/>
          <a:ext cx="0" cy="0"/>
          <a:chOff x="0" y="0"/>
          <a:chExt cx="0" cy="0"/>
        </a:xfrm>
      </p:grpSpPr>
      <p:grpSp>
        <p:nvGrpSpPr>
          <p:cNvPr id="253" name="Google Shape;253;p7"/>
          <p:cNvGrpSpPr/>
          <p:nvPr/>
        </p:nvGrpSpPr>
        <p:grpSpPr>
          <a:xfrm>
            <a:off x="-5400" y="-23381"/>
            <a:ext cx="12202800" cy="6904764"/>
            <a:chOff x="-4050" y="6075"/>
            <a:chExt cx="9152100" cy="5143596"/>
          </a:xfrm>
        </p:grpSpPr>
        <p:grpSp>
          <p:nvGrpSpPr>
            <p:cNvPr id="254" name="Google Shape;254;p7"/>
            <p:cNvGrpSpPr/>
            <p:nvPr/>
          </p:nvGrpSpPr>
          <p:grpSpPr>
            <a:xfrm>
              <a:off x="-4050" y="316500"/>
              <a:ext cx="9152100" cy="4510500"/>
              <a:chOff x="-4050" y="316500"/>
              <a:chExt cx="9152100" cy="4510500"/>
            </a:xfrm>
          </p:grpSpPr>
          <p:cxnSp>
            <p:nvCxnSpPr>
              <p:cNvPr id="255" name="Google Shape;255;p7"/>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6" name="Google Shape;256;p7"/>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7" name="Google Shape;257;p7"/>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8" name="Google Shape;258;p7"/>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9" name="Google Shape;259;p7"/>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0" name="Google Shape;260;p7"/>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1" name="Google Shape;261;p7"/>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2" name="Google Shape;262;p7"/>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3" name="Google Shape;263;p7"/>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4" name="Google Shape;264;p7"/>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5" name="Google Shape;265;p7"/>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6" name="Google Shape;266;p7"/>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7" name="Google Shape;267;p7"/>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68" name="Google Shape;268;p7"/>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9" name="Google Shape;269;p7"/>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0" name="Google Shape;270;p7"/>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1" name="Google Shape;271;p7"/>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2" name="Google Shape;272;p7"/>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3" name="Google Shape;273;p7"/>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4" name="Google Shape;274;p7"/>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5" name="Google Shape;275;p7"/>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6" name="Google Shape;276;p7"/>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7" name="Google Shape;277;p7"/>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8" name="Google Shape;278;p7"/>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9" name="Google Shape;279;p7"/>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0" name="Google Shape;280;p7"/>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1" name="Google Shape;281;p7"/>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2" name="Google Shape;282;p7"/>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3" name="Google Shape;283;p7"/>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4" name="Google Shape;284;p7"/>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5" name="Google Shape;285;p7"/>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6" name="Google Shape;286;p7"/>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7" name="Google Shape;287;p7"/>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8" name="Google Shape;288;p7"/>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9" name="Google Shape;289;p7"/>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0" name="Google Shape;290;p7"/>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1" name="Google Shape;291;p7"/>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26388337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userDrawn="1">
  <p:cSld name="1_One column text">
    <p:spTree>
      <p:nvGrpSpPr>
        <p:cNvPr id="1" name="Shape 252"/>
        <p:cNvGrpSpPr/>
        <p:nvPr/>
      </p:nvGrpSpPr>
      <p:grpSpPr>
        <a:xfrm>
          <a:off x="0" y="0"/>
          <a:ext cx="0" cy="0"/>
          <a:chOff x="0" y="0"/>
          <a:chExt cx="0" cy="0"/>
        </a:xfrm>
      </p:grpSpPr>
      <p:grpSp>
        <p:nvGrpSpPr>
          <p:cNvPr id="253" name="Google Shape;253;p7"/>
          <p:cNvGrpSpPr/>
          <p:nvPr/>
        </p:nvGrpSpPr>
        <p:grpSpPr>
          <a:xfrm>
            <a:off x="-5400" y="-23381"/>
            <a:ext cx="12202800" cy="6904764"/>
            <a:chOff x="-4050" y="6075"/>
            <a:chExt cx="9152100" cy="5143596"/>
          </a:xfrm>
        </p:grpSpPr>
        <p:grpSp>
          <p:nvGrpSpPr>
            <p:cNvPr id="254" name="Google Shape;254;p7"/>
            <p:cNvGrpSpPr/>
            <p:nvPr/>
          </p:nvGrpSpPr>
          <p:grpSpPr>
            <a:xfrm>
              <a:off x="-4050" y="316500"/>
              <a:ext cx="9152100" cy="4510500"/>
              <a:chOff x="-4050" y="316500"/>
              <a:chExt cx="9152100" cy="4510500"/>
            </a:xfrm>
          </p:grpSpPr>
          <p:cxnSp>
            <p:nvCxnSpPr>
              <p:cNvPr id="255" name="Google Shape;255;p7"/>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6" name="Google Shape;256;p7"/>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7" name="Google Shape;257;p7"/>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8" name="Google Shape;258;p7"/>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9" name="Google Shape;259;p7"/>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0" name="Google Shape;260;p7"/>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1" name="Google Shape;261;p7"/>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2" name="Google Shape;262;p7"/>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3" name="Google Shape;263;p7"/>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4" name="Google Shape;264;p7"/>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5" name="Google Shape;265;p7"/>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6" name="Google Shape;266;p7"/>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7" name="Google Shape;267;p7"/>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68" name="Google Shape;268;p7"/>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9" name="Google Shape;269;p7"/>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0" name="Google Shape;270;p7"/>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1" name="Google Shape;271;p7"/>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2" name="Google Shape;272;p7"/>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3" name="Google Shape;273;p7"/>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4" name="Google Shape;274;p7"/>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5" name="Google Shape;275;p7"/>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6" name="Google Shape;276;p7"/>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7" name="Google Shape;277;p7"/>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8" name="Google Shape;278;p7"/>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9" name="Google Shape;279;p7"/>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0" name="Google Shape;280;p7"/>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1" name="Google Shape;281;p7"/>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2" name="Google Shape;282;p7"/>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3" name="Google Shape;283;p7"/>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4" name="Google Shape;284;p7"/>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5" name="Google Shape;285;p7"/>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6" name="Google Shape;286;p7"/>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7" name="Google Shape;287;p7"/>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8" name="Google Shape;288;p7"/>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9" name="Google Shape;289;p7"/>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0" name="Google Shape;290;p7"/>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1" name="Google Shape;291;p7"/>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3938410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6"/>
        <p:cNvGrpSpPr/>
        <p:nvPr/>
      </p:nvGrpSpPr>
      <p:grpSpPr>
        <a:xfrm>
          <a:off x="0" y="0"/>
          <a:ext cx="0" cy="0"/>
          <a:chOff x="0" y="0"/>
          <a:chExt cx="0" cy="0"/>
        </a:xfrm>
      </p:grpSpPr>
      <p:grpSp>
        <p:nvGrpSpPr>
          <p:cNvPr id="87" name="Google Shape;87;p8"/>
          <p:cNvGrpSpPr/>
          <p:nvPr/>
        </p:nvGrpSpPr>
        <p:grpSpPr>
          <a:xfrm>
            <a:off x="-1061993" y="-2410387"/>
            <a:ext cx="13975095" cy="13067979"/>
            <a:chOff x="-796495" y="-1807790"/>
            <a:chExt cx="10481321" cy="9800984"/>
          </a:xfrm>
        </p:grpSpPr>
        <p:sp>
          <p:nvSpPr>
            <p:cNvPr id="88" name="Google Shape;88;p8"/>
            <p:cNvSpPr/>
            <p:nvPr/>
          </p:nvSpPr>
          <p:spPr>
            <a:xfrm>
              <a:off x="-12661" y="-42117"/>
              <a:ext cx="9304236" cy="5277968"/>
            </a:xfrm>
            <a:custGeom>
              <a:avLst/>
              <a:gdLst/>
              <a:ahLst/>
              <a:cxnLst/>
              <a:rect l="l" t="t" r="r" b="b"/>
              <a:pathLst>
                <a:path w="198766" h="112753" extrusionOk="0">
                  <a:moveTo>
                    <a:pt x="1" y="0"/>
                  </a:moveTo>
                  <a:lnTo>
                    <a:pt x="1" y="112753"/>
                  </a:lnTo>
                  <a:lnTo>
                    <a:pt x="198766" y="112753"/>
                  </a:lnTo>
                  <a:lnTo>
                    <a:pt x="1987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8"/>
            <p:cNvSpPr/>
            <p:nvPr/>
          </p:nvSpPr>
          <p:spPr>
            <a:xfrm>
              <a:off x="-796495" y="614206"/>
              <a:ext cx="1657917" cy="1668964"/>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8"/>
            <p:cNvSpPr/>
            <p:nvPr/>
          </p:nvSpPr>
          <p:spPr>
            <a:xfrm>
              <a:off x="2689914" y="3439705"/>
              <a:ext cx="3618179" cy="455349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8"/>
            <p:cNvSpPr/>
            <p:nvPr/>
          </p:nvSpPr>
          <p:spPr>
            <a:xfrm>
              <a:off x="2689918" y="71768"/>
              <a:ext cx="1429531" cy="1150637"/>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8"/>
            <p:cNvSpPr/>
            <p:nvPr/>
          </p:nvSpPr>
          <p:spPr>
            <a:xfrm>
              <a:off x="5128387" y="-1807790"/>
              <a:ext cx="4556439" cy="520911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 name="Google Shape;9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41709150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0051106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0920342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8455169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427140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3600849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9168836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7690652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6741126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6317808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667774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3"/>
        <p:cNvGrpSpPr/>
        <p:nvPr/>
      </p:nvGrpSpPr>
      <p:grpSpPr>
        <a:xfrm>
          <a:off x="0" y="0"/>
          <a:ext cx="0" cy="0"/>
          <a:chOff x="0" y="0"/>
          <a:chExt cx="0" cy="0"/>
        </a:xfrm>
      </p:grpSpPr>
      <p:grpSp>
        <p:nvGrpSpPr>
          <p:cNvPr id="104" name="Google Shape;104;p11"/>
          <p:cNvGrpSpPr/>
          <p:nvPr/>
        </p:nvGrpSpPr>
        <p:grpSpPr>
          <a:xfrm flipH="1">
            <a:off x="-744493" y="-2372287"/>
            <a:ext cx="13975095" cy="13067979"/>
            <a:chOff x="-796495" y="-1807790"/>
            <a:chExt cx="10481321" cy="9800984"/>
          </a:xfrm>
        </p:grpSpPr>
        <p:sp>
          <p:nvSpPr>
            <p:cNvPr id="105" name="Google Shape;105;p11"/>
            <p:cNvSpPr/>
            <p:nvPr/>
          </p:nvSpPr>
          <p:spPr>
            <a:xfrm>
              <a:off x="-12661" y="-42117"/>
              <a:ext cx="9304236" cy="5277968"/>
            </a:xfrm>
            <a:custGeom>
              <a:avLst/>
              <a:gdLst/>
              <a:ahLst/>
              <a:cxnLst/>
              <a:rect l="l" t="t" r="r" b="b"/>
              <a:pathLst>
                <a:path w="198766" h="112753" extrusionOk="0">
                  <a:moveTo>
                    <a:pt x="1" y="0"/>
                  </a:moveTo>
                  <a:lnTo>
                    <a:pt x="1" y="112753"/>
                  </a:lnTo>
                  <a:lnTo>
                    <a:pt x="198766" y="112753"/>
                  </a:lnTo>
                  <a:lnTo>
                    <a:pt x="1987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11"/>
            <p:cNvSpPr/>
            <p:nvPr/>
          </p:nvSpPr>
          <p:spPr>
            <a:xfrm>
              <a:off x="-796495" y="614206"/>
              <a:ext cx="1657917" cy="1668964"/>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11"/>
            <p:cNvSpPr/>
            <p:nvPr/>
          </p:nvSpPr>
          <p:spPr>
            <a:xfrm>
              <a:off x="2689914" y="3439705"/>
              <a:ext cx="3618179" cy="455349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11"/>
            <p:cNvSpPr/>
            <p:nvPr/>
          </p:nvSpPr>
          <p:spPr>
            <a:xfrm>
              <a:off x="2689918" y="71768"/>
              <a:ext cx="1429531" cy="1150637"/>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11"/>
            <p:cNvSpPr/>
            <p:nvPr/>
          </p:nvSpPr>
          <p:spPr>
            <a:xfrm>
              <a:off x="5128387" y="-1807790"/>
              <a:ext cx="4556439" cy="520911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 name="Google Shape;110;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11" name="Google Shape;111;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5121876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5791567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2654785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2201812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2551755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2312246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55615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2953011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9836040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5773809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36"/>
        <p:cNvGrpSpPr/>
        <p:nvPr/>
      </p:nvGrpSpPr>
      <p:grpSpPr>
        <a:xfrm>
          <a:off x="0" y="0"/>
          <a:ext cx="0" cy="0"/>
          <a:chOff x="0" y="0"/>
          <a:chExt cx="0" cy="0"/>
        </a:xfrm>
      </p:grpSpPr>
    </p:spTree>
    <p:extLst>
      <p:ext uri="{BB962C8B-B14F-4D97-AF65-F5344CB8AC3E}">
        <p14:creationId xmlns:p14="http://schemas.microsoft.com/office/powerpoint/2010/main" val="1943995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1" userDrawn="1">
  <p:cSld name="Title only 1">
    <p:spTree>
      <p:nvGrpSpPr>
        <p:cNvPr id="1" name="Shape 141"/>
        <p:cNvGrpSpPr/>
        <p:nvPr/>
      </p:nvGrpSpPr>
      <p:grpSpPr>
        <a:xfrm>
          <a:off x="0" y="0"/>
          <a:ext cx="0" cy="0"/>
          <a:chOff x="0" y="0"/>
          <a:chExt cx="0" cy="0"/>
        </a:xfrm>
      </p:grpSpPr>
    </p:spTree>
    <p:extLst>
      <p:ext uri="{BB962C8B-B14F-4D97-AF65-F5344CB8AC3E}">
        <p14:creationId xmlns:p14="http://schemas.microsoft.com/office/powerpoint/2010/main" val="3200052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437"/>
        <p:cNvGrpSpPr/>
        <p:nvPr/>
      </p:nvGrpSpPr>
      <p:grpSpPr>
        <a:xfrm>
          <a:off x="0" y="0"/>
          <a:ext cx="0" cy="0"/>
          <a:chOff x="0" y="0"/>
          <a:chExt cx="0" cy="0"/>
        </a:xfrm>
      </p:grpSpPr>
      <p:grpSp>
        <p:nvGrpSpPr>
          <p:cNvPr id="438" name="Google Shape;438;p13"/>
          <p:cNvGrpSpPr/>
          <p:nvPr/>
        </p:nvGrpSpPr>
        <p:grpSpPr>
          <a:xfrm>
            <a:off x="-5400" y="-23381"/>
            <a:ext cx="12202800" cy="6904764"/>
            <a:chOff x="-4050" y="6075"/>
            <a:chExt cx="9152100" cy="5143596"/>
          </a:xfrm>
        </p:grpSpPr>
        <p:grpSp>
          <p:nvGrpSpPr>
            <p:cNvPr id="439" name="Google Shape;439;p13"/>
            <p:cNvGrpSpPr/>
            <p:nvPr/>
          </p:nvGrpSpPr>
          <p:grpSpPr>
            <a:xfrm>
              <a:off x="-4050" y="316500"/>
              <a:ext cx="9152100" cy="4510500"/>
              <a:chOff x="-4050" y="316500"/>
              <a:chExt cx="9152100" cy="4510500"/>
            </a:xfrm>
          </p:grpSpPr>
          <p:cxnSp>
            <p:nvCxnSpPr>
              <p:cNvPr id="440" name="Google Shape;440;p13"/>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1" name="Google Shape;441;p13"/>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2" name="Google Shape;442;p13"/>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3" name="Google Shape;443;p13"/>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4" name="Google Shape;444;p13"/>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5" name="Google Shape;445;p13"/>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6" name="Google Shape;446;p13"/>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7" name="Google Shape;447;p13"/>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8" name="Google Shape;448;p13"/>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9" name="Google Shape;449;p13"/>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50" name="Google Shape;450;p13"/>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51" name="Google Shape;451;p13"/>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52" name="Google Shape;452;p13"/>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453" name="Google Shape;453;p13"/>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4" name="Google Shape;454;p13"/>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5" name="Google Shape;455;p13"/>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6" name="Google Shape;456;p13"/>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7" name="Google Shape;457;p13"/>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8" name="Google Shape;458;p13"/>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9" name="Google Shape;459;p13"/>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0" name="Google Shape;460;p13"/>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1" name="Google Shape;461;p13"/>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2" name="Google Shape;462;p13"/>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3" name="Google Shape;463;p13"/>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4" name="Google Shape;464;p13"/>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5" name="Google Shape;465;p13"/>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6" name="Google Shape;466;p13"/>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7" name="Google Shape;467;p13"/>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8" name="Google Shape;468;p13"/>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9" name="Google Shape;469;p13"/>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0" name="Google Shape;470;p13"/>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1" name="Google Shape;471;p13"/>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2" name="Google Shape;472;p13"/>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3" name="Google Shape;473;p13"/>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4" name="Google Shape;474;p13"/>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5" name="Google Shape;475;p13"/>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6" name="Google Shape;476;p13"/>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
        <p:nvSpPr>
          <p:cNvPr id="480" name="Google Shape;480;p13"/>
          <p:cNvSpPr/>
          <p:nvPr/>
        </p:nvSpPr>
        <p:spPr>
          <a:xfrm>
            <a:off x="967933" y="486027"/>
            <a:ext cx="10232000" cy="778400"/>
          </a:xfrm>
          <a:prstGeom prst="rect">
            <a:avLst/>
          </a:prstGeom>
          <a:solidFill>
            <a:schemeClr val="accent2"/>
          </a:solidFill>
          <a:ln w="28575" cap="flat" cmpd="sng">
            <a:solidFill>
              <a:schemeClr val="accent1"/>
            </a:solidFill>
            <a:prstDash val="solid"/>
            <a:round/>
            <a:headEnd type="none" w="sm" len="sm"/>
            <a:tailEnd type="none" w="sm" len="sm"/>
          </a:ln>
          <a:effectLst>
            <a:outerShdw dist="85725" dir="3600000" algn="bl" rotWithShape="0">
              <a:schemeClr val="accent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13"/>
          <p:cNvSpPr txBox="1">
            <a:spLocks noGrp="1"/>
          </p:cNvSpPr>
          <p:nvPr>
            <p:ph type="title" idx="3"/>
          </p:nvPr>
        </p:nvSpPr>
        <p:spPr>
          <a:xfrm>
            <a:off x="1705233" y="491767"/>
            <a:ext cx="87816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i="1"/>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0707330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62"/>
        <p:cNvGrpSpPr/>
        <p:nvPr/>
      </p:nvGrpSpPr>
      <p:grpSpPr>
        <a:xfrm>
          <a:off x="0" y="0"/>
          <a:ext cx="0" cy="0"/>
          <a:chOff x="0" y="0"/>
          <a:chExt cx="0" cy="0"/>
        </a:xfrm>
      </p:grpSpPr>
      <p:grpSp>
        <p:nvGrpSpPr>
          <p:cNvPr id="1263" name="Google Shape;1263;p29"/>
          <p:cNvGrpSpPr/>
          <p:nvPr/>
        </p:nvGrpSpPr>
        <p:grpSpPr>
          <a:xfrm>
            <a:off x="-5400" y="-23381"/>
            <a:ext cx="12202800" cy="6904764"/>
            <a:chOff x="-4050" y="6075"/>
            <a:chExt cx="9152100" cy="5143596"/>
          </a:xfrm>
        </p:grpSpPr>
        <p:grpSp>
          <p:nvGrpSpPr>
            <p:cNvPr id="1264" name="Google Shape;1264;p29"/>
            <p:cNvGrpSpPr/>
            <p:nvPr/>
          </p:nvGrpSpPr>
          <p:grpSpPr>
            <a:xfrm>
              <a:off x="-4050" y="316500"/>
              <a:ext cx="9152100" cy="4510500"/>
              <a:chOff x="-4050" y="316500"/>
              <a:chExt cx="9152100" cy="4510500"/>
            </a:xfrm>
          </p:grpSpPr>
          <p:cxnSp>
            <p:nvCxnSpPr>
              <p:cNvPr id="1265" name="Google Shape;1265;p29"/>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6" name="Google Shape;1266;p29"/>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7" name="Google Shape;1267;p29"/>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8" name="Google Shape;1268;p29"/>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9" name="Google Shape;1269;p29"/>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0" name="Google Shape;1270;p29"/>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1" name="Google Shape;1271;p29"/>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2" name="Google Shape;1272;p29"/>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3" name="Google Shape;1273;p29"/>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4" name="Google Shape;1274;p29"/>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5" name="Google Shape;1275;p29"/>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6" name="Google Shape;1276;p29"/>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7" name="Google Shape;1277;p29"/>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1278" name="Google Shape;1278;p29"/>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79" name="Google Shape;1279;p29"/>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0" name="Google Shape;1280;p29"/>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1" name="Google Shape;1281;p29"/>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2" name="Google Shape;1282;p29"/>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3" name="Google Shape;1283;p29"/>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4" name="Google Shape;1284;p29"/>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5" name="Google Shape;1285;p29"/>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6" name="Google Shape;1286;p29"/>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7" name="Google Shape;1287;p29"/>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8" name="Google Shape;1288;p29"/>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9" name="Google Shape;1289;p29"/>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0" name="Google Shape;1290;p29"/>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1" name="Google Shape;1291;p29"/>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2" name="Google Shape;1292;p29"/>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3" name="Google Shape;1293;p29"/>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4" name="Google Shape;1294;p29"/>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5" name="Google Shape;1295;p29"/>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6" name="Google Shape;1296;p29"/>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7" name="Google Shape;1297;p29"/>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8" name="Google Shape;1298;p29"/>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9" name="Google Shape;1299;p29"/>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00" name="Google Shape;1300;p29"/>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01" name="Google Shape;1301;p29"/>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40476050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02"/>
        <p:cNvGrpSpPr/>
        <p:nvPr/>
      </p:nvGrpSpPr>
      <p:grpSpPr>
        <a:xfrm>
          <a:off x="0" y="0"/>
          <a:ext cx="0" cy="0"/>
          <a:chOff x="0" y="0"/>
          <a:chExt cx="0" cy="0"/>
        </a:xfrm>
      </p:grpSpPr>
      <p:grpSp>
        <p:nvGrpSpPr>
          <p:cNvPr id="1303" name="Google Shape;1303;p30"/>
          <p:cNvGrpSpPr/>
          <p:nvPr/>
        </p:nvGrpSpPr>
        <p:grpSpPr>
          <a:xfrm>
            <a:off x="-5400" y="-23381"/>
            <a:ext cx="12202800" cy="6904764"/>
            <a:chOff x="-4050" y="6075"/>
            <a:chExt cx="9152100" cy="5143596"/>
          </a:xfrm>
        </p:grpSpPr>
        <p:grpSp>
          <p:nvGrpSpPr>
            <p:cNvPr id="1304" name="Google Shape;1304;p30"/>
            <p:cNvGrpSpPr/>
            <p:nvPr/>
          </p:nvGrpSpPr>
          <p:grpSpPr>
            <a:xfrm>
              <a:off x="-4050" y="316500"/>
              <a:ext cx="9152100" cy="4510500"/>
              <a:chOff x="-4050" y="316500"/>
              <a:chExt cx="9152100" cy="4510500"/>
            </a:xfrm>
          </p:grpSpPr>
          <p:cxnSp>
            <p:nvCxnSpPr>
              <p:cNvPr id="1305" name="Google Shape;1305;p30"/>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6" name="Google Shape;1306;p30"/>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7" name="Google Shape;1307;p30"/>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8" name="Google Shape;1308;p30"/>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9" name="Google Shape;1309;p30"/>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0" name="Google Shape;1310;p30"/>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1" name="Google Shape;1311;p30"/>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2" name="Google Shape;1312;p30"/>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3" name="Google Shape;1313;p30"/>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4" name="Google Shape;1314;p30"/>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5" name="Google Shape;1315;p30"/>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6" name="Google Shape;1316;p30"/>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7" name="Google Shape;1317;p30"/>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1318" name="Google Shape;1318;p30"/>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19" name="Google Shape;1319;p30"/>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0" name="Google Shape;1320;p30"/>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1" name="Google Shape;1321;p30"/>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2" name="Google Shape;1322;p30"/>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3" name="Google Shape;1323;p30"/>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4" name="Google Shape;1324;p30"/>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5" name="Google Shape;1325;p30"/>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6" name="Google Shape;1326;p30"/>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7" name="Google Shape;1327;p30"/>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8" name="Google Shape;1328;p30"/>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9" name="Google Shape;1329;p30"/>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0" name="Google Shape;1330;p30"/>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1" name="Google Shape;1331;p30"/>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2" name="Google Shape;1332;p30"/>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3" name="Google Shape;1333;p30"/>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4" name="Google Shape;1334;p30"/>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5" name="Google Shape;1335;p30"/>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6" name="Google Shape;1336;p30"/>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7" name="Google Shape;1337;p30"/>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8" name="Google Shape;1338;p30"/>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9" name="Google Shape;1339;p30"/>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40" name="Google Shape;1340;p30"/>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41" name="Google Shape;1341;p30"/>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
        <p:nvSpPr>
          <p:cNvPr id="1342" name="Google Shape;1342;p30"/>
          <p:cNvSpPr/>
          <p:nvPr/>
        </p:nvSpPr>
        <p:spPr>
          <a:xfrm>
            <a:off x="960000" y="908000"/>
            <a:ext cx="10272000" cy="5042000"/>
          </a:xfrm>
          <a:prstGeom prst="rect">
            <a:avLst/>
          </a:prstGeom>
          <a:solidFill>
            <a:schemeClr val="accent2"/>
          </a:solidFill>
          <a:ln w="28575" cap="flat" cmpd="sng">
            <a:solidFill>
              <a:schemeClr val="accent1"/>
            </a:solidFill>
            <a:prstDash val="solid"/>
            <a:round/>
            <a:headEnd type="none" w="sm" len="sm"/>
            <a:tailEnd type="none" w="sm" len="sm"/>
          </a:ln>
          <a:effectLst>
            <a:outerShdw dist="66675" dir="3660000" algn="bl" rotWithShape="0">
              <a:schemeClr val="accent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314066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343087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74580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97"/>
        <p:cNvGrpSpPr/>
        <p:nvPr/>
      </p:nvGrpSpPr>
      <p:grpSpPr>
        <a:xfrm>
          <a:off x="0" y="0"/>
          <a:ext cx="0" cy="0"/>
          <a:chOff x="0" y="0"/>
          <a:chExt cx="0" cy="0"/>
        </a:xfrm>
      </p:grpSpPr>
    </p:spTree>
    <p:extLst>
      <p:ext uri="{BB962C8B-B14F-4D97-AF65-F5344CB8AC3E}">
        <p14:creationId xmlns:p14="http://schemas.microsoft.com/office/powerpoint/2010/main" val="729074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1977487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06"/>
        <p:cNvGrpSpPr/>
        <p:nvPr/>
      </p:nvGrpSpPr>
      <p:grpSpPr>
        <a:xfrm>
          <a:off x="0" y="0"/>
          <a:ext cx="0" cy="0"/>
          <a:chOff x="0" y="0"/>
          <a:chExt cx="0" cy="0"/>
        </a:xfrm>
      </p:grpSpPr>
    </p:spTree>
    <p:extLst>
      <p:ext uri="{BB962C8B-B14F-4D97-AF65-F5344CB8AC3E}">
        <p14:creationId xmlns:p14="http://schemas.microsoft.com/office/powerpoint/2010/main" val="282181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10"/>
        <p:cNvGrpSpPr/>
        <p:nvPr/>
      </p:nvGrpSpPr>
      <p:grpSpPr>
        <a:xfrm>
          <a:off x="0" y="0"/>
          <a:ext cx="0" cy="0"/>
          <a:chOff x="0" y="0"/>
          <a:chExt cx="0" cy="0"/>
        </a:xfrm>
      </p:grpSpPr>
    </p:spTree>
    <p:extLst>
      <p:ext uri="{BB962C8B-B14F-4D97-AF65-F5344CB8AC3E}">
        <p14:creationId xmlns:p14="http://schemas.microsoft.com/office/powerpoint/2010/main" val="1328627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classroom with desk and chair&#10;&#10;Description automatically generated">
            <a:extLst>
              <a:ext uri="{FF2B5EF4-FFF2-40B4-BE49-F238E27FC236}">
                <a16:creationId xmlns:a16="http://schemas.microsoft.com/office/drawing/2014/main" id="{99F69EE2-E6DC-A53F-AE65-F7E6C9243F6E}"/>
              </a:ext>
            </a:extLst>
          </p:cNvPr>
          <p:cNvPicPr>
            <a:picLocks noChangeAspect="1"/>
          </p:cNvPicPr>
          <p:nvPr userDrawn="1"/>
        </p:nvPicPr>
        <p:blipFill>
          <a:blip r:embed="rId2">
            <a:extLst>
              <a:ext uri="{28A0092B-C50C-407E-A947-70E740481C1C}">
                <a14:useLocalDpi xmlns:a14="http://schemas.microsoft.com/office/drawing/2010/main" val="0"/>
              </a:ext>
            </a:extLst>
          </a:blip>
          <a:srcRect l="8427"/>
          <a:stretch/>
        </p:blipFill>
        <p:spPr>
          <a:xfrm>
            <a:off x="20" y="1282"/>
            <a:ext cx="12191980" cy="6856718"/>
          </a:xfrm>
          <a:prstGeom prst="rect">
            <a:avLst/>
          </a:prstGeom>
        </p:spPr>
      </p:pic>
    </p:spTree>
    <p:extLst>
      <p:ext uri="{BB962C8B-B14F-4D97-AF65-F5344CB8AC3E}">
        <p14:creationId xmlns:p14="http://schemas.microsoft.com/office/powerpoint/2010/main" val="2122069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theme" Target="../theme/theme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2800"/>
              <a:buFont typeface="Handlee"/>
              <a:buNone/>
              <a:defRPr sz="2800">
                <a:solidFill>
                  <a:schemeClr val="accent1"/>
                </a:solidFill>
                <a:latin typeface="Handlee"/>
                <a:ea typeface="Handlee"/>
                <a:cs typeface="Handlee"/>
                <a:sym typeface="Handle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Baloo 2"/>
              <a:buChar char="●"/>
              <a:defRPr sz="1800">
                <a:solidFill>
                  <a:schemeClr val="dk2"/>
                </a:solidFill>
                <a:latin typeface="Baloo 2"/>
                <a:ea typeface="Baloo 2"/>
                <a:cs typeface="Baloo 2"/>
                <a:sym typeface="Baloo 2"/>
              </a:defRPr>
            </a:lvl1pPr>
            <a:lvl2pPr marL="914400" lvl="1" indent="-317500">
              <a:lnSpc>
                <a:spcPct val="115000"/>
              </a:lnSpc>
              <a:spcBef>
                <a:spcPts val="1600"/>
              </a:spcBef>
              <a:spcAft>
                <a:spcPts val="0"/>
              </a:spcAft>
              <a:buClr>
                <a:schemeClr val="dk2"/>
              </a:buClr>
              <a:buSzPts val="1400"/>
              <a:buFont typeface="Baloo 2"/>
              <a:buChar char="○"/>
              <a:defRPr>
                <a:solidFill>
                  <a:schemeClr val="dk2"/>
                </a:solidFill>
                <a:latin typeface="Baloo 2"/>
                <a:ea typeface="Baloo 2"/>
                <a:cs typeface="Baloo 2"/>
                <a:sym typeface="Baloo 2"/>
              </a:defRPr>
            </a:lvl2pPr>
            <a:lvl3pPr marL="1371600" lvl="2" indent="-317500">
              <a:lnSpc>
                <a:spcPct val="115000"/>
              </a:lnSpc>
              <a:spcBef>
                <a:spcPts val="1600"/>
              </a:spcBef>
              <a:spcAft>
                <a:spcPts val="0"/>
              </a:spcAft>
              <a:buClr>
                <a:schemeClr val="dk2"/>
              </a:buClr>
              <a:buSzPts val="1400"/>
              <a:buFont typeface="Baloo 2"/>
              <a:buChar char="■"/>
              <a:defRPr>
                <a:solidFill>
                  <a:schemeClr val="dk2"/>
                </a:solidFill>
                <a:latin typeface="Baloo 2"/>
                <a:ea typeface="Baloo 2"/>
                <a:cs typeface="Baloo 2"/>
                <a:sym typeface="Baloo 2"/>
              </a:defRPr>
            </a:lvl3pPr>
            <a:lvl4pPr marL="1828800" lvl="3" indent="-317500">
              <a:lnSpc>
                <a:spcPct val="115000"/>
              </a:lnSpc>
              <a:spcBef>
                <a:spcPts val="1600"/>
              </a:spcBef>
              <a:spcAft>
                <a:spcPts val="0"/>
              </a:spcAft>
              <a:buClr>
                <a:schemeClr val="dk2"/>
              </a:buClr>
              <a:buSzPts val="1400"/>
              <a:buFont typeface="Baloo 2"/>
              <a:buChar char="●"/>
              <a:defRPr>
                <a:solidFill>
                  <a:schemeClr val="dk2"/>
                </a:solidFill>
                <a:latin typeface="Baloo 2"/>
                <a:ea typeface="Baloo 2"/>
                <a:cs typeface="Baloo 2"/>
                <a:sym typeface="Baloo 2"/>
              </a:defRPr>
            </a:lvl4pPr>
            <a:lvl5pPr marL="2286000" lvl="4" indent="-317500">
              <a:lnSpc>
                <a:spcPct val="115000"/>
              </a:lnSpc>
              <a:spcBef>
                <a:spcPts val="1600"/>
              </a:spcBef>
              <a:spcAft>
                <a:spcPts val="0"/>
              </a:spcAft>
              <a:buClr>
                <a:schemeClr val="dk2"/>
              </a:buClr>
              <a:buSzPts val="1400"/>
              <a:buFont typeface="Baloo 2"/>
              <a:buChar char="○"/>
              <a:defRPr>
                <a:solidFill>
                  <a:schemeClr val="dk2"/>
                </a:solidFill>
                <a:latin typeface="Baloo 2"/>
                <a:ea typeface="Baloo 2"/>
                <a:cs typeface="Baloo 2"/>
                <a:sym typeface="Baloo 2"/>
              </a:defRPr>
            </a:lvl5pPr>
            <a:lvl6pPr marL="2743200" lvl="5" indent="-317500">
              <a:lnSpc>
                <a:spcPct val="115000"/>
              </a:lnSpc>
              <a:spcBef>
                <a:spcPts val="1600"/>
              </a:spcBef>
              <a:spcAft>
                <a:spcPts val="0"/>
              </a:spcAft>
              <a:buClr>
                <a:schemeClr val="dk2"/>
              </a:buClr>
              <a:buSzPts val="1400"/>
              <a:buFont typeface="Baloo 2"/>
              <a:buChar char="■"/>
              <a:defRPr>
                <a:solidFill>
                  <a:schemeClr val="dk2"/>
                </a:solidFill>
                <a:latin typeface="Baloo 2"/>
                <a:ea typeface="Baloo 2"/>
                <a:cs typeface="Baloo 2"/>
                <a:sym typeface="Baloo 2"/>
              </a:defRPr>
            </a:lvl6pPr>
            <a:lvl7pPr marL="3200400" lvl="6" indent="-317500">
              <a:lnSpc>
                <a:spcPct val="115000"/>
              </a:lnSpc>
              <a:spcBef>
                <a:spcPts val="1600"/>
              </a:spcBef>
              <a:spcAft>
                <a:spcPts val="0"/>
              </a:spcAft>
              <a:buClr>
                <a:schemeClr val="dk2"/>
              </a:buClr>
              <a:buSzPts val="1400"/>
              <a:buFont typeface="Baloo 2"/>
              <a:buChar char="●"/>
              <a:defRPr>
                <a:solidFill>
                  <a:schemeClr val="dk2"/>
                </a:solidFill>
                <a:latin typeface="Baloo 2"/>
                <a:ea typeface="Baloo 2"/>
                <a:cs typeface="Baloo 2"/>
                <a:sym typeface="Baloo 2"/>
              </a:defRPr>
            </a:lvl7pPr>
            <a:lvl8pPr marL="3657600" lvl="7" indent="-317500">
              <a:lnSpc>
                <a:spcPct val="115000"/>
              </a:lnSpc>
              <a:spcBef>
                <a:spcPts val="1600"/>
              </a:spcBef>
              <a:spcAft>
                <a:spcPts val="0"/>
              </a:spcAft>
              <a:buClr>
                <a:schemeClr val="dk2"/>
              </a:buClr>
              <a:buSzPts val="1400"/>
              <a:buFont typeface="Baloo 2"/>
              <a:buChar char="○"/>
              <a:defRPr>
                <a:solidFill>
                  <a:schemeClr val="dk2"/>
                </a:solidFill>
                <a:latin typeface="Baloo 2"/>
                <a:ea typeface="Baloo 2"/>
                <a:cs typeface="Baloo 2"/>
                <a:sym typeface="Baloo 2"/>
              </a:defRPr>
            </a:lvl8pPr>
            <a:lvl9pPr marL="4114800" lvl="8" indent="-317500">
              <a:lnSpc>
                <a:spcPct val="115000"/>
              </a:lnSpc>
              <a:spcBef>
                <a:spcPts val="1600"/>
              </a:spcBef>
              <a:spcAft>
                <a:spcPts val="1600"/>
              </a:spcAft>
              <a:buClr>
                <a:schemeClr val="dk2"/>
              </a:buClr>
              <a:buSzPts val="1400"/>
              <a:buFont typeface="Baloo 2"/>
              <a:buChar char="■"/>
              <a:defRPr>
                <a:solidFill>
                  <a:schemeClr val="dk2"/>
                </a:solidFill>
                <a:latin typeface="Baloo 2"/>
                <a:ea typeface="Baloo 2"/>
                <a:cs typeface="Baloo 2"/>
                <a:sym typeface="Baloo 2"/>
              </a:defRPr>
            </a:lvl9pPr>
          </a:lstStyle>
          <a:p>
            <a:endParaRPr/>
          </a:p>
        </p:txBody>
      </p:sp>
      <p:pic>
        <p:nvPicPr>
          <p:cNvPr id="2" name="Picture 1" descr="A classroom with desks and a clock&#10;&#10;Description automatically generated">
            <a:extLst>
              <a:ext uri="{FF2B5EF4-FFF2-40B4-BE49-F238E27FC236}">
                <a16:creationId xmlns:a16="http://schemas.microsoft.com/office/drawing/2014/main" id="{9B530244-7F3A-DD3A-F323-077DEB763C3C}"/>
              </a:ext>
            </a:extLst>
          </p:cNvPr>
          <p:cNvPicPr>
            <a:picLocks noChangeAspect="1"/>
          </p:cNvPicPr>
          <p:nvPr userDrawn="1"/>
        </p:nvPicPr>
        <p:blipFill>
          <a:blip r:embed="rId10">
            <a:extLst>
              <a:ext uri="{28A0092B-C50C-407E-A947-70E740481C1C}">
                <a14:useLocalDpi xmlns:a14="http://schemas.microsoft.com/office/drawing/2010/main" val="0"/>
              </a:ext>
            </a:extLst>
          </a:blip>
          <a:srcRect l="4871" r="1"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1894DB2C-0890-0DA6-3DEE-0E28B5119398}"/>
              </a:ext>
            </a:extLst>
          </p:cNvPr>
          <p:cNvSpPr/>
          <p:nvPr userDrawn="1"/>
        </p:nvSpPr>
        <p:spPr>
          <a:xfrm>
            <a:off x="248882" y="361019"/>
            <a:ext cx="11672185" cy="6310713"/>
          </a:xfrm>
          <a:prstGeom prst="roundRect">
            <a:avLst/>
          </a:prstGeom>
          <a:solidFill>
            <a:schemeClr val="bg1">
              <a:alpha val="98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41860383"/>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8" r:id="rId5"/>
    <p:sldLayoutId id="2147483669" r:id="rId6"/>
    <p:sldLayoutId id="2147483670" r:id="rId7"/>
    <p:sldLayoutId id="2147483671"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classroom with desks and a clock&#10;&#10;Description automatically generated">
            <a:extLst>
              <a:ext uri="{FF2B5EF4-FFF2-40B4-BE49-F238E27FC236}">
                <a16:creationId xmlns:a16="http://schemas.microsoft.com/office/drawing/2014/main" id="{0D00E77B-785D-D50D-2595-CF24DA2E366A}"/>
              </a:ext>
            </a:extLst>
          </p:cNvPr>
          <p:cNvPicPr>
            <a:picLocks noChangeAspect="1"/>
          </p:cNvPicPr>
          <p:nvPr userDrawn="1"/>
        </p:nvPicPr>
        <p:blipFill>
          <a:blip r:embed="rId5">
            <a:extLst>
              <a:ext uri="{28A0092B-C50C-407E-A947-70E740481C1C}">
                <a14:useLocalDpi xmlns:a14="http://schemas.microsoft.com/office/drawing/2010/main" val="0"/>
              </a:ext>
            </a:extLst>
          </a:blip>
          <a:srcRect l="4871" r="1" b="1"/>
          <a:stretch/>
        </p:blipFill>
        <p:spPr>
          <a:xfrm>
            <a:off x="20" y="1282"/>
            <a:ext cx="12191980" cy="6856718"/>
          </a:xfrm>
          <a:prstGeom prst="rect">
            <a:avLst/>
          </a:prstGeom>
        </p:spPr>
      </p:pic>
      <p:sp>
        <p:nvSpPr>
          <p:cNvPr id="3" name="Rectangle: Rounded Corners 2">
            <a:extLst>
              <a:ext uri="{FF2B5EF4-FFF2-40B4-BE49-F238E27FC236}">
                <a16:creationId xmlns:a16="http://schemas.microsoft.com/office/drawing/2014/main" id="{1DEB962D-6439-711A-5E78-B90FFD77D583}"/>
              </a:ext>
            </a:extLst>
          </p:cNvPr>
          <p:cNvSpPr/>
          <p:nvPr userDrawn="1"/>
        </p:nvSpPr>
        <p:spPr>
          <a:xfrm>
            <a:off x="248882" y="361019"/>
            <a:ext cx="11672185" cy="6310713"/>
          </a:xfrm>
          <a:prstGeom prst="roundRect">
            <a:avLst/>
          </a:prstGeom>
          <a:solidFill>
            <a:schemeClr val="bg1">
              <a:alpha val="98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round pink circle with white text and a black background&#10;&#10;AI-generated content may be incorrect.">
            <a:extLst>
              <a:ext uri="{FF2B5EF4-FFF2-40B4-BE49-F238E27FC236}">
                <a16:creationId xmlns:a16="http://schemas.microsoft.com/office/drawing/2014/main" id="{95F12C68-0CB5-7134-9B8D-EA8C0F3E306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713186" y="0"/>
            <a:ext cx="1445531" cy="1445531"/>
          </a:xfrm>
          <a:prstGeom prst="rect">
            <a:avLst/>
          </a:prstGeom>
        </p:spPr>
      </p:pic>
    </p:spTree>
    <p:extLst>
      <p:ext uri="{BB962C8B-B14F-4D97-AF65-F5344CB8AC3E}">
        <p14:creationId xmlns:p14="http://schemas.microsoft.com/office/powerpoint/2010/main" val="114811292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38081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296091636"/>
      </p:ext>
    </p:extLst>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 id="2147483706" r:id="rId25"/>
    <p:sldLayoutId id="2147483707" r:id="rId26"/>
    <p:sldLayoutId id="2147483708" r:id="rId27"/>
    <p:sldLayoutId id="2147483709" r:id="rId28"/>
    <p:sldLayoutId id="2147483710" r:id="rId29"/>
    <p:sldLayoutId id="2147483711" r:id="rId3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0.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g"/><Relationship Id="rId1" Type="http://schemas.openxmlformats.org/officeDocument/2006/relationships/slideLayout" Target="../slideLayouts/slideLayout20.xml"/><Relationship Id="rId6" Type="http://schemas.microsoft.com/office/2007/relationships/hdphoto" Target="../media/hdphoto3.wdp"/><Relationship Id="rId5" Type="http://schemas.openxmlformats.org/officeDocument/2006/relationships/image" Target="../media/image12.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g"/><Relationship Id="rId1" Type="http://schemas.openxmlformats.org/officeDocument/2006/relationships/slideLayout" Target="../slideLayouts/slideLayout20.xml"/><Relationship Id="rId6" Type="http://schemas.microsoft.com/office/2007/relationships/hdphoto" Target="../media/hdphoto3.wdp"/><Relationship Id="rId5" Type="http://schemas.openxmlformats.org/officeDocument/2006/relationships/image" Target="../media/image12.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g"/><Relationship Id="rId1" Type="http://schemas.openxmlformats.org/officeDocument/2006/relationships/slideLayout" Target="../slideLayouts/slideLayout20.xml"/><Relationship Id="rId6" Type="http://schemas.microsoft.com/office/2007/relationships/hdphoto" Target="../media/hdphoto3.wdp"/><Relationship Id="rId5" Type="http://schemas.openxmlformats.org/officeDocument/2006/relationships/image" Target="../media/image12.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9.xml"/><Relationship Id="rId6" Type="http://schemas.openxmlformats.org/officeDocument/2006/relationships/image" Target="../media/image16.png"/><Relationship Id="rId5" Type="http://schemas.microsoft.com/office/2007/relationships/hdphoto" Target="../media/hdphoto4.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couple of kids holding books&#10;&#10;Description automatically generated">
            <a:extLst>
              <a:ext uri="{FF2B5EF4-FFF2-40B4-BE49-F238E27FC236}">
                <a16:creationId xmlns:a16="http://schemas.microsoft.com/office/drawing/2014/main" id="{2F3BD6F4-5237-B71B-702E-C7C7C243A53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66" b="89766" l="2500" r="96568">
                        <a14:foregroundMark x1="10568" y1="25143" x2="13068" y2="62597"/>
                        <a14:foregroundMark x1="22023" y1="42494" x2="23477" y2="56312"/>
                        <a14:foregroundMark x1="6045" y1="30857" x2="6364" y2="47844"/>
                        <a14:foregroundMark x1="2659" y1="38961" x2="5523" y2="49195"/>
                        <a14:foregroundMark x1="5523" y1="49195" x2="6773" y2="50026"/>
                        <a14:foregroundMark x1="2500" y1="36935" x2="3295" y2="43948"/>
                        <a14:foregroundMark x1="3864" y1="51325" x2="4364" y2="53351"/>
                        <a14:foregroundMark x1="4523" y1="54494" x2="10409" y2="58545"/>
                        <a14:foregroundMark x1="34273" y1="21818" x2="30727" y2="35117"/>
                        <a14:foregroundMark x1="36932" y1="55377" x2="37341" y2="73662"/>
                        <a14:foregroundMark x1="38955" y1="53922" x2="41614" y2="59065"/>
                        <a14:foregroundMark x1="42023" y1="58909" x2="43386" y2="57974"/>
                        <a14:foregroundMark x1="44432" y1="62753" x2="44432" y2="65714"/>
                        <a14:foregroundMark x1="33227" y1="58545" x2="31705" y2="58545"/>
                        <a14:foregroundMark x1="30886" y1="64260" x2="31364" y2="66286"/>
                        <a14:foregroundMark x1="35795" y1="54286" x2="34682" y2="56156"/>
                        <a14:foregroundMark x1="61523" y1="41922" x2="61773" y2="48364"/>
                        <a14:foregroundMark x1="64114" y1="76987" x2="65318" y2="79377"/>
                        <a14:foregroundMark x1="60636" y1="41403" x2="61136" y2="50649"/>
                        <a14:foregroundMark x1="61136" y1="50649" x2="60477" y2="55740"/>
                        <a14:foregroundMark x1="48636" y1="40468" x2="49205" y2="55740"/>
                        <a14:foregroundMark x1="91773" y1="40623" x2="89318" y2="29818"/>
                        <a14:foregroundMark x1="89318" y1="29818" x2="83886" y2="25662"/>
                        <a14:foregroundMark x1="83886" y1="25662" x2="79841" y2="39740"/>
                        <a14:foregroundMark x1="78136" y1="45610" x2="76864" y2="48779"/>
                        <a14:foregroundMark x1="88477" y1="74390" x2="89273" y2="76208"/>
                        <a14:foregroundMark x1="93864" y1="56883" x2="96568" y2="49974"/>
                        <a14:foregroundMark x1="96568" y1="49974" x2="94591" y2="46545"/>
                        <a14:foregroundMark x1="84023" y1="59429" x2="81773" y2="60000"/>
                        <a14:foregroundMark x1="15477" y1="60364" x2="16614" y2="68468"/>
                        <a14:foregroundMark x1="20477" y1="29195" x2="20977" y2="31429"/>
                        <a14:foregroundMark x1="83955" y1="65351" x2="84023" y2="71273"/>
                        <a14:foregroundMark x1="53227" y1="57610" x2="58068" y2="70130"/>
                        <a14:foregroundMark x1="80568" y1="48571" x2="81205" y2="58701"/>
                        <a14:foregroundMark x1="77341" y1="55948" x2="80591" y2="66078"/>
                        <a14:foregroundMark x1="80591" y1="66078" x2="82409" y2="68312"/>
                        <a14:foregroundMark x1="38227" y1="44675" x2="37659" y2="49506"/>
                      </a14:backgroundRemoval>
                    </a14:imgEffect>
                  </a14:imgLayer>
                </a14:imgProps>
              </a:ext>
              <a:ext uri="{28A0092B-C50C-407E-A947-70E740481C1C}">
                <a14:useLocalDpi xmlns:a14="http://schemas.microsoft.com/office/drawing/2010/main" val="0"/>
              </a:ext>
            </a:extLst>
          </a:blip>
          <a:stretch>
            <a:fillRect/>
          </a:stretch>
        </p:blipFill>
        <p:spPr>
          <a:xfrm>
            <a:off x="206478" y="2768216"/>
            <a:ext cx="12192000" cy="5333129"/>
          </a:xfrm>
          <a:prstGeom prst="rect">
            <a:avLst/>
          </a:prstGeom>
        </p:spPr>
      </p:pic>
      <p:pic>
        <p:nvPicPr>
          <p:cNvPr id="2" name="Picture 1">
            <a:extLst>
              <a:ext uri="{FF2B5EF4-FFF2-40B4-BE49-F238E27FC236}">
                <a16:creationId xmlns:a16="http://schemas.microsoft.com/office/drawing/2014/main" id="{6162F24B-0B8F-2F77-2431-8EE804AADC70}"/>
              </a:ext>
            </a:extLst>
          </p:cNvPr>
          <p:cNvPicPr>
            <a:picLocks noChangeAspect="1"/>
          </p:cNvPicPr>
          <p:nvPr/>
        </p:nvPicPr>
        <p:blipFill>
          <a:blip r:embed="rId4"/>
          <a:stretch>
            <a:fillRect/>
          </a:stretch>
        </p:blipFill>
        <p:spPr>
          <a:xfrm rot="434613">
            <a:off x="1775514" y="1069609"/>
            <a:ext cx="9494977" cy="3672720"/>
          </a:xfrm>
          <a:prstGeom prst="rect">
            <a:avLst/>
          </a:prstGeom>
        </p:spPr>
      </p:pic>
    </p:spTree>
    <p:extLst>
      <p:ext uri="{BB962C8B-B14F-4D97-AF65-F5344CB8AC3E}">
        <p14:creationId xmlns:p14="http://schemas.microsoft.com/office/powerpoint/2010/main" val="277644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75"/>
        <p:cNvGrpSpPr/>
        <p:nvPr/>
      </p:nvGrpSpPr>
      <p:grpSpPr>
        <a:xfrm>
          <a:off x="0" y="0"/>
          <a:ext cx="0" cy="0"/>
          <a:chOff x="0" y="0"/>
          <a:chExt cx="0" cy="0"/>
        </a:xfrm>
      </p:grpSpPr>
      <p:sp>
        <p:nvSpPr>
          <p:cNvPr id="4" name="TextBox 3">
            <a:extLst>
              <a:ext uri="{FF2B5EF4-FFF2-40B4-BE49-F238E27FC236}">
                <a16:creationId xmlns:a16="http://schemas.microsoft.com/office/drawing/2014/main" id="{99694C5F-1B16-78C3-447B-CE17D486E548}"/>
              </a:ext>
            </a:extLst>
          </p:cNvPr>
          <p:cNvSpPr txBox="1"/>
          <p:nvPr/>
        </p:nvSpPr>
        <p:spPr>
          <a:xfrm>
            <a:off x="1499190" y="669851"/>
            <a:ext cx="9144000" cy="5983176"/>
          </a:xfrm>
          <a:prstGeom prst="rect">
            <a:avLst/>
          </a:prstGeom>
          <a:noFill/>
        </p:spPr>
        <p:txBody>
          <a:bodyPr wrap="square" rtlCol="0">
            <a:spAutoFit/>
          </a:bodyPr>
          <a:lstStyle/>
          <a:p>
            <a:pPr marL="0" marR="0" algn="ctr">
              <a:lnSpc>
                <a:spcPct val="110000"/>
              </a:lnSpc>
              <a:spcBef>
                <a:spcPts val="0"/>
              </a:spcBef>
              <a:spcAft>
                <a:spcPts val="0"/>
              </a:spcAft>
            </a:pPr>
            <a:r>
              <a:rPr lang="en-US" sz="4400" b="1" u="sng" dirty="0" err="1">
                <a:solidFill>
                  <a:srgbClr val="FF0000"/>
                </a:solidFill>
                <a:effectLst/>
                <a:latin typeface="Cambria" panose="02040503050406030204" pitchFamily="18" charset="0"/>
                <a:ea typeface="Cambria" panose="02040503050406030204" pitchFamily="18" charset="0"/>
              </a:rPr>
              <a:t>Bài</a:t>
            </a:r>
            <a:r>
              <a:rPr lang="en-US" sz="4400" b="1" u="sng" dirty="0">
                <a:solidFill>
                  <a:srgbClr val="FF0000"/>
                </a:solidFill>
                <a:effectLst/>
                <a:latin typeface="Cambria" panose="02040503050406030204" pitchFamily="18" charset="0"/>
                <a:ea typeface="Cambria" panose="02040503050406030204" pitchFamily="18" charset="0"/>
              </a:rPr>
              <a:t> </a:t>
            </a:r>
            <a:r>
              <a:rPr lang="en-US" sz="4400" b="1" u="sng" dirty="0" err="1">
                <a:solidFill>
                  <a:srgbClr val="FF0000"/>
                </a:solidFill>
                <a:effectLst/>
                <a:latin typeface="Cambria" panose="02040503050406030204" pitchFamily="18" charset="0"/>
                <a:ea typeface="Cambria" panose="02040503050406030204" pitchFamily="18" charset="0"/>
              </a:rPr>
              <a:t>giải</a:t>
            </a:r>
            <a:r>
              <a:rPr lang="en-US" sz="4400" b="1" u="sng"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4400" dirty="0">
                <a:effectLst/>
                <a:latin typeface="Cambria" panose="02040503050406030204" pitchFamily="18" charset="0"/>
                <a:ea typeface="Cambria" panose="02040503050406030204" pitchFamily="18" charset="0"/>
              </a:rPr>
              <a:t>Mai </a:t>
            </a:r>
            <a:r>
              <a:rPr lang="en-US" sz="4400" dirty="0" err="1">
                <a:effectLst/>
                <a:latin typeface="Cambria" panose="02040503050406030204" pitchFamily="18" charset="0"/>
                <a:ea typeface="Cambria" panose="02040503050406030204" pitchFamily="18" charset="0"/>
              </a:rPr>
              <a:t>gấp</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được</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số</a:t>
            </a:r>
            <a:r>
              <a:rPr lang="en-US" sz="4400" dirty="0">
                <a:effectLst/>
                <a:latin typeface="Cambria" panose="02040503050406030204" pitchFamily="18" charset="0"/>
                <a:ea typeface="Cambria" panose="02040503050406030204" pitchFamily="18" charset="0"/>
              </a:rPr>
              <a:t> con </a:t>
            </a:r>
            <a:r>
              <a:rPr lang="en-US" sz="4400" dirty="0" err="1">
                <a:effectLst/>
                <a:latin typeface="Cambria" panose="02040503050406030204" pitchFamily="18" charset="0"/>
                <a:ea typeface="Cambria" panose="02040503050406030204" pitchFamily="18" charset="0"/>
              </a:rPr>
              <a:t>hạc</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là</a:t>
            </a:r>
            <a:r>
              <a:rPr lang="en-US" sz="4400" dirty="0">
                <a:effectLst/>
                <a:latin typeface="Cambria" panose="02040503050406030204" pitchFamily="18" charset="0"/>
                <a:ea typeface="Cambria" panose="02040503050406030204" pitchFamily="18" charset="0"/>
              </a:rPr>
              <a:t> </a:t>
            </a:r>
          </a:p>
          <a:p>
            <a:pPr marL="0" marR="0" algn="ctr">
              <a:lnSpc>
                <a:spcPct val="110000"/>
              </a:lnSpc>
              <a:spcBef>
                <a:spcPts val="0"/>
              </a:spcBef>
              <a:spcAft>
                <a:spcPts val="0"/>
              </a:spcAft>
            </a:pPr>
            <a:r>
              <a:rPr lang="en-US" sz="4400" dirty="0">
                <a:effectLst/>
                <a:latin typeface="Cambria" panose="02040503050406030204" pitchFamily="18" charset="0"/>
                <a:ea typeface="Cambria" panose="02040503050406030204" pitchFamily="18" charset="0"/>
              </a:rPr>
              <a:t>    (154 + 12) : 2 = 83 ( con)</a:t>
            </a:r>
          </a:p>
          <a:p>
            <a:pPr marL="0" marR="0" algn="ctr">
              <a:lnSpc>
                <a:spcPct val="110000"/>
              </a:lnSpc>
              <a:spcBef>
                <a:spcPts val="0"/>
              </a:spcBef>
              <a:spcAft>
                <a:spcPts val="0"/>
              </a:spcAft>
            </a:pPr>
            <a:r>
              <a:rPr lang="en-US" sz="4400" dirty="0">
                <a:effectLst/>
                <a:latin typeface="Cambria" panose="02040503050406030204" pitchFamily="18" charset="0"/>
                <a:ea typeface="Cambria" panose="02040503050406030204" pitchFamily="18" charset="0"/>
              </a:rPr>
              <a:t>Mi </a:t>
            </a:r>
            <a:r>
              <a:rPr lang="en-US" sz="4400" dirty="0" err="1">
                <a:effectLst/>
                <a:latin typeface="Cambria" panose="02040503050406030204" pitchFamily="18" charset="0"/>
                <a:ea typeface="Cambria" panose="02040503050406030204" pitchFamily="18" charset="0"/>
              </a:rPr>
              <a:t>gấp</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được</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số</a:t>
            </a:r>
            <a:r>
              <a:rPr lang="en-US" sz="4400" dirty="0">
                <a:effectLst/>
                <a:latin typeface="Cambria" panose="02040503050406030204" pitchFamily="18" charset="0"/>
                <a:ea typeface="Cambria" panose="02040503050406030204" pitchFamily="18" charset="0"/>
              </a:rPr>
              <a:t> con </a:t>
            </a:r>
            <a:r>
              <a:rPr lang="en-US" sz="4400" dirty="0" err="1">
                <a:effectLst/>
                <a:latin typeface="Cambria" panose="02040503050406030204" pitchFamily="18" charset="0"/>
                <a:ea typeface="Cambria" panose="02040503050406030204" pitchFamily="18" charset="0"/>
              </a:rPr>
              <a:t>hạc</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là</a:t>
            </a:r>
            <a:endParaRPr lang="en-US" sz="4400" dirty="0">
              <a:effectLst/>
              <a:latin typeface="Cambria" panose="02040503050406030204" pitchFamily="18" charset="0"/>
              <a:ea typeface="Cambria" panose="02040503050406030204" pitchFamily="18" charset="0"/>
            </a:endParaRPr>
          </a:p>
          <a:p>
            <a:pPr marL="0" marR="0" algn="ctr">
              <a:lnSpc>
                <a:spcPct val="110000"/>
              </a:lnSpc>
              <a:spcBef>
                <a:spcPts val="0"/>
              </a:spcBef>
              <a:spcAft>
                <a:spcPts val="0"/>
              </a:spcAft>
            </a:pPr>
            <a:r>
              <a:rPr lang="en-US" sz="4400" dirty="0">
                <a:effectLst/>
                <a:latin typeface="Cambria" panose="02040503050406030204" pitchFamily="18" charset="0"/>
                <a:ea typeface="Cambria" panose="02040503050406030204" pitchFamily="18" charset="0"/>
              </a:rPr>
              <a:t>    154 – 83 = 71 (con )</a:t>
            </a:r>
          </a:p>
          <a:p>
            <a:pPr marL="0" marR="0" algn="r">
              <a:lnSpc>
                <a:spcPct val="110000"/>
              </a:lnSpc>
              <a:spcBef>
                <a:spcPts val="0"/>
              </a:spcBef>
              <a:spcAft>
                <a:spcPts val="0"/>
              </a:spcAft>
            </a:pP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Đáp</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số</a:t>
            </a:r>
            <a:r>
              <a:rPr lang="en-US" sz="4400" dirty="0">
                <a:effectLst/>
                <a:latin typeface="Cambria" panose="02040503050406030204" pitchFamily="18" charset="0"/>
                <a:ea typeface="Cambria" panose="02040503050406030204" pitchFamily="18" charset="0"/>
              </a:rPr>
              <a:t>: Mai: 83 con</a:t>
            </a:r>
          </a:p>
          <a:p>
            <a:pPr marL="0" marR="0" algn="r">
              <a:lnSpc>
                <a:spcPct val="110000"/>
              </a:lnSpc>
              <a:spcBef>
                <a:spcPts val="0"/>
              </a:spcBef>
              <a:spcAft>
                <a:spcPts val="0"/>
              </a:spcAft>
            </a:pPr>
            <a:r>
              <a:rPr lang="en-US" sz="4400" dirty="0">
                <a:latin typeface="Cambria" panose="02040503050406030204" pitchFamily="18" charset="0"/>
                <a:ea typeface="Cambria" panose="02040503050406030204" pitchFamily="18" charset="0"/>
              </a:rPr>
              <a:t>Mi: 71 con</a:t>
            </a:r>
            <a:endParaRPr lang="en-US" sz="4400" dirty="0">
              <a:effectLst/>
              <a:latin typeface="Cambria" panose="02040503050406030204" pitchFamily="18" charset="0"/>
              <a:ea typeface="Cambria" panose="02040503050406030204" pitchFamily="18" charset="0"/>
            </a:endParaRPr>
          </a:p>
          <a:p>
            <a:pPr algn="ctr"/>
            <a:endParaRPr lang="en-US"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94149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down)">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down)">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wipe(down)">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0">
            <a:hlinkClick r:id="" action="ppaction://media"/>
            <a:extLst>
              <a:ext uri="{FF2B5EF4-FFF2-40B4-BE49-F238E27FC236}">
                <a16:creationId xmlns:a16="http://schemas.microsoft.com/office/drawing/2014/main" id="{EEF3F687-3D65-6E1A-A3EB-BC91DDAC93A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9416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75"/>
        <p:cNvGrpSpPr/>
        <p:nvPr/>
      </p:nvGrpSpPr>
      <p:grpSpPr>
        <a:xfrm>
          <a:off x="0" y="0"/>
          <a:ext cx="0" cy="0"/>
          <a:chOff x="0" y="0"/>
          <a:chExt cx="0" cy="0"/>
        </a:xfrm>
      </p:grpSpPr>
      <p:grpSp>
        <p:nvGrpSpPr>
          <p:cNvPr id="328" name="Google Shape;270;p30"/>
          <p:cNvGrpSpPr/>
          <p:nvPr/>
        </p:nvGrpSpPr>
        <p:grpSpPr>
          <a:xfrm>
            <a:off x="10591605" y="5227534"/>
            <a:ext cx="2331423" cy="2023809"/>
            <a:chOff x="972034" y="4038077"/>
            <a:chExt cx="1579697" cy="1371393"/>
          </a:xfrm>
        </p:grpSpPr>
        <p:sp>
          <p:nvSpPr>
            <p:cNvPr id="329" name="Google Shape;271;p30"/>
            <p:cNvSpPr/>
            <p:nvPr/>
          </p:nvSpPr>
          <p:spPr>
            <a:xfrm>
              <a:off x="1874296" y="5118358"/>
              <a:ext cx="279690" cy="109723"/>
            </a:xfrm>
            <a:custGeom>
              <a:avLst/>
              <a:gdLst/>
              <a:ahLst/>
              <a:cxnLst/>
              <a:rect l="l" t="t" r="r" b="b"/>
              <a:pathLst>
                <a:path w="5975" h="2344" extrusionOk="0">
                  <a:moveTo>
                    <a:pt x="5614" y="1"/>
                  </a:moveTo>
                  <a:cubicBezTo>
                    <a:pt x="3909" y="999"/>
                    <a:pt x="1982" y="1553"/>
                    <a:pt x="0" y="1623"/>
                  </a:cubicBezTo>
                  <a:lnTo>
                    <a:pt x="28" y="2343"/>
                  </a:lnTo>
                  <a:cubicBezTo>
                    <a:pt x="2121" y="2260"/>
                    <a:pt x="4172" y="1678"/>
                    <a:pt x="5975" y="624"/>
                  </a:cubicBezTo>
                  <a:lnTo>
                    <a:pt x="5614"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 name="Google Shape;272;p30"/>
            <p:cNvSpPr/>
            <p:nvPr/>
          </p:nvSpPr>
          <p:spPr>
            <a:xfrm>
              <a:off x="1854168" y="4845830"/>
              <a:ext cx="70121" cy="200581"/>
            </a:xfrm>
            <a:custGeom>
              <a:avLst/>
              <a:gdLst/>
              <a:ahLst/>
              <a:cxnLst/>
              <a:rect l="l" t="t" r="r" b="b"/>
              <a:pathLst>
                <a:path w="1498" h="4285" extrusionOk="0">
                  <a:moveTo>
                    <a:pt x="790" y="1"/>
                  </a:moveTo>
                  <a:lnTo>
                    <a:pt x="0" y="4145"/>
                  </a:lnTo>
                  <a:lnTo>
                    <a:pt x="707" y="4284"/>
                  </a:lnTo>
                  <a:lnTo>
                    <a:pt x="1497" y="125"/>
                  </a:lnTo>
                  <a:lnTo>
                    <a:pt x="79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31" name="Google Shape;273;p30"/>
            <p:cNvGrpSpPr/>
            <p:nvPr/>
          </p:nvGrpSpPr>
          <p:grpSpPr>
            <a:xfrm>
              <a:off x="972034" y="4038077"/>
              <a:ext cx="1579697" cy="1371393"/>
              <a:chOff x="972034" y="4038077"/>
              <a:chExt cx="1579697" cy="1371393"/>
            </a:xfrm>
          </p:grpSpPr>
          <p:sp>
            <p:nvSpPr>
              <p:cNvPr id="332" name="Google Shape;274;p30"/>
              <p:cNvSpPr/>
              <p:nvPr/>
            </p:nvSpPr>
            <p:spPr>
              <a:xfrm>
                <a:off x="1241613" y="4544093"/>
                <a:ext cx="1310118" cy="646540"/>
              </a:xfrm>
              <a:custGeom>
                <a:avLst/>
                <a:gdLst/>
                <a:ahLst/>
                <a:cxnLst/>
                <a:rect l="l" t="t" r="r" b="b"/>
                <a:pathLst>
                  <a:path w="27988" h="13812" extrusionOk="0">
                    <a:moveTo>
                      <a:pt x="583" y="1"/>
                    </a:moveTo>
                    <a:lnTo>
                      <a:pt x="1" y="431"/>
                    </a:lnTo>
                    <a:lnTo>
                      <a:pt x="15" y="431"/>
                    </a:lnTo>
                    <a:cubicBezTo>
                      <a:pt x="6389" y="8881"/>
                      <a:pt x="16334" y="13812"/>
                      <a:pt x="26875" y="13812"/>
                    </a:cubicBezTo>
                    <a:cubicBezTo>
                      <a:pt x="27245" y="13812"/>
                      <a:pt x="27616" y="13806"/>
                      <a:pt x="27988" y="13793"/>
                    </a:cubicBezTo>
                    <a:lnTo>
                      <a:pt x="27960" y="13087"/>
                    </a:lnTo>
                    <a:cubicBezTo>
                      <a:pt x="27603" y="13098"/>
                      <a:pt x="27247" y="13104"/>
                      <a:pt x="26891" y="13104"/>
                    </a:cubicBezTo>
                    <a:cubicBezTo>
                      <a:pt x="16568" y="13104"/>
                      <a:pt x="6814" y="8269"/>
                      <a:pt x="58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3" name="Google Shape;275;p30"/>
              <p:cNvSpPr/>
              <p:nvPr/>
            </p:nvSpPr>
            <p:spPr>
              <a:xfrm>
                <a:off x="972034" y="4261454"/>
                <a:ext cx="564248" cy="538689"/>
              </a:xfrm>
              <a:custGeom>
                <a:avLst/>
                <a:gdLst/>
                <a:ahLst/>
                <a:cxnLst/>
                <a:rect l="l" t="t" r="r" b="b"/>
                <a:pathLst>
                  <a:path w="12054" h="11508" extrusionOk="0">
                    <a:moveTo>
                      <a:pt x="549" y="0"/>
                    </a:moveTo>
                    <a:cubicBezTo>
                      <a:pt x="211" y="0"/>
                      <a:pt x="1" y="472"/>
                      <a:pt x="173" y="771"/>
                    </a:cubicBezTo>
                    <a:cubicBezTo>
                      <a:pt x="2294" y="4500"/>
                      <a:pt x="4387" y="8687"/>
                      <a:pt x="8283" y="10863"/>
                    </a:cubicBezTo>
                    <a:lnTo>
                      <a:pt x="8338" y="10891"/>
                    </a:lnTo>
                    <a:cubicBezTo>
                      <a:pt x="8722" y="11092"/>
                      <a:pt x="9693" y="11507"/>
                      <a:pt x="10359" y="11507"/>
                    </a:cubicBezTo>
                    <a:cubicBezTo>
                      <a:pt x="10653" y="11507"/>
                      <a:pt x="10888" y="11426"/>
                      <a:pt x="10986" y="11209"/>
                    </a:cubicBezTo>
                    <a:cubicBezTo>
                      <a:pt x="12053" y="8881"/>
                      <a:pt x="11332" y="6330"/>
                      <a:pt x="9516" y="4583"/>
                    </a:cubicBezTo>
                    <a:cubicBezTo>
                      <a:pt x="7090" y="2255"/>
                      <a:pt x="3597" y="1700"/>
                      <a:pt x="769" y="64"/>
                    </a:cubicBezTo>
                    <a:cubicBezTo>
                      <a:pt x="692" y="20"/>
                      <a:pt x="618" y="0"/>
                      <a:pt x="549"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4" name="Google Shape;276;p30"/>
              <p:cNvSpPr/>
              <p:nvPr/>
            </p:nvSpPr>
            <p:spPr>
              <a:xfrm>
                <a:off x="1741262" y="4038077"/>
                <a:ext cx="382204" cy="890747"/>
              </a:xfrm>
              <a:custGeom>
                <a:avLst/>
                <a:gdLst/>
                <a:ahLst/>
                <a:cxnLst/>
                <a:rect l="l" t="t" r="r" b="b"/>
                <a:pathLst>
                  <a:path w="8165" h="19029" extrusionOk="0">
                    <a:moveTo>
                      <a:pt x="2211" y="0"/>
                    </a:moveTo>
                    <a:cubicBezTo>
                      <a:pt x="1998" y="0"/>
                      <a:pt x="1785" y="133"/>
                      <a:pt x="1733" y="387"/>
                    </a:cubicBezTo>
                    <a:cubicBezTo>
                      <a:pt x="818" y="3589"/>
                      <a:pt x="0" y="6833"/>
                      <a:pt x="291" y="10187"/>
                    </a:cubicBezTo>
                    <a:cubicBezTo>
                      <a:pt x="569" y="13140"/>
                      <a:pt x="1442" y="16023"/>
                      <a:pt x="2842" y="18629"/>
                    </a:cubicBezTo>
                    <a:cubicBezTo>
                      <a:pt x="2919" y="18770"/>
                      <a:pt x="3056" y="18852"/>
                      <a:pt x="3208" y="18852"/>
                    </a:cubicBezTo>
                    <a:cubicBezTo>
                      <a:pt x="3220" y="18852"/>
                      <a:pt x="3232" y="18852"/>
                      <a:pt x="3244" y="18851"/>
                    </a:cubicBezTo>
                    <a:cubicBezTo>
                      <a:pt x="3311" y="18969"/>
                      <a:pt x="3432" y="19028"/>
                      <a:pt x="3552" y="19028"/>
                    </a:cubicBezTo>
                    <a:cubicBezTo>
                      <a:pt x="3658" y="19028"/>
                      <a:pt x="3762" y="18983"/>
                      <a:pt x="3826" y="18892"/>
                    </a:cubicBezTo>
                    <a:cubicBezTo>
                      <a:pt x="8165" y="13140"/>
                      <a:pt x="5601" y="6001"/>
                      <a:pt x="2662" y="304"/>
                    </a:cubicBezTo>
                    <a:cubicBezTo>
                      <a:pt x="2579" y="99"/>
                      <a:pt x="2395" y="0"/>
                      <a:pt x="221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 name="Google Shape;277;p30"/>
              <p:cNvSpPr/>
              <p:nvPr/>
            </p:nvSpPr>
            <p:spPr>
              <a:xfrm>
                <a:off x="1106659" y="5137878"/>
                <a:ext cx="920144" cy="271592"/>
              </a:xfrm>
              <a:custGeom>
                <a:avLst/>
                <a:gdLst/>
                <a:ahLst/>
                <a:cxnLst/>
                <a:rect l="l" t="t" r="r" b="b"/>
                <a:pathLst>
                  <a:path w="19657" h="5802" extrusionOk="0">
                    <a:moveTo>
                      <a:pt x="15184" y="1"/>
                    </a:moveTo>
                    <a:cubicBezTo>
                      <a:pt x="13482" y="1"/>
                      <a:pt x="11759" y="296"/>
                      <a:pt x="10161" y="651"/>
                    </a:cubicBezTo>
                    <a:cubicBezTo>
                      <a:pt x="8567" y="1011"/>
                      <a:pt x="7001" y="1483"/>
                      <a:pt x="5462" y="2037"/>
                    </a:cubicBezTo>
                    <a:cubicBezTo>
                      <a:pt x="4506" y="2384"/>
                      <a:pt x="3577" y="2841"/>
                      <a:pt x="2606" y="3215"/>
                    </a:cubicBezTo>
                    <a:cubicBezTo>
                      <a:pt x="1789" y="3520"/>
                      <a:pt x="749" y="3645"/>
                      <a:pt x="222" y="4435"/>
                    </a:cubicBezTo>
                    <a:cubicBezTo>
                      <a:pt x="0" y="4782"/>
                      <a:pt x="181" y="4990"/>
                      <a:pt x="499" y="5115"/>
                    </a:cubicBezTo>
                    <a:cubicBezTo>
                      <a:pt x="901" y="5267"/>
                      <a:pt x="1553" y="5281"/>
                      <a:pt x="1789" y="5323"/>
                    </a:cubicBezTo>
                    <a:cubicBezTo>
                      <a:pt x="2690" y="5461"/>
                      <a:pt x="3591" y="5572"/>
                      <a:pt x="4492" y="5655"/>
                    </a:cubicBezTo>
                    <a:cubicBezTo>
                      <a:pt x="5475" y="5753"/>
                      <a:pt x="6459" y="5802"/>
                      <a:pt x="7443" y="5802"/>
                    </a:cubicBezTo>
                    <a:cubicBezTo>
                      <a:pt x="8275" y="5802"/>
                      <a:pt x="9107" y="5767"/>
                      <a:pt x="9939" y="5697"/>
                    </a:cubicBezTo>
                    <a:cubicBezTo>
                      <a:pt x="13502" y="5364"/>
                      <a:pt x="17009" y="4117"/>
                      <a:pt x="19449" y="1400"/>
                    </a:cubicBezTo>
                    <a:cubicBezTo>
                      <a:pt x="19657" y="1178"/>
                      <a:pt x="19490" y="845"/>
                      <a:pt x="19255" y="748"/>
                    </a:cubicBezTo>
                    <a:cubicBezTo>
                      <a:pt x="19213" y="720"/>
                      <a:pt x="19171" y="693"/>
                      <a:pt x="19130" y="679"/>
                    </a:cubicBezTo>
                    <a:cubicBezTo>
                      <a:pt x="17877" y="188"/>
                      <a:pt x="16537" y="1"/>
                      <a:pt x="1518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336" name="TextBox 335"/>
          <p:cNvSpPr txBox="1"/>
          <p:nvPr/>
        </p:nvSpPr>
        <p:spPr>
          <a:xfrm>
            <a:off x="1158949" y="418474"/>
            <a:ext cx="10107765" cy="1815882"/>
          </a:xfrm>
          <a:prstGeom prst="rect">
            <a:avLst/>
          </a:prstGeom>
          <a:noFill/>
        </p:spPr>
        <p:txBody>
          <a:bodyPr wrap="square" lIns="91440" tIns="45720" rIns="91440" bIns="45720" rtlCol="0">
            <a:spAutoFit/>
          </a:bodyPr>
          <a:lstStyle/>
          <a:p>
            <a:pPr lvl="0" algn="just" defTabSz="1219170">
              <a:buClr>
                <a:srgbClr val="000000"/>
              </a:buClr>
            </a:pPr>
            <a:r>
              <a:rPr lang="vi-VN"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Trong lễ hội trồng cây, Trường Tiểu học Lê Lợi và Trường Tiểu học Kim Đồng trồng được tất cả 450 cây. Trường Tiểu học Lê Lợi trồng được ít hơn Trường Tiểu học Kim Đồng là 28 cây. Hỏi mỗi trường trồng được bao nhiêu cây?</a:t>
            </a:r>
            <a:endPar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2" name="Oval 1">
            <a:extLst>
              <a:ext uri="{FF2B5EF4-FFF2-40B4-BE49-F238E27FC236}">
                <a16:creationId xmlns:a16="http://schemas.microsoft.com/office/drawing/2014/main" id="{A5F33557-88DD-C232-F92B-9AE8FAA7A89A}"/>
              </a:ext>
            </a:extLst>
          </p:cNvPr>
          <p:cNvSpPr/>
          <p:nvPr/>
        </p:nvSpPr>
        <p:spPr>
          <a:xfrm>
            <a:off x="542138" y="483109"/>
            <a:ext cx="567559" cy="5255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3</a:t>
            </a:r>
          </a:p>
        </p:txBody>
      </p:sp>
      <p:pic>
        <p:nvPicPr>
          <p:cNvPr id="5" name="Picture 4">
            <a:extLst>
              <a:ext uri="{FF2B5EF4-FFF2-40B4-BE49-F238E27FC236}">
                <a16:creationId xmlns:a16="http://schemas.microsoft.com/office/drawing/2014/main" id="{2132C431-19A0-1206-9491-28AB01BFE0B0}"/>
              </a:ext>
            </a:extLst>
          </p:cNvPr>
          <p:cNvPicPr>
            <a:picLocks noChangeAspect="1"/>
          </p:cNvPicPr>
          <p:nvPr/>
        </p:nvPicPr>
        <p:blipFill>
          <a:blip r:embed="rId3"/>
          <a:stretch>
            <a:fillRect/>
          </a:stretch>
        </p:blipFill>
        <p:spPr>
          <a:xfrm>
            <a:off x="7322416" y="2445489"/>
            <a:ext cx="4354570" cy="2842880"/>
          </a:xfrm>
          <a:prstGeom prst="rect">
            <a:avLst/>
          </a:prstGeom>
        </p:spPr>
      </p:pic>
      <p:sp>
        <p:nvSpPr>
          <p:cNvPr id="6" name="TextBox 5">
            <a:extLst>
              <a:ext uri="{FF2B5EF4-FFF2-40B4-BE49-F238E27FC236}">
                <a16:creationId xmlns:a16="http://schemas.microsoft.com/office/drawing/2014/main" id="{7F5E3FDC-3BF9-06D5-FDC6-2A5CDC9F83D0}"/>
              </a:ext>
            </a:extLst>
          </p:cNvPr>
          <p:cNvSpPr txBox="1"/>
          <p:nvPr/>
        </p:nvSpPr>
        <p:spPr>
          <a:xfrm>
            <a:off x="255181" y="3994246"/>
            <a:ext cx="2052512" cy="400110"/>
          </a:xfrm>
          <a:prstGeom prst="rect">
            <a:avLst/>
          </a:prstGeom>
          <a:noFill/>
        </p:spPr>
        <p:txBody>
          <a:bodyPr wrap="square" rtlCol="0">
            <a:spAutoFit/>
          </a:bodyPr>
          <a:lstStyle/>
          <a:p>
            <a:pPr algn="ctr">
              <a:defRPr/>
            </a:pPr>
            <a:r>
              <a:rPr lang="en-US" sz="2000" b="1" dirty="0" err="1">
                <a:solidFill>
                  <a:srgbClr val="016D16"/>
                </a:solidFill>
                <a:cs typeface="Calibri" panose="020F0502020204030204" pitchFamily="34" charset="0"/>
              </a:rPr>
              <a:t>Trường</a:t>
            </a:r>
            <a:r>
              <a:rPr lang="en-US" sz="2000" b="1" dirty="0">
                <a:solidFill>
                  <a:srgbClr val="016D16"/>
                </a:solidFill>
                <a:cs typeface="Calibri" panose="020F0502020204030204" pitchFamily="34" charset="0"/>
              </a:rPr>
              <a:t> Lê </a:t>
            </a:r>
            <a:r>
              <a:rPr lang="en-US" sz="2000" b="1" dirty="0" err="1">
                <a:solidFill>
                  <a:srgbClr val="016D16"/>
                </a:solidFill>
                <a:cs typeface="Calibri" panose="020F0502020204030204" pitchFamily="34" charset="0"/>
              </a:rPr>
              <a:t>Lợi</a:t>
            </a:r>
            <a:endParaRPr lang="en-US" sz="2000" b="1" dirty="0">
              <a:solidFill>
                <a:srgbClr val="016D16"/>
              </a:solidFill>
              <a:cs typeface="Calibri" panose="020F0502020204030204" pitchFamily="34" charset="0"/>
            </a:endParaRPr>
          </a:p>
        </p:txBody>
      </p:sp>
      <p:grpSp>
        <p:nvGrpSpPr>
          <p:cNvPr id="12" name="Group 11">
            <a:extLst>
              <a:ext uri="{FF2B5EF4-FFF2-40B4-BE49-F238E27FC236}">
                <a16:creationId xmlns:a16="http://schemas.microsoft.com/office/drawing/2014/main" id="{D2B11524-33C4-5C55-1E41-3393A919F490}"/>
              </a:ext>
            </a:extLst>
          </p:cNvPr>
          <p:cNvGrpSpPr/>
          <p:nvPr/>
        </p:nvGrpSpPr>
        <p:grpSpPr>
          <a:xfrm>
            <a:off x="2368702" y="4022213"/>
            <a:ext cx="1895175" cy="399872"/>
            <a:chOff x="3276600" y="3124200"/>
            <a:chExt cx="3505200" cy="399872"/>
          </a:xfrm>
        </p:grpSpPr>
        <p:cxnSp>
          <p:nvCxnSpPr>
            <p:cNvPr id="21" name="Straight Connector 20">
              <a:extLst>
                <a:ext uri="{FF2B5EF4-FFF2-40B4-BE49-F238E27FC236}">
                  <a16:creationId xmlns:a16="http://schemas.microsoft.com/office/drawing/2014/main" id="{B5177BEA-33E4-43B8-9731-AF5723EAF2B1}"/>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22" name="Straight Connector 21">
              <a:extLst>
                <a:ext uri="{FF2B5EF4-FFF2-40B4-BE49-F238E27FC236}">
                  <a16:creationId xmlns:a16="http://schemas.microsoft.com/office/drawing/2014/main" id="{AB411061-2BB6-C90B-F103-615870C68402}"/>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24" name="Straight Connector 23">
              <a:extLst>
                <a:ext uri="{FF2B5EF4-FFF2-40B4-BE49-F238E27FC236}">
                  <a16:creationId xmlns:a16="http://schemas.microsoft.com/office/drawing/2014/main" id="{199E4E94-2EE9-EB50-80CA-8F668665CE48}"/>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sp>
        <p:nvSpPr>
          <p:cNvPr id="28" name="Right Brace 27">
            <a:extLst>
              <a:ext uri="{FF2B5EF4-FFF2-40B4-BE49-F238E27FC236}">
                <a16:creationId xmlns:a16="http://schemas.microsoft.com/office/drawing/2014/main" id="{0D08ABF6-53F0-F632-05BB-0147C1B3C3B4}"/>
              </a:ext>
            </a:extLst>
          </p:cNvPr>
          <p:cNvSpPr/>
          <p:nvPr/>
        </p:nvSpPr>
        <p:spPr>
          <a:xfrm>
            <a:off x="8359889" y="3671483"/>
            <a:ext cx="621715" cy="1808598"/>
          </a:xfrm>
          <a:prstGeom prst="rightBrace">
            <a:avLst>
              <a:gd name="adj1" fmla="val 23096"/>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9Slide02 Noi dung dai"/>
              <a:ea typeface="+mn-ea"/>
              <a:cs typeface="+mn-cs"/>
            </a:endParaRPr>
          </a:p>
        </p:txBody>
      </p:sp>
      <p:sp>
        <p:nvSpPr>
          <p:cNvPr id="29" name="TextBox 28">
            <a:extLst>
              <a:ext uri="{FF2B5EF4-FFF2-40B4-BE49-F238E27FC236}">
                <a16:creationId xmlns:a16="http://schemas.microsoft.com/office/drawing/2014/main" id="{E28E8D13-247A-FEF8-283E-72CDFD64F382}"/>
              </a:ext>
            </a:extLst>
          </p:cNvPr>
          <p:cNvSpPr txBox="1"/>
          <p:nvPr/>
        </p:nvSpPr>
        <p:spPr>
          <a:xfrm>
            <a:off x="350875" y="5064129"/>
            <a:ext cx="2025465" cy="707886"/>
          </a:xfrm>
          <a:prstGeom prst="rect">
            <a:avLst/>
          </a:prstGeom>
          <a:noFill/>
        </p:spPr>
        <p:txBody>
          <a:bodyPr wrap="square" rtlCol="0">
            <a:spAutoFit/>
          </a:bodyPr>
          <a:lstStyle/>
          <a:p>
            <a:pPr algn="ctr">
              <a:defRPr/>
            </a:pPr>
            <a:r>
              <a:rPr lang="en-US" sz="2000" b="1" dirty="0" err="1">
                <a:solidFill>
                  <a:srgbClr val="016D16"/>
                </a:solidFill>
                <a:cs typeface="Calibri" panose="020F0502020204030204" pitchFamily="34" charset="0"/>
              </a:rPr>
              <a:t>Trường</a:t>
            </a:r>
            <a:r>
              <a:rPr lang="en-US" sz="2000" b="1" dirty="0">
                <a:solidFill>
                  <a:srgbClr val="016D16"/>
                </a:solidFill>
                <a:cs typeface="Calibri" panose="020F0502020204030204" pitchFamily="34" charset="0"/>
              </a:rPr>
              <a:t> Kim </a:t>
            </a:r>
            <a:r>
              <a:rPr lang="en-US" sz="2000" b="1" dirty="0" err="1">
                <a:solidFill>
                  <a:srgbClr val="016D16"/>
                </a:solidFill>
                <a:cs typeface="Calibri" panose="020F0502020204030204" pitchFamily="34" charset="0"/>
              </a:rPr>
              <a:t>Đồng</a:t>
            </a:r>
            <a:endParaRPr lang="en-US" sz="2000" b="1" dirty="0">
              <a:solidFill>
                <a:srgbClr val="016D16"/>
              </a:solidFill>
              <a:cs typeface="Calibri" panose="020F0502020204030204" pitchFamily="34" charset="0"/>
            </a:endParaRPr>
          </a:p>
        </p:txBody>
      </p:sp>
      <p:grpSp>
        <p:nvGrpSpPr>
          <p:cNvPr id="30" name="Group 29">
            <a:extLst>
              <a:ext uri="{FF2B5EF4-FFF2-40B4-BE49-F238E27FC236}">
                <a16:creationId xmlns:a16="http://schemas.microsoft.com/office/drawing/2014/main" id="{2885C03E-C931-1231-29D7-3CD79F3F5F4D}"/>
              </a:ext>
            </a:extLst>
          </p:cNvPr>
          <p:cNvGrpSpPr/>
          <p:nvPr/>
        </p:nvGrpSpPr>
        <p:grpSpPr>
          <a:xfrm>
            <a:off x="2368701" y="5160562"/>
            <a:ext cx="5890021" cy="399871"/>
            <a:chOff x="3276600" y="3124200"/>
            <a:chExt cx="3505200" cy="399872"/>
          </a:xfrm>
        </p:grpSpPr>
        <p:cxnSp>
          <p:nvCxnSpPr>
            <p:cNvPr id="31" name="Straight Connector 30">
              <a:extLst>
                <a:ext uri="{FF2B5EF4-FFF2-40B4-BE49-F238E27FC236}">
                  <a16:creationId xmlns:a16="http://schemas.microsoft.com/office/drawing/2014/main" id="{59BD2B99-0EA9-9099-AC4D-1B1877A11E87}"/>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2464" name="Straight Connector 2463">
              <a:extLst>
                <a:ext uri="{FF2B5EF4-FFF2-40B4-BE49-F238E27FC236}">
                  <a16:creationId xmlns:a16="http://schemas.microsoft.com/office/drawing/2014/main" id="{67EBB672-4881-D6BB-EE3B-62D520E14175}"/>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2465" name="Straight Connector 2464">
              <a:extLst>
                <a:ext uri="{FF2B5EF4-FFF2-40B4-BE49-F238E27FC236}">
                  <a16:creationId xmlns:a16="http://schemas.microsoft.com/office/drawing/2014/main" id="{35FE9EF8-DF88-3686-BA34-F84E0BE90E95}"/>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cxnSp>
        <p:nvCxnSpPr>
          <p:cNvPr id="2466" name="Straight Connector 2465">
            <a:extLst>
              <a:ext uri="{FF2B5EF4-FFF2-40B4-BE49-F238E27FC236}">
                <a16:creationId xmlns:a16="http://schemas.microsoft.com/office/drawing/2014/main" id="{3C622765-2FEF-2C01-F1C5-127BE77733AF}"/>
              </a:ext>
            </a:extLst>
          </p:cNvPr>
          <p:cNvCxnSpPr>
            <a:cxnSpLocks/>
          </p:cNvCxnSpPr>
          <p:nvPr/>
        </p:nvCxnSpPr>
        <p:spPr>
          <a:xfrm flipV="1">
            <a:off x="4254652" y="4328423"/>
            <a:ext cx="0" cy="1019478"/>
          </a:xfrm>
          <a:prstGeom prst="line">
            <a:avLst/>
          </a:prstGeom>
          <a:noFill/>
          <a:ln w="57150" cap="flat" cmpd="sng" algn="ctr">
            <a:solidFill>
              <a:srgbClr val="FC6E51">
                <a:lumMod val="75000"/>
              </a:srgbClr>
            </a:solidFill>
            <a:prstDash val="sysDot"/>
            <a:miter lim="800000"/>
          </a:ln>
          <a:effectLst/>
        </p:spPr>
      </p:cxnSp>
      <p:sp>
        <p:nvSpPr>
          <p:cNvPr id="2467" name="Right Brace 2466">
            <a:extLst>
              <a:ext uri="{FF2B5EF4-FFF2-40B4-BE49-F238E27FC236}">
                <a16:creationId xmlns:a16="http://schemas.microsoft.com/office/drawing/2014/main" id="{0A2D1201-1EA4-F6C8-691A-FB055E2FF978}"/>
              </a:ext>
            </a:extLst>
          </p:cNvPr>
          <p:cNvSpPr/>
          <p:nvPr/>
        </p:nvSpPr>
        <p:spPr>
          <a:xfrm rot="16200000">
            <a:off x="6084225" y="3143656"/>
            <a:ext cx="392251" cy="3956747"/>
          </a:xfrm>
          <a:prstGeom prst="rightBrace">
            <a:avLst>
              <a:gd name="adj1" fmla="val 41059"/>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9Slide02 Noi dung dai"/>
              <a:ea typeface="+mn-ea"/>
              <a:cs typeface="+mn-cs"/>
            </a:endParaRPr>
          </a:p>
        </p:txBody>
      </p:sp>
      <p:sp>
        <p:nvSpPr>
          <p:cNvPr id="2468" name="TextBox 2467">
            <a:extLst>
              <a:ext uri="{FF2B5EF4-FFF2-40B4-BE49-F238E27FC236}">
                <a16:creationId xmlns:a16="http://schemas.microsoft.com/office/drawing/2014/main" id="{0A1083EC-7F47-AE36-6F50-AE5D0C1D5D9C}"/>
              </a:ext>
            </a:extLst>
          </p:cNvPr>
          <p:cNvSpPr txBox="1"/>
          <p:nvPr/>
        </p:nvSpPr>
        <p:spPr>
          <a:xfrm>
            <a:off x="6229916" y="4035850"/>
            <a:ext cx="2095628" cy="707886"/>
          </a:xfrm>
          <a:prstGeom prst="rect">
            <a:avLst/>
          </a:prstGeom>
          <a:noFill/>
        </p:spPr>
        <p:txBody>
          <a:bodyPr wrap="square" rtlCol="0">
            <a:spAutoFit/>
          </a:bodyPr>
          <a:lstStyle/>
          <a:p>
            <a:pPr algn="ctr">
              <a:defRPr/>
            </a:pPr>
            <a:r>
              <a:rPr lang="en-US" sz="4000" b="1" dirty="0">
                <a:solidFill>
                  <a:srgbClr val="FC6E51">
                    <a:lumMod val="75000"/>
                  </a:srgbClr>
                </a:solidFill>
                <a:cs typeface="Calibri" panose="020F0502020204030204" pitchFamily="34" charset="0"/>
              </a:rPr>
              <a:t>28 </a:t>
            </a:r>
            <a:r>
              <a:rPr lang="en-US" sz="4000" b="1" dirty="0" err="1">
                <a:solidFill>
                  <a:srgbClr val="FC6E51">
                    <a:lumMod val="75000"/>
                  </a:srgbClr>
                </a:solidFill>
                <a:cs typeface="Calibri" panose="020F0502020204030204" pitchFamily="34" charset="0"/>
              </a:rPr>
              <a:t>cây</a:t>
            </a:r>
            <a:endParaRPr lang="en-US" sz="4000" b="1" dirty="0">
              <a:solidFill>
                <a:srgbClr val="FC6E51">
                  <a:lumMod val="75000"/>
                </a:srgbClr>
              </a:solidFill>
              <a:cs typeface="Calibri" panose="020F0502020204030204" pitchFamily="34" charset="0"/>
            </a:endParaRPr>
          </a:p>
        </p:txBody>
      </p:sp>
      <p:sp>
        <p:nvSpPr>
          <p:cNvPr id="2469" name="TextBox 2468">
            <a:extLst>
              <a:ext uri="{FF2B5EF4-FFF2-40B4-BE49-F238E27FC236}">
                <a16:creationId xmlns:a16="http://schemas.microsoft.com/office/drawing/2014/main" id="{A77A7A83-BDAD-49C6-DD64-3BF3B4D90139}"/>
              </a:ext>
            </a:extLst>
          </p:cNvPr>
          <p:cNvSpPr txBox="1"/>
          <p:nvPr/>
        </p:nvSpPr>
        <p:spPr>
          <a:xfrm>
            <a:off x="8916750" y="4170003"/>
            <a:ext cx="2137346" cy="707886"/>
          </a:xfrm>
          <a:prstGeom prst="rect">
            <a:avLst/>
          </a:prstGeom>
          <a:noFill/>
        </p:spPr>
        <p:txBody>
          <a:bodyPr wrap="square" rtlCol="0">
            <a:spAutoFit/>
          </a:bodyPr>
          <a:lstStyle/>
          <a:p>
            <a:pPr algn="ctr">
              <a:defRPr/>
            </a:pPr>
            <a:r>
              <a:rPr lang="en-US" sz="4000" b="1" dirty="0">
                <a:solidFill>
                  <a:srgbClr val="FC6E51">
                    <a:lumMod val="75000"/>
                  </a:srgbClr>
                </a:solidFill>
                <a:cs typeface="Calibri" panose="020F0502020204030204" pitchFamily="34" charset="0"/>
              </a:rPr>
              <a:t>450 </a:t>
            </a:r>
            <a:r>
              <a:rPr lang="en-US" sz="4000" b="1" dirty="0" err="1">
                <a:solidFill>
                  <a:srgbClr val="FC6E51">
                    <a:lumMod val="75000"/>
                  </a:srgbClr>
                </a:solidFill>
                <a:cs typeface="Calibri" panose="020F0502020204030204" pitchFamily="34" charset="0"/>
              </a:rPr>
              <a:t>cây</a:t>
            </a:r>
            <a:endParaRPr lang="en-US" sz="4000" b="1" dirty="0">
              <a:solidFill>
                <a:srgbClr val="FC6E51">
                  <a:lumMod val="75000"/>
                </a:srgbClr>
              </a:solidFill>
              <a:cs typeface="Calibri" panose="020F0502020204030204" pitchFamily="34" charset="0"/>
            </a:endParaRPr>
          </a:p>
        </p:txBody>
      </p:sp>
      <p:sp>
        <p:nvSpPr>
          <p:cNvPr id="2470" name="TextBox 2469">
            <a:extLst>
              <a:ext uri="{FF2B5EF4-FFF2-40B4-BE49-F238E27FC236}">
                <a16:creationId xmlns:a16="http://schemas.microsoft.com/office/drawing/2014/main" id="{8FC63F04-8D25-FEDF-1E81-511927E3AA7B}"/>
              </a:ext>
            </a:extLst>
          </p:cNvPr>
          <p:cNvSpPr txBox="1"/>
          <p:nvPr/>
        </p:nvSpPr>
        <p:spPr>
          <a:xfrm>
            <a:off x="1391235" y="2414767"/>
            <a:ext cx="8603944" cy="738664"/>
          </a:xfrm>
          <a:prstGeom prst="rect">
            <a:avLst/>
          </a:prstGeom>
          <a:noFill/>
        </p:spPr>
        <p:txBody>
          <a:bodyPr wrap="square" rtlCol="0">
            <a:spAutoFit/>
          </a:bodyPr>
          <a:lstStyle/>
          <a:p>
            <a:pPr algn="ctr">
              <a:defRPr/>
            </a:pPr>
            <a:r>
              <a:rPr lang="en-US" sz="4200" b="1" dirty="0" err="1">
                <a:solidFill>
                  <a:srgbClr val="092D6C">
                    <a:lumMod val="60000"/>
                    <a:lumOff val="40000"/>
                  </a:srgbClr>
                </a:solidFill>
                <a:cs typeface="Calibri" panose="020F0502020204030204" pitchFamily="34" charset="0"/>
              </a:rPr>
              <a:t>Tóm</a:t>
            </a:r>
            <a:r>
              <a:rPr lang="en-US" sz="4200" b="1" dirty="0">
                <a:solidFill>
                  <a:srgbClr val="092D6C">
                    <a:lumMod val="60000"/>
                    <a:lumOff val="40000"/>
                  </a:srgbClr>
                </a:solidFill>
                <a:cs typeface="Calibri" panose="020F0502020204030204" pitchFamily="34" charset="0"/>
              </a:rPr>
              <a:t> </a:t>
            </a:r>
            <a:r>
              <a:rPr lang="en-US" sz="4200" b="1" dirty="0" err="1">
                <a:solidFill>
                  <a:srgbClr val="092D6C">
                    <a:lumMod val="60000"/>
                    <a:lumOff val="40000"/>
                  </a:srgbClr>
                </a:solidFill>
                <a:cs typeface="Calibri" panose="020F0502020204030204" pitchFamily="34" charset="0"/>
              </a:rPr>
              <a:t>tắt</a:t>
            </a:r>
            <a:endParaRPr lang="en-US" sz="4200" b="1" dirty="0">
              <a:solidFill>
                <a:srgbClr val="092D6C">
                  <a:lumMod val="60000"/>
                  <a:lumOff val="40000"/>
                </a:srgbClr>
              </a:solidFill>
              <a:cs typeface="Calibri" panose="020F0502020204030204" pitchFamily="34" charset="0"/>
            </a:endParaRPr>
          </a:p>
        </p:txBody>
      </p:sp>
      <p:pic>
        <p:nvPicPr>
          <p:cNvPr id="2471" name="Picture 2470">
            <a:extLst>
              <a:ext uri="{FF2B5EF4-FFF2-40B4-BE49-F238E27FC236}">
                <a16:creationId xmlns:a16="http://schemas.microsoft.com/office/drawing/2014/main" id="{AF176F8F-F75E-1A3C-95A7-1276972147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05357" flipV="1">
            <a:off x="4406754" y="4091582"/>
            <a:ext cx="2637507" cy="974187"/>
          </a:xfrm>
          <a:prstGeom prst="rect">
            <a:avLst/>
          </a:prstGeom>
          <a:ln>
            <a:noFill/>
          </a:ln>
        </p:spPr>
      </p:pic>
      <p:pic>
        <p:nvPicPr>
          <p:cNvPr id="2472" name="Picture 2471">
            <a:extLst>
              <a:ext uri="{FF2B5EF4-FFF2-40B4-BE49-F238E27FC236}">
                <a16:creationId xmlns:a16="http://schemas.microsoft.com/office/drawing/2014/main" id="{346F06FB-52DC-9297-E706-9CA2CDCECAE8}"/>
              </a:ext>
            </a:extLst>
          </p:cNvPr>
          <p:cNvPicPr>
            <a:picLocks noChangeAspect="1"/>
          </p:cNvPicPr>
          <p:nvPr/>
        </p:nvPicPr>
        <p:blipFill rotWithShape="1">
          <a:blip r:embed="rId5">
            <a:extLst>
              <a:ext uri="{28A0092B-C50C-407E-A947-70E740481C1C}">
                <a14:useLocalDpi xmlns:a14="http://schemas.microsoft.com/office/drawing/2010/main" val="0"/>
              </a:ext>
            </a:extLst>
          </a:blip>
          <a:srcRect l="16514" t="19081" r="54495" b="25940"/>
          <a:stretch/>
        </p:blipFill>
        <p:spPr>
          <a:xfrm>
            <a:off x="5772572" y="3371290"/>
            <a:ext cx="794971" cy="848033"/>
          </a:xfrm>
          <a:prstGeom prst="rect">
            <a:avLst/>
          </a:prstGeom>
        </p:spPr>
      </p:pic>
    </p:spTree>
    <p:extLst>
      <p:ext uri="{BB962C8B-B14F-4D97-AF65-F5344CB8AC3E}">
        <p14:creationId xmlns:p14="http://schemas.microsoft.com/office/powerpoint/2010/main" val="214724851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250"/>
                                  </p:stCondLst>
                                  <p:childTnLst>
                                    <p:set>
                                      <p:cBhvr>
                                        <p:cTn id="6" dur="1" fill="hold">
                                          <p:stCondLst>
                                            <p:cond delay="0"/>
                                          </p:stCondLst>
                                        </p:cTn>
                                        <p:tgtEl>
                                          <p:spTgt spid="328"/>
                                        </p:tgtEl>
                                        <p:attrNameLst>
                                          <p:attrName>style.visibility</p:attrName>
                                        </p:attrNameLst>
                                      </p:cBhvr>
                                      <p:to>
                                        <p:strVal val="visible"/>
                                      </p:to>
                                    </p:set>
                                    <p:anim calcmode="lin" valueType="num">
                                      <p:cBhvr additive="base">
                                        <p:cTn id="7" dur="500" fill="hold"/>
                                        <p:tgtEl>
                                          <p:spTgt spid="328"/>
                                        </p:tgtEl>
                                        <p:attrNameLst>
                                          <p:attrName>ppt_x</p:attrName>
                                        </p:attrNameLst>
                                      </p:cBhvr>
                                      <p:tavLst>
                                        <p:tav tm="0">
                                          <p:val>
                                            <p:strVal val="1+#ppt_w/2"/>
                                          </p:val>
                                        </p:tav>
                                        <p:tav tm="100000">
                                          <p:val>
                                            <p:strVal val="#ppt_x"/>
                                          </p:val>
                                        </p:tav>
                                      </p:tavLst>
                                    </p:anim>
                                    <p:anim calcmode="lin" valueType="num">
                                      <p:cBhvr additive="base">
                                        <p:cTn id="8" dur="500" fill="hold"/>
                                        <p:tgtEl>
                                          <p:spTgt spid="328"/>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470"/>
                                        </p:tgtEl>
                                        <p:attrNameLst>
                                          <p:attrName>style.visibility</p:attrName>
                                        </p:attrNameLst>
                                      </p:cBhvr>
                                      <p:to>
                                        <p:strVal val="visible"/>
                                      </p:to>
                                    </p:set>
                                    <p:animEffect transition="in" filter="fade">
                                      <p:cBhvr>
                                        <p:cTn id="21" dur="1000"/>
                                        <p:tgtEl>
                                          <p:spTgt spid="2470"/>
                                        </p:tgtEl>
                                      </p:cBhvr>
                                    </p:animEffect>
                                    <p:anim calcmode="lin" valueType="num">
                                      <p:cBhvr>
                                        <p:cTn id="22" dur="1000" fill="hold"/>
                                        <p:tgtEl>
                                          <p:spTgt spid="2470"/>
                                        </p:tgtEl>
                                        <p:attrNameLst>
                                          <p:attrName>ppt_x</p:attrName>
                                        </p:attrNameLst>
                                      </p:cBhvr>
                                      <p:tavLst>
                                        <p:tav tm="0">
                                          <p:val>
                                            <p:strVal val="#ppt_x"/>
                                          </p:val>
                                        </p:tav>
                                        <p:tav tm="100000">
                                          <p:val>
                                            <p:strVal val="#ppt_x"/>
                                          </p:val>
                                        </p:tav>
                                      </p:tavLst>
                                    </p:anim>
                                    <p:anim calcmode="lin" valueType="num">
                                      <p:cBhvr>
                                        <p:cTn id="23" dur="1000" fill="hold"/>
                                        <p:tgtEl>
                                          <p:spTgt spid="247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1000"/>
                                        <p:tgtEl>
                                          <p:spTgt spid="29"/>
                                        </p:tgtEl>
                                      </p:cBhvr>
                                    </p:animEffect>
                                    <p:anim calcmode="lin" valueType="num">
                                      <p:cBhvr>
                                        <p:cTn id="39" dur="1000" fill="hold"/>
                                        <p:tgtEl>
                                          <p:spTgt spid="29"/>
                                        </p:tgtEl>
                                        <p:attrNameLst>
                                          <p:attrName>ppt_x</p:attrName>
                                        </p:attrNameLst>
                                      </p:cBhvr>
                                      <p:tavLst>
                                        <p:tav tm="0">
                                          <p:val>
                                            <p:strVal val="#ppt_x"/>
                                          </p:val>
                                        </p:tav>
                                        <p:tav tm="100000">
                                          <p:val>
                                            <p:strVal val="#ppt_x"/>
                                          </p:val>
                                        </p:tav>
                                      </p:tavLst>
                                    </p:anim>
                                    <p:anim calcmode="lin" valueType="num">
                                      <p:cBhvr>
                                        <p:cTn id="40" dur="1000" fill="hold"/>
                                        <p:tgtEl>
                                          <p:spTgt spid="29"/>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1000"/>
                                        <p:tgtEl>
                                          <p:spTgt spid="30"/>
                                        </p:tgtEl>
                                      </p:cBhvr>
                                    </p:animEffect>
                                    <p:anim calcmode="lin" valueType="num">
                                      <p:cBhvr>
                                        <p:cTn id="44" dur="1000" fill="hold"/>
                                        <p:tgtEl>
                                          <p:spTgt spid="30"/>
                                        </p:tgtEl>
                                        <p:attrNameLst>
                                          <p:attrName>ppt_x</p:attrName>
                                        </p:attrNameLst>
                                      </p:cBhvr>
                                      <p:tavLst>
                                        <p:tav tm="0">
                                          <p:val>
                                            <p:strVal val="#ppt_x"/>
                                          </p:val>
                                        </p:tav>
                                        <p:tav tm="100000">
                                          <p:val>
                                            <p:strVal val="#ppt_x"/>
                                          </p:val>
                                        </p:tav>
                                      </p:tavLst>
                                    </p:anim>
                                    <p:anim calcmode="lin" valueType="num">
                                      <p:cBhvr>
                                        <p:cTn id="4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wipe(down)">
                                      <p:cBhvr>
                                        <p:cTn id="50" dur="500"/>
                                        <p:tgtEl>
                                          <p:spTgt spid="28"/>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2469"/>
                                        </p:tgtEl>
                                        <p:attrNameLst>
                                          <p:attrName>style.visibility</p:attrName>
                                        </p:attrNameLst>
                                      </p:cBhvr>
                                      <p:to>
                                        <p:strVal val="visible"/>
                                      </p:to>
                                    </p:set>
                                    <p:animEffect transition="in" filter="wipe(down)">
                                      <p:cBhvr>
                                        <p:cTn id="53" dur="500"/>
                                        <p:tgtEl>
                                          <p:spTgt spid="2469"/>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2466"/>
                                        </p:tgtEl>
                                        <p:attrNameLst>
                                          <p:attrName>style.visibility</p:attrName>
                                        </p:attrNameLst>
                                      </p:cBhvr>
                                      <p:to>
                                        <p:strVal val="visible"/>
                                      </p:to>
                                    </p:set>
                                    <p:animEffect transition="in" filter="fade">
                                      <p:cBhvr>
                                        <p:cTn id="58" dur="1000"/>
                                        <p:tgtEl>
                                          <p:spTgt spid="2466"/>
                                        </p:tgtEl>
                                      </p:cBhvr>
                                    </p:animEffect>
                                    <p:anim calcmode="lin" valueType="num">
                                      <p:cBhvr>
                                        <p:cTn id="59" dur="1000" fill="hold"/>
                                        <p:tgtEl>
                                          <p:spTgt spid="2466"/>
                                        </p:tgtEl>
                                        <p:attrNameLst>
                                          <p:attrName>ppt_x</p:attrName>
                                        </p:attrNameLst>
                                      </p:cBhvr>
                                      <p:tavLst>
                                        <p:tav tm="0">
                                          <p:val>
                                            <p:strVal val="#ppt_x"/>
                                          </p:val>
                                        </p:tav>
                                        <p:tav tm="100000">
                                          <p:val>
                                            <p:strVal val="#ppt_x"/>
                                          </p:val>
                                        </p:tav>
                                      </p:tavLst>
                                    </p:anim>
                                    <p:anim calcmode="lin" valueType="num">
                                      <p:cBhvr>
                                        <p:cTn id="60" dur="1000" fill="hold"/>
                                        <p:tgtEl>
                                          <p:spTgt spid="2466"/>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2467"/>
                                        </p:tgtEl>
                                        <p:attrNameLst>
                                          <p:attrName>style.visibility</p:attrName>
                                        </p:attrNameLst>
                                      </p:cBhvr>
                                      <p:to>
                                        <p:strVal val="visible"/>
                                      </p:to>
                                    </p:set>
                                    <p:animEffect transition="in" filter="wipe(down)">
                                      <p:cBhvr>
                                        <p:cTn id="65" dur="500"/>
                                        <p:tgtEl>
                                          <p:spTgt spid="2467"/>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2468"/>
                                        </p:tgtEl>
                                        <p:attrNameLst>
                                          <p:attrName>style.visibility</p:attrName>
                                        </p:attrNameLst>
                                      </p:cBhvr>
                                      <p:to>
                                        <p:strVal val="visible"/>
                                      </p:to>
                                    </p:set>
                                    <p:animEffect transition="in" filter="wipe(down)">
                                      <p:cBhvr>
                                        <p:cTn id="68" dur="500"/>
                                        <p:tgtEl>
                                          <p:spTgt spid="2468"/>
                                        </p:tgtEl>
                                      </p:cBhvr>
                                    </p:animEffect>
                                  </p:childTnLst>
                                </p:cTn>
                              </p:par>
                              <p:par>
                                <p:cTn id="69" presetID="22" presetClass="entr" presetSubtype="4" fill="hold" nodeType="withEffect">
                                  <p:stCondLst>
                                    <p:cond delay="0"/>
                                  </p:stCondLst>
                                  <p:childTnLst>
                                    <p:set>
                                      <p:cBhvr>
                                        <p:cTn id="70" dur="1" fill="hold">
                                          <p:stCondLst>
                                            <p:cond delay="0"/>
                                          </p:stCondLst>
                                        </p:cTn>
                                        <p:tgtEl>
                                          <p:spTgt spid="2471"/>
                                        </p:tgtEl>
                                        <p:attrNameLst>
                                          <p:attrName>style.visibility</p:attrName>
                                        </p:attrNameLst>
                                      </p:cBhvr>
                                      <p:to>
                                        <p:strVal val="visible"/>
                                      </p:to>
                                    </p:set>
                                    <p:animEffect transition="in" filter="wipe(down)">
                                      <p:cBhvr>
                                        <p:cTn id="71" dur="500"/>
                                        <p:tgtEl>
                                          <p:spTgt spid="2471"/>
                                        </p:tgtEl>
                                      </p:cBhvr>
                                    </p:animEffect>
                                  </p:childTnLst>
                                </p:cTn>
                              </p:par>
                              <p:par>
                                <p:cTn id="72" presetID="22" presetClass="entr" presetSubtype="4" fill="hold" nodeType="withEffect">
                                  <p:stCondLst>
                                    <p:cond delay="0"/>
                                  </p:stCondLst>
                                  <p:childTnLst>
                                    <p:set>
                                      <p:cBhvr>
                                        <p:cTn id="73" dur="1" fill="hold">
                                          <p:stCondLst>
                                            <p:cond delay="0"/>
                                          </p:stCondLst>
                                        </p:cTn>
                                        <p:tgtEl>
                                          <p:spTgt spid="2472"/>
                                        </p:tgtEl>
                                        <p:attrNameLst>
                                          <p:attrName>style.visibility</p:attrName>
                                        </p:attrNameLst>
                                      </p:cBhvr>
                                      <p:to>
                                        <p:strVal val="visible"/>
                                      </p:to>
                                    </p:set>
                                    <p:animEffect transition="in" filter="wipe(down)">
                                      <p:cBhvr>
                                        <p:cTn id="74" dur="500"/>
                                        <p:tgtEl>
                                          <p:spTgt spid="24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8" grpId="0" animBg="1"/>
      <p:bldP spid="29" grpId="0"/>
      <p:bldP spid="2467" grpId="0" animBg="1"/>
      <p:bldP spid="2468" grpId="0"/>
      <p:bldP spid="2469" grpId="0"/>
      <p:bldP spid="247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75"/>
        <p:cNvGrpSpPr/>
        <p:nvPr/>
      </p:nvGrpSpPr>
      <p:grpSpPr>
        <a:xfrm>
          <a:off x="0" y="0"/>
          <a:ext cx="0" cy="0"/>
          <a:chOff x="0" y="0"/>
          <a:chExt cx="0" cy="0"/>
        </a:xfrm>
      </p:grpSpPr>
      <p:sp>
        <p:nvSpPr>
          <p:cNvPr id="4" name="TextBox 3">
            <a:extLst>
              <a:ext uri="{FF2B5EF4-FFF2-40B4-BE49-F238E27FC236}">
                <a16:creationId xmlns:a16="http://schemas.microsoft.com/office/drawing/2014/main" id="{99694C5F-1B16-78C3-447B-CE17D486E548}"/>
              </a:ext>
            </a:extLst>
          </p:cNvPr>
          <p:cNvSpPr txBox="1"/>
          <p:nvPr/>
        </p:nvSpPr>
        <p:spPr>
          <a:xfrm>
            <a:off x="818707" y="669851"/>
            <a:ext cx="11100391" cy="4779450"/>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Bài</a:t>
            </a:r>
            <a:r>
              <a:rPr kumimoji="0" lang="en-US" sz="40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sng"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giải</a:t>
            </a:r>
            <a:r>
              <a:rPr kumimoji="0" lang="en-US" sz="40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p>
          <a:p>
            <a:pPr lvl="0" algn="ctr">
              <a:lnSpc>
                <a:spcPct val="110000"/>
              </a:lnSpc>
            </a:pPr>
            <a:r>
              <a:rPr lang="vi-VN" sz="4000" dirty="0">
                <a:solidFill>
                  <a:srgbClr val="000000"/>
                </a:solidFill>
                <a:latin typeface="Cambria" panose="02040503050406030204" pitchFamily="18" charset="0"/>
                <a:ea typeface="Cambria" panose="02040503050406030204" pitchFamily="18" charset="0"/>
              </a:rPr>
              <a:t>Trường Tiểu học Kim Đồng trồng được số cây là</a:t>
            </a:r>
            <a:r>
              <a:rPr lang="en-US" sz="4000" dirty="0">
                <a:solidFill>
                  <a:srgbClr val="000000"/>
                </a:solidFill>
                <a:latin typeface="Cambria" panose="02040503050406030204" pitchFamily="18" charset="0"/>
                <a:ea typeface="Cambria" panose="02040503050406030204" pitchFamily="18" charset="0"/>
              </a:rPr>
              <a:t>:</a:t>
            </a:r>
            <a:r>
              <a:rPr lang="vi-VN" sz="4000" dirty="0">
                <a:solidFill>
                  <a:srgbClr val="000000"/>
                </a:solidFill>
                <a:latin typeface="Cambria" panose="02040503050406030204" pitchFamily="18" charset="0"/>
                <a:ea typeface="Cambria" panose="02040503050406030204" pitchFamily="18" charset="0"/>
              </a:rPr>
              <a:t> </a:t>
            </a:r>
          </a:p>
          <a:p>
            <a:pPr lvl="0" algn="ctr">
              <a:lnSpc>
                <a:spcPct val="110000"/>
              </a:lnSpc>
            </a:pPr>
            <a:r>
              <a:rPr lang="vi-VN" sz="4000" dirty="0">
                <a:solidFill>
                  <a:srgbClr val="000000"/>
                </a:solidFill>
                <a:latin typeface="Cambria" panose="02040503050406030204" pitchFamily="18" charset="0"/>
                <a:ea typeface="Cambria" panose="02040503050406030204" pitchFamily="18" charset="0"/>
              </a:rPr>
              <a:t>       (450 + 28) : 2 = 239 ( cây)</a:t>
            </a:r>
          </a:p>
          <a:p>
            <a:pPr lvl="0" algn="ctr">
              <a:lnSpc>
                <a:spcPct val="110000"/>
              </a:lnSpc>
            </a:pPr>
            <a:r>
              <a:rPr lang="vi-VN" sz="4000" dirty="0">
                <a:solidFill>
                  <a:srgbClr val="000000"/>
                </a:solidFill>
                <a:latin typeface="Cambria" panose="02040503050406030204" pitchFamily="18" charset="0"/>
                <a:ea typeface="Cambria" panose="02040503050406030204" pitchFamily="18" charset="0"/>
              </a:rPr>
              <a:t>Trương Tiểu học Lê Lợi trồng được số cây là </a:t>
            </a:r>
          </a:p>
          <a:p>
            <a:pPr lvl="0" algn="ctr">
              <a:lnSpc>
                <a:spcPct val="110000"/>
              </a:lnSpc>
            </a:pPr>
            <a:r>
              <a:rPr lang="vi-VN" sz="4000" dirty="0">
                <a:solidFill>
                  <a:srgbClr val="000000"/>
                </a:solidFill>
                <a:latin typeface="Cambria" panose="02040503050406030204" pitchFamily="18" charset="0"/>
                <a:ea typeface="Cambria" panose="02040503050406030204" pitchFamily="18" charset="0"/>
              </a:rPr>
              <a:t>        450 – 239= 211 ( cây )</a:t>
            </a:r>
          </a:p>
          <a:p>
            <a:pPr lvl="0" algn="ctr">
              <a:lnSpc>
                <a:spcPct val="110000"/>
              </a:lnSpc>
            </a:pPr>
            <a:r>
              <a:rPr lang="vi-VN" sz="4000" dirty="0">
                <a:solidFill>
                  <a:srgbClr val="000000"/>
                </a:solidFill>
                <a:latin typeface="Cambria" panose="02040503050406030204" pitchFamily="18" charset="0"/>
                <a:ea typeface="Cambria" panose="02040503050406030204" pitchFamily="18" charset="0"/>
              </a:rPr>
              <a:t>                  Đáp số: </a:t>
            </a:r>
            <a:r>
              <a:rPr lang="en-US" sz="4000" dirty="0" err="1">
                <a:solidFill>
                  <a:srgbClr val="000000"/>
                </a:solidFill>
                <a:latin typeface="Cambria" panose="02040503050406030204" pitchFamily="18" charset="0"/>
                <a:ea typeface="Cambria" panose="02040503050406030204" pitchFamily="18" charset="0"/>
              </a:rPr>
              <a:t>Trường</a:t>
            </a:r>
            <a:r>
              <a:rPr lang="en-US" sz="4000" dirty="0">
                <a:solidFill>
                  <a:srgbClr val="000000"/>
                </a:solidFill>
                <a:latin typeface="Cambria" panose="02040503050406030204" pitchFamily="18" charset="0"/>
                <a:ea typeface="Cambria" panose="02040503050406030204" pitchFamily="18" charset="0"/>
              </a:rPr>
              <a:t> Kim </a:t>
            </a:r>
            <a:r>
              <a:rPr lang="en-US" sz="4000" dirty="0" err="1">
                <a:solidFill>
                  <a:srgbClr val="000000"/>
                </a:solidFill>
                <a:latin typeface="Cambria" panose="02040503050406030204" pitchFamily="18" charset="0"/>
                <a:ea typeface="Cambria" panose="02040503050406030204" pitchFamily="18" charset="0"/>
              </a:rPr>
              <a:t>Đồng</a:t>
            </a:r>
            <a:r>
              <a:rPr lang="en-US" sz="4000" dirty="0">
                <a:solidFill>
                  <a:srgbClr val="000000"/>
                </a:solidFill>
                <a:latin typeface="Cambria" panose="02040503050406030204" pitchFamily="18" charset="0"/>
                <a:ea typeface="Cambria" panose="02040503050406030204" pitchFamily="18" charset="0"/>
              </a:rPr>
              <a:t>: 239</a:t>
            </a:r>
            <a:r>
              <a:rPr lang="vi-VN" sz="4000" dirty="0">
                <a:solidFill>
                  <a:srgbClr val="000000"/>
                </a:solidFill>
                <a:latin typeface="Cambria" panose="02040503050406030204" pitchFamily="18" charset="0"/>
                <a:ea typeface="Cambria" panose="02040503050406030204" pitchFamily="18" charset="0"/>
              </a:rPr>
              <a:t> cây</a:t>
            </a:r>
            <a:endParaRPr lang="en-US" sz="4000" dirty="0">
              <a:solidFill>
                <a:srgbClr val="000000"/>
              </a:solidFill>
              <a:latin typeface="Cambria" panose="02040503050406030204" pitchFamily="18" charset="0"/>
              <a:ea typeface="Cambria" panose="02040503050406030204" pitchFamily="18" charset="0"/>
            </a:endParaRPr>
          </a:p>
          <a:p>
            <a:pPr algn="ctr">
              <a:lnSpc>
                <a:spcPct val="110000"/>
              </a:lnSpc>
            </a:pP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Trường</a:t>
            </a:r>
            <a:r>
              <a:rPr lang="en-US" sz="4000" dirty="0">
                <a:solidFill>
                  <a:srgbClr val="000000"/>
                </a:solidFill>
                <a:latin typeface="Cambria" panose="02040503050406030204" pitchFamily="18" charset="0"/>
                <a:ea typeface="Cambria" panose="02040503050406030204" pitchFamily="18" charset="0"/>
              </a:rPr>
              <a:t> Lê </a:t>
            </a:r>
            <a:r>
              <a:rPr lang="en-US" sz="4000" dirty="0" err="1">
                <a:solidFill>
                  <a:srgbClr val="000000"/>
                </a:solidFill>
                <a:latin typeface="Cambria" panose="02040503050406030204" pitchFamily="18" charset="0"/>
                <a:ea typeface="Cambria" panose="02040503050406030204" pitchFamily="18" charset="0"/>
              </a:rPr>
              <a:t>Lợi</a:t>
            </a:r>
            <a:r>
              <a:rPr lang="en-US" sz="4000" dirty="0">
                <a:solidFill>
                  <a:srgbClr val="000000"/>
                </a:solidFill>
                <a:latin typeface="Cambria" panose="02040503050406030204" pitchFamily="18" charset="0"/>
                <a:ea typeface="Cambria" panose="02040503050406030204" pitchFamily="18" charset="0"/>
              </a:rPr>
              <a:t>: 211</a:t>
            </a:r>
            <a:r>
              <a:rPr lang="vi-VN" sz="4000" dirty="0">
                <a:solidFill>
                  <a:srgbClr val="000000"/>
                </a:solidFill>
                <a:latin typeface="Cambria" panose="02040503050406030204" pitchFamily="18" charset="0"/>
                <a:ea typeface="Cambria" panose="02040503050406030204" pitchFamily="18" charset="0"/>
              </a:rPr>
              <a:t> cây</a:t>
            </a:r>
            <a:endParaRPr lang="en-US" sz="4000" dirty="0">
              <a:solidFill>
                <a:srgbClr val="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4295296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down)">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down)">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wipe(down)">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A27F6D4-7CAD-6688-E2CA-E0782D965337}"/>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A2148C84-01F8-6FC8-C550-E1AB614BF2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couple of kids holding books&#10;&#10;Description automatically generated">
            <a:extLst>
              <a:ext uri="{FF2B5EF4-FFF2-40B4-BE49-F238E27FC236}">
                <a16:creationId xmlns:a16="http://schemas.microsoft.com/office/drawing/2014/main" id="{B5880189-420D-B579-F498-8FB654396C5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66" b="89766" l="2500" r="96568">
                        <a14:foregroundMark x1="10568" y1="25143" x2="13068" y2="62597"/>
                        <a14:foregroundMark x1="22023" y1="42494" x2="23477" y2="56312"/>
                        <a14:foregroundMark x1="6045" y1="30857" x2="6364" y2="47844"/>
                        <a14:foregroundMark x1="2659" y1="38961" x2="5523" y2="49195"/>
                        <a14:foregroundMark x1="5523" y1="49195" x2="6773" y2="50026"/>
                        <a14:foregroundMark x1="2500" y1="36935" x2="3295" y2="43948"/>
                        <a14:foregroundMark x1="3864" y1="51325" x2="4364" y2="53351"/>
                        <a14:foregroundMark x1="4523" y1="54494" x2="10409" y2="58545"/>
                        <a14:foregroundMark x1="34273" y1="21818" x2="30727" y2="35117"/>
                        <a14:foregroundMark x1="36932" y1="55377" x2="37341" y2="73662"/>
                        <a14:foregroundMark x1="38955" y1="53922" x2="41614" y2="59065"/>
                        <a14:foregroundMark x1="42023" y1="58909" x2="43386" y2="57974"/>
                        <a14:foregroundMark x1="44432" y1="62753" x2="44432" y2="65714"/>
                        <a14:foregroundMark x1="33227" y1="58545" x2="31705" y2="58545"/>
                        <a14:foregroundMark x1="30886" y1="64260" x2="31364" y2="66286"/>
                        <a14:foregroundMark x1="35795" y1="54286" x2="34682" y2="56156"/>
                        <a14:foregroundMark x1="61523" y1="41922" x2="61773" y2="48364"/>
                        <a14:foregroundMark x1="64114" y1="76987" x2="65318" y2="79377"/>
                        <a14:foregroundMark x1="60636" y1="41403" x2="61136" y2="50649"/>
                        <a14:foregroundMark x1="61136" y1="50649" x2="60477" y2="55740"/>
                        <a14:foregroundMark x1="48636" y1="40468" x2="49205" y2="55740"/>
                        <a14:foregroundMark x1="91773" y1="40623" x2="89318" y2="29818"/>
                        <a14:foregroundMark x1="89318" y1="29818" x2="83886" y2="25662"/>
                        <a14:foregroundMark x1="83886" y1="25662" x2="79841" y2="39740"/>
                        <a14:foregroundMark x1="78136" y1="45610" x2="76864" y2="48779"/>
                        <a14:foregroundMark x1="88477" y1="74390" x2="89273" y2="76208"/>
                        <a14:foregroundMark x1="93864" y1="56883" x2="96568" y2="49974"/>
                        <a14:foregroundMark x1="96568" y1="49974" x2="94591" y2="46545"/>
                        <a14:foregroundMark x1="84023" y1="59429" x2="81773" y2="60000"/>
                        <a14:foregroundMark x1="15477" y1="60364" x2="16614" y2="68468"/>
                        <a14:foregroundMark x1="20477" y1="29195" x2="20977" y2="31429"/>
                        <a14:foregroundMark x1="83955" y1="65351" x2="84023" y2="71273"/>
                        <a14:foregroundMark x1="53227" y1="57610" x2="58068" y2="70130"/>
                        <a14:foregroundMark x1="80568" y1="48571" x2="81205" y2="58701"/>
                        <a14:foregroundMark x1="77341" y1="55948" x2="80591" y2="66078"/>
                        <a14:foregroundMark x1="80591" y1="66078" x2="82409" y2="68312"/>
                        <a14:foregroundMark x1="38227" y1="44675" x2="37659" y2="49506"/>
                      </a14:backgroundRemoval>
                    </a14:imgEffect>
                  </a14:imgLayer>
                </a14:imgProps>
              </a:ext>
              <a:ext uri="{28A0092B-C50C-407E-A947-70E740481C1C}">
                <a14:useLocalDpi xmlns:a14="http://schemas.microsoft.com/office/drawing/2010/main" val="0"/>
              </a:ext>
            </a:extLst>
          </a:blip>
          <a:stretch>
            <a:fillRect/>
          </a:stretch>
        </p:blipFill>
        <p:spPr>
          <a:xfrm>
            <a:off x="206478" y="2768216"/>
            <a:ext cx="12192000" cy="5333129"/>
          </a:xfrm>
          <a:prstGeom prst="rect">
            <a:avLst/>
          </a:prstGeom>
        </p:spPr>
      </p:pic>
      <p:pic>
        <p:nvPicPr>
          <p:cNvPr id="5" name="Picture 4" descr="A green and red letters&#10;&#10;AI-generated content may be incorrect.">
            <a:extLst>
              <a:ext uri="{FF2B5EF4-FFF2-40B4-BE49-F238E27FC236}">
                <a16:creationId xmlns:a16="http://schemas.microsoft.com/office/drawing/2014/main" id="{A6DA1263-BF49-32F0-4F80-AA4E8D9F31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4603" y="1155823"/>
            <a:ext cx="9669094" cy="2347163"/>
          </a:xfrm>
          <a:prstGeom prst="rect">
            <a:avLst/>
          </a:prstGeom>
        </p:spPr>
      </p:pic>
    </p:spTree>
    <p:extLst>
      <p:ext uri="{BB962C8B-B14F-4D97-AF65-F5344CB8AC3E}">
        <p14:creationId xmlns:p14="http://schemas.microsoft.com/office/powerpoint/2010/main" val="3225643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F1F449A-F426-77CE-70DF-FBD62A4C9FE2}"/>
              </a:ext>
            </a:extLst>
          </p:cNvPr>
          <p:cNvGrpSpPr/>
          <p:nvPr/>
        </p:nvGrpSpPr>
        <p:grpSpPr>
          <a:xfrm>
            <a:off x="4345380" y="1301813"/>
            <a:ext cx="6833937" cy="2529407"/>
            <a:chOff x="5005137" y="1487008"/>
            <a:chExt cx="6833937" cy="4788785"/>
          </a:xfrm>
        </p:grpSpPr>
        <p:sp>
          <p:nvSpPr>
            <p:cNvPr id="3" name="思想气泡: 云 7">
              <a:extLst>
                <a:ext uri="{FF2B5EF4-FFF2-40B4-BE49-F238E27FC236}">
                  <a16:creationId xmlns:a16="http://schemas.microsoft.com/office/drawing/2014/main" id="{3B8D446B-4031-7E40-F0C0-537166E9A10A}"/>
                </a:ext>
              </a:extLst>
            </p:cNvPr>
            <p:cNvSpPr/>
            <p:nvPr/>
          </p:nvSpPr>
          <p:spPr>
            <a:xfrm>
              <a:off x="5005137" y="1487008"/>
              <a:ext cx="6833937" cy="4788785"/>
            </a:xfrm>
            <a:prstGeom prst="cloudCallout">
              <a:avLst>
                <a:gd name="adj1" fmla="val -64319"/>
                <a:gd name="adj2" fmla="val -4682"/>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ptos" panose="02110004020202020204"/>
                <a:ea typeface="等线" panose="02010600030101010101" pitchFamily="2" charset="-122"/>
                <a:cs typeface="+mn-cs"/>
              </a:endParaRPr>
            </a:p>
          </p:txBody>
        </p:sp>
        <p:sp>
          <p:nvSpPr>
            <p:cNvPr id="4" name="TextBox 3">
              <a:extLst>
                <a:ext uri="{FF2B5EF4-FFF2-40B4-BE49-F238E27FC236}">
                  <a16:creationId xmlns:a16="http://schemas.microsoft.com/office/drawing/2014/main" id="{79F6EA84-EABD-7471-97C0-231D61D796FF}"/>
                </a:ext>
              </a:extLst>
            </p:cNvPr>
            <p:cNvSpPr txBox="1"/>
            <p:nvPr/>
          </p:nvSpPr>
          <p:spPr>
            <a:xfrm>
              <a:off x="5850297" y="2604127"/>
              <a:ext cx="539309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579A33"/>
                  </a:solidFill>
                  <a:effectLst/>
                  <a:uLnTx/>
                  <a:uFillTx/>
                  <a:latin typeface="Cambria" panose="02040503050406030204" pitchFamily="18" charset="0"/>
                  <a:ea typeface="+mn-ea"/>
                  <a:cs typeface="+mn-cs"/>
                </a:rPr>
                <a:t>Ai </a:t>
              </a:r>
              <a:r>
                <a:rPr kumimoji="0" lang="en-US" sz="6000" b="1" i="0" u="none" strike="noStrike" kern="1200" cap="none" spc="0" normalizeH="0" baseline="0" noProof="0" dirty="0" err="1">
                  <a:ln>
                    <a:noFill/>
                  </a:ln>
                  <a:solidFill>
                    <a:srgbClr val="579A33"/>
                  </a:solidFill>
                  <a:effectLst/>
                  <a:uLnTx/>
                  <a:uFillTx/>
                  <a:latin typeface="Cambria" panose="02040503050406030204" pitchFamily="18" charset="0"/>
                  <a:ea typeface="+mn-ea"/>
                  <a:cs typeface="+mn-cs"/>
                </a:rPr>
                <a:t>nhanh</a:t>
              </a:r>
              <a:r>
                <a:rPr kumimoji="0" lang="en-US" sz="6000" b="1" i="0" u="none" strike="noStrike" kern="1200" cap="none" spc="0" normalizeH="0" baseline="0" noProof="0" dirty="0">
                  <a:ln>
                    <a:noFill/>
                  </a:ln>
                  <a:solidFill>
                    <a:srgbClr val="579A33"/>
                  </a:solidFill>
                  <a:effectLst/>
                  <a:uLnTx/>
                  <a:uFillTx/>
                  <a:latin typeface="Cambria" panose="02040503050406030204" pitchFamily="18" charset="0"/>
                  <a:ea typeface="+mn-ea"/>
                  <a:cs typeface="+mn-cs"/>
                </a:rPr>
                <a:t> </a:t>
              </a:r>
              <a:r>
                <a:rPr kumimoji="0" lang="en-US" sz="6000" b="1" i="0" u="none" strike="noStrike" kern="1200" cap="none" spc="0" normalizeH="0" baseline="0" noProof="0" dirty="0" err="1">
                  <a:ln>
                    <a:noFill/>
                  </a:ln>
                  <a:solidFill>
                    <a:srgbClr val="579A33"/>
                  </a:solidFill>
                  <a:effectLst/>
                  <a:uLnTx/>
                  <a:uFillTx/>
                  <a:latin typeface="Cambria" panose="02040503050406030204" pitchFamily="18" charset="0"/>
                  <a:ea typeface="+mn-ea"/>
                  <a:cs typeface="+mn-cs"/>
                </a:rPr>
                <a:t>hơn</a:t>
              </a:r>
              <a:endParaRPr kumimoji="0" lang="en-US" sz="6000" b="1" i="0" u="none" strike="noStrike" kern="1200" cap="none" spc="0" normalizeH="0" baseline="0" noProof="0" dirty="0">
                <a:ln>
                  <a:noFill/>
                </a:ln>
                <a:solidFill>
                  <a:srgbClr val="579A33"/>
                </a:solidFill>
                <a:effectLst/>
                <a:uLnTx/>
                <a:uFillTx/>
                <a:latin typeface="Cambria" panose="02040503050406030204" pitchFamily="18" charset="0"/>
                <a:ea typeface="+mn-ea"/>
                <a:cs typeface="+mn-cs"/>
              </a:endParaRPr>
            </a:p>
          </p:txBody>
        </p:sp>
      </p:grpSp>
      <p:pic>
        <p:nvPicPr>
          <p:cNvPr id="6" name="Đồ họa 6">
            <a:extLst>
              <a:ext uri="{FF2B5EF4-FFF2-40B4-BE49-F238E27FC236}">
                <a16:creationId xmlns:a16="http://schemas.microsoft.com/office/drawing/2014/main" id="{6ABA362F-E746-6D6E-79B0-BFB9A8FC27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0929" y="2172714"/>
            <a:ext cx="3291192" cy="4685286"/>
          </a:xfrm>
          <a:prstGeom prst="rect">
            <a:avLst/>
          </a:prstGeom>
        </p:spPr>
      </p:pic>
    </p:spTree>
    <p:extLst>
      <p:ext uri="{BB962C8B-B14F-4D97-AF65-F5344CB8AC3E}">
        <p14:creationId xmlns:p14="http://schemas.microsoft.com/office/powerpoint/2010/main" val="1903245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grpSp>
        <p:nvGrpSpPr>
          <p:cNvPr id="372" name="Google Shape;372;p32"/>
          <p:cNvGrpSpPr/>
          <p:nvPr/>
        </p:nvGrpSpPr>
        <p:grpSpPr>
          <a:xfrm rot="-2849289" flipH="1">
            <a:off x="9641828" y="5278273"/>
            <a:ext cx="4109080" cy="2659907"/>
            <a:chOff x="3476322" y="3871854"/>
            <a:chExt cx="3081549" cy="1994761"/>
          </a:xfrm>
        </p:grpSpPr>
        <p:sp>
          <p:nvSpPr>
            <p:cNvPr id="373" name="Google Shape;373;p32"/>
            <p:cNvSpPr/>
            <p:nvPr/>
          </p:nvSpPr>
          <p:spPr>
            <a:xfrm>
              <a:off x="3476322" y="4434043"/>
              <a:ext cx="929647" cy="290128"/>
            </a:xfrm>
            <a:custGeom>
              <a:avLst/>
              <a:gdLst/>
              <a:ahLst/>
              <a:cxnLst/>
              <a:rect l="l" t="t" r="r" b="b"/>
              <a:pathLst>
                <a:path w="19860" h="6198" extrusionOk="0">
                  <a:moveTo>
                    <a:pt x="6608" y="1035"/>
                  </a:moveTo>
                  <a:cubicBezTo>
                    <a:pt x="7486" y="1035"/>
                    <a:pt x="8379" y="1187"/>
                    <a:pt x="9261" y="1326"/>
                  </a:cubicBezTo>
                  <a:cubicBezTo>
                    <a:pt x="12072" y="1780"/>
                    <a:pt x="14828" y="2557"/>
                    <a:pt x="17467" y="3645"/>
                  </a:cubicBezTo>
                  <a:lnTo>
                    <a:pt x="17467" y="3645"/>
                  </a:lnTo>
                  <a:cubicBezTo>
                    <a:pt x="14865" y="4468"/>
                    <a:pt x="11720" y="5184"/>
                    <a:pt x="8737" y="5184"/>
                  </a:cubicBezTo>
                  <a:cubicBezTo>
                    <a:pt x="5937" y="5184"/>
                    <a:pt x="3279" y="4553"/>
                    <a:pt x="1344" y="2789"/>
                  </a:cubicBezTo>
                  <a:lnTo>
                    <a:pt x="1344" y="2789"/>
                  </a:lnTo>
                  <a:cubicBezTo>
                    <a:pt x="2403" y="2486"/>
                    <a:pt x="3279" y="1996"/>
                    <a:pt x="4326" y="1506"/>
                  </a:cubicBezTo>
                  <a:cubicBezTo>
                    <a:pt x="5062" y="1154"/>
                    <a:pt x="5829" y="1035"/>
                    <a:pt x="6608" y="1035"/>
                  </a:cubicBezTo>
                  <a:close/>
                  <a:moveTo>
                    <a:pt x="6415" y="0"/>
                  </a:moveTo>
                  <a:cubicBezTo>
                    <a:pt x="5956" y="0"/>
                    <a:pt x="5504" y="42"/>
                    <a:pt x="5074" y="148"/>
                  </a:cubicBezTo>
                  <a:cubicBezTo>
                    <a:pt x="3425" y="550"/>
                    <a:pt x="2136" y="1673"/>
                    <a:pt x="403" y="1978"/>
                  </a:cubicBezTo>
                  <a:cubicBezTo>
                    <a:pt x="1" y="2047"/>
                    <a:pt x="70" y="2657"/>
                    <a:pt x="264" y="2879"/>
                  </a:cubicBezTo>
                  <a:cubicBezTo>
                    <a:pt x="2368" y="5345"/>
                    <a:pt x="5497" y="6197"/>
                    <a:pt x="8802" y="6197"/>
                  </a:cubicBezTo>
                  <a:cubicBezTo>
                    <a:pt x="12288" y="6197"/>
                    <a:pt x="15970" y="5250"/>
                    <a:pt x="18853" y="4249"/>
                  </a:cubicBezTo>
                  <a:lnTo>
                    <a:pt x="18853" y="4249"/>
                  </a:lnTo>
                  <a:cubicBezTo>
                    <a:pt x="18973" y="4304"/>
                    <a:pt x="19093" y="4360"/>
                    <a:pt x="19214" y="4417"/>
                  </a:cubicBezTo>
                  <a:cubicBezTo>
                    <a:pt x="19268" y="4443"/>
                    <a:pt x="19319" y="4454"/>
                    <a:pt x="19364" y="4454"/>
                  </a:cubicBezTo>
                  <a:cubicBezTo>
                    <a:pt x="19595" y="4454"/>
                    <a:pt x="19704" y="4164"/>
                    <a:pt x="19678" y="3896"/>
                  </a:cubicBezTo>
                  <a:lnTo>
                    <a:pt x="19678" y="3896"/>
                  </a:lnTo>
                  <a:cubicBezTo>
                    <a:pt x="19860" y="3628"/>
                    <a:pt x="19684" y="3026"/>
                    <a:pt x="19337" y="3026"/>
                  </a:cubicBezTo>
                  <a:cubicBezTo>
                    <a:pt x="19302" y="3026"/>
                    <a:pt x="19265" y="3032"/>
                    <a:pt x="19227" y="3045"/>
                  </a:cubicBezTo>
                  <a:cubicBezTo>
                    <a:pt x="19092" y="3095"/>
                    <a:pt x="18953" y="3144"/>
                    <a:pt x="18813" y="3194"/>
                  </a:cubicBezTo>
                  <a:lnTo>
                    <a:pt x="18813" y="3194"/>
                  </a:lnTo>
                  <a:cubicBezTo>
                    <a:pt x="15785" y="1826"/>
                    <a:pt x="12593" y="859"/>
                    <a:pt x="9316" y="328"/>
                  </a:cubicBezTo>
                  <a:cubicBezTo>
                    <a:pt x="8402" y="187"/>
                    <a:pt x="7391" y="0"/>
                    <a:pt x="6415"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74" name="Google Shape;374;p32"/>
            <p:cNvSpPr/>
            <p:nvPr/>
          </p:nvSpPr>
          <p:spPr>
            <a:xfrm>
              <a:off x="4004947" y="3918711"/>
              <a:ext cx="455087" cy="710295"/>
            </a:xfrm>
            <a:custGeom>
              <a:avLst/>
              <a:gdLst/>
              <a:ahLst/>
              <a:cxnLst/>
              <a:rect l="l" t="t" r="r" b="b"/>
              <a:pathLst>
                <a:path w="9722" h="15174" extrusionOk="0">
                  <a:moveTo>
                    <a:pt x="874" y="1348"/>
                  </a:moveTo>
                  <a:cubicBezTo>
                    <a:pt x="5425" y="4019"/>
                    <a:pt x="8499" y="8812"/>
                    <a:pt x="8729" y="14137"/>
                  </a:cubicBezTo>
                  <a:lnTo>
                    <a:pt x="8729" y="14137"/>
                  </a:lnTo>
                  <a:cubicBezTo>
                    <a:pt x="5366" y="13902"/>
                    <a:pt x="2812" y="10016"/>
                    <a:pt x="2015" y="7040"/>
                  </a:cubicBezTo>
                  <a:cubicBezTo>
                    <a:pt x="1512" y="5116"/>
                    <a:pt x="1532" y="3166"/>
                    <a:pt x="874" y="1348"/>
                  </a:cubicBezTo>
                  <a:close/>
                  <a:moveTo>
                    <a:pt x="187" y="1"/>
                  </a:moveTo>
                  <a:cubicBezTo>
                    <a:pt x="1" y="1"/>
                    <a:pt x="175" y="863"/>
                    <a:pt x="227" y="955"/>
                  </a:cubicBezTo>
                  <a:cubicBezTo>
                    <a:pt x="1239" y="2632"/>
                    <a:pt x="1211" y="4559"/>
                    <a:pt x="1558" y="6430"/>
                  </a:cubicBezTo>
                  <a:cubicBezTo>
                    <a:pt x="1794" y="7705"/>
                    <a:pt x="2237" y="8939"/>
                    <a:pt x="2875" y="10076"/>
                  </a:cubicBezTo>
                  <a:cubicBezTo>
                    <a:pt x="4238" y="12509"/>
                    <a:pt x="6144" y="15174"/>
                    <a:pt x="9162" y="15174"/>
                  </a:cubicBezTo>
                  <a:cubicBezTo>
                    <a:pt x="9274" y="15174"/>
                    <a:pt x="9386" y="15170"/>
                    <a:pt x="9501" y="15163"/>
                  </a:cubicBezTo>
                  <a:cubicBezTo>
                    <a:pt x="9721" y="15149"/>
                    <a:pt x="9613" y="14137"/>
                    <a:pt x="9381" y="14137"/>
                  </a:cubicBezTo>
                  <a:cubicBezTo>
                    <a:pt x="9379" y="14137"/>
                    <a:pt x="9378" y="14137"/>
                    <a:pt x="9376" y="14137"/>
                  </a:cubicBezTo>
                  <a:lnTo>
                    <a:pt x="9362" y="14137"/>
                  </a:lnTo>
                  <a:cubicBezTo>
                    <a:pt x="9263" y="14144"/>
                    <a:pt x="9164" y="14147"/>
                    <a:pt x="9065" y="14148"/>
                  </a:cubicBezTo>
                  <a:lnTo>
                    <a:pt x="9065" y="14148"/>
                  </a:lnTo>
                  <a:cubicBezTo>
                    <a:pt x="8749" y="8254"/>
                    <a:pt x="5484" y="2816"/>
                    <a:pt x="227" y="12"/>
                  </a:cubicBezTo>
                  <a:cubicBezTo>
                    <a:pt x="212" y="4"/>
                    <a:pt x="199" y="1"/>
                    <a:pt x="18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75" name="Google Shape;375;p32"/>
            <p:cNvSpPr/>
            <p:nvPr/>
          </p:nvSpPr>
          <p:spPr>
            <a:xfrm>
              <a:off x="4030506" y="4569183"/>
              <a:ext cx="505314" cy="499510"/>
            </a:xfrm>
            <a:custGeom>
              <a:avLst/>
              <a:gdLst/>
              <a:ahLst/>
              <a:cxnLst/>
              <a:rect l="l" t="t" r="r" b="b"/>
              <a:pathLst>
                <a:path w="10795" h="10671" extrusionOk="0">
                  <a:moveTo>
                    <a:pt x="8981" y="1117"/>
                  </a:moveTo>
                  <a:lnTo>
                    <a:pt x="8981" y="1117"/>
                  </a:lnTo>
                  <a:cubicBezTo>
                    <a:pt x="10794" y="3933"/>
                    <a:pt x="6112" y="5715"/>
                    <a:pt x="4394" y="6479"/>
                  </a:cubicBezTo>
                  <a:cubicBezTo>
                    <a:pt x="3107" y="7051"/>
                    <a:pt x="1960" y="7754"/>
                    <a:pt x="1195" y="8872"/>
                  </a:cubicBezTo>
                  <a:lnTo>
                    <a:pt x="1195" y="8872"/>
                  </a:lnTo>
                  <a:cubicBezTo>
                    <a:pt x="1602" y="5274"/>
                    <a:pt x="5680" y="2100"/>
                    <a:pt x="8981" y="1117"/>
                  </a:cubicBezTo>
                  <a:close/>
                  <a:moveTo>
                    <a:pt x="9246" y="1"/>
                  </a:moveTo>
                  <a:cubicBezTo>
                    <a:pt x="9233" y="1"/>
                    <a:pt x="9219" y="2"/>
                    <a:pt x="9204" y="6"/>
                  </a:cubicBezTo>
                  <a:cubicBezTo>
                    <a:pt x="4879" y="1101"/>
                    <a:pt x="0" y="5384"/>
                    <a:pt x="638" y="10194"/>
                  </a:cubicBezTo>
                  <a:cubicBezTo>
                    <a:pt x="667" y="10372"/>
                    <a:pt x="831" y="10670"/>
                    <a:pt x="988" y="10670"/>
                  </a:cubicBezTo>
                  <a:cubicBezTo>
                    <a:pt x="1051" y="10670"/>
                    <a:pt x="1113" y="10622"/>
                    <a:pt x="1164" y="10499"/>
                  </a:cubicBezTo>
                  <a:cubicBezTo>
                    <a:pt x="2481" y="7228"/>
                    <a:pt x="6612" y="7491"/>
                    <a:pt x="8761" y="5079"/>
                  </a:cubicBezTo>
                  <a:cubicBezTo>
                    <a:pt x="9811" y="3896"/>
                    <a:pt x="10178" y="2229"/>
                    <a:pt x="9531" y="820"/>
                  </a:cubicBezTo>
                  <a:lnTo>
                    <a:pt x="9531" y="820"/>
                  </a:lnTo>
                  <a:cubicBezTo>
                    <a:pt x="9634" y="521"/>
                    <a:pt x="9495" y="1"/>
                    <a:pt x="924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76" name="Google Shape;376;p32"/>
            <p:cNvSpPr/>
            <p:nvPr/>
          </p:nvSpPr>
          <p:spPr>
            <a:xfrm>
              <a:off x="4372453" y="3871854"/>
              <a:ext cx="492909" cy="779948"/>
            </a:xfrm>
            <a:custGeom>
              <a:avLst/>
              <a:gdLst/>
              <a:ahLst/>
              <a:cxnLst/>
              <a:rect l="l" t="t" r="r" b="b"/>
              <a:pathLst>
                <a:path w="10530" h="16662" extrusionOk="0">
                  <a:moveTo>
                    <a:pt x="544" y="1158"/>
                  </a:moveTo>
                  <a:cubicBezTo>
                    <a:pt x="3120" y="2433"/>
                    <a:pt x="5658" y="3812"/>
                    <a:pt x="7181" y="6336"/>
                  </a:cubicBezTo>
                  <a:cubicBezTo>
                    <a:pt x="8807" y="9012"/>
                    <a:pt x="9569" y="12196"/>
                    <a:pt x="9665" y="15320"/>
                  </a:cubicBezTo>
                  <a:lnTo>
                    <a:pt x="9665" y="15320"/>
                  </a:lnTo>
                  <a:cubicBezTo>
                    <a:pt x="6997" y="14430"/>
                    <a:pt x="5201" y="12193"/>
                    <a:pt x="3687" y="9871"/>
                  </a:cubicBezTo>
                  <a:cubicBezTo>
                    <a:pt x="1869" y="7078"/>
                    <a:pt x="939" y="4383"/>
                    <a:pt x="544" y="1158"/>
                  </a:cubicBezTo>
                  <a:close/>
                  <a:moveTo>
                    <a:pt x="178" y="0"/>
                  </a:moveTo>
                  <a:cubicBezTo>
                    <a:pt x="0" y="0"/>
                    <a:pt x="1" y="466"/>
                    <a:pt x="14" y="542"/>
                  </a:cubicBezTo>
                  <a:cubicBezTo>
                    <a:pt x="374" y="4146"/>
                    <a:pt x="1206" y="7084"/>
                    <a:pt x="3175" y="10162"/>
                  </a:cubicBezTo>
                  <a:cubicBezTo>
                    <a:pt x="4807" y="12729"/>
                    <a:pt x="6740" y="15334"/>
                    <a:pt x="9710" y="16314"/>
                  </a:cubicBezTo>
                  <a:lnTo>
                    <a:pt x="9710" y="16314"/>
                  </a:lnTo>
                  <a:cubicBezTo>
                    <a:pt x="9769" y="16509"/>
                    <a:pt x="9897" y="16662"/>
                    <a:pt x="9999" y="16662"/>
                  </a:cubicBezTo>
                  <a:cubicBezTo>
                    <a:pt x="10064" y="16662"/>
                    <a:pt x="10119" y="16599"/>
                    <a:pt x="10139" y="16442"/>
                  </a:cubicBezTo>
                  <a:lnTo>
                    <a:pt x="10139" y="16442"/>
                  </a:lnTo>
                  <a:cubicBezTo>
                    <a:pt x="10156" y="16446"/>
                    <a:pt x="10172" y="16451"/>
                    <a:pt x="10189" y="16455"/>
                  </a:cubicBezTo>
                  <a:cubicBezTo>
                    <a:pt x="10203" y="16458"/>
                    <a:pt x="10216" y="16460"/>
                    <a:pt x="10228" y="16460"/>
                  </a:cubicBezTo>
                  <a:cubicBezTo>
                    <a:pt x="10529" y="16460"/>
                    <a:pt x="10455" y="15537"/>
                    <a:pt x="10189" y="15457"/>
                  </a:cubicBezTo>
                  <a:lnTo>
                    <a:pt x="10175" y="15471"/>
                  </a:lnTo>
                  <a:cubicBezTo>
                    <a:pt x="10161" y="15467"/>
                    <a:pt x="10147" y="15464"/>
                    <a:pt x="10133" y="15460"/>
                  </a:cubicBezTo>
                  <a:lnTo>
                    <a:pt x="10133" y="15460"/>
                  </a:lnTo>
                  <a:cubicBezTo>
                    <a:pt x="10025" y="12335"/>
                    <a:pt x="9312" y="9245"/>
                    <a:pt x="7888" y="6447"/>
                  </a:cubicBezTo>
                  <a:cubicBezTo>
                    <a:pt x="6238" y="3231"/>
                    <a:pt x="3382" y="1567"/>
                    <a:pt x="236" y="15"/>
                  </a:cubicBezTo>
                  <a:cubicBezTo>
                    <a:pt x="215" y="5"/>
                    <a:pt x="195" y="0"/>
                    <a:pt x="17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77" name="Google Shape;377;p32"/>
            <p:cNvSpPr/>
            <p:nvPr/>
          </p:nvSpPr>
          <p:spPr>
            <a:xfrm>
              <a:off x="4457506" y="4634436"/>
              <a:ext cx="618454" cy="527502"/>
            </a:xfrm>
            <a:custGeom>
              <a:avLst/>
              <a:gdLst/>
              <a:ahLst/>
              <a:cxnLst/>
              <a:rect l="l" t="t" r="r" b="b"/>
              <a:pathLst>
                <a:path w="13212" h="11269" extrusionOk="0">
                  <a:moveTo>
                    <a:pt x="12024" y="1585"/>
                  </a:moveTo>
                  <a:cubicBezTo>
                    <a:pt x="11178" y="4141"/>
                    <a:pt x="9966" y="6447"/>
                    <a:pt x="7235" y="7483"/>
                  </a:cubicBezTo>
                  <a:cubicBezTo>
                    <a:pt x="5987" y="7941"/>
                    <a:pt x="4671" y="8176"/>
                    <a:pt x="3451" y="8675"/>
                  </a:cubicBezTo>
                  <a:cubicBezTo>
                    <a:pt x="2565" y="9039"/>
                    <a:pt x="1744" y="9783"/>
                    <a:pt x="836" y="10109"/>
                  </a:cubicBezTo>
                  <a:lnTo>
                    <a:pt x="836" y="10109"/>
                  </a:lnTo>
                  <a:cubicBezTo>
                    <a:pt x="1925" y="7923"/>
                    <a:pt x="5278" y="6758"/>
                    <a:pt x="7124" y="5626"/>
                  </a:cubicBezTo>
                  <a:cubicBezTo>
                    <a:pt x="8122" y="5016"/>
                    <a:pt x="8815" y="4032"/>
                    <a:pt x="9702" y="3269"/>
                  </a:cubicBezTo>
                  <a:cubicBezTo>
                    <a:pt x="10425" y="2647"/>
                    <a:pt x="11220" y="2105"/>
                    <a:pt x="12024" y="1585"/>
                  </a:cubicBezTo>
                  <a:close/>
                  <a:moveTo>
                    <a:pt x="12779" y="0"/>
                  </a:moveTo>
                  <a:cubicBezTo>
                    <a:pt x="12753" y="0"/>
                    <a:pt x="12725" y="8"/>
                    <a:pt x="12697" y="25"/>
                  </a:cubicBezTo>
                  <a:lnTo>
                    <a:pt x="12697" y="39"/>
                  </a:lnTo>
                  <a:cubicBezTo>
                    <a:pt x="12680" y="49"/>
                    <a:pt x="12664" y="60"/>
                    <a:pt x="12648" y="70"/>
                  </a:cubicBezTo>
                  <a:lnTo>
                    <a:pt x="12648" y="70"/>
                  </a:lnTo>
                  <a:cubicBezTo>
                    <a:pt x="12623" y="49"/>
                    <a:pt x="12598" y="36"/>
                    <a:pt x="12574" y="36"/>
                  </a:cubicBezTo>
                  <a:cubicBezTo>
                    <a:pt x="12527" y="36"/>
                    <a:pt x="12483" y="83"/>
                    <a:pt x="12449" y="198"/>
                  </a:cubicBezTo>
                  <a:lnTo>
                    <a:pt x="12449" y="198"/>
                  </a:lnTo>
                  <a:cubicBezTo>
                    <a:pt x="9948" y="1836"/>
                    <a:pt x="7966" y="4062"/>
                    <a:pt x="5322" y="5432"/>
                  </a:cubicBezTo>
                  <a:cubicBezTo>
                    <a:pt x="3284" y="6471"/>
                    <a:pt x="484" y="8107"/>
                    <a:pt x="41" y="10533"/>
                  </a:cubicBezTo>
                  <a:cubicBezTo>
                    <a:pt x="0" y="10709"/>
                    <a:pt x="52" y="11268"/>
                    <a:pt x="326" y="11268"/>
                  </a:cubicBezTo>
                  <a:cubicBezTo>
                    <a:pt x="332" y="11268"/>
                    <a:pt x="339" y="11268"/>
                    <a:pt x="346" y="11267"/>
                  </a:cubicBezTo>
                  <a:cubicBezTo>
                    <a:pt x="1760" y="11129"/>
                    <a:pt x="2952" y="9895"/>
                    <a:pt x="4282" y="9438"/>
                  </a:cubicBezTo>
                  <a:cubicBezTo>
                    <a:pt x="5613" y="8980"/>
                    <a:pt x="7055" y="8731"/>
                    <a:pt x="8330" y="8079"/>
                  </a:cubicBezTo>
                  <a:cubicBezTo>
                    <a:pt x="11037" y="6726"/>
                    <a:pt x="12040" y="3799"/>
                    <a:pt x="12834" y="1067"/>
                  </a:cubicBezTo>
                  <a:lnTo>
                    <a:pt x="12834" y="1067"/>
                  </a:lnTo>
                  <a:cubicBezTo>
                    <a:pt x="12871" y="1043"/>
                    <a:pt x="12909" y="1020"/>
                    <a:pt x="12946" y="996"/>
                  </a:cubicBezTo>
                  <a:cubicBezTo>
                    <a:pt x="13211" y="832"/>
                    <a:pt x="13051" y="0"/>
                    <a:pt x="127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78" name="Google Shape;378;p32"/>
            <p:cNvSpPr/>
            <p:nvPr/>
          </p:nvSpPr>
          <p:spPr>
            <a:xfrm>
              <a:off x="4909223" y="4048609"/>
              <a:ext cx="492769" cy="773769"/>
            </a:xfrm>
            <a:custGeom>
              <a:avLst/>
              <a:gdLst/>
              <a:ahLst/>
              <a:cxnLst/>
              <a:rect l="l" t="t" r="r" b="b"/>
              <a:pathLst>
                <a:path w="10527" h="16530" extrusionOk="0">
                  <a:moveTo>
                    <a:pt x="998" y="2026"/>
                  </a:moveTo>
                  <a:cubicBezTo>
                    <a:pt x="2422" y="3663"/>
                    <a:pt x="4410" y="4787"/>
                    <a:pt x="5639" y="6635"/>
                  </a:cubicBezTo>
                  <a:cubicBezTo>
                    <a:pt x="7250" y="9064"/>
                    <a:pt x="8314" y="11806"/>
                    <a:pt x="8893" y="14646"/>
                  </a:cubicBezTo>
                  <a:lnTo>
                    <a:pt x="8893" y="14646"/>
                  </a:lnTo>
                  <a:cubicBezTo>
                    <a:pt x="6728" y="13121"/>
                    <a:pt x="5485" y="11122"/>
                    <a:pt x="4045" y="8756"/>
                  </a:cubicBezTo>
                  <a:cubicBezTo>
                    <a:pt x="3268" y="7495"/>
                    <a:pt x="2312" y="6441"/>
                    <a:pt x="1771" y="5027"/>
                  </a:cubicBezTo>
                  <a:cubicBezTo>
                    <a:pt x="1405" y="4057"/>
                    <a:pt x="1178" y="3045"/>
                    <a:pt x="998" y="2026"/>
                  </a:cubicBezTo>
                  <a:close/>
                  <a:moveTo>
                    <a:pt x="387" y="0"/>
                  </a:moveTo>
                  <a:cubicBezTo>
                    <a:pt x="183" y="0"/>
                    <a:pt x="1" y="275"/>
                    <a:pt x="39" y="550"/>
                  </a:cubicBezTo>
                  <a:cubicBezTo>
                    <a:pt x="288" y="2186"/>
                    <a:pt x="551" y="3849"/>
                    <a:pt x="1120" y="5388"/>
                  </a:cubicBezTo>
                  <a:cubicBezTo>
                    <a:pt x="1688" y="6899"/>
                    <a:pt x="2672" y="8008"/>
                    <a:pt x="3504" y="9352"/>
                  </a:cubicBezTo>
                  <a:cubicBezTo>
                    <a:pt x="5129" y="12022"/>
                    <a:pt x="6513" y="14246"/>
                    <a:pt x="9112" y="15878"/>
                  </a:cubicBezTo>
                  <a:lnTo>
                    <a:pt x="9112" y="15878"/>
                  </a:lnTo>
                  <a:cubicBezTo>
                    <a:pt x="9124" y="15953"/>
                    <a:pt x="9135" y="16028"/>
                    <a:pt x="9146" y="16103"/>
                  </a:cubicBezTo>
                  <a:cubicBezTo>
                    <a:pt x="9184" y="16393"/>
                    <a:pt x="9358" y="16530"/>
                    <a:pt x="9522" y="16530"/>
                  </a:cubicBezTo>
                  <a:cubicBezTo>
                    <a:pt x="9649" y="16530"/>
                    <a:pt x="9771" y="16448"/>
                    <a:pt x="9823" y="16292"/>
                  </a:cubicBezTo>
                  <a:lnTo>
                    <a:pt x="9823" y="16292"/>
                  </a:lnTo>
                  <a:cubicBezTo>
                    <a:pt x="9860" y="16312"/>
                    <a:pt x="9898" y="16332"/>
                    <a:pt x="9936" y="16352"/>
                  </a:cubicBezTo>
                  <a:cubicBezTo>
                    <a:pt x="9998" y="16386"/>
                    <a:pt x="10055" y="16401"/>
                    <a:pt x="10106" y="16401"/>
                  </a:cubicBezTo>
                  <a:cubicBezTo>
                    <a:pt x="10472" y="16401"/>
                    <a:pt x="10526" y="15620"/>
                    <a:pt x="10185" y="15438"/>
                  </a:cubicBezTo>
                  <a:cubicBezTo>
                    <a:pt x="10023" y="15352"/>
                    <a:pt x="9865" y="15263"/>
                    <a:pt x="9712" y="15173"/>
                  </a:cubicBezTo>
                  <a:lnTo>
                    <a:pt x="9712" y="15173"/>
                  </a:lnTo>
                  <a:cubicBezTo>
                    <a:pt x="9222" y="12298"/>
                    <a:pt x="8230" y="9537"/>
                    <a:pt x="6775" y="6996"/>
                  </a:cubicBezTo>
                  <a:cubicBezTo>
                    <a:pt x="6068" y="5790"/>
                    <a:pt x="5264" y="4667"/>
                    <a:pt x="4225" y="3724"/>
                  </a:cubicBezTo>
                  <a:cubicBezTo>
                    <a:pt x="2963" y="2601"/>
                    <a:pt x="1508" y="1714"/>
                    <a:pt x="662" y="203"/>
                  </a:cubicBezTo>
                  <a:cubicBezTo>
                    <a:pt x="579" y="59"/>
                    <a:pt x="481" y="0"/>
                    <a:pt x="38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79" name="Google Shape;379;p32"/>
            <p:cNvSpPr/>
            <p:nvPr/>
          </p:nvSpPr>
          <p:spPr>
            <a:xfrm>
              <a:off x="5240638" y="4745142"/>
              <a:ext cx="283669" cy="702244"/>
            </a:xfrm>
            <a:custGeom>
              <a:avLst/>
              <a:gdLst/>
              <a:ahLst/>
              <a:cxnLst/>
              <a:rect l="l" t="t" r="r" b="b"/>
              <a:pathLst>
                <a:path w="6060" h="15002" extrusionOk="0">
                  <a:moveTo>
                    <a:pt x="3267" y="2027"/>
                  </a:moveTo>
                  <a:cubicBezTo>
                    <a:pt x="6059" y="5201"/>
                    <a:pt x="2295" y="9735"/>
                    <a:pt x="3139" y="13734"/>
                  </a:cubicBezTo>
                  <a:lnTo>
                    <a:pt x="3139" y="13734"/>
                  </a:lnTo>
                  <a:cubicBezTo>
                    <a:pt x="2071" y="13222"/>
                    <a:pt x="1249" y="12274"/>
                    <a:pt x="888" y="11120"/>
                  </a:cubicBezTo>
                  <a:cubicBezTo>
                    <a:pt x="430" y="9568"/>
                    <a:pt x="1179" y="8209"/>
                    <a:pt x="1941" y="6892"/>
                  </a:cubicBezTo>
                  <a:cubicBezTo>
                    <a:pt x="2949" y="5159"/>
                    <a:pt x="3085" y="3840"/>
                    <a:pt x="3267" y="2027"/>
                  </a:cubicBezTo>
                  <a:close/>
                  <a:moveTo>
                    <a:pt x="2090" y="1"/>
                  </a:moveTo>
                  <a:cubicBezTo>
                    <a:pt x="1758" y="1"/>
                    <a:pt x="1687" y="771"/>
                    <a:pt x="2024" y="987"/>
                  </a:cubicBezTo>
                  <a:cubicBezTo>
                    <a:pt x="2231" y="1119"/>
                    <a:pt x="2421" y="1254"/>
                    <a:pt x="2595" y="1392"/>
                  </a:cubicBezTo>
                  <a:lnTo>
                    <a:pt x="2595" y="1392"/>
                  </a:lnTo>
                  <a:cubicBezTo>
                    <a:pt x="2517" y="2325"/>
                    <a:pt x="2542" y="3236"/>
                    <a:pt x="2301" y="4148"/>
                  </a:cubicBezTo>
                  <a:cubicBezTo>
                    <a:pt x="2038" y="5104"/>
                    <a:pt x="1553" y="5853"/>
                    <a:pt x="1068" y="6712"/>
                  </a:cubicBezTo>
                  <a:cubicBezTo>
                    <a:pt x="486" y="7724"/>
                    <a:pt x="0" y="8764"/>
                    <a:pt x="14" y="9956"/>
                  </a:cubicBezTo>
                  <a:cubicBezTo>
                    <a:pt x="28" y="12257"/>
                    <a:pt x="1525" y="14281"/>
                    <a:pt x="3715" y="14988"/>
                  </a:cubicBezTo>
                  <a:cubicBezTo>
                    <a:pt x="3745" y="14997"/>
                    <a:pt x="3773" y="15002"/>
                    <a:pt x="3799" y="15002"/>
                  </a:cubicBezTo>
                  <a:cubicBezTo>
                    <a:pt x="4077" y="15002"/>
                    <a:pt x="4152" y="14498"/>
                    <a:pt x="4076" y="14295"/>
                  </a:cubicBezTo>
                  <a:cubicBezTo>
                    <a:pt x="2828" y="11287"/>
                    <a:pt x="4991" y="8306"/>
                    <a:pt x="5143" y="5284"/>
                  </a:cubicBezTo>
                  <a:cubicBezTo>
                    <a:pt x="5254" y="2956"/>
                    <a:pt x="4187" y="1278"/>
                    <a:pt x="2260" y="59"/>
                  </a:cubicBezTo>
                  <a:cubicBezTo>
                    <a:pt x="2198" y="18"/>
                    <a:pt x="2141" y="1"/>
                    <a:pt x="209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0" name="Google Shape;380;p32"/>
            <p:cNvSpPr/>
            <p:nvPr/>
          </p:nvSpPr>
          <p:spPr>
            <a:xfrm>
              <a:off x="5079705" y="4761057"/>
              <a:ext cx="316389" cy="256940"/>
            </a:xfrm>
            <a:custGeom>
              <a:avLst/>
              <a:gdLst/>
              <a:ahLst/>
              <a:cxnLst/>
              <a:rect l="l" t="t" r="r" b="b"/>
              <a:pathLst>
                <a:path w="6759" h="5489" extrusionOk="0">
                  <a:moveTo>
                    <a:pt x="5210" y="1481"/>
                  </a:moveTo>
                  <a:lnTo>
                    <a:pt x="5210" y="1481"/>
                  </a:lnTo>
                  <a:cubicBezTo>
                    <a:pt x="4494" y="3011"/>
                    <a:pt x="2644" y="3866"/>
                    <a:pt x="1046" y="4367"/>
                  </a:cubicBezTo>
                  <a:lnTo>
                    <a:pt x="1046" y="4367"/>
                  </a:lnTo>
                  <a:cubicBezTo>
                    <a:pt x="1443" y="3742"/>
                    <a:pt x="3028" y="2673"/>
                    <a:pt x="3327" y="2477"/>
                  </a:cubicBezTo>
                  <a:cubicBezTo>
                    <a:pt x="3929" y="2085"/>
                    <a:pt x="4558" y="1753"/>
                    <a:pt x="5210" y="1481"/>
                  </a:cubicBezTo>
                  <a:close/>
                  <a:moveTo>
                    <a:pt x="5735" y="1"/>
                  </a:moveTo>
                  <a:cubicBezTo>
                    <a:pt x="5636" y="1"/>
                    <a:pt x="5546" y="85"/>
                    <a:pt x="5513" y="292"/>
                  </a:cubicBezTo>
                  <a:lnTo>
                    <a:pt x="5513" y="292"/>
                  </a:lnTo>
                  <a:cubicBezTo>
                    <a:pt x="4180" y="768"/>
                    <a:pt x="2947" y="1484"/>
                    <a:pt x="1872" y="2408"/>
                  </a:cubicBezTo>
                  <a:cubicBezTo>
                    <a:pt x="999" y="3156"/>
                    <a:pt x="1" y="4043"/>
                    <a:pt x="555" y="5263"/>
                  </a:cubicBezTo>
                  <a:cubicBezTo>
                    <a:pt x="594" y="5340"/>
                    <a:pt x="691" y="5488"/>
                    <a:pt x="804" y="5488"/>
                  </a:cubicBezTo>
                  <a:cubicBezTo>
                    <a:pt x="814" y="5488"/>
                    <a:pt x="823" y="5487"/>
                    <a:pt x="832" y="5485"/>
                  </a:cubicBezTo>
                  <a:cubicBezTo>
                    <a:pt x="3150" y="4819"/>
                    <a:pt x="5468" y="3609"/>
                    <a:pt x="5994" y="1188"/>
                  </a:cubicBezTo>
                  <a:lnTo>
                    <a:pt x="5994" y="1188"/>
                  </a:lnTo>
                  <a:cubicBezTo>
                    <a:pt x="6125" y="1144"/>
                    <a:pt x="6258" y="1102"/>
                    <a:pt x="6391" y="1063"/>
                  </a:cubicBezTo>
                  <a:cubicBezTo>
                    <a:pt x="6759" y="958"/>
                    <a:pt x="6628" y="43"/>
                    <a:pt x="6319" y="43"/>
                  </a:cubicBezTo>
                  <a:cubicBezTo>
                    <a:pt x="6302" y="43"/>
                    <a:pt x="6284" y="45"/>
                    <a:pt x="6266" y="51"/>
                  </a:cubicBezTo>
                  <a:cubicBezTo>
                    <a:pt x="6165" y="80"/>
                    <a:pt x="6065" y="109"/>
                    <a:pt x="5965" y="140"/>
                  </a:cubicBezTo>
                  <a:lnTo>
                    <a:pt x="5965" y="140"/>
                  </a:lnTo>
                  <a:cubicBezTo>
                    <a:pt x="5899" y="54"/>
                    <a:pt x="5814" y="1"/>
                    <a:pt x="5735"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1" name="Google Shape;381;p32"/>
            <p:cNvSpPr/>
            <p:nvPr/>
          </p:nvSpPr>
          <p:spPr>
            <a:xfrm>
              <a:off x="5298167" y="4327316"/>
              <a:ext cx="161494" cy="493190"/>
            </a:xfrm>
            <a:custGeom>
              <a:avLst/>
              <a:gdLst/>
              <a:ahLst/>
              <a:cxnLst/>
              <a:rect l="l" t="t" r="r" b="b"/>
              <a:pathLst>
                <a:path w="3450" h="10536" extrusionOk="0">
                  <a:moveTo>
                    <a:pt x="1879" y="1457"/>
                  </a:moveTo>
                  <a:lnTo>
                    <a:pt x="1879" y="1457"/>
                  </a:lnTo>
                  <a:cubicBezTo>
                    <a:pt x="2497" y="3576"/>
                    <a:pt x="1842" y="5762"/>
                    <a:pt x="1188" y="7869"/>
                  </a:cubicBezTo>
                  <a:lnTo>
                    <a:pt x="1188" y="7869"/>
                  </a:lnTo>
                  <a:cubicBezTo>
                    <a:pt x="819" y="5718"/>
                    <a:pt x="1052" y="3495"/>
                    <a:pt x="1879" y="1457"/>
                  </a:cubicBezTo>
                  <a:close/>
                  <a:moveTo>
                    <a:pt x="1842" y="1"/>
                  </a:moveTo>
                  <a:cubicBezTo>
                    <a:pt x="1749" y="1"/>
                    <a:pt x="1656" y="54"/>
                    <a:pt x="1599" y="168"/>
                  </a:cubicBezTo>
                  <a:cubicBezTo>
                    <a:pt x="287" y="2980"/>
                    <a:pt x="0" y="6163"/>
                    <a:pt x="799" y="9149"/>
                  </a:cubicBezTo>
                  <a:lnTo>
                    <a:pt x="799" y="9149"/>
                  </a:lnTo>
                  <a:cubicBezTo>
                    <a:pt x="734" y="9373"/>
                    <a:pt x="672" y="9595"/>
                    <a:pt x="615" y="9816"/>
                  </a:cubicBezTo>
                  <a:cubicBezTo>
                    <a:pt x="538" y="10125"/>
                    <a:pt x="790" y="10535"/>
                    <a:pt x="1007" y="10535"/>
                  </a:cubicBezTo>
                  <a:cubicBezTo>
                    <a:pt x="1087" y="10535"/>
                    <a:pt x="1163" y="10478"/>
                    <a:pt x="1215" y="10338"/>
                  </a:cubicBezTo>
                  <a:lnTo>
                    <a:pt x="1215" y="10338"/>
                  </a:lnTo>
                  <a:cubicBezTo>
                    <a:pt x="1270" y="10401"/>
                    <a:pt x="1333" y="10429"/>
                    <a:pt x="1394" y="10429"/>
                  </a:cubicBezTo>
                  <a:cubicBezTo>
                    <a:pt x="1603" y="10429"/>
                    <a:pt x="1800" y="10111"/>
                    <a:pt x="1682" y="9775"/>
                  </a:cubicBezTo>
                  <a:cubicBezTo>
                    <a:pt x="1622" y="9603"/>
                    <a:pt x="1566" y="9430"/>
                    <a:pt x="1514" y="9257"/>
                  </a:cubicBezTo>
                  <a:lnTo>
                    <a:pt x="1514" y="9257"/>
                  </a:lnTo>
                  <a:cubicBezTo>
                    <a:pt x="2378" y="6239"/>
                    <a:pt x="3449" y="3281"/>
                    <a:pt x="2126" y="210"/>
                  </a:cubicBezTo>
                  <a:cubicBezTo>
                    <a:pt x="2066" y="75"/>
                    <a:pt x="1953" y="1"/>
                    <a:pt x="184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2" name="Google Shape;382;p32"/>
            <p:cNvSpPr/>
            <p:nvPr/>
          </p:nvSpPr>
          <p:spPr>
            <a:xfrm>
              <a:off x="5480726" y="4575643"/>
              <a:ext cx="279877" cy="360577"/>
            </a:xfrm>
            <a:custGeom>
              <a:avLst/>
              <a:gdLst/>
              <a:ahLst/>
              <a:cxnLst/>
              <a:rect l="l" t="t" r="r" b="b"/>
              <a:pathLst>
                <a:path w="5979" h="7703" extrusionOk="0">
                  <a:moveTo>
                    <a:pt x="700" y="1392"/>
                  </a:moveTo>
                  <a:cubicBezTo>
                    <a:pt x="2354" y="2800"/>
                    <a:pt x="3992" y="4302"/>
                    <a:pt x="4924" y="6259"/>
                  </a:cubicBezTo>
                  <a:lnTo>
                    <a:pt x="4924" y="6259"/>
                  </a:lnTo>
                  <a:cubicBezTo>
                    <a:pt x="3103" y="5234"/>
                    <a:pt x="1166" y="3405"/>
                    <a:pt x="700" y="1392"/>
                  </a:cubicBezTo>
                  <a:close/>
                  <a:moveTo>
                    <a:pt x="254" y="1"/>
                  </a:moveTo>
                  <a:cubicBezTo>
                    <a:pt x="96" y="1"/>
                    <a:pt x="0" y="268"/>
                    <a:pt x="0" y="422"/>
                  </a:cubicBezTo>
                  <a:cubicBezTo>
                    <a:pt x="95" y="3526"/>
                    <a:pt x="2708" y="6219"/>
                    <a:pt x="5416" y="7529"/>
                  </a:cubicBezTo>
                  <a:lnTo>
                    <a:pt x="5416" y="7529"/>
                  </a:lnTo>
                  <a:cubicBezTo>
                    <a:pt x="5476" y="7651"/>
                    <a:pt x="5550" y="7702"/>
                    <a:pt x="5622" y="7702"/>
                  </a:cubicBezTo>
                  <a:cubicBezTo>
                    <a:pt x="5806" y="7702"/>
                    <a:pt x="5979" y="7369"/>
                    <a:pt x="5878" y="7048"/>
                  </a:cubicBezTo>
                  <a:cubicBezTo>
                    <a:pt x="5868" y="7016"/>
                    <a:pt x="5858" y="6985"/>
                    <a:pt x="5849" y="6953"/>
                  </a:cubicBezTo>
                  <a:lnTo>
                    <a:pt x="5849" y="6953"/>
                  </a:lnTo>
                  <a:cubicBezTo>
                    <a:pt x="5839" y="6913"/>
                    <a:pt x="5826" y="6874"/>
                    <a:pt x="5811" y="6838"/>
                  </a:cubicBezTo>
                  <a:lnTo>
                    <a:pt x="5811" y="6838"/>
                  </a:lnTo>
                  <a:cubicBezTo>
                    <a:pt x="4868" y="3970"/>
                    <a:pt x="2635" y="1956"/>
                    <a:pt x="388" y="62"/>
                  </a:cubicBezTo>
                  <a:cubicBezTo>
                    <a:pt x="340" y="19"/>
                    <a:pt x="295" y="1"/>
                    <a:pt x="25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3" name="Google Shape;383;p32"/>
            <p:cNvSpPr/>
            <p:nvPr/>
          </p:nvSpPr>
          <p:spPr>
            <a:xfrm>
              <a:off x="5613105" y="4879206"/>
              <a:ext cx="204981" cy="386791"/>
            </a:xfrm>
            <a:custGeom>
              <a:avLst/>
              <a:gdLst/>
              <a:ahLst/>
              <a:cxnLst/>
              <a:rect l="l" t="t" r="r" b="b"/>
              <a:pathLst>
                <a:path w="4379" h="8263" extrusionOk="0">
                  <a:moveTo>
                    <a:pt x="2715" y="1208"/>
                  </a:moveTo>
                  <a:cubicBezTo>
                    <a:pt x="3852" y="2990"/>
                    <a:pt x="1762" y="5607"/>
                    <a:pt x="450" y="6919"/>
                  </a:cubicBezTo>
                  <a:lnTo>
                    <a:pt x="450" y="6919"/>
                  </a:lnTo>
                  <a:cubicBezTo>
                    <a:pt x="528" y="4744"/>
                    <a:pt x="885" y="2544"/>
                    <a:pt x="2715" y="1208"/>
                  </a:cubicBezTo>
                  <a:close/>
                  <a:moveTo>
                    <a:pt x="2538" y="1"/>
                  </a:moveTo>
                  <a:cubicBezTo>
                    <a:pt x="2468" y="1"/>
                    <a:pt x="2427" y="127"/>
                    <a:pt x="2413" y="289"/>
                  </a:cubicBezTo>
                  <a:lnTo>
                    <a:pt x="2413" y="289"/>
                  </a:lnTo>
                  <a:cubicBezTo>
                    <a:pt x="165" y="1987"/>
                    <a:pt x="26" y="4991"/>
                    <a:pt x="0" y="7633"/>
                  </a:cubicBezTo>
                  <a:cubicBezTo>
                    <a:pt x="0" y="7706"/>
                    <a:pt x="86" y="8262"/>
                    <a:pt x="258" y="8262"/>
                  </a:cubicBezTo>
                  <a:cubicBezTo>
                    <a:pt x="281" y="8262"/>
                    <a:pt x="306" y="8252"/>
                    <a:pt x="333" y="8229"/>
                  </a:cubicBezTo>
                  <a:cubicBezTo>
                    <a:pt x="2128" y="6559"/>
                    <a:pt x="4378" y="3320"/>
                    <a:pt x="3129" y="808"/>
                  </a:cubicBezTo>
                  <a:lnTo>
                    <a:pt x="3129" y="808"/>
                  </a:lnTo>
                  <a:cubicBezTo>
                    <a:pt x="3177" y="513"/>
                    <a:pt x="3038" y="4"/>
                    <a:pt x="2849" y="4"/>
                  </a:cubicBezTo>
                  <a:cubicBezTo>
                    <a:pt x="2829" y="4"/>
                    <a:pt x="2808" y="9"/>
                    <a:pt x="2786" y="22"/>
                  </a:cubicBezTo>
                  <a:lnTo>
                    <a:pt x="2800" y="22"/>
                  </a:lnTo>
                  <a:cubicBezTo>
                    <a:pt x="2756" y="50"/>
                    <a:pt x="2712" y="79"/>
                    <a:pt x="2668" y="107"/>
                  </a:cubicBezTo>
                  <a:lnTo>
                    <a:pt x="2668" y="107"/>
                  </a:lnTo>
                  <a:cubicBezTo>
                    <a:pt x="2653" y="88"/>
                    <a:pt x="2636" y="69"/>
                    <a:pt x="2620" y="50"/>
                  </a:cubicBezTo>
                  <a:cubicBezTo>
                    <a:pt x="2589" y="16"/>
                    <a:pt x="2562" y="1"/>
                    <a:pt x="2538"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4" name="Google Shape;384;p32"/>
            <p:cNvSpPr/>
            <p:nvPr/>
          </p:nvSpPr>
          <p:spPr>
            <a:xfrm>
              <a:off x="4890218" y="5336539"/>
              <a:ext cx="812294" cy="395498"/>
            </a:xfrm>
            <a:custGeom>
              <a:avLst/>
              <a:gdLst/>
              <a:ahLst/>
              <a:cxnLst/>
              <a:rect l="l" t="t" r="r" b="b"/>
              <a:pathLst>
                <a:path w="17353" h="8449" extrusionOk="0">
                  <a:moveTo>
                    <a:pt x="15694" y="983"/>
                  </a:moveTo>
                  <a:cubicBezTo>
                    <a:pt x="15952" y="983"/>
                    <a:pt x="16214" y="1003"/>
                    <a:pt x="16483" y="1046"/>
                  </a:cubicBezTo>
                  <a:lnTo>
                    <a:pt x="16483" y="1046"/>
                  </a:lnTo>
                  <a:cubicBezTo>
                    <a:pt x="14749" y="3243"/>
                    <a:pt x="12597" y="5980"/>
                    <a:pt x="10079" y="7025"/>
                  </a:cubicBezTo>
                  <a:cubicBezTo>
                    <a:pt x="9485" y="7274"/>
                    <a:pt x="8869" y="7363"/>
                    <a:pt x="8248" y="7363"/>
                  </a:cubicBezTo>
                  <a:cubicBezTo>
                    <a:pt x="7448" y="7363"/>
                    <a:pt x="6639" y="7215"/>
                    <a:pt x="5851" y="7067"/>
                  </a:cubicBezTo>
                  <a:cubicBezTo>
                    <a:pt x="4604" y="6839"/>
                    <a:pt x="3374" y="6528"/>
                    <a:pt x="2171" y="6141"/>
                  </a:cubicBezTo>
                  <a:lnTo>
                    <a:pt x="2171" y="6141"/>
                  </a:lnTo>
                  <a:cubicBezTo>
                    <a:pt x="4467" y="5683"/>
                    <a:pt x="6852" y="5055"/>
                    <a:pt x="8873" y="4045"/>
                  </a:cubicBezTo>
                  <a:cubicBezTo>
                    <a:pt x="11116" y="2935"/>
                    <a:pt x="13154" y="983"/>
                    <a:pt x="15694" y="983"/>
                  </a:cubicBezTo>
                  <a:close/>
                  <a:moveTo>
                    <a:pt x="15587" y="1"/>
                  </a:moveTo>
                  <a:cubicBezTo>
                    <a:pt x="13408" y="1"/>
                    <a:pt x="11599" y="1374"/>
                    <a:pt x="9704" y="2506"/>
                  </a:cubicBezTo>
                  <a:cubicBezTo>
                    <a:pt x="6932" y="4156"/>
                    <a:pt x="3411" y="4918"/>
                    <a:pt x="264" y="5459"/>
                  </a:cubicBezTo>
                  <a:cubicBezTo>
                    <a:pt x="1" y="5514"/>
                    <a:pt x="153" y="6388"/>
                    <a:pt x="348" y="6471"/>
                  </a:cubicBezTo>
                  <a:cubicBezTo>
                    <a:pt x="2395" y="7263"/>
                    <a:pt x="5384" y="8448"/>
                    <a:pt x="7954" y="8448"/>
                  </a:cubicBezTo>
                  <a:cubicBezTo>
                    <a:pt x="8759" y="8448"/>
                    <a:pt x="9522" y="8332"/>
                    <a:pt x="10203" y="8051"/>
                  </a:cubicBezTo>
                  <a:cubicBezTo>
                    <a:pt x="13031" y="6887"/>
                    <a:pt x="15374" y="3685"/>
                    <a:pt x="17217" y="1370"/>
                  </a:cubicBezTo>
                  <a:cubicBezTo>
                    <a:pt x="17352" y="1193"/>
                    <a:pt x="17223" y="653"/>
                    <a:pt x="17103" y="455"/>
                  </a:cubicBezTo>
                  <a:lnTo>
                    <a:pt x="17103" y="455"/>
                  </a:lnTo>
                  <a:cubicBezTo>
                    <a:pt x="17068" y="306"/>
                    <a:pt x="17007" y="186"/>
                    <a:pt x="16926" y="164"/>
                  </a:cubicBezTo>
                  <a:lnTo>
                    <a:pt x="16926" y="164"/>
                  </a:lnTo>
                  <a:lnTo>
                    <a:pt x="16940" y="177"/>
                  </a:lnTo>
                  <a:cubicBezTo>
                    <a:pt x="16472" y="55"/>
                    <a:pt x="16022" y="1"/>
                    <a:pt x="1558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5" name="Google Shape;385;p32"/>
            <p:cNvSpPr/>
            <p:nvPr/>
          </p:nvSpPr>
          <p:spPr>
            <a:xfrm>
              <a:off x="5534183" y="5339395"/>
              <a:ext cx="231195" cy="527221"/>
            </a:xfrm>
            <a:custGeom>
              <a:avLst/>
              <a:gdLst/>
              <a:ahLst/>
              <a:cxnLst/>
              <a:rect l="l" t="t" r="r" b="b"/>
              <a:pathLst>
                <a:path w="4939" h="11263" extrusionOk="0">
                  <a:moveTo>
                    <a:pt x="3101" y="1446"/>
                  </a:moveTo>
                  <a:cubicBezTo>
                    <a:pt x="3902" y="3185"/>
                    <a:pt x="4440" y="4880"/>
                    <a:pt x="3502" y="6742"/>
                  </a:cubicBezTo>
                  <a:cubicBezTo>
                    <a:pt x="2953" y="7818"/>
                    <a:pt x="2225" y="8808"/>
                    <a:pt x="1527" y="9806"/>
                  </a:cubicBezTo>
                  <a:lnTo>
                    <a:pt x="1527" y="9806"/>
                  </a:lnTo>
                  <a:cubicBezTo>
                    <a:pt x="1043" y="7245"/>
                    <a:pt x="1040" y="3176"/>
                    <a:pt x="3101" y="1446"/>
                  </a:cubicBezTo>
                  <a:close/>
                  <a:moveTo>
                    <a:pt x="3661" y="1"/>
                  </a:moveTo>
                  <a:cubicBezTo>
                    <a:pt x="3619" y="1"/>
                    <a:pt x="3576" y="11"/>
                    <a:pt x="3530" y="33"/>
                  </a:cubicBezTo>
                  <a:cubicBezTo>
                    <a:pt x="3410" y="89"/>
                    <a:pt x="3294" y="150"/>
                    <a:pt x="3183" y="216"/>
                  </a:cubicBezTo>
                  <a:lnTo>
                    <a:pt x="3183" y="216"/>
                  </a:lnTo>
                  <a:cubicBezTo>
                    <a:pt x="3109" y="217"/>
                    <a:pt x="3037" y="267"/>
                    <a:pt x="2980" y="345"/>
                  </a:cubicBezTo>
                  <a:lnTo>
                    <a:pt x="2980" y="345"/>
                  </a:lnTo>
                  <a:cubicBezTo>
                    <a:pt x="1" y="2359"/>
                    <a:pt x="302" y="8007"/>
                    <a:pt x="1062" y="10943"/>
                  </a:cubicBezTo>
                  <a:cubicBezTo>
                    <a:pt x="1112" y="11143"/>
                    <a:pt x="1253" y="11263"/>
                    <a:pt x="1399" y="11263"/>
                  </a:cubicBezTo>
                  <a:cubicBezTo>
                    <a:pt x="1496" y="11263"/>
                    <a:pt x="1595" y="11211"/>
                    <a:pt x="1672" y="11095"/>
                  </a:cubicBezTo>
                  <a:cubicBezTo>
                    <a:pt x="2795" y="9418"/>
                    <a:pt x="4417" y="7602"/>
                    <a:pt x="4708" y="5536"/>
                  </a:cubicBezTo>
                  <a:cubicBezTo>
                    <a:pt x="4939" y="3958"/>
                    <a:pt x="4372" y="2455"/>
                    <a:pt x="3716" y="1035"/>
                  </a:cubicBezTo>
                  <a:lnTo>
                    <a:pt x="3716" y="1035"/>
                  </a:lnTo>
                  <a:cubicBezTo>
                    <a:pt x="3755" y="1015"/>
                    <a:pt x="3794" y="995"/>
                    <a:pt x="3835" y="976"/>
                  </a:cubicBezTo>
                  <a:cubicBezTo>
                    <a:pt x="4196" y="814"/>
                    <a:pt x="4031" y="1"/>
                    <a:pt x="3661"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6" name="Google Shape;386;p32"/>
            <p:cNvSpPr/>
            <p:nvPr/>
          </p:nvSpPr>
          <p:spPr>
            <a:xfrm>
              <a:off x="5796085" y="5147146"/>
              <a:ext cx="238169" cy="643263"/>
            </a:xfrm>
            <a:custGeom>
              <a:avLst/>
              <a:gdLst/>
              <a:ahLst/>
              <a:cxnLst/>
              <a:rect l="l" t="t" r="r" b="b"/>
              <a:pathLst>
                <a:path w="5088" h="13742" extrusionOk="0">
                  <a:moveTo>
                    <a:pt x="2060" y="1144"/>
                  </a:moveTo>
                  <a:cubicBezTo>
                    <a:pt x="4316" y="2145"/>
                    <a:pt x="4369" y="4916"/>
                    <a:pt x="4422" y="7134"/>
                  </a:cubicBezTo>
                  <a:cubicBezTo>
                    <a:pt x="4470" y="8833"/>
                    <a:pt x="4353" y="10541"/>
                    <a:pt x="4088" y="12225"/>
                  </a:cubicBezTo>
                  <a:lnTo>
                    <a:pt x="4088" y="12225"/>
                  </a:lnTo>
                  <a:lnTo>
                    <a:pt x="2357" y="8008"/>
                  </a:lnTo>
                  <a:cubicBezTo>
                    <a:pt x="1497" y="5928"/>
                    <a:pt x="0" y="3198"/>
                    <a:pt x="1982" y="1285"/>
                  </a:cubicBezTo>
                  <a:cubicBezTo>
                    <a:pt x="2018" y="1251"/>
                    <a:pt x="2044" y="1202"/>
                    <a:pt x="2060" y="1144"/>
                  </a:cubicBezTo>
                  <a:close/>
                  <a:moveTo>
                    <a:pt x="1652" y="1"/>
                  </a:moveTo>
                  <a:cubicBezTo>
                    <a:pt x="1475" y="1"/>
                    <a:pt x="1415" y="311"/>
                    <a:pt x="1459" y="588"/>
                  </a:cubicBezTo>
                  <a:lnTo>
                    <a:pt x="1459" y="588"/>
                  </a:lnTo>
                  <a:cubicBezTo>
                    <a:pt x="371" y="1840"/>
                    <a:pt x="264" y="3506"/>
                    <a:pt x="665" y="5111"/>
                  </a:cubicBezTo>
                  <a:cubicBezTo>
                    <a:pt x="1400" y="7994"/>
                    <a:pt x="2883" y="10794"/>
                    <a:pt x="4020" y="13539"/>
                  </a:cubicBezTo>
                  <a:cubicBezTo>
                    <a:pt x="4077" y="13677"/>
                    <a:pt x="4159" y="13742"/>
                    <a:pt x="4238" y="13742"/>
                  </a:cubicBezTo>
                  <a:cubicBezTo>
                    <a:pt x="4332" y="13742"/>
                    <a:pt x="4420" y="13649"/>
                    <a:pt x="4450" y="13483"/>
                  </a:cubicBezTo>
                  <a:cubicBezTo>
                    <a:pt x="4990" y="10572"/>
                    <a:pt x="5087" y="7606"/>
                    <a:pt x="4755" y="4667"/>
                  </a:cubicBezTo>
                  <a:cubicBezTo>
                    <a:pt x="4491" y="2574"/>
                    <a:pt x="3868" y="730"/>
                    <a:pt x="1705" y="9"/>
                  </a:cubicBezTo>
                  <a:cubicBezTo>
                    <a:pt x="1686" y="4"/>
                    <a:pt x="1669" y="1"/>
                    <a:pt x="165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7" name="Google Shape;387;p32"/>
            <p:cNvSpPr/>
            <p:nvPr/>
          </p:nvSpPr>
          <p:spPr>
            <a:xfrm>
              <a:off x="5934502" y="5169521"/>
              <a:ext cx="555916" cy="238637"/>
            </a:xfrm>
            <a:custGeom>
              <a:avLst/>
              <a:gdLst/>
              <a:ahLst/>
              <a:cxnLst/>
              <a:rect l="l" t="t" r="r" b="b"/>
              <a:pathLst>
                <a:path w="11876" h="5098" extrusionOk="0">
                  <a:moveTo>
                    <a:pt x="5316" y="1005"/>
                  </a:moveTo>
                  <a:cubicBezTo>
                    <a:pt x="7219" y="1005"/>
                    <a:pt x="9118" y="1332"/>
                    <a:pt x="10924" y="1982"/>
                  </a:cubicBezTo>
                  <a:lnTo>
                    <a:pt x="10924" y="1982"/>
                  </a:lnTo>
                  <a:cubicBezTo>
                    <a:pt x="9545" y="3193"/>
                    <a:pt x="7109" y="4103"/>
                    <a:pt x="4956" y="4103"/>
                  </a:cubicBezTo>
                  <a:cubicBezTo>
                    <a:pt x="3075" y="4103"/>
                    <a:pt x="1411" y="3409"/>
                    <a:pt x="855" y="1615"/>
                  </a:cubicBezTo>
                  <a:lnTo>
                    <a:pt x="855" y="1615"/>
                  </a:lnTo>
                  <a:cubicBezTo>
                    <a:pt x="2315" y="1208"/>
                    <a:pt x="3817" y="1005"/>
                    <a:pt x="5316" y="1005"/>
                  </a:cubicBezTo>
                  <a:close/>
                  <a:moveTo>
                    <a:pt x="5167" y="1"/>
                  </a:moveTo>
                  <a:cubicBezTo>
                    <a:pt x="3503" y="1"/>
                    <a:pt x="1835" y="250"/>
                    <a:pt x="217" y="751"/>
                  </a:cubicBezTo>
                  <a:cubicBezTo>
                    <a:pt x="0" y="819"/>
                    <a:pt x="195" y="1765"/>
                    <a:pt x="347" y="1765"/>
                  </a:cubicBezTo>
                  <a:cubicBezTo>
                    <a:pt x="350" y="1765"/>
                    <a:pt x="353" y="1764"/>
                    <a:pt x="356" y="1763"/>
                  </a:cubicBezTo>
                  <a:cubicBezTo>
                    <a:pt x="427" y="1741"/>
                    <a:pt x="497" y="1720"/>
                    <a:pt x="568" y="1698"/>
                  </a:cubicBezTo>
                  <a:lnTo>
                    <a:pt x="568" y="1698"/>
                  </a:lnTo>
                  <a:cubicBezTo>
                    <a:pt x="1130" y="4101"/>
                    <a:pt x="3217" y="5098"/>
                    <a:pt x="5494" y="5098"/>
                  </a:cubicBezTo>
                  <a:cubicBezTo>
                    <a:pt x="7884" y="5098"/>
                    <a:pt x="10485" y="3999"/>
                    <a:pt x="11751" y="2276"/>
                  </a:cubicBezTo>
                  <a:cubicBezTo>
                    <a:pt x="11875" y="2124"/>
                    <a:pt x="11834" y="1389"/>
                    <a:pt x="11626" y="1306"/>
                  </a:cubicBezTo>
                  <a:cubicBezTo>
                    <a:pt x="9565" y="437"/>
                    <a:pt x="7370" y="1"/>
                    <a:pt x="516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8" name="Google Shape;388;p32"/>
            <p:cNvSpPr/>
            <p:nvPr/>
          </p:nvSpPr>
          <p:spPr>
            <a:xfrm>
              <a:off x="5634684" y="4349176"/>
              <a:ext cx="798859" cy="664936"/>
            </a:xfrm>
            <a:custGeom>
              <a:avLst/>
              <a:gdLst/>
              <a:ahLst/>
              <a:cxnLst/>
              <a:rect l="l" t="t" r="r" b="b"/>
              <a:pathLst>
                <a:path w="17066" h="14205" extrusionOk="0">
                  <a:moveTo>
                    <a:pt x="1102" y="1153"/>
                  </a:moveTo>
                  <a:lnTo>
                    <a:pt x="1102" y="1153"/>
                  </a:lnTo>
                  <a:cubicBezTo>
                    <a:pt x="7219" y="2771"/>
                    <a:pt x="10583" y="8977"/>
                    <a:pt x="15820" y="12197"/>
                  </a:cubicBezTo>
                  <a:lnTo>
                    <a:pt x="15820" y="12197"/>
                  </a:lnTo>
                  <a:cubicBezTo>
                    <a:pt x="14994" y="12891"/>
                    <a:pt x="13822" y="13142"/>
                    <a:pt x="12687" y="13142"/>
                  </a:cubicBezTo>
                  <a:cubicBezTo>
                    <a:pt x="12272" y="13142"/>
                    <a:pt x="11861" y="13109"/>
                    <a:pt x="11474" y="13050"/>
                  </a:cubicBezTo>
                  <a:cubicBezTo>
                    <a:pt x="9381" y="12745"/>
                    <a:pt x="7662" y="11609"/>
                    <a:pt x="6359" y="9959"/>
                  </a:cubicBezTo>
                  <a:cubicBezTo>
                    <a:pt x="4275" y="7316"/>
                    <a:pt x="2734" y="4129"/>
                    <a:pt x="1102" y="1153"/>
                  </a:cubicBezTo>
                  <a:close/>
                  <a:moveTo>
                    <a:pt x="341" y="0"/>
                  </a:moveTo>
                  <a:cubicBezTo>
                    <a:pt x="0" y="0"/>
                    <a:pt x="168" y="722"/>
                    <a:pt x="260" y="880"/>
                  </a:cubicBezTo>
                  <a:lnTo>
                    <a:pt x="4072" y="7547"/>
                  </a:lnTo>
                  <a:cubicBezTo>
                    <a:pt x="5056" y="9266"/>
                    <a:pt x="6082" y="11040"/>
                    <a:pt x="7621" y="12330"/>
                  </a:cubicBezTo>
                  <a:cubicBezTo>
                    <a:pt x="8874" y="13373"/>
                    <a:pt x="11026" y="14205"/>
                    <a:pt x="12995" y="14205"/>
                  </a:cubicBezTo>
                  <a:cubicBezTo>
                    <a:pt x="14663" y="14205"/>
                    <a:pt x="16200" y="13608"/>
                    <a:pt x="16950" y="12038"/>
                  </a:cubicBezTo>
                  <a:cubicBezTo>
                    <a:pt x="17065" y="11807"/>
                    <a:pt x="16863" y="11114"/>
                    <a:pt x="16688" y="11114"/>
                  </a:cubicBezTo>
                  <a:cubicBezTo>
                    <a:pt x="16653" y="11114"/>
                    <a:pt x="16619" y="11142"/>
                    <a:pt x="16589" y="11207"/>
                  </a:cubicBezTo>
                  <a:cubicBezTo>
                    <a:pt x="16533" y="11324"/>
                    <a:pt x="16470" y="11435"/>
                    <a:pt x="16402" y="11540"/>
                  </a:cubicBezTo>
                  <a:lnTo>
                    <a:pt x="16402" y="11540"/>
                  </a:lnTo>
                  <a:cubicBezTo>
                    <a:pt x="10610" y="8326"/>
                    <a:pt x="7227" y="1347"/>
                    <a:pt x="399" y="6"/>
                  </a:cubicBezTo>
                  <a:cubicBezTo>
                    <a:pt x="378" y="2"/>
                    <a:pt x="359" y="0"/>
                    <a:pt x="341"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9" name="Google Shape;389;p32"/>
            <p:cNvSpPr/>
            <p:nvPr/>
          </p:nvSpPr>
          <p:spPr>
            <a:xfrm>
              <a:off x="6250283" y="4140544"/>
              <a:ext cx="307589" cy="788280"/>
            </a:xfrm>
            <a:custGeom>
              <a:avLst/>
              <a:gdLst/>
              <a:ahLst/>
              <a:cxnLst/>
              <a:rect l="l" t="t" r="r" b="b"/>
              <a:pathLst>
                <a:path w="6571" h="16840" extrusionOk="0">
                  <a:moveTo>
                    <a:pt x="1791" y="1772"/>
                  </a:moveTo>
                  <a:cubicBezTo>
                    <a:pt x="2583" y="3771"/>
                    <a:pt x="4241" y="5340"/>
                    <a:pt x="5074" y="7347"/>
                  </a:cubicBezTo>
                  <a:cubicBezTo>
                    <a:pt x="5476" y="8303"/>
                    <a:pt x="5725" y="9301"/>
                    <a:pt x="5836" y="10313"/>
                  </a:cubicBezTo>
                  <a:cubicBezTo>
                    <a:pt x="5947" y="11353"/>
                    <a:pt x="6086" y="13876"/>
                    <a:pt x="5088" y="14610"/>
                  </a:cubicBezTo>
                  <a:cubicBezTo>
                    <a:pt x="4444" y="15073"/>
                    <a:pt x="3718" y="15040"/>
                    <a:pt x="3194" y="15505"/>
                  </a:cubicBezTo>
                  <a:lnTo>
                    <a:pt x="3194" y="15505"/>
                  </a:lnTo>
                  <a:cubicBezTo>
                    <a:pt x="424" y="15125"/>
                    <a:pt x="703" y="9534"/>
                    <a:pt x="943" y="7638"/>
                  </a:cubicBezTo>
                  <a:cubicBezTo>
                    <a:pt x="1174" y="5675"/>
                    <a:pt x="1587" y="3741"/>
                    <a:pt x="1791" y="1772"/>
                  </a:cubicBezTo>
                  <a:close/>
                  <a:moveTo>
                    <a:pt x="1636" y="0"/>
                  </a:moveTo>
                  <a:cubicBezTo>
                    <a:pt x="1531" y="0"/>
                    <a:pt x="1429" y="140"/>
                    <a:pt x="1414" y="374"/>
                  </a:cubicBezTo>
                  <a:cubicBezTo>
                    <a:pt x="1220" y="3992"/>
                    <a:pt x="0" y="7541"/>
                    <a:pt x="389" y="11200"/>
                  </a:cubicBezTo>
                  <a:cubicBezTo>
                    <a:pt x="559" y="12772"/>
                    <a:pt x="1147" y="15714"/>
                    <a:pt x="2868" y="16394"/>
                  </a:cubicBezTo>
                  <a:lnTo>
                    <a:pt x="2868" y="16394"/>
                  </a:lnTo>
                  <a:cubicBezTo>
                    <a:pt x="2919" y="16624"/>
                    <a:pt x="3021" y="16840"/>
                    <a:pt x="3120" y="16840"/>
                  </a:cubicBezTo>
                  <a:cubicBezTo>
                    <a:pt x="3153" y="16840"/>
                    <a:pt x="3186" y="16815"/>
                    <a:pt x="3216" y="16759"/>
                  </a:cubicBezTo>
                  <a:cubicBezTo>
                    <a:pt x="3266" y="16672"/>
                    <a:pt x="3321" y="16593"/>
                    <a:pt x="3381" y="16523"/>
                  </a:cubicBezTo>
                  <a:lnTo>
                    <a:pt x="3381" y="16523"/>
                  </a:lnTo>
                  <a:cubicBezTo>
                    <a:pt x="3463" y="16532"/>
                    <a:pt x="3547" y="16537"/>
                    <a:pt x="3633" y="16537"/>
                  </a:cubicBezTo>
                  <a:cubicBezTo>
                    <a:pt x="3637" y="16537"/>
                    <a:pt x="3642" y="16537"/>
                    <a:pt x="3646" y="16537"/>
                  </a:cubicBezTo>
                  <a:cubicBezTo>
                    <a:pt x="3774" y="16537"/>
                    <a:pt x="3833" y="16360"/>
                    <a:pt x="3834" y="16154"/>
                  </a:cubicBezTo>
                  <a:lnTo>
                    <a:pt x="3834" y="16154"/>
                  </a:lnTo>
                  <a:cubicBezTo>
                    <a:pt x="4546" y="15739"/>
                    <a:pt x="5500" y="15680"/>
                    <a:pt x="5933" y="14763"/>
                  </a:cubicBezTo>
                  <a:cubicBezTo>
                    <a:pt x="6571" y="13418"/>
                    <a:pt x="6446" y="11380"/>
                    <a:pt x="6252" y="9953"/>
                  </a:cubicBezTo>
                  <a:cubicBezTo>
                    <a:pt x="6044" y="8442"/>
                    <a:pt x="5573" y="6972"/>
                    <a:pt x="4838" y="5628"/>
                  </a:cubicBezTo>
                  <a:cubicBezTo>
                    <a:pt x="3882" y="3826"/>
                    <a:pt x="2260" y="2356"/>
                    <a:pt x="1858" y="319"/>
                  </a:cubicBezTo>
                  <a:cubicBezTo>
                    <a:pt x="1814" y="98"/>
                    <a:pt x="1724" y="0"/>
                    <a:pt x="163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90" name="Google Shape;390;p32"/>
            <p:cNvSpPr/>
            <p:nvPr/>
          </p:nvSpPr>
          <p:spPr>
            <a:xfrm>
              <a:off x="5685754" y="4989209"/>
              <a:ext cx="540468" cy="406779"/>
            </a:xfrm>
            <a:custGeom>
              <a:avLst/>
              <a:gdLst/>
              <a:ahLst/>
              <a:cxnLst/>
              <a:rect l="l" t="t" r="r" b="b"/>
              <a:pathLst>
                <a:path w="11546" h="8690" extrusionOk="0">
                  <a:moveTo>
                    <a:pt x="11235" y="1"/>
                  </a:moveTo>
                  <a:cubicBezTo>
                    <a:pt x="11233" y="1"/>
                    <a:pt x="11231" y="1"/>
                    <a:pt x="11229" y="1"/>
                  </a:cubicBezTo>
                  <a:cubicBezTo>
                    <a:pt x="6322" y="459"/>
                    <a:pt x="2468" y="3855"/>
                    <a:pt x="84" y="7999"/>
                  </a:cubicBezTo>
                  <a:cubicBezTo>
                    <a:pt x="1" y="8142"/>
                    <a:pt x="141" y="8689"/>
                    <a:pt x="270" y="8689"/>
                  </a:cubicBezTo>
                  <a:cubicBezTo>
                    <a:pt x="292" y="8689"/>
                    <a:pt x="313" y="8673"/>
                    <a:pt x="333" y="8637"/>
                  </a:cubicBezTo>
                  <a:cubicBezTo>
                    <a:pt x="2690" y="4548"/>
                    <a:pt x="6488" y="1207"/>
                    <a:pt x="11326" y="764"/>
                  </a:cubicBezTo>
                  <a:cubicBezTo>
                    <a:pt x="11546" y="750"/>
                    <a:pt x="11452" y="1"/>
                    <a:pt x="11235"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91" name="Google Shape;391;p32"/>
            <p:cNvSpPr/>
            <p:nvPr/>
          </p:nvSpPr>
          <p:spPr>
            <a:xfrm>
              <a:off x="4348907" y="4556966"/>
              <a:ext cx="1894167" cy="458410"/>
            </a:xfrm>
            <a:custGeom>
              <a:avLst/>
              <a:gdLst/>
              <a:ahLst/>
              <a:cxnLst/>
              <a:rect l="l" t="t" r="r" b="b"/>
              <a:pathLst>
                <a:path w="40465" h="9793" extrusionOk="0">
                  <a:moveTo>
                    <a:pt x="3992" y="0"/>
                  </a:moveTo>
                  <a:cubicBezTo>
                    <a:pt x="2789" y="0"/>
                    <a:pt x="1566" y="209"/>
                    <a:pt x="254" y="710"/>
                  </a:cubicBezTo>
                  <a:cubicBezTo>
                    <a:pt x="0" y="812"/>
                    <a:pt x="118" y="1434"/>
                    <a:pt x="394" y="1434"/>
                  </a:cubicBezTo>
                  <a:cubicBezTo>
                    <a:pt x="420" y="1434"/>
                    <a:pt x="447" y="1429"/>
                    <a:pt x="475" y="1417"/>
                  </a:cubicBezTo>
                  <a:lnTo>
                    <a:pt x="489" y="1431"/>
                  </a:lnTo>
                  <a:cubicBezTo>
                    <a:pt x="1723" y="934"/>
                    <a:pt x="3042" y="681"/>
                    <a:pt x="4365" y="681"/>
                  </a:cubicBezTo>
                  <a:cubicBezTo>
                    <a:pt x="4960" y="681"/>
                    <a:pt x="5556" y="732"/>
                    <a:pt x="6145" y="835"/>
                  </a:cubicBezTo>
                  <a:cubicBezTo>
                    <a:pt x="7739" y="1126"/>
                    <a:pt x="9195" y="1916"/>
                    <a:pt x="10789" y="2235"/>
                  </a:cubicBezTo>
                  <a:cubicBezTo>
                    <a:pt x="11491" y="2383"/>
                    <a:pt x="12202" y="2396"/>
                    <a:pt x="12911" y="2396"/>
                  </a:cubicBezTo>
                  <a:cubicBezTo>
                    <a:pt x="13072" y="2396"/>
                    <a:pt x="13233" y="2396"/>
                    <a:pt x="13394" y="2396"/>
                  </a:cubicBezTo>
                  <a:cubicBezTo>
                    <a:pt x="14118" y="2396"/>
                    <a:pt x="14838" y="2410"/>
                    <a:pt x="15543" y="2568"/>
                  </a:cubicBezTo>
                  <a:cubicBezTo>
                    <a:pt x="17234" y="2928"/>
                    <a:pt x="18260" y="4273"/>
                    <a:pt x="19813" y="4924"/>
                  </a:cubicBezTo>
                  <a:cubicBezTo>
                    <a:pt x="21324" y="5562"/>
                    <a:pt x="22959" y="5728"/>
                    <a:pt x="24484" y="6393"/>
                  </a:cubicBezTo>
                  <a:cubicBezTo>
                    <a:pt x="26051" y="7073"/>
                    <a:pt x="27548" y="7627"/>
                    <a:pt x="29225" y="7960"/>
                  </a:cubicBezTo>
                  <a:cubicBezTo>
                    <a:pt x="32829" y="8653"/>
                    <a:pt x="36489" y="9180"/>
                    <a:pt x="40107" y="9790"/>
                  </a:cubicBezTo>
                  <a:cubicBezTo>
                    <a:pt x="40119" y="9792"/>
                    <a:pt x="40132" y="9793"/>
                    <a:pt x="40144" y="9793"/>
                  </a:cubicBezTo>
                  <a:cubicBezTo>
                    <a:pt x="40465" y="9793"/>
                    <a:pt x="40428" y="9094"/>
                    <a:pt x="40134" y="9027"/>
                  </a:cubicBezTo>
                  <a:cubicBezTo>
                    <a:pt x="36419" y="8417"/>
                    <a:pt x="32649" y="7904"/>
                    <a:pt x="28948" y="7142"/>
                  </a:cubicBezTo>
                  <a:cubicBezTo>
                    <a:pt x="27160" y="6782"/>
                    <a:pt x="25621" y="6089"/>
                    <a:pt x="23957" y="5395"/>
                  </a:cubicBezTo>
                  <a:cubicBezTo>
                    <a:pt x="22072" y="4619"/>
                    <a:pt x="20104" y="4536"/>
                    <a:pt x="18413" y="3302"/>
                  </a:cubicBezTo>
                  <a:cubicBezTo>
                    <a:pt x="17276" y="2471"/>
                    <a:pt x="16361" y="1875"/>
                    <a:pt x="14920" y="1722"/>
                  </a:cubicBezTo>
                  <a:cubicBezTo>
                    <a:pt x="13007" y="1528"/>
                    <a:pt x="11232" y="1694"/>
                    <a:pt x="9347" y="1071"/>
                  </a:cubicBezTo>
                  <a:cubicBezTo>
                    <a:pt x="7463" y="445"/>
                    <a:pt x="5749" y="0"/>
                    <a:pt x="399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sp>
        <p:nvSpPr>
          <p:cNvPr id="165" name="Google Shape;226;p30"/>
          <p:cNvSpPr txBox="1">
            <a:spLocks/>
          </p:cNvSpPr>
          <p:nvPr/>
        </p:nvSpPr>
        <p:spPr>
          <a:xfrm>
            <a:off x="1189190" y="2112762"/>
            <a:ext cx="9556801" cy="139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600"/>
              <a:buFont typeface="Handlee"/>
              <a:buNone/>
              <a:defRPr sz="2800" b="1" i="0" u="none" strike="noStrike" cap="none">
                <a:solidFill>
                  <a:schemeClr val="accent1"/>
                </a:solidFill>
                <a:latin typeface="Handlee"/>
                <a:ea typeface="Handlee"/>
                <a:cs typeface="Handlee"/>
                <a:sym typeface="Handlee"/>
              </a:defRPr>
            </a:lvl1pPr>
            <a:lvl2pPr marR="0" lvl="1"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9pPr>
          </a:lstStyle>
          <a:p>
            <a:pPr defTabSz="1219170">
              <a:buClr>
                <a:srgbClr val="EB7E7C"/>
              </a:buClr>
            </a:pPr>
            <a:r>
              <a:rPr lang="en-US" sz="4267" kern="0"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92681129 = 10 397</a:t>
            </a:r>
          </a:p>
        </p:txBody>
      </p:sp>
      <p:sp>
        <p:nvSpPr>
          <p:cNvPr id="2" name="TextBox 1">
            <a:extLst>
              <a:ext uri="{FF2B5EF4-FFF2-40B4-BE49-F238E27FC236}">
                <a16:creationId xmlns:a16="http://schemas.microsoft.com/office/drawing/2014/main" id="{A08939D2-7978-5DC6-78FB-C5CFB272A4A6}"/>
              </a:ext>
            </a:extLst>
          </p:cNvPr>
          <p:cNvSpPr txBox="1"/>
          <p:nvPr/>
        </p:nvSpPr>
        <p:spPr>
          <a:xfrm>
            <a:off x="1250874" y="520188"/>
            <a:ext cx="9473609" cy="1873205"/>
          </a:xfrm>
          <a:prstGeom prst="rect">
            <a:avLst/>
          </a:prstGeom>
          <a:noFill/>
        </p:spPr>
        <p:txBody>
          <a:bodyPr wrap="square" rtlCol="0">
            <a:spAutoFit/>
          </a:bodyPr>
          <a:lstStyle/>
          <a:p>
            <a:pPr marL="0" marR="0" algn="just">
              <a:lnSpc>
                <a:spcPct val="110000"/>
              </a:lnSpc>
              <a:spcBef>
                <a:spcPts val="0"/>
              </a:spcBef>
              <a:spcAft>
                <a:spcPts val="0"/>
              </a:spcAft>
            </a:pPr>
            <a:r>
              <a:rPr lang="en-US" sz="3600" b="1" i="1" dirty="0" err="1">
                <a:effectLst/>
                <a:latin typeface="Cambria" panose="02040503050406030204" pitchFamily="18" charset="0"/>
                <a:ea typeface="Cambria" panose="02040503050406030204" pitchFamily="18" charset="0"/>
              </a:rPr>
              <a:t>Đố</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em</a:t>
            </a:r>
            <a:r>
              <a:rPr lang="en-US" sz="3600" b="1" i="1" dirty="0">
                <a:effectLst/>
                <a:latin typeface="Cambria" panose="02040503050406030204" pitchFamily="18" charset="0"/>
                <a:ea typeface="Cambria" panose="02040503050406030204" pitchFamily="18" charset="0"/>
              </a:rPr>
              <a:t>!</a:t>
            </a:r>
          </a:p>
          <a:p>
            <a:pPr marL="0" marR="0" algn="just">
              <a:lnSpc>
                <a:spcPct val="110000"/>
              </a:lnSpc>
              <a:spcBef>
                <a:spcPts val="0"/>
              </a:spcBef>
              <a:spcAft>
                <a:spcPts val="0"/>
              </a:spcAft>
            </a:pPr>
            <a:r>
              <a:rPr lang="en-US" sz="3600" b="1" dirty="0" err="1">
                <a:effectLst/>
                <a:latin typeface="Cambria" panose="02040503050406030204" pitchFamily="18" charset="0"/>
                <a:ea typeface="Cambria" panose="02040503050406030204" pitchFamily="18" charset="0"/>
              </a:rPr>
              <a:t>Đặt</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một</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dấu</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cộng</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vào</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giữa</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các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chữ</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số</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để</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được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phép</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tính</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đúng</a:t>
            </a:r>
            <a:r>
              <a:rPr lang="en-US" sz="3600" b="1" dirty="0">
                <a:effectLst/>
                <a:latin typeface="Cambria" panose="02040503050406030204" pitchFamily="18" charset="0"/>
                <a:ea typeface="Cambria" panose="02040503050406030204" pitchFamily="18" charset="0"/>
              </a:rPr>
              <a:t>.</a:t>
            </a:r>
            <a:endParaRPr lang="en-US" sz="3600" dirty="0">
              <a:effectLst/>
              <a:latin typeface="Cambria" panose="02040503050406030204" pitchFamily="18" charset="0"/>
              <a:ea typeface="Cambria" panose="02040503050406030204" pitchFamily="18" charset="0"/>
            </a:endParaRPr>
          </a:p>
        </p:txBody>
      </p:sp>
      <p:sp>
        <p:nvSpPr>
          <p:cNvPr id="4" name="Google Shape;226;p30">
            <a:extLst>
              <a:ext uri="{FF2B5EF4-FFF2-40B4-BE49-F238E27FC236}">
                <a16:creationId xmlns:a16="http://schemas.microsoft.com/office/drawing/2014/main" id="{9BBA2C80-10C1-EB82-B60D-5BD19AF5A5F5}"/>
              </a:ext>
            </a:extLst>
          </p:cNvPr>
          <p:cNvSpPr txBox="1">
            <a:spLocks/>
          </p:cNvSpPr>
          <p:nvPr/>
        </p:nvSpPr>
        <p:spPr>
          <a:xfrm>
            <a:off x="1203367" y="2116307"/>
            <a:ext cx="9556801" cy="139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600"/>
              <a:buFont typeface="Handlee"/>
              <a:buNone/>
              <a:defRPr sz="2800" b="1" i="0" u="none" strike="noStrike" cap="none">
                <a:solidFill>
                  <a:schemeClr val="accent1"/>
                </a:solidFill>
                <a:latin typeface="Handlee"/>
                <a:ea typeface="Handlee"/>
                <a:cs typeface="Handlee"/>
                <a:sym typeface="Handlee"/>
              </a:defRPr>
            </a:lvl1pPr>
            <a:lvl2pPr marR="0" lvl="1"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9pPr>
          </a:lstStyle>
          <a:p>
            <a:pPr defTabSz="1219170">
              <a:buClr>
                <a:srgbClr val="EB7E7C"/>
              </a:buClr>
            </a:pPr>
            <a:r>
              <a:rPr lang="en-US" sz="4267" kern="0"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9268 + 1129 = 10 397</a:t>
            </a:r>
          </a:p>
        </p:txBody>
      </p:sp>
    </p:spTree>
    <p:extLst>
      <p:ext uri="{BB962C8B-B14F-4D97-AF65-F5344CB8AC3E}">
        <p14:creationId xmlns:p14="http://schemas.microsoft.com/office/powerpoint/2010/main" val="38329264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5"/>
                                        </p:tgtEl>
                                        <p:attrNameLst>
                                          <p:attrName>style.visibility</p:attrName>
                                        </p:attrNameLst>
                                      </p:cBhvr>
                                      <p:to>
                                        <p:strVal val="visible"/>
                                      </p:to>
                                    </p:set>
                                    <p:animEffect transition="in" filter="barn(inVertical)">
                                      <p:cBhvr>
                                        <p:cTn id="10" dur="500"/>
                                        <p:tgtEl>
                                          <p:spTgt spid="16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165"/>
                                        </p:tgtEl>
                                      </p:cBhvr>
                                    </p:animEffect>
                                    <p:set>
                                      <p:cBhvr>
                                        <p:cTn id="15" dur="1" fill="hold">
                                          <p:stCondLst>
                                            <p:cond delay="499"/>
                                          </p:stCondLst>
                                        </p:cTn>
                                        <p:tgtEl>
                                          <p:spTgt spid="16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p:bldP spid="165" grpId="1"/>
      <p:bldP spid="2"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16"/>
        <p:cNvGrpSpPr/>
        <p:nvPr/>
      </p:nvGrpSpPr>
      <p:grpSpPr>
        <a:xfrm>
          <a:off x="0" y="0"/>
          <a:ext cx="0" cy="0"/>
          <a:chOff x="0" y="0"/>
          <a:chExt cx="0" cy="0"/>
        </a:xfrm>
      </p:grpSpPr>
      <p:sp>
        <p:nvSpPr>
          <p:cNvPr id="2277" name="Google Shape;2277;p57"/>
          <p:cNvSpPr txBox="1"/>
          <p:nvPr/>
        </p:nvSpPr>
        <p:spPr>
          <a:xfrm>
            <a:off x="1670388" y="2015209"/>
            <a:ext cx="4658851" cy="2018025"/>
          </a:xfrm>
          <a:prstGeom prst="rect">
            <a:avLst/>
          </a:prstGeom>
          <a:solidFill>
            <a:schemeClr val="accent1"/>
          </a:solidFill>
          <a:ln>
            <a:noFill/>
          </a:ln>
        </p:spPr>
        <p:txBody>
          <a:bodyPr spcFirstLastPara="1" wrap="square" lIns="121900" tIns="121900" rIns="121900" bIns="121900" anchor="ctr" anchorCtr="0">
            <a:noAutofit/>
          </a:bodyPr>
          <a:lstStyle/>
          <a:p>
            <a:pPr algn="ctr" defTabSz="1219170">
              <a:buClr>
                <a:srgbClr val="000000"/>
              </a:buClr>
            </a:pPr>
            <a:r>
              <a:rPr lang="en" sz="4000" b="1" kern="0" dirty="0">
                <a:solidFill>
                  <a:srgbClr val="FFFFFF"/>
                </a:solidFill>
                <a:latin typeface="Cambria" panose="02040503050406030204" pitchFamily="18" charset="0"/>
                <a:ea typeface="Cambria" panose="02040503050406030204" pitchFamily="18" charset="0"/>
                <a:cs typeface="Calibri" panose="020F0502020204030204" pitchFamily="34" charset="0"/>
                <a:sym typeface="Handlee"/>
              </a:rPr>
              <a:t>Xem lại nội dung bài học</a:t>
            </a:r>
            <a:endParaRPr sz="4000" b="1" kern="0" dirty="0">
              <a:solidFill>
                <a:srgbClr val="FFFFFF"/>
              </a:solidFill>
              <a:latin typeface="Cambria" panose="02040503050406030204" pitchFamily="18" charset="0"/>
              <a:ea typeface="Cambria" panose="02040503050406030204" pitchFamily="18" charset="0"/>
              <a:cs typeface="Calibri" panose="020F0502020204030204" pitchFamily="34" charset="0"/>
              <a:sym typeface="Handlee"/>
            </a:endParaRPr>
          </a:p>
        </p:txBody>
      </p:sp>
      <p:sp>
        <p:nvSpPr>
          <p:cNvPr id="2283" name="Google Shape;2283;p57"/>
          <p:cNvSpPr txBox="1"/>
          <p:nvPr/>
        </p:nvSpPr>
        <p:spPr>
          <a:xfrm>
            <a:off x="5519019" y="3584476"/>
            <a:ext cx="5124831" cy="2033673"/>
          </a:xfrm>
          <a:prstGeom prst="rect">
            <a:avLst/>
          </a:prstGeom>
          <a:solidFill>
            <a:schemeClr val="accent3">
              <a:lumMod val="20000"/>
              <a:lumOff val="80000"/>
            </a:schemeClr>
          </a:solidFill>
          <a:ln>
            <a:noFill/>
          </a:ln>
        </p:spPr>
        <p:txBody>
          <a:bodyPr spcFirstLastPara="1" wrap="square" lIns="121900" tIns="121900" rIns="121900" bIns="121900" anchor="ctr" anchorCtr="0">
            <a:noAutofit/>
          </a:bodyPr>
          <a:lstStyle/>
          <a:p>
            <a:pPr algn="ctr" defTabSz="1219170">
              <a:buClr>
                <a:srgbClr val="000000"/>
              </a:buClr>
            </a:pPr>
            <a:r>
              <a:rPr lang="en" sz="4000" b="1" kern="0" dirty="0">
                <a:solidFill>
                  <a:srgbClr val="FF0000"/>
                </a:solidFill>
                <a:latin typeface="Cambria" panose="02040503050406030204" pitchFamily="18" charset="0"/>
                <a:ea typeface="Cambria" panose="02040503050406030204" pitchFamily="18" charset="0"/>
                <a:cs typeface="Calibri" panose="020F0502020204030204" pitchFamily="34" charset="0"/>
                <a:sym typeface="Handlee"/>
              </a:rPr>
              <a:t>Xem trước bài 27</a:t>
            </a:r>
            <a:endParaRPr sz="4000" b="1" kern="0" dirty="0">
              <a:solidFill>
                <a:srgbClr val="FF0000"/>
              </a:solidFill>
              <a:latin typeface="Cambria" panose="02040503050406030204" pitchFamily="18" charset="0"/>
              <a:ea typeface="Cambria" panose="02040503050406030204" pitchFamily="18" charset="0"/>
              <a:cs typeface="Calibri" panose="020F0502020204030204" pitchFamily="34" charset="0"/>
              <a:sym typeface="Handlee"/>
            </a:endParaRPr>
          </a:p>
        </p:txBody>
      </p:sp>
      <p:grpSp>
        <p:nvGrpSpPr>
          <p:cNvPr id="2285" name="Google Shape;2285;p57"/>
          <p:cNvGrpSpPr/>
          <p:nvPr/>
        </p:nvGrpSpPr>
        <p:grpSpPr>
          <a:xfrm rot="-6445979">
            <a:off x="-1446291" y="-1607"/>
            <a:ext cx="4108869" cy="2659771"/>
            <a:chOff x="3476322" y="3871854"/>
            <a:chExt cx="3081549" cy="1994761"/>
          </a:xfrm>
        </p:grpSpPr>
        <p:sp>
          <p:nvSpPr>
            <p:cNvPr id="2286" name="Google Shape;2286;p57"/>
            <p:cNvSpPr/>
            <p:nvPr/>
          </p:nvSpPr>
          <p:spPr>
            <a:xfrm>
              <a:off x="3476322" y="4434043"/>
              <a:ext cx="929647" cy="290128"/>
            </a:xfrm>
            <a:custGeom>
              <a:avLst/>
              <a:gdLst/>
              <a:ahLst/>
              <a:cxnLst/>
              <a:rect l="l" t="t" r="r" b="b"/>
              <a:pathLst>
                <a:path w="19860" h="6198" extrusionOk="0">
                  <a:moveTo>
                    <a:pt x="6608" y="1035"/>
                  </a:moveTo>
                  <a:cubicBezTo>
                    <a:pt x="7486" y="1035"/>
                    <a:pt x="8379" y="1187"/>
                    <a:pt x="9261" y="1326"/>
                  </a:cubicBezTo>
                  <a:cubicBezTo>
                    <a:pt x="12072" y="1780"/>
                    <a:pt x="14828" y="2557"/>
                    <a:pt x="17467" y="3645"/>
                  </a:cubicBezTo>
                  <a:lnTo>
                    <a:pt x="17467" y="3645"/>
                  </a:lnTo>
                  <a:cubicBezTo>
                    <a:pt x="14865" y="4468"/>
                    <a:pt x="11720" y="5184"/>
                    <a:pt x="8737" y="5184"/>
                  </a:cubicBezTo>
                  <a:cubicBezTo>
                    <a:pt x="5937" y="5184"/>
                    <a:pt x="3279" y="4553"/>
                    <a:pt x="1344" y="2789"/>
                  </a:cubicBezTo>
                  <a:lnTo>
                    <a:pt x="1344" y="2789"/>
                  </a:lnTo>
                  <a:cubicBezTo>
                    <a:pt x="2403" y="2486"/>
                    <a:pt x="3279" y="1996"/>
                    <a:pt x="4326" y="1506"/>
                  </a:cubicBezTo>
                  <a:cubicBezTo>
                    <a:pt x="5062" y="1154"/>
                    <a:pt x="5829" y="1035"/>
                    <a:pt x="6608" y="1035"/>
                  </a:cubicBezTo>
                  <a:close/>
                  <a:moveTo>
                    <a:pt x="6415" y="0"/>
                  </a:moveTo>
                  <a:cubicBezTo>
                    <a:pt x="5956" y="0"/>
                    <a:pt x="5504" y="42"/>
                    <a:pt x="5074" y="148"/>
                  </a:cubicBezTo>
                  <a:cubicBezTo>
                    <a:pt x="3425" y="550"/>
                    <a:pt x="2136" y="1673"/>
                    <a:pt x="403" y="1978"/>
                  </a:cubicBezTo>
                  <a:cubicBezTo>
                    <a:pt x="1" y="2047"/>
                    <a:pt x="70" y="2657"/>
                    <a:pt x="264" y="2879"/>
                  </a:cubicBezTo>
                  <a:cubicBezTo>
                    <a:pt x="2368" y="5345"/>
                    <a:pt x="5497" y="6197"/>
                    <a:pt x="8802" y="6197"/>
                  </a:cubicBezTo>
                  <a:cubicBezTo>
                    <a:pt x="12288" y="6197"/>
                    <a:pt x="15970" y="5250"/>
                    <a:pt x="18853" y="4249"/>
                  </a:cubicBezTo>
                  <a:lnTo>
                    <a:pt x="18853" y="4249"/>
                  </a:lnTo>
                  <a:cubicBezTo>
                    <a:pt x="18973" y="4304"/>
                    <a:pt x="19093" y="4360"/>
                    <a:pt x="19214" y="4417"/>
                  </a:cubicBezTo>
                  <a:cubicBezTo>
                    <a:pt x="19268" y="4443"/>
                    <a:pt x="19319" y="4454"/>
                    <a:pt x="19364" y="4454"/>
                  </a:cubicBezTo>
                  <a:cubicBezTo>
                    <a:pt x="19595" y="4454"/>
                    <a:pt x="19704" y="4164"/>
                    <a:pt x="19678" y="3896"/>
                  </a:cubicBezTo>
                  <a:lnTo>
                    <a:pt x="19678" y="3896"/>
                  </a:lnTo>
                  <a:cubicBezTo>
                    <a:pt x="19860" y="3628"/>
                    <a:pt x="19684" y="3026"/>
                    <a:pt x="19337" y="3026"/>
                  </a:cubicBezTo>
                  <a:cubicBezTo>
                    <a:pt x="19302" y="3026"/>
                    <a:pt x="19265" y="3032"/>
                    <a:pt x="19227" y="3045"/>
                  </a:cubicBezTo>
                  <a:cubicBezTo>
                    <a:pt x="19092" y="3095"/>
                    <a:pt x="18953" y="3144"/>
                    <a:pt x="18813" y="3194"/>
                  </a:cubicBezTo>
                  <a:lnTo>
                    <a:pt x="18813" y="3194"/>
                  </a:lnTo>
                  <a:cubicBezTo>
                    <a:pt x="15785" y="1826"/>
                    <a:pt x="12593" y="859"/>
                    <a:pt x="9316" y="328"/>
                  </a:cubicBezTo>
                  <a:cubicBezTo>
                    <a:pt x="8402" y="187"/>
                    <a:pt x="7391" y="0"/>
                    <a:pt x="6415"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87" name="Google Shape;2287;p57"/>
            <p:cNvSpPr/>
            <p:nvPr/>
          </p:nvSpPr>
          <p:spPr>
            <a:xfrm>
              <a:off x="4004947" y="3918711"/>
              <a:ext cx="455087" cy="710295"/>
            </a:xfrm>
            <a:custGeom>
              <a:avLst/>
              <a:gdLst/>
              <a:ahLst/>
              <a:cxnLst/>
              <a:rect l="l" t="t" r="r" b="b"/>
              <a:pathLst>
                <a:path w="9722" h="15174" extrusionOk="0">
                  <a:moveTo>
                    <a:pt x="874" y="1348"/>
                  </a:moveTo>
                  <a:cubicBezTo>
                    <a:pt x="5425" y="4019"/>
                    <a:pt x="8499" y="8812"/>
                    <a:pt x="8729" y="14137"/>
                  </a:cubicBezTo>
                  <a:lnTo>
                    <a:pt x="8729" y="14137"/>
                  </a:lnTo>
                  <a:cubicBezTo>
                    <a:pt x="5366" y="13902"/>
                    <a:pt x="2812" y="10016"/>
                    <a:pt x="2015" y="7040"/>
                  </a:cubicBezTo>
                  <a:cubicBezTo>
                    <a:pt x="1512" y="5116"/>
                    <a:pt x="1532" y="3166"/>
                    <a:pt x="874" y="1348"/>
                  </a:cubicBezTo>
                  <a:close/>
                  <a:moveTo>
                    <a:pt x="187" y="1"/>
                  </a:moveTo>
                  <a:cubicBezTo>
                    <a:pt x="1" y="1"/>
                    <a:pt x="175" y="863"/>
                    <a:pt x="227" y="955"/>
                  </a:cubicBezTo>
                  <a:cubicBezTo>
                    <a:pt x="1239" y="2632"/>
                    <a:pt x="1211" y="4559"/>
                    <a:pt x="1558" y="6430"/>
                  </a:cubicBezTo>
                  <a:cubicBezTo>
                    <a:pt x="1794" y="7705"/>
                    <a:pt x="2237" y="8939"/>
                    <a:pt x="2875" y="10076"/>
                  </a:cubicBezTo>
                  <a:cubicBezTo>
                    <a:pt x="4238" y="12509"/>
                    <a:pt x="6144" y="15174"/>
                    <a:pt x="9162" y="15174"/>
                  </a:cubicBezTo>
                  <a:cubicBezTo>
                    <a:pt x="9274" y="15174"/>
                    <a:pt x="9386" y="15170"/>
                    <a:pt x="9501" y="15163"/>
                  </a:cubicBezTo>
                  <a:cubicBezTo>
                    <a:pt x="9721" y="15149"/>
                    <a:pt x="9613" y="14137"/>
                    <a:pt x="9381" y="14137"/>
                  </a:cubicBezTo>
                  <a:cubicBezTo>
                    <a:pt x="9379" y="14137"/>
                    <a:pt x="9378" y="14137"/>
                    <a:pt x="9376" y="14137"/>
                  </a:cubicBezTo>
                  <a:lnTo>
                    <a:pt x="9362" y="14137"/>
                  </a:lnTo>
                  <a:cubicBezTo>
                    <a:pt x="9263" y="14144"/>
                    <a:pt x="9164" y="14147"/>
                    <a:pt x="9065" y="14148"/>
                  </a:cubicBezTo>
                  <a:lnTo>
                    <a:pt x="9065" y="14148"/>
                  </a:lnTo>
                  <a:cubicBezTo>
                    <a:pt x="8749" y="8254"/>
                    <a:pt x="5484" y="2816"/>
                    <a:pt x="227" y="12"/>
                  </a:cubicBezTo>
                  <a:cubicBezTo>
                    <a:pt x="212" y="4"/>
                    <a:pt x="199" y="1"/>
                    <a:pt x="18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88" name="Google Shape;2288;p57"/>
            <p:cNvSpPr/>
            <p:nvPr/>
          </p:nvSpPr>
          <p:spPr>
            <a:xfrm>
              <a:off x="4030506" y="4569183"/>
              <a:ext cx="505314" cy="499510"/>
            </a:xfrm>
            <a:custGeom>
              <a:avLst/>
              <a:gdLst/>
              <a:ahLst/>
              <a:cxnLst/>
              <a:rect l="l" t="t" r="r" b="b"/>
              <a:pathLst>
                <a:path w="10795" h="10671" extrusionOk="0">
                  <a:moveTo>
                    <a:pt x="8981" y="1117"/>
                  </a:moveTo>
                  <a:lnTo>
                    <a:pt x="8981" y="1117"/>
                  </a:lnTo>
                  <a:cubicBezTo>
                    <a:pt x="10794" y="3933"/>
                    <a:pt x="6112" y="5715"/>
                    <a:pt x="4394" y="6479"/>
                  </a:cubicBezTo>
                  <a:cubicBezTo>
                    <a:pt x="3107" y="7051"/>
                    <a:pt x="1960" y="7754"/>
                    <a:pt x="1195" y="8872"/>
                  </a:cubicBezTo>
                  <a:lnTo>
                    <a:pt x="1195" y="8872"/>
                  </a:lnTo>
                  <a:cubicBezTo>
                    <a:pt x="1602" y="5274"/>
                    <a:pt x="5680" y="2100"/>
                    <a:pt x="8981" y="1117"/>
                  </a:cubicBezTo>
                  <a:close/>
                  <a:moveTo>
                    <a:pt x="9246" y="1"/>
                  </a:moveTo>
                  <a:cubicBezTo>
                    <a:pt x="9233" y="1"/>
                    <a:pt x="9219" y="2"/>
                    <a:pt x="9204" y="6"/>
                  </a:cubicBezTo>
                  <a:cubicBezTo>
                    <a:pt x="4879" y="1101"/>
                    <a:pt x="0" y="5384"/>
                    <a:pt x="638" y="10194"/>
                  </a:cubicBezTo>
                  <a:cubicBezTo>
                    <a:pt x="667" y="10372"/>
                    <a:pt x="831" y="10670"/>
                    <a:pt x="988" y="10670"/>
                  </a:cubicBezTo>
                  <a:cubicBezTo>
                    <a:pt x="1051" y="10670"/>
                    <a:pt x="1113" y="10622"/>
                    <a:pt x="1164" y="10499"/>
                  </a:cubicBezTo>
                  <a:cubicBezTo>
                    <a:pt x="2481" y="7228"/>
                    <a:pt x="6612" y="7491"/>
                    <a:pt x="8761" y="5079"/>
                  </a:cubicBezTo>
                  <a:cubicBezTo>
                    <a:pt x="9811" y="3896"/>
                    <a:pt x="10178" y="2229"/>
                    <a:pt x="9531" y="820"/>
                  </a:cubicBezTo>
                  <a:lnTo>
                    <a:pt x="9531" y="820"/>
                  </a:lnTo>
                  <a:cubicBezTo>
                    <a:pt x="9634" y="521"/>
                    <a:pt x="9495" y="1"/>
                    <a:pt x="924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89" name="Google Shape;2289;p57"/>
            <p:cNvSpPr/>
            <p:nvPr/>
          </p:nvSpPr>
          <p:spPr>
            <a:xfrm>
              <a:off x="4372453" y="3871854"/>
              <a:ext cx="492909" cy="779948"/>
            </a:xfrm>
            <a:custGeom>
              <a:avLst/>
              <a:gdLst/>
              <a:ahLst/>
              <a:cxnLst/>
              <a:rect l="l" t="t" r="r" b="b"/>
              <a:pathLst>
                <a:path w="10530" h="16662" extrusionOk="0">
                  <a:moveTo>
                    <a:pt x="544" y="1158"/>
                  </a:moveTo>
                  <a:cubicBezTo>
                    <a:pt x="3120" y="2433"/>
                    <a:pt x="5658" y="3812"/>
                    <a:pt x="7181" y="6336"/>
                  </a:cubicBezTo>
                  <a:cubicBezTo>
                    <a:pt x="8807" y="9012"/>
                    <a:pt x="9569" y="12196"/>
                    <a:pt x="9665" y="15320"/>
                  </a:cubicBezTo>
                  <a:lnTo>
                    <a:pt x="9665" y="15320"/>
                  </a:lnTo>
                  <a:cubicBezTo>
                    <a:pt x="6997" y="14430"/>
                    <a:pt x="5201" y="12193"/>
                    <a:pt x="3687" y="9871"/>
                  </a:cubicBezTo>
                  <a:cubicBezTo>
                    <a:pt x="1869" y="7078"/>
                    <a:pt x="939" y="4383"/>
                    <a:pt x="544" y="1158"/>
                  </a:cubicBezTo>
                  <a:close/>
                  <a:moveTo>
                    <a:pt x="178" y="0"/>
                  </a:moveTo>
                  <a:cubicBezTo>
                    <a:pt x="0" y="0"/>
                    <a:pt x="1" y="466"/>
                    <a:pt x="14" y="542"/>
                  </a:cubicBezTo>
                  <a:cubicBezTo>
                    <a:pt x="374" y="4146"/>
                    <a:pt x="1206" y="7084"/>
                    <a:pt x="3175" y="10162"/>
                  </a:cubicBezTo>
                  <a:cubicBezTo>
                    <a:pt x="4807" y="12729"/>
                    <a:pt x="6740" y="15334"/>
                    <a:pt x="9710" y="16314"/>
                  </a:cubicBezTo>
                  <a:lnTo>
                    <a:pt x="9710" y="16314"/>
                  </a:lnTo>
                  <a:cubicBezTo>
                    <a:pt x="9769" y="16509"/>
                    <a:pt x="9897" y="16662"/>
                    <a:pt x="9999" y="16662"/>
                  </a:cubicBezTo>
                  <a:cubicBezTo>
                    <a:pt x="10064" y="16662"/>
                    <a:pt x="10119" y="16599"/>
                    <a:pt x="10139" y="16442"/>
                  </a:cubicBezTo>
                  <a:lnTo>
                    <a:pt x="10139" y="16442"/>
                  </a:lnTo>
                  <a:cubicBezTo>
                    <a:pt x="10156" y="16446"/>
                    <a:pt x="10172" y="16451"/>
                    <a:pt x="10189" y="16455"/>
                  </a:cubicBezTo>
                  <a:cubicBezTo>
                    <a:pt x="10203" y="16458"/>
                    <a:pt x="10216" y="16460"/>
                    <a:pt x="10228" y="16460"/>
                  </a:cubicBezTo>
                  <a:cubicBezTo>
                    <a:pt x="10529" y="16460"/>
                    <a:pt x="10455" y="15537"/>
                    <a:pt x="10189" y="15457"/>
                  </a:cubicBezTo>
                  <a:lnTo>
                    <a:pt x="10175" y="15471"/>
                  </a:lnTo>
                  <a:cubicBezTo>
                    <a:pt x="10161" y="15467"/>
                    <a:pt x="10147" y="15464"/>
                    <a:pt x="10133" y="15460"/>
                  </a:cubicBezTo>
                  <a:lnTo>
                    <a:pt x="10133" y="15460"/>
                  </a:lnTo>
                  <a:cubicBezTo>
                    <a:pt x="10025" y="12335"/>
                    <a:pt x="9312" y="9245"/>
                    <a:pt x="7888" y="6447"/>
                  </a:cubicBezTo>
                  <a:cubicBezTo>
                    <a:pt x="6238" y="3231"/>
                    <a:pt x="3382" y="1567"/>
                    <a:pt x="236" y="15"/>
                  </a:cubicBezTo>
                  <a:cubicBezTo>
                    <a:pt x="215" y="5"/>
                    <a:pt x="195" y="0"/>
                    <a:pt x="17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90" name="Google Shape;2290;p57"/>
            <p:cNvSpPr/>
            <p:nvPr/>
          </p:nvSpPr>
          <p:spPr>
            <a:xfrm>
              <a:off x="4457506" y="4634436"/>
              <a:ext cx="618454" cy="527502"/>
            </a:xfrm>
            <a:custGeom>
              <a:avLst/>
              <a:gdLst/>
              <a:ahLst/>
              <a:cxnLst/>
              <a:rect l="l" t="t" r="r" b="b"/>
              <a:pathLst>
                <a:path w="13212" h="11269" extrusionOk="0">
                  <a:moveTo>
                    <a:pt x="12024" y="1585"/>
                  </a:moveTo>
                  <a:cubicBezTo>
                    <a:pt x="11178" y="4141"/>
                    <a:pt x="9966" y="6447"/>
                    <a:pt x="7235" y="7483"/>
                  </a:cubicBezTo>
                  <a:cubicBezTo>
                    <a:pt x="5987" y="7941"/>
                    <a:pt x="4671" y="8176"/>
                    <a:pt x="3451" y="8675"/>
                  </a:cubicBezTo>
                  <a:cubicBezTo>
                    <a:pt x="2565" y="9039"/>
                    <a:pt x="1744" y="9783"/>
                    <a:pt x="836" y="10109"/>
                  </a:cubicBezTo>
                  <a:lnTo>
                    <a:pt x="836" y="10109"/>
                  </a:lnTo>
                  <a:cubicBezTo>
                    <a:pt x="1925" y="7923"/>
                    <a:pt x="5278" y="6758"/>
                    <a:pt x="7124" y="5626"/>
                  </a:cubicBezTo>
                  <a:cubicBezTo>
                    <a:pt x="8122" y="5016"/>
                    <a:pt x="8815" y="4032"/>
                    <a:pt x="9702" y="3269"/>
                  </a:cubicBezTo>
                  <a:cubicBezTo>
                    <a:pt x="10425" y="2647"/>
                    <a:pt x="11220" y="2105"/>
                    <a:pt x="12024" y="1585"/>
                  </a:cubicBezTo>
                  <a:close/>
                  <a:moveTo>
                    <a:pt x="12779" y="0"/>
                  </a:moveTo>
                  <a:cubicBezTo>
                    <a:pt x="12753" y="0"/>
                    <a:pt x="12725" y="8"/>
                    <a:pt x="12697" y="25"/>
                  </a:cubicBezTo>
                  <a:lnTo>
                    <a:pt x="12697" y="39"/>
                  </a:lnTo>
                  <a:cubicBezTo>
                    <a:pt x="12680" y="49"/>
                    <a:pt x="12664" y="60"/>
                    <a:pt x="12648" y="70"/>
                  </a:cubicBezTo>
                  <a:lnTo>
                    <a:pt x="12648" y="70"/>
                  </a:lnTo>
                  <a:cubicBezTo>
                    <a:pt x="12623" y="49"/>
                    <a:pt x="12598" y="36"/>
                    <a:pt x="12574" y="36"/>
                  </a:cubicBezTo>
                  <a:cubicBezTo>
                    <a:pt x="12527" y="36"/>
                    <a:pt x="12483" y="83"/>
                    <a:pt x="12449" y="198"/>
                  </a:cubicBezTo>
                  <a:lnTo>
                    <a:pt x="12449" y="198"/>
                  </a:lnTo>
                  <a:cubicBezTo>
                    <a:pt x="9948" y="1836"/>
                    <a:pt x="7966" y="4062"/>
                    <a:pt x="5322" y="5432"/>
                  </a:cubicBezTo>
                  <a:cubicBezTo>
                    <a:pt x="3284" y="6471"/>
                    <a:pt x="484" y="8107"/>
                    <a:pt x="41" y="10533"/>
                  </a:cubicBezTo>
                  <a:cubicBezTo>
                    <a:pt x="0" y="10709"/>
                    <a:pt x="52" y="11268"/>
                    <a:pt x="326" y="11268"/>
                  </a:cubicBezTo>
                  <a:cubicBezTo>
                    <a:pt x="332" y="11268"/>
                    <a:pt x="339" y="11268"/>
                    <a:pt x="346" y="11267"/>
                  </a:cubicBezTo>
                  <a:cubicBezTo>
                    <a:pt x="1760" y="11129"/>
                    <a:pt x="2952" y="9895"/>
                    <a:pt x="4282" y="9438"/>
                  </a:cubicBezTo>
                  <a:cubicBezTo>
                    <a:pt x="5613" y="8980"/>
                    <a:pt x="7055" y="8731"/>
                    <a:pt x="8330" y="8079"/>
                  </a:cubicBezTo>
                  <a:cubicBezTo>
                    <a:pt x="11037" y="6726"/>
                    <a:pt x="12040" y="3799"/>
                    <a:pt x="12834" y="1067"/>
                  </a:cubicBezTo>
                  <a:lnTo>
                    <a:pt x="12834" y="1067"/>
                  </a:lnTo>
                  <a:cubicBezTo>
                    <a:pt x="12871" y="1043"/>
                    <a:pt x="12909" y="1020"/>
                    <a:pt x="12946" y="996"/>
                  </a:cubicBezTo>
                  <a:cubicBezTo>
                    <a:pt x="13211" y="832"/>
                    <a:pt x="13051" y="0"/>
                    <a:pt x="127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91" name="Google Shape;2291;p57"/>
            <p:cNvSpPr/>
            <p:nvPr/>
          </p:nvSpPr>
          <p:spPr>
            <a:xfrm>
              <a:off x="4909223" y="4048609"/>
              <a:ext cx="492769" cy="773769"/>
            </a:xfrm>
            <a:custGeom>
              <a:avLst/>
              <a:gdLst/>
              <a:ahLst/>
              <a:cxnLst/>
              <a:rect l="l" t="t" r="r" b="b"/>
              <a:pathLst>
                <a:path w="10527" h="16530" extrusionOk="0">
                  <a:moveTo>
                    <a:pt x="998" y="2026"/>
                  </a:moveTo>
                  <a:cubicBezTo>
                    <a:pt x="2422" y="3663"/>
                    <a:pt x="4410" y="4787"/>
                    <a:pt x="5639" y="6635"/>
                  </a:cubicBezTo>
                  <a:cubicBezTo>
                    <a:pt x="7250" y="9064"/>
                    <a:pt x="8314" y="11806"/>
                    <a:pt x="8893" y="14646"/>
                  </a:cubicBezTo>
                  <a:lnTo>
                    <a:pt x="8893" y="14646"/>
                  </a:lnTo>
                  <a:cubicBezTo>
                    <a:pt x="6728" y="13121"/>
                    <a:pt x="5485" y="11122"/>
                    <a:pt x="4045" y="8756"/>
                  </a:cubicBezTo>
                  <a:cubicBezTo>
                    <a:pt x="3268" y="7495"/>
                    <a:pt x="2312" y="6441"/>
                    <a:pt x="1771" y="5027"/>
                  </a:cubicBezTo>
                  <a:cubicBezTo>
                    <a:pt x="1405" y="4057"/>
                    <a:pt x="1178" y="3045"/>
                    <a:pt x="998" y="2026"/>
                  </a:cubicBezTo>
                  <a:close/>
                  <a:moveTo>
                    <a:pt x="387" y="0"/>
                  </a:moveTo>
                  <a:cubicBezTo>
                    <a:pt x="183" y="0"/>
                    <a:pt x="1" y="275"/>
                    <a:pt x="39" y="550"/>
                  </a:cubicBezTo>
                  <a:cubicBezTo>
                    <a:pt x="288" y="2186"/>
                    <a:pt x="551" y="3849"/>
                    <a:pt x="1120" y="5388"/>
                  </a:cubicBezTo>
                  <a:cubicBezTo>
                    <a:pt x="1688" y="6899"/>
                    <a:pt x="2672" y="8008"/>
                    <a:pt x="3504" y="9352"/>
                  </a:cubicBezTo>
                  <a:cubicBezTo>
                    <a:pt x="5129" y="12022"/>
                    <a:pt x="6513" y="14246"/>
                    <a:pt x="9112" y="15878"/>
                  </a:cubicBezTo>
                  <a:lnTo>
                    <a:pt x="9112" y="15878"/>
                  </a:lnTo>
                  <a:cubicBezTo>
                    <a:pt x="9124" y="15953"/>
                    <a:pt x="9135" y="16028"/>
                    <a:pt x="9146" y="16103"/>
                  </a:cubicBezTo>
                  <a:cubicBezTo>
                    <a:pt x="9184" y="16393"/>
                    <a:pt x="9358" y="16530"/>
                    <a:pt x="9522" y="16530"/>
                  </a:cubicBezTo>
                  <a:cubicBezTo>
                    <a:pt x="9649" y="16530"/>
                    <a:pt x="9771" y="16448"/>
                    <a:pt x="9823" y="16292"/>
                  </a:cubicBezTo>
                  <a:lnTo>
                    <a:pt x="9823" y="16292"/>
                  </a:lnTo>
                  <a:cubicBezTo>
                    <a:pt x="9860" y="16312"/>
                    <a:pt x="9898" y="16332"/>
                    <a:pt x="9936" y="16352"/>
                  </a:cubicBezTo>
                  <a:cubicBezTo>
                    <a:pt x="9998" y="16386"/>
                    <a:pt x="10055" y="16401"/>
                    <a:pt x="10106" y="16401"/>
                  </a:cubicBezTo>
                  <a:cubicBezTo>
                    <a:pt x="10472" y="16401"/>
                    <a:pt x="10526" y="15620"/>
                    <a:pt x="10185" y="15438"/>
                  </a:cubicBezTo>
                  <a:cubicBezTo>
                    <a:pt x="10023" y="15352"/>
                    <a:pt x="9865" y="15263"/>
                    <a:pt x="9712" y="15173"/>
                  </a:cubicBezTo>
                  <a:lnTo>
                    <a:pt x="9712" y="15173"/>
                  </a:lnTo>
                  <a:cubicBezTo>
                    <a:pt x="9222" y="12298"/>
                    <a:pt x="8230" y="9537"/>
                    <a:pt x="6775" y="6996"/>
                  </a:cubicBezTo>
                  <a:cubicBezTo>
                    <a:pt x="6068" y="5790"/>
                    <a:pt x="5264" y="4667"/>
                    <a:pt x="4225" y="3724"/>
                  </a:cubicBezTo>
                  <a:cubicBezTo>
                    <a:pt x="2963" y="2601"/>
                    <a:pt x="1508" y="1714"/>
                    <a:pt x="662" y="203"/>
                  </a:cubicBezTo>
                  <a:cubicBezTo>
                    <a:pt x="579" y="59"/>
                    <a:pt x="481" y="0"/>
                    <a:pt x="38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92" name="Google Shape;2292;p57"/>
            <p:cNvSpPr/>
            <p:nvPr/>
          </p:nvSpPr>
          <p:spPr>
            <a:xfrm>
              <a:off x="5240638" y="4745142"/>
              <a:ext cx="283669" cy="702244"/>
            </a:xfrm>
            <a:custGeom>
              <a:avLst/>
              <a:gdLst/>
              <a:ahLst/>
              <a:cxnLst/>
              <a:rect l="l" t="t" r="r" b="b"/>
              <a:pathLst>
                <a:path w="6060" h="15002" extrusionOk="0">
                  <a:moveTo>
                    <a:pt x="3267" y="2027"/>
                  </a:moveTo>
                  <a:cubicBezTo>
                    <a:pt x="6059" y="5201"/>
                    <a:pt x="2295" y="9735"/>
                    <a:pt x="3139" y="13734"/>
                  </a:cubicBezTo>
                  <a:lnTo>
                    <a:pt x="3139" y="13734"/>
                  </a:lnTo>
                  <a:cubicBezTo>
                    <a:pt x="2071" y="13222"/>
                    <a:pt x="1249" y="12274"/>
                    <a:pt x="888" y="11120"/>
                  </a:cubicBezTo>
                  <a:cubicBezTo>
                    <a:pt x="430" y="9568"/>
                    <a:pt x="1179" y="8209"/>
                    <a:pt x="1941" y="6892"/>
                  </a:cubicBezTo>
                  <a:cubicBezTo>
                    <a:pt x="2949" y="5159"/>
                    <a:pt x="3085" y="3840"/>
                    <a:pt x="3267" y="2027"/>
                  </a:cubicBezTo>
                  <a:close/>
                  <a:moveTo>
                    <a:pt x="2090" y="1"/>
                  </a:moveTo>
                  <a:cubicBezTo>
                    <a:pt x="1758" y="1"/>
                    <a:pt x="1687" y="771"/>
                    <a:pt x="2024" y="987"/>
                  </a:cubicBezTo>
                  <a:cubicBezTo>
                    <a:pt x="2231" y="1119"/>
                    <a:pt x="2421" y="1254"/>
                    <a:pt x="2595" y="1392"/>
                  </a:cubicBezTo>
                  <a:lnTo>
                    <a:pt x="2595" y="1392"/>
                  </a:lnTo>
                  <a:cubicBezTo>
                    <a:pt x="2517" y="2325"/>
                    <a:pt x="2542" y="3236"/>
                    <a:pt x="2301" y="4148"/>
                  </a:cubicBezTo>
                  <a:cubicBezTo>
                    <a:pt x="2038" y="5104"/>
                    <a:pt x="1553" y="5853"/>
                    <a:pt x="1068" y="6712"/>
                  </a:cubicBezTo>
                  <a:cubicBezTo>
                    <a:pt x="486" y="7724"/>
                    <a:pt x="0" y="8764"/>
                    <a:pt x="14" y="9956"/>
                  </a:cubicBezTo>
                  <a:cubicBezTo>
                    <a:pt x="28" y="12257"/>
                    <a:pt x="1525" y="14281"/>
                    <a:pt x="3715" y="14988"/>
                  </a:cubicBezTo>
                  <a:cubicBezTo>
                    <a:pt x="3745" y="14997"/>
                    <a:pt x="3773" y="15002"/>
                    <a:pt x="3799" y="15002"/>
                  </a:cubicBezTo>
                  <a:cubicBezTo>
                    <a:pt x="4077" y="15002"/>
                    <a:pt x="4152" y="14498"/>
                    <a:pt x="4076" y="14295"/>
                  </a:cubicBezTo>
                  <a:cubicBezTo>
                    <a:pt x="2828" y="11287"/>
                    <a:pt x="4991" y="8306"/>
                    <a:pt x="5143" y="5284"/>
                  </a:cubicBezTo>
                  <a:cubicBezTo>
                    <a:pt x="5254" y="2956"/>
                    <a:pt x="4187" y="1278"/>
                    <a:pt x="2260" y="59"/>
                  </a:cubicBezTo>
                  <a:cubicBezTo>
                    <a:pt x="2198" y="18"/>
                    <a:pt x="2141" y="1"/>
                    <a:pt x="209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93" name="Google Shape;2293;p57"/>
            <p:cNvSpPr/>
            <p:nvPr/>
          </p:nvSpPr>
          <p:spPr>
            <a:xfrm>
              <a:off x="5079705" y="4761057"/>
              <a:ext cx="316389" cy="256940"/>
            </a:xfrm>
            <a:custGeom>
              <a:avLst/>
              <a:gdLst/>
              <a:ahLst/>
              <a:cxnLst/>
              <a:rect l="l" t="t" r="r" b="b"/>
              <a:pathLst>
                <a:path w="6759" h="5489" extrusionOk="0">
                  <a:moveTo>
                    <a:pt x="5210" y="1481"/>
                  </a:moveTo>
                  <a:lnTo>
                    <a:pt x="5210" y="1481"/>
                  </a:lnTo>
                  <a:cubicBezTo>
                    <a:pt x="4494" y="3011"/>
                    <a:pt x="2644" y="3866"/>
                    <a:pt x="1046" y="4367"/>
                  </a:cubicBezTo>
                  <a:lnTo>
                    <a:pt x="1046" y="4367"/>
                  </a:lnTo>
                  <a:cubicBezTo>
                    <a:pt x="1443" y="3742"/>
                    <a:pt x="3028" y="2673"/>
                    <a:pt x="3327" y="2477"/>
                  </a:cubicBezTo>
                  <a:cubicBezTo>
                    <a:pt x="3929" y="2085"/>
                    <a:pt x="4558" y="1753"/>
                    <a:pt x="5210" y="1481"/>
                  </a:cubicBezTo>
                  <a:close/>
                  <a:moveTo>
                    <a:pt x="5735" y="1"/>
                  </a:moveTo>
                  <a:cubicBezTo>
                    <a:pt x="5636" y="1"/>
                    <a:pt x="5546" y="85"/>
                    <a:pt x="5513" y="292"/>
                  </a:cubicBezTo>
                  <a:lnTo>
                    <a:pt x="5513" y="292"/>
                  </a:lnTo>
                  <a:cubicBezTo>
                    <a:pt x="4180" y="768"/>
                    <a:pt x="2947" y="1484"/>
                    <a:pt x="1872" y="2408"/>
                  </a:cubicBezTo>
                  <a:cubicBezTo>
                    <a:pt x="999" y="3156"/>
                    <a:pt x="1" y="4043"/>
                    <a:pt x="555" y="5263"/>
                  </a:cubicBezTo>
                  <a:cubicBezTo>
                    <a:pt x="594" y="5340"/>
                    <a:pt x="691" y="5488"/>
                    <a:pt x="804" y="5488"/>
                  </a:cubicBezTo>
                  <a:cubicBezTo>
                    <a:pt x="814" y="5488"/>
                    <a:pt x="823" y="5487"/>
                    <a:pt x="832" y="5485"/>
                  </a:cubicBezTo>
                  <a:cubicBezTo>
                    <a:pt x="3150" y="4819"/>
                    <a:pt x="5468" y="3609"/>
                    <a:pt x="5994" y="1188"/>
                  </a:cubicBezTo>
                  <a:lnTo>
                    <a:pt x="5994" y="1188"/>
                  </a:lnTo>
                  <a:cubicBezTo>
                    <a:pt x="6125" y="1144"/>
                    <a:pt x="6258" y="1102"/>
                    <a:pt x="6391" y="1063"/>
                  </a:cubicBezTo>
                  <a:cubicBezTo>
                    <a:pt x="6759" y="958"/>
                    <a:pt x="6628" y="43"/>
                    <a:pt x="6319" y="43"/>
                  </a:cubicBezTo>
                  <a:cubicBezTo>
                    <a:pt x="6302" y="43"/>
                    <a:pt x="6284" y="45"/>
                    <a:pt x="6266" y="51"/>
                  </a:cubicBezTo>
                  <a:cubicBezTo>
                    <a:pt x="6165" y="80"/>
                    <a:pt x="6065" y="109"/>
                    <a:pt x="5965" y="140"/>
                  </a:cubicBezTo>
                  <a:lnTo>
                    <a:pt x="5965" y="140"/>
                  </a:lnTo>
                  <a:cubicBezTo>
                    <a:pt x="5899" y="54"/>
                    <a:pt x="5814" y="1"/>
                    <a:pt x="5735"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94" name="Google Shape;2294;p57"/>
            <p:cNvSpPr/>
            <p:nvPr/>
          </p:nvSpPr>
          <p:spPr>
            <a:xfrm>
              <a:off x="5298167" y="4327316"/>
              <a:ext cx="161494" cy="493190"/>
            </a:xfrm>
            <a:custGeom>
              <a:avLst/>
              <a:gdLst/>
              <a:ahLst/>
              <a:cxnLst/>
              <a:rect l="l" t="t" r="r" b="b"/>
              <a:pathLst>
                <a:path w="3450" h="10536" extrusionOk="0">
                  <a:moveTo>
                    <a:pt x="1879" y="1457"/>
                  </a:moveTo>
                  <a:lnTo>
                    <a:pt x="1879" y="1457"/>
                  </a:lnTo>
                  <a:cubicBezTo>
                    <a:pt x="2497" y="3576"/>
                    <a:pt x="1842" y="5762"/>
                    <a:pt x="1188" y="7869"/>
                  </a:cubicBezTo>
                  <a:lnTo>
                    <a:pt x="1188" y="7869"/>
                  </a:lnTo>
                  <a:cubicBezTo>
                    <a:pt x="819" y="5718"/>
                    <a:pt x="1052" y="3495"/>
                    <a:pt x="1879" y="1457"/>
                  </a:cubicBezTo>
                  <a:close/>
                  <a:moveTo>
                    <a:pt x="1842" y="1"/>
                  </a:moveTo>
                  <a:cubicBezTo>
                    <a:pt x="1749" y="1"/>
                    <a:pt x="1656" y="54"/>
                    <a:pt x="1599" y="168"/>
                  </a:cubicBezTo>
                  <a:cubicBezTo>
                    <a:pt x="287" y="2980"/>
                    <a:pt x="0" y="6163"/>
                    <a:pt x="799" y="9149"/>
                  </a:cubicBezTo>
                  <a:lnTo>
                    <a:pt x="799" y="9149"/>
                  </a:lnTo>
                  <a:cubicBezTo>
                    <a:pt x="734" y="9373"/>
                    <a:pt x="672" y="9595"/>
                    <a:pt x="615" y="9816"/>
                  </a:cubicBezTo>
                  <a:cubicBezTo>
                    <a:pt x="538" y="10125"/>
                    <a:pt x="790" y="10535"/>
                    <a:pt x="1007" y="10535"/>
                  </a:cubicBezTo>
                  <a:cubicBezTo>
                    <a:pt x="1087" y="10535"/>
                    <a:pt x="1163" y="10478"/>
                    <a:pt x="1215" y="10338"/>
                  </a:cubicBezTo>
                  <a:lnTo>
                    <a:pt x="1215" y="10338"/>
                  </a:lnTo>
                  <a:cubicBezTo>
                    <a:pt x="1270" y="10401"/>
                    <a:pt x="1333" y="10429"/>
                    <a:pt x="1394" y="10429"/>
                  </a:cubicBezTo>
                  <a:cubicBezTo>
                    <a:pt x="1603" y="10429"/>
                    <a:pt x="1800" y="10111"/>
                    <a:pt x="1682" y="9775"/>
                  </a:cubicBezTo>
                  <a:cubicBezTo>
                    <a:pt x="1622" y="9603"/>
                    <a:pt x="1566" y="9430"/>
                    <a:pt x="1514" y="9257"/>
                  </a:cubicBezTo>
                  <a:lnTo>
                    <a:pt x="1514" y="9257"/>
                  </a:lnTo>
                  <a:cubicBezTo>
                    <a:pt x="2378" y="6239"/>
                    <a:pt x="3449" y="3281"/>
                    <a:pt x="2126" y="210"/>
                  </a:cubicBezTo>
                  <a:cubicBezTo>
                    <a:pt x="2066" y="75"/>
                    <a:pt x="1953" y="1"/>
                    <a:pt x="184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95" name="Google Shape;2295;p57"/>
            <p:cNvSpPr/>
            <p:nvPr/>
          </p:nvSpPr>
          <p:spPr>
            <a:xfrm>
              <a:off x="5480726" y="4575643"/>
              <a:ext cx="279877" cy="360577"/>
            </a:xfrm>
            <a:custGeom>
              <a:avLst/>
              <a:gdLst/>
              <a:ahLst/>
              <a:cxnLst/>
              <a:rect l="l" t="t" r="r" b="b"/>
              <a:pathLst>
                <a:path w="5979" h="7703" extrusionOk="0">
                  <a:moveTo>
                    <a:pt x="700" y="1392"/>
                  </a:moveTo>
                  <a:cubicBezTo>
                    <a:pt x="2354" y="2800"/>
                    <a:pt x="3992" y="4302"/>
                    <a:pt x="4924" y="6259"/>
                  </a:cubicBezTo>
                  <a:lnTo>
                    <a:pt x="4924" y="6259"/>
                  </a:lnTo>
                  <a:cubicBezTo>
                    <a:pt x="3103" y="5234"/>
                    <a:pt x="1166" y="3405"/>
                    <a:pt x="700" y="1392"/>
                  </a:cubicBezTo>
                  <a:close/>
                  <a:moveTo>
                    <a:pt x="254" y="1"/>
                  </a:moveTo>
                  <a:cubicBezTo>
                    <a:pt x="96" y="1"/>
                    <a:pt x="0" y="268"/>
                    <a:pt x="0" y="422"/>
                  </a:cubicBezTo>
                  <a:cubicBezTo>
                    <a:pt x="95" y="3526"/>
                    <a:pt x="2708" y="6219"/>
                    <a:pt x="5416" y="7529"/>
                  </a:cubicBezTo>
                  <a:lnTo>
                    <a:pt x="5416" y="7529"/>
                  </a:lnTo>
                  <a:cubicBezTo>
                    <a:pt x="5476" y="7651"/>
                    <a:pt x="5550" y="7702"/>
                    <a:pt x="5622" y="7702"/>
                  </a:cubicBezTo>
                  <a:cubicBezTo>
                    <a:pt x="5806" y="7702"/>
                    <a:pt x="5979" y="7369"/>
                    <a:pt x="5878" y="7048"/>
                  </a:cubicBezTo>
                  <a:cubicBezTo>
                    <a:pt x="5868" y="7016"/>
                    <a:pt x="5858" y="6985"/>
                    <a:pt x="5849" y="6953"/>
                  </a:cubicBezTo>
                  <a:lnTo>
                    <a:pt x="5849" y="6953"/>
                  </a:lnTo>
                  <a:cubicBezTo>
                    <a:pt x="5839" y="6913"/>
                    <a:pt x="5826" y="6874"/>
                    <a:pt x="5811" y="6838"/>
                  </a:cubicBezTo>
                  <a:lnTo>
                    <a:pt x="5811" y="6838"/>
                  </a:lnTo>
                  <a:cubicBezTo>
                    <a:pt x="4868" y="3970"/>
                    <a:pt x="2635" y="1956"/>
                    <a:pt x="388" y="62"/>
                  </a:cubicBezTo>
                  <a:cubicBezTo>
                    <a:pt x="340" y="19"/>
                    <a:pt x="295" y="1"/>
                    <a:pt x="25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96" name="Google Shape;2296;p57"/>
            <p:cNvSpPr/>
            <p:nvPr/>
          </p:nvSpPr>
          <p:spPr>
            <a:xfrm>
              <a:off x="5613105" y="4879206"/>
              <a:ext cx="204981" cy="386791"/>
            </a:xfrm>
            <a:custGeom>
              <a:avLst/>
              <a:gdLst/>
              <a:ahLst/>
              <a:cxnLst/>
              <a:rect l="l" t="t" r="r" b="b"/>
              <a:pathLst>
                <a:path w="4379" h="8263" extrusionOk="0">
                  <a:moveTo>
                    <a:pt x="2715" y="1208"/>
                  </a:moveTo>
                  <a:cubicBezTo>
                    <a:pt x="3852" y="2990"/>
                    <a:pt x="1762" y="5607"/>
                    <a:pt x="450" y="6919"/>
                  </a:cubicBezTo>
                  <a:lnTo>
                    <a:pt x="450" y="6919"/>
                  </a:lnTo>
                  <a:cubicBezTo>
                    <a:pt x="528" y="4744"/>
                    <a:pt x="885" y="2544"/>
                    <a:pt x="2715" y="1208"/>
                  </a:cubicBezTo>
                  <a:close/>
                  <a:moveTo>
                    <a:pt x="2538" y="1"/>
                  </a:moveTo>
                  <a:cubicBezTo>
                    <a:pt x="2468" y="1"/>
                    <a:pt x="2427" y="127"/>
                    <a:pt x="2413" y="289"/>
                  </a:cubicBezTo>
                  <a:lnTo>
                    <a:pt x="2413" y="289"/>
                  </a:lnTo>
                  <a:cubicBezTo>
                    <a:pt x="165" y="1987"/>
                    <a:pt x="26" y="4991"/>
                    <a:pt x="0" y="7633"/>
                  </a:cubicBezTo>
                  <a:cubicBezTo>
                    <a:pt x="0" y="7706"/>
                    <a:pt x="86" y="8262"/>
                    <a:pt x="258" y="8262"/>
                  </a:cubicBezTo>
                  <a:cubicBezTo>
                    <a:pt x="281" y="8262"/>
                    <a:pt x="306" y="8252"/>
                    <a:pt x="333" y="8229"/>
                  </a:cubicBezTo>
                  <a:cubicBezTo>
                    <a:pt x="2128" y="6559"/>
                    <a:pt x="4378" y="3320"/>
                    <a:pt x="3129" y="808"/>
                  </a:cubicBezTo>
                  <a:lnTo>
                    <a:pt x="3129" y="808"/>
                  </a:lnTo>
                  <a:cubicBezTo>
                    <a:pt x="3177" y="513"/>
                    <a:pt x="3038" y="4"/>
                    <a:pt x="2849" y="4"/>
                  </a:cubicBezTo>
                  <a:cubicBezTo>
                    <a:pt x="2829" y="4"/>
                    <a:pt x="2808" y="9"/>
                    <a:pt x="2786" y="22"/>
                  </a:cubicBezTo>
                  <a:lnTo>
                    <a:pt x="2800" y="22"/>
                  </a:lnTo>
                  <a:cubicBezTo>
                    <a:pt x="2756" y="50"/>
                    <a:pt x="2712" y="79"/>
                    <a:pt x="2668" y="107"/>
                  </a:cubicBezTo>
                  <a:lnTo>
                    <a:pt x="2668" y="107"/>
                  </a:lnTo>
                  <a:cubicBezTo>
                    <a:pt x="2653" y="88"/>
                    <a:pt x="2636" y="69"/>
                    <a:pt x="2620" y="50"/>
                  </a:cubicBezTo>
                  <a:cubicBezTo>
                    <a:pt x="2589" y="16"/>
                    <a:pt x="2562" y="1"/>
                    <a:pt x="2538"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97" name="Google Shape;2297;p57"/>
            <p:cNvSpPr/>
            <p:nvPr/>
          </p:nvSpPr>
          <p:spPr>
            <a:xfrm>
              <a:off x="4890218" y="5336539"/>
              <a:ext cx="812294" cy="395498"/>
            </a:xfrm>
            <a:custGeom>
              <a:avLst/>
              <a:gdLst/>
              <a:ahLst/>
              <a:cxnLst/>
              <a:rect l="l" t="t" r="r" b="b"/>
              <a:pathLst>
                <a:path w="17353" h="8449" extrusionOk="0">
                  <a:moveTo>
                    <a:pt x="15694" y="983"/>
                  </a:moveTo>
                  <a:cubicBezTo>
                    <a:pt x="15952" y="983"/>
                    <a:pt x="16214" y="1003"/>
                    <a:pt x="16483" y="1046"/>
                  </a:cubicBezTo>
                  <a:lnTo>
                    <a:pt x="16483" y="1046"/>
                  </a:lnTo>
                  <a:cubicBezTo>
                    <a:pt x="14749" y="3243"/>
                    <a:pt x="12597" y="5980"/>
                    <a:pt x="10079" y="7025"/>
                  </a:cubicBezTo>
                  <a:cubicBezTo>
                    <a:pt x="9485" y="7274"/>
                    <a:pt x="8869" y="7363"/>
                    <a:pt x="8248" y="7363"/>
                  </a:cubicBezTo>
                  <a:cubicBezTo>
                    <a:pt x="7448" y="7363"/>
                    <a:pt x="6639" y="7215"/>
                    <a:pt x="5851" y="7067"/>
                  </a:cubicBezTo>
                  <a:cubicBezTo>
                    <a:pt x="4604" y="6839"/>
                    <a:pt x="3374" y="6528"/>
                    <a:pt x="2171" y="6141"/>
                  </a:cubicBezTo>
                  <a:lnTo>
                    <a:pt x="2171" y="6141"/>
                  </a:lnTo>
                  <a:cubicBezTo>
                    <a:pt x="4467" y="5683"/>
                    <a:pt x="6852" y="5055"/>
                    <a:pt x="8873" y="4045"/>
                  </a:cubicBezTo>
                  <a:cubicBezTo>
                    <a:pt x="11116" y="2935"/>
                    <a:pt x="13154" y="983"/>
                    <a:pt x="15694" y="983"/>
                  </a:cubicBezTo>
                  <a:close/>
                  <a:moveTo>
                    <a:pt x="15587" y="1"/>
                  </a:moveTo>
                  <a:cubicBezTo>
                    <a:pt x="13408" y="1"/>
                    <a:pt x="11599" y="1374"/>
                    <a:pt x="9704" y="2506"/>
                  </a:cubicBezTo>
                  <a:cubicBezTo>
                    <a:pt x="6932" y="4156"/>
                    <a:pt x="3411" y="4918"/>
                    <a:pt x="264" y="5459"/>
                  </a:cubicBezTo>
                  <a:cubicBezTo>
                    <a:pt x="1" y="5514"/>
                    <a:pt x="153" y="6388"/>
                    <a:pt x="348" y="6471"/>
                  </a:cubicBezTo>
                  <a:cubicBezTo>
                    <a:pt x="2395" y="7263"/>
                    <a:pt x="5384" y="8448"/>
                    <a:pt x="7954" y="8448"/>
                  </a:cubicBezTo>
                  <a:cubicBezTo>
                    <a:pt x="8759" y="8448"/>
                    <a:pt x="9522" y="8332"/>
                    <a:pt x="10203" y="8051"/>
                  </a:cubicBezTo>
                  <a:cubicBezTo>
                    <a:pt x="13031" y="6887"/>
                    <a:pt x="15374" y="3685"/>
                    <a:pt x="17217" y="1370"/>
                  </a:cubicBezTo>
                  <a:cubicBezTo>
                    <a:pt x="17352" y="1193"/>
                    <a:pt x="17223" y="653"/>
                    <a:pt x="17103" y="455"/>
                  </a:cubicBezTo>
                  <a:lnTo>
                    <a:pt x="17103" y="455"/>
                  </a:lnTo>
                  <a:cubicBezTo>
                    <a:pt x="17068" y="306"/>
                    <a:pt x="17007" y="186"/>
                    <a:pt x="16926" y="164"/>
                  </a:cubicBezTo>
                  <a:lnTo>
                    <a:pt x="16926" y="164"/>
                  </a:lnTo>
                  <a:lnTo>
                    <a:pt x="16940" y="177"/>
                  </a:lnTo>
                  <a:cubicBezTo>
                    <a:pt x="16472" y="55"/>
                    <a:pt x="16022" y="1"/>
                    <a:pt x="1558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98" name="Google Shape;2298;p57"/>
            <p:cNvSpPr/>
            <p:nvPr/>
          </p:nvSpPr>
          <p:spPr>
            <a:xfrm>
              <a:off x="5534183" y="5339395"/>
              <a:ext cx="231195" cy="527221"/>
            </a:xfrm>
            <a:custGeom>
              <a:avLst/>
              <a:gdLst/>
              <a:ahLst/>
              <a:cxnLst/>
              <a:rect l="l" t="t" r="r" b="b"/>
              <a:pathLst>
                <a:path w="4939" h="11263" extrusionOk="0">
                  <a:moveTo>
                    <a:pt x="3101" y="1446"/>
                  </a:moveTo>
                  <a:cubicBezTo>
                    <a:pt x="3902" y="3185"/>
                    <a:pt x="4440" y="4880"/>
                    <a:pt x="3502" y="6742"/>
                  </a:cubicBezTo>
                  <a:cubicBezTo>
                    <a:pt x="2953" y="7818"/>
                    <a:pt x="2225" y="8808"/>
                    <a:pt x="1527" y="9806"/>
                  </a:cubicBezTo>
                  <a:lnTo>
                    <a:pt x="1527" y="9806"/>
                  </a:lnTo>
                  <a:cubicBezTo>
                    <a:pt x="1043" y="7245"/>
                    <a:pt x="1040" y="3176"/>
                    <a:pt x="3101" y="1446"/>
                  </a:cubicBezTo>
                  <a:close/>
                  <a:moveTo>
                    <a:pt x="3661" y="1"/>
                  </a:moveTo>
                  <a:cubicBezTo>
                    <a:pt x="3619" y="1"/>
                    <a:pt x="3576" y="11"/>
                    <a:pt x="3530" y="33"/>
                  </a:cubicBezTo>
                  <a:cubicBezTo>
                    <a:pt x="3410" y="89"/>
                    <a:pt x="3294" y="150"/>
                    <a:pt x="3183" y="216"/>
                  </a:cubicBezTo>
                  <a:lnTo>
                    <a:pt x="3183" y="216"/>
                  </a:lnTo>
                  <a:cubicBezTo>
                    <a:pt x="3109" y="217"/>
                    <a:pt x="3037" y="267"/>
                    <a:pt x="2980" y="345"/>
                  </a:cubicBezTo>
                  <a:lnTo>
                    <a:pt x="2980" y="345"/>
                  </a:lnTo>
                  <a:cubicBezTo>
                    <a:pt x="1" y="2359"/>
                    <a:pt x="302" y="8007"/>
                    <a:pt x="1062" y="10943"/>
                  </a:cubicBezTo>
                  <a:cubicBezTo>
                    <a:pt x="1112" y="11143"/>
                    <a:pt x="1253" y="11263"/>
                    <a:pt x="1399" y="11263"/>
                  </a:cubicBezTo>
                  <a:cubicBezTo>
                    <a:pt x="1496" y="11263"/>
                    <a:pt x="1595" y="11211"/>
                    <a:pt x="1672" y="11095"/>
                  </a:cubicBezTo>
                  <a:cubicBezTo>
                    <a:pt x="2795" y="9418"/>
                    <a:pt x="4417" y="7602"/>
                    <a:pt x="4708" y="5536"/>
                  </a:cubicBezTo>
                  <a:cubicBezTo>
                    <a:pt x="4939" y="3958"/>
                    <a:pt x="4372" y="2455"/>
                    <a:pt x="3716" y="1035"/>
                  </a:cubicBezTo>
                  <a:lnTo>
                    <a:pt x="3716" y="1035"/>
                  </a:lnTo>
                  <a:cubicBezTo>
                    <a:pt x="3755" y="1015"/>
                    <a:pt x="3794" y="995"/>
                    <a:pt x="3835" y="976"/>
                  </a:cubicBezTo>
                  <a:cubicBezTo>
                    <a:pt x="4196" y="814"/>
                    <a:pt x="4031" y="1"/>
                    <a:pt x="3661"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99" name="Google Shape;2299;p57"/>
            <p:cNvSpPr/>
            <p:nvPr/>
          </p:nvSpPr>
          <p:spPr>
            <a:xfrm>
              <a:off x="5796085" y="5147146"/>
              <a:ext cx="238169" cy="643263"/>
            </a:xfrm>
            <a:custGeom>
              <a:avLst/>
              <a:gdLst/>
              <a:ahLst/>
              <a:cxnLst/>
              <a:rect l="l" t="t" r="r" b="b"/>
              <a:pathLst>
                <a:path w="5088" h="13742" extrusionOk="0">
                  <a:moveTo>
                    <a:pt x="2060" y="1144"/>
                  </a:moveTo>
                  <a:cubicBezTo>
                    <a:pt x="4316" y="2145"/>
                    <a:pt x="4369" y="4916"/>
                    <a:pt x="4422" y="7134"/>
                  </a:cubicBezTo>
                  <a:cubicBezTo>
                    <a:pt x="4470" y="8833"/>
                    <a:pt x="4353" y="10541"/>
                    <a:pt x="4088" y="12225"/>
                  </a:cubicBezTo>
                  <a:lnTo>
                    <a:pt x="4088" y="12225"/>
                  </a:lnTo>
                  <a:lnTo>
                    <a:pt x="2357" y="8008"/>
                  </a:lnTo>
                  <a:cubicBezTo>
                    <a:pt x="1497" y="5928"/>
                    <a:pt x="0" y="3198"/>
                    <a:pt x="1982" y="1285"/>
                  </a:cubicBezTo>
                  <a:cubicBezTo>
                    <a:pt x="2018" y="1251"/>
                    <a:pt x="2044" y="1202"/>
                    <a:pt x="2060" y="1144"/>
                  </a:cubicBezTo>
                  <a:close/>
                  <a:moveTo>
                    <a:pt x="1652" y="1"/>
                  </a:moveTo>
                  <a:cubicBezTo>
                    <a:pt x="1475" y="1"/>
                    <a:pt x="1415" y="311"/>
                    <a:pt x="1459" y="588"/>
                  </a:cubicBezTo>
                  <a:lnTo>
                    <a:pt x="1459" y="588"/>
                  </a:lnTo>
                  <a:cubicBezTo>
                    <a:pt x="371" y="1840"/>
                    <a:pt x="264" y="3506"/>
                    <a:pt x="665" y="5111"/>
                  </a:cubicBezTo>
                  <a:cubicBezTo>
                    <a:pt x="1400" y="7994"/>
                    <a:pt x="2883" y="10794"/>
                    <a:pt x="4020" y="13539"/>
                  </a:cubicBezTo>
                  <a:cubicBezTo>
                    <a:pt x="4077" y="13677"/>
                    <a:pt x="4159" y="13742"/>
                    <a:pt x="4238" y="13742"/>
                  </a:cubicBezTo>
                  <a:cubicBezTo>
                    <a:pt x="4332" y="13742"/>
                    <a:pt x="4420" y="13649"/>
                    <a:pt x="4450" y="13483"/>
                  </a:cubicBezTo>
                  <a:cubicBezTo>
                    <a:pt x="4990" y="10572"/>
                    <a:pt x="5087" y="7606"/>
                    <a:pt x="4755" y="4667"/>
                  </a:cubicBezTo>
                  <a:cubicBezTo>
                    <a:pt x="4491" y="2574"/>
                    <a:pt x="3868" y="730"/>
                    <a:pt x="1705" y="9"/>
                  </a:cubicBezTo>
                  <a:cubicBezTo>
                    <a:pt x="1686" y="4"/>
                    <a:pt x="1669" y="1"/>
                    <a:pt x="165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00" name="Google Shape;2300;p57"/>
            <p:cNvSpPr/>
            <p:nvPr/>
          </p:nvSpPr>
          <p:spPr>
            <a:xfrm>
              <a:off x="5934502" y="5169521"/>
              <a:ext cx="555916" cy="238637"/>
            </a:xfrm>
            <a:custGeom>
              <a:avLst/>
              <a:gdLst/>
              <a:ahLst/>
              <a:cxnLst/>
              <a:rect l="l" t="t" r="r" b="b"/>
              <a:pathLst>
                <a:path w="11876" h="5098" extrusionOk="0">
                  <a:moveTo>
                    <a:pt x="5316" y="1005"/>
                  </a:moveTo>
                  <a:cubicBezTo>
                    <a:pt x="7219" y="1005"/>
                    <a:pt x="9118" y="1332"/>
                    <a:pt x="10924" y="1982"/>
                  </a:cubicBezTo>
                  <a:lnTo>
                    <a:pt x="10924" y="1982"/>
                  </a:lnTo>
                  <a:cubicBezTo>
                    <a:pt x="9545" y="3193"/>
                    <a:pt x="7109" y="4103"/>
                    <a:pt x="4956" y="4103"/>
                  </a:cubicBezTo>
                  <a:cubicBezTo>
                    <a:pt x="3075" y="4103"/>
                    <a:pt x="1411" y="3409"/>
                    <a:pt x="855" y="1615"/>
                  </a:cubicBezTo>
                  <a:lnTo>
                    <a:pt x="855" y="1615"/>
                  </a:lnTo>
                  <a:cubicBezTo>
                    <a:pt x="2315" y="1208"/>
                    <a:pt x="3817" y="1005"/>
                    <a:pt x="5316" y="1005"/>
                  </a:cubicBezTo>
                  <a:close/>
                  <a:moveTo>
                    <a:pt x="5167" y="1"/>
                  </a:moveTo>
                  <a:cubicBezTo>
                    <a:pt x="3503" y="1"/>
                    <a:pt x="1835" y="250"/>
                    <a:pt x="217" y="751"/>
                  </a:cubicBezTo>
                  <a:cubicBezTo>
                    <a:pt x="0" y="819"/>
                    <a:pt x="195" y="1765"/>
                    <a:pt x="347" y="1765"/>
                  </a:cubicBezTo>
                  <a:cubicBezTo>
                    <a:pt x="350" y="1765"/>
                    <a:pt x="353" y="1764"/>
                    <a:pt x="356" y="1763"/>
                  </a:cubicBezTo>
                  <a:cubicBezTo>
                    <a:pt x="427" y="1741"/>
                    <a:pt x="497" y="1720"/>
                    <a:pt x="568" y="1698"/>
                  </a:cubicBezTo>
                  <a:lnTo>
                    <a:pt x="568" y="1698"/>
                  </a:lnTo>
                  <a:cubicBezTo>
                    <a:pt x="1130" y="4101"/>
                    <a:pt x="3217" y="5098"/>
                    <a:pt x="5494" y="5098"/>
                  </a:cubicBezTo>
                  <a:cubicBezTo>
                    <a:pt x="7884" y="5098"/>
                    <a:pt x="10485" y="3999"/>
                    <a:pt x="11751" y="2276"/>
                  </a:cubicBezTo>
                  <a:cubicBezTo>
                    <a:pt x="11875" y="2124"/>
                    <a:pt x="11834" y="1389"/>
                    <a:pt x="11626" y="1306"/>
                  </a:cubicBezTo>
                  <a:cubicBezTo>
                    <a:pt x="9565" y="437"/>
                    <a:pt x="7370" y="1"/>
                    <a:pt x="516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01" name="Google Shape;2301;p57"/>
            <p:cNvSpPr/>
            <p:nvPr/>
          </p:nvSpPr>
          <p:spPr>
            <a:xfrm>
              <a:off x="5634684" y="4349176"/>
              <a:ext cx="798859" cy="664936"/>
            </a:xfrm>
            <a:custGeom>
              <a:avLst/>
              <a:gdLst/>
              <a:ahLst/>
              <a:cxnLst/>
              <a:rect l="l" t="t" r="r" b="b"/>
              <a:pathLst>
                <a:path w="17066" h="14205" extrusionOk="0">
                  <a:moveTo>
                    <a:pt x="1102" y="1153"/>
                  </a:moveTo>
                  <a:lnTo>
                    <a:pt x="1102" y="1153"/>
                  </a:lnTo>
                  <a:cubicBezTo>
                    <a:pt x="7219" y="2771"/>
                    <a:pt x="10583" y="8977"/>
                    <a:pt x="15820" y="12197"/>
                  </a:cubicBezTo>
                  <a:lnTo>
                    <a:pt x="15820" y="12197"/>
                  </a:lnTo>
                  <a:cubicBezTo>
                    <a:pt x="14994" y="12891"/>
                    <a:pt x="13822" y="13142"/>
                    <a:pt x="12687" y="13142"/>
                  </a:cubicBezTo>
                  <a:cubicBezTo>
                    <a:pt x="12272" y="13142"/>
                    <a:pt x="11861" y="13109"/>
                    <a:pt x="11474" y="13050"/>
                  </a:cubicBezTo>
                  <a:cubicBezTo>
                    <a:pt x="9381" y="12745"/>
                    <a:pt x="7662" y="11609"/>
                    <a:pt x="6359" y="9959"/>
                  </a:cubicBezTo>
                  <a:cubicBezTo>
                    <a:pt x="4275" y="7316"/>
                    <a:pt x="2734" y="4129"/>
                    <a:pt x="1102" y="1153"/>
                  </a:cubicBezTo>
                  <a:close/>
                  <a:moveTo>
                    <a:pt x="341" y="0"/>
                  </a:moveTo>
                  <a:cubicBezTo>
                    <a:pt x="0" y="0"/>
                    <a:pt x="168" y="722"/>
                    <a:pt x="260" y="880"/>
                  </a:cubicBezTo>
                  <a:lnTo>
                    <a:pt x="4072" y="7547"/>
                  </a:lnTo>
                  <a:cubicBezTo>
                    <a:pt x="5056" y="9266"/>
                    <a:pt x="6082" y="11040"/>
                    <a:pt x="7621" y="12330"/>
                  </a:cubicBezTo>
                  <a:cubicBezTo>
                    <a:pt x="8874" y="13373"/>
                    <a:pt x="11026" y="14205"/>
                    <a:pt x="12995" y="14205"/>
                  </a:cubicBezTo>
                  <a:cubicBezTo>
                    <a:pt x="14663" y="14205"/>
                    <a:pt x="16200" y="13608"/>
                    <a:pt x="16950" y="12038"/>
                  </a:cubicBezTo>
                  <a:cubicBezTo>
                    <a:pt x="17065" y="11807"/>
                    <a:pt x="16863" y="11114"/>
                    <a:pt x="16688" y="11114"/>
                  </a:cubicBezTo>
                  <a:cubicBezTo>
                    <a:pt x="16653" y="11114"/>
                    <a:pt x="16619" y="11142"/>
                    <a:pt x="16589" y="11207"/>
                  </a:cubicBezTo>
                  <a:cubicBezTo>
                    <a:pt x="16533" y="11324"/>
                    <a:pt x="16470" y="11435"/>
                    <a:pt x="16402" y="11540"/>
                  </a:cubicBezTo>
                  <a:lnTo>
                    <a:pt x="16402" y="11540"/>
                  </a:lnTo>
                  <a:cubicBezTo>
                    <a:pt x="10610" y="8326"/>
                    <a:pt x="7227" y="1347"/>
                    <a:pt x="399" y="6"/>
                  </a:cubicBezTo>
                  <a:cubicBezTo>
                    <a:pt x="378" y="2"/>
                    <a:pt x="359" y="0"/>
                    <a:pt x="341"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02" name="Google Shape;2302;p57"/>
            <p:cNvSpPr/>
            <p:nvPr/>
          </p:nvSpPr>
          <p:spPr>
            <a:xfrm>
              <a:off x="6250283" y="4140544"/>
              <a:ext cx="307589" cy="788280"/>
            </a:xfrm>
            <a:custGeom>
              <a:avLst/>
              <a:gdLst/>
              <a:ahLst/>
              <a:cxnLst/>
              <a:rect l="l" t="t" r="r" b="b"/>
              <a:pathLst>
                <a:path w="6571" h="16840" extrusionOk="0">
                  <a:moveTo>
                    <a:pt x="1791" y="1772"/>
                  </a:moveTo>
                  <a:cubicBezTo>
                    <a:pt x="2583" y="3771"/>
                    <a:pt x="4241" y="5340"/>
                    <a:pt x="5074" y="7347"/>
                  </a:cubicBezTo>
                  <a:cubicBezTo>
                    <a:pt x="5476" y="8303"/>
                    <a:pt x="5725" y="9301"/>
                    <a:pt x="5836" y="10313"/>
                  </a:cubicBezTo>
                  <a:cubicBezTo>
                    <a:pt x="5947" y="11353"/>
                    <a:pt x="6086" y="13876"/>
                    <a:pt x="5088" y="14610"/>
                  </a:cubicBezTo>
                  <a:cubicBezTo>
                    <a:pt x="4444" y="15073"/>
                    <a:pt x="3718" y="15040"/>
                    <a:pt x="3194" y="15505"/>
                  </a:cubicBezTo>
                  <a:lnTo>
                    <a:pt x="3194" y="15505"/>
                  </a:lnTo>
                  <a:cubicBezTo>
                    <a:pt x="424" y="15125"/>
                    <a:pt x="703" y="9534"/>
                    <a:pt x="943" y="7638"/>
                  </a:cubicBezTo>
                  <a:cubicBezTo>
                    <a:pt x="1174" y="5675"/>
                    <a:pt x="1587" y="3741"/>
                    <a:pt x="1791" y="1772"/>
                  </a:cubicBezTo>
                  <a:close/>
                  <a:moveTo>
                    <a:pt x="1636" y="0"/>
                  </a:moveTo>
                  <a:cubicBezTo>
                    <a:pt x="1531" y="0"/>
                    <a:pt x="1429" y="140"/>
                    <a:pt x="1414" y="374"/>
                  </a:cubicBezTo>
                  <a:cubicBezTo>
                    <a:pt x="1220" y="3992"/>
                    <a:pt x="0" y="7541"/>
                    <a:pt x="389" y="11200"/>
                  </a:cubicBezTo>
                  <a:cubicBezTo>
                    <a:pt x="559" y="12772"/>
                    <a:pt x="1147" y="15714"/>
                    <a:pt x="2868" y="16394"/>
                  </a:cubicBezTo>
                  <a:lnTo>
                    <a:pt x="2868" y="16394"/>
                  </a:lnTo>
                  <a:cubicBezTo>
                    <a:pt x="2919" y="16624"/>
                    <a:pt x="3021" y="16840"/>
                    <a:pt x="3120" y="16840"/>
                  </a:cubicBezTo>
                  <a:cubicBezTo>
                    <a:pt x="3153" y="16840"/>
                    <a:pt x="3186" y="16815"/>
                    <a:pt x="3216" y="16759"/>
                  </a:cubicBezTo>
                  <a:cubicBezTo>
                    <a:pt x="3266" y="16672"/>
                    <a:pt x="3321" y="16593"/>
                    <a:pt x="3381" y="16523"/>
                  </a:cubicBezTo>
                  <a:lnTo>
                    <a:pt x="3381" y="16523"/>
                  </a:lnTo>
                  <a:cubicBezTo>
                    <a:pt x="3463" y="16532"/>
                    <a:pt x="3547" y="16537"/>
                    <a:pt x="3633" y="16537"/>
                  </a:cubicBezTo>
                  <a:cubicBezTo>
                    <a:pt x="3637" y="16537"/>
                    <a:pt x="3642" y="16537"/>
                    <a:pt x="3646" y="16537"/>
                  </a:cubicBezTo>
                  <a:cubicBezTo>
                    <a:pt x="3774" y="16537"/>
                    <a:pt x="3833" y="16360"/>
                    <a:pt x="3834" y="16154"/>
                  </a:cubicBezTo>
                  <a:lnTo>
                    <a:pt x="3834" y="16154"/>
                  </a:lnTo>
                  <a:cubicBezTo>
                    <a:pt x="4546" y="15739"/>
                    <a:pt x="5500" y="15680"/>
                    <a:pt x="5933" y="14763"/>
                  </a:cubicBezTo>
                  <a:cubicBezTo>
                    <a:pt x="6571" y="13418"/>
                    <a:pt x="6446" y="11380"/>
                    <a:pt x="6252" y="9953"/>
                  </a:cubicBezTo>
                  <a:cubicBezTo>
                    <a:pt x="6044" y="8442"/>
                    <a:pt x="5573" y="6972"/>
                    <a:pt x="4838" y="5628"/>
                  </a:cubicBezTo>
                  <a:cubicBezTo>
                    <a:pt x="3882" y="3826"/>
                    <a:pt x="2260" y="2356"/>
                    <a:pt x="1858" y="319"/>
                  </a:cubicBezTo>
                  <a:cubicBezTo>
                    <a:pt x="1814" y="98"/>
                    <a:pt x="1724" y="0"/>
                    <a:pt x="163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03" name="Google Shape;2303;p57"/>
            <p:cNvSpPr/>
            <p:nvPr/>
          </p:nvSpPr>
          <p:spPr>
            <a:xfrm>
              <a:off x="5685754" y="4989209"/>
              <a:ext cx="540468" cy="406779"/>
            </a:xfrm>
            <a:custGeom>
              <a:avLst/>
              <a:gdLst/>
              <a:ahLst/>
              <a:cxnLst/>
              <a:rect l="l" t="t" r="r" b="b"/>
              <a:pathLst>
                <a:path w="11546" h="8690" extrusionOk="0">
                  <a:moveTo>
                    <a:pt x="11235" y="1"/>
                  </a:moveTo>
                  <a:cubicBezTo>
                    <a:pt x="11233" y="1"/>
                    <a:pt x="11231" y="1"/>
                    <a:pt x="11229" y="1"/>
                  </a:cubicBezTo>
                  <a:cubicBezTo>
                    <a:pt x="6322" y="459"/>
                    <a:pt x="2468" y="3855"/>
                    <a:pt x="84" y="7999"/>
                  </a:cubicBezTo>
                  <a:cubicBezTo>
                    <a:pt x="1" y="8142"/>
                    <a:pt x="141" y="8689"/>
                    <a:pt x="270" y="8689"/>
                  </a:cubicBezTo>
                  <a:cubicBezTo>
                    <a:pt x="292" y="8689"/>
                    <a:pt x="313" y="8673"/>
                    <a:pt x="333" y="8637"/>
                  </a:cubicBezTo>
                  <a:cubicBezTo>
                    <a:pt x="2690" y="4548"/>
                    <a:pt x="6488" y="1207"/>
                    <a:pt x="11326" y="764"/>
                  </a:cubicBezTo>
                  <a:cubicBezTo>
                    <a:pt x="11546" y="750"/>
                    <a:pt x="11452" y="1"/>
                    <a:pt x="11235"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04" name="Google Shape;2304;p57"/>
            <p:cNvSpPr/>
            <p:nvPr/>
          </p:nvSpPr>
          <p:spPr>
            <a:xfrm>
              <a:off x="4348907" y="4556966"/>
              <a:ext cx="1894167" cy="458410"/>
            </a:xfrm>
            <a:custGeom>
              <a:avLst/>
              <a:gdLst/>
              <a:ahLst/>
              <a:cxnLst/>
              <a:rect l="l" t="t" r="r" b="b"/>
              <a:pathLst>
                <a:path w="40465" h="9793" extrusionOk="0">
                  <a:moveTo>
                    <a:pt x="3992" y="0"/>
                  </a:moveTo>
                  <a:cubicBezTo>
                    <a:pt x="2789" y="0"/>
                    <a:pt x="1566" y="209"/>
                    <a:pt x="254" y="710"/>
                  </a:cubicBezTo>
                  <a:cubicBezTo>
                    <a:pt x="0" y="812"/>
                    <a:pt x="118" y="1434"/>
                    <a:pt x="394" y="1434"/>
                  </a:cubicBezTo>
                  <a:cubicBezTo>
                    <a:pt x="420" y="1434"/>
                    <a:pt x="447" y="1429"/>
                    <a:pt x="475" y="1417"/>
                  </a:cubicBezTo>
                  <a:lnTo>
                    <a:pt x="489" y="1431"/>
                  </a:lnTo>
                  <a:cubicBezTo>
                    <a:pt x="1723" y="934"/>
                    <a:pt x="3042" y="681"/>
                    <a:pt x="4365" y="681"/>
                  </a:cubicBezTo>
                  <a:cubicBezTo>
                    <a:pt x="4960" y="681"/>
                    <a:pt x="5556" y="732"/>
                    <a:pt x="6145" y="835"/>
                  </a:cubicBezTo>
                  <a:cubicBezTo>
                    <a:pt x="7739" y="1126"/>
                    <a:pt x="9195" y="1916"/>
                    <a:pt x="10789" y="2235"/>
                  </a:cubicBezTo>
                  <a:cubicBezTo>
                    <a:pt x="11491" y="2383"/>
                    <a:pt x="12202" y="2396"/>
                    <a:pt x="12911" y="2396"/>
                  </a:cubicBezTo>
                  <a:cubicBezTo>
                    <a:pt x="13072" y="2396"/>
                    <a:pt x="13233" y="2396"/>
                    <a:pt x="13394" y="2396"/>
                  </a:cubicBezTo>
                  <a:cubicBezTo>
                    <a:pt x="14118" y="2396"/>
                    <a:pt x="14838" y="2410"/>
                    <a:pt x="15543" y="2568"/>
                  </a:cubicBezTo>
                  <a:cubicBezTo>
                    <a:pt x="17234" y="2928"/>
                    <a:pt x="18260" y="4273"/>
                    <a:pt x="19813" y="4924"/>
                  </a:cubicBezTo>
                  <a:cubicBezTo>
                    <a:pt x="21324" y="5562"/>
                    <a:pt x="22959" y="5728"/>
                    <a:pt x="24484" y="6393"/>
                  </a:cubicBezTo>
                  <a:cubicBezTo>
                    <a:pt x="26051" y="7073"/>
                    <a:pt x="27548" y="7627"/>
                    <a:pt x="29225" y="7960"/>
                  </a:cubicBezTo>
                  <a:cubicBezTo>
                    <a:pt x="32829" y="8653"/>
                    <a:pt x="36489" y="9180"/>
                    <a:pt x="40107" y="9790"/>
                  </a:cubicBezTo>
                  <a:cubicBezTo>
                    <a:pt x="40119" y="9792"/>
                    <a:pt x="40132" y="9793"/>
                    <a:pt x="40144" y="9793"/>
                  </a:cubicBezTo>
                  <a:cubicBezTo>
                    <a:pt x="40465" y="9793"/>
                    <a:pt x="40428" y="9094"/>
                    <a:pt x="40134" y="9027"/>
                  </a:cubicBezTo>
                  <a:cubicBezTo>
                    <a:pt x="36419" y="8417"/>
                    <a:pt x="32649" y="7904"/>
                    <a:pt x="28948" y="7142"/>
                  </a:cubicBezTo>
                  <a:cubicBezTo>
                    <a:pt x="27160" y="6782"/>
                    <a:pt x="25621" y="6089"/>
                    <a:pt x="23957" y="5395"/>
                  </a:cubicBezTo>
                  <a:cubicBezTo>
                    <a:pt x="22072" y="4619"/>
                    <a:pt x="20104" y="4536"/>
                    <a:pt x="18413" y="3302"/>
                  </a:cubicBezTo>
                  <a:cubicBezTo>
                    <a:pt x="17276" y="2471"/>
                    <a:pt x="16361" y="1875"/>
                    <a:pt x="14920" y="1722"/>
                  </a:cubicBezTo>
                  <a:cubicBezTo>
                    <a:pt x="13007" y="1528"/>
                    <a:pt x="11232" y="1694"/>
                    <a:pt x="9347" y="1071"/>
                  </a:cubicBezTo>
                  <a:cubicBezTo>
                    <a:pt x="7463" y="445"/>
                    <a:pt x="5749" y="0"/>
                    <a:pt x="399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grpSp>
        <p:nvGrpSpPr>
          <p:cNvPr id="2305" name="Google Shape;2305;p57"/>
          <p:cNvGrpSpPr/>
          <p:nvPr/>
        </p:nvGrpSpPr>
        <p:grpSpPr>
          <a:xfrm rot="-2968875">
            <a:off x="10062875" y="-389140"/>
            <a:ext cx="2331261" cy="2023735"/>
            <a:chOff x="972034" y="4038077"/>
            <a:chExt cx="1579697" cy="1371393"/>
          </a:xfrm>
        </p:grpSpPr>
        <p:sp>
          <p:nvSpPr>
            <p:cNvPr id="2306" name="Google Shape;2306;p57"/>
            <p:cNvSpPr/>
            <p:nvPr/>
          </p:nvSpPr>
          <p:spPr>
            <a:xfrm>
              <a:off x="1874296" y="5118358"/>
              <a:ext cx="279690" cy="109723"/>
            </a:xfrm>
            <a:custGeom>
              <a:avLst/>
              <a:gdLst/>
              <a:ahLst/>
              <a:cxnLst/>
              <a:rect l="l" t="t" r="r" b="b"/>
              <a:pathLst>
                <a:path w="5975" h="2344" extrusionOk="0">
                  <a:moveTo>
                    <a:pt x="5614" y="1"/>
                  </a:moveTo>
                  <a:cubicBezTo>
                    <a:pt x="3909" y="999"/>
                    <a:pt x="1982" y="1553"/>
                    <a:pt x="0" y="1623"/>
                  </a:cubicBezTo>
                  <a:lnTo>
                    <a:pt x="28" y="2343"/>
                  </a:lnTo>
                  <a:cubicBezTo>
                    <a:pt x="2121" y="2260"/>
                    <a:pt x="4172" y="1678"/>
                    <a:pt x="5975" y="624"/>
                  </a:cubicBezTo>
                  <a:lnTo>
                    <a:pt x="5614"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07" name="Google Shape;2307;p57"/>
            <p:cNvSpPr/>
            <p:nvPr/>
          </p:nvSpPr>
          <p:spPr>
            <a:xfrm>
              <a:off x="1854168" y="4845830"/>
              <a:ext cx="70121" cy="200581"/>
            </a:xfrm>
            <a:custGeom>
              <a:avLst/>
              <a:gdLst/>
              <a:ahLst/>
              <a:cxnLst/>
              <a:rect l="l" t="t" r="r" b="b"/>
              <a:pathLst>
                <a:path w="1498" h="4285" extrusionOk="0">
                  <a:moveTo>
                    <a:pt x="790" y="1"/>
                  </a:moveTo>
                  <a:lnTo>
                    <a:pt x="0" y="4145"/>
                  </a:lnTo>
                  <a:lnTo>
                    <a:pt x="707" y="4284"/>
                  </a:lnTo>
                  <a:lnTo>
                    <a:pt x="1497" y="125"/>
                  </a:lnTo>
                  <a:lnTo>
                    <a:pt x="790"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nvGrpSpPr>
            <p:cNvPr id="2308" name="Google Shape;2308;p57"/>
            <p:cNvGrpSpPr/>
            <p:nvPr/>
          </p:nvGrpSpPr>
          <p:grpSpPr>
            <a:xfrm>
              <a:off x="972034" y="4038077"/>
              <a:ext cx="1579697" cy="1371393"/>
              <a:chOff x="972034" y="4038077"/>
              <a:chExt cx="1579697" cy="1371393"/>
            </a:xfrm>
          </p:grpSpPr>
          <p:sp>
            <p:nvSpPr>
              <p:cNvPr id="2309" name="Google Shape;2309;p57"/>
              <p:cNvSpPr/>
              <p:nvPr/>
            </p:nvSpPr>
            <p:spPr>
              <a:xfrm>
                <a:off x="1241613" y="4544093"/>
                <a:ext cx="1310118" cy="646540"/>
              </a:xfrm>
              <a:custGeom>
                <a:avLst/>
                <a:gdLst/>
                <a:ahLst/>
                <a:cxnLst/>
                <a:rect l="l" t="t" r="r" b="b"/>
                <a:pathLst>
                  <a:path w="27988" h="13812" extrusionOk="0">
                    <a:moveTo>
                      <a:pt x="583" y="1"/>
                    </a:moveTo>
                    <a:lnTo>
                      <a:pt x="1" y="431"/>
                    </a:lnTo>
                    <a:lnTo>
                      <a:pt x="15" y="431"/>
                    </a:lnTo>
                    <a:cubicBezTo>
                      <a:pt x="6389" y="8881"/>
                      <a:pt x="16334" y="13812"/>
                      <a:pt x="26875" y="13812"/>
                    </a:cubicBezTo>
                    <a:cubicBezTo>
                      <a:pt x="27245" y="13812"/>
                      <a:pt x="27616" y="13806"/>
                      <a:pt x="27988" y="13793"/>
                    </a:cubicBezTo>
                    <a:lnTo>
                      <a:pt x="27960" y="13087"/>
                    </a:lnTo>
                    <a:cubicBezTo>
                      <a:pt x="27603" y="13098"/>
                      <a:pt x="27247" y="13104"/>
                      <a:pt x="26891" y="13104"/>
                    </a:cubicBezTo>
                    <a:cubicBezTo>
                      <a:pt x="16568" y="13104"/>
                      <a:pt x="6814" y="8269"/>
                      <a:pt x="58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10" name="Google Shape;2310;p57"/>
              <p:cNvSpPr/>
              <p:nvPr/>
            </p:nvSpPr>
            <p:spPr>
              <a:xfrm>
                <a:off x="972034" y="4261454"/>
                <a:ext cx="564248" cy="538689"/>
              </a:xfrm>
              <a:custGeom>
                <a:avLst/>
                <a:gdLst/>
                <a:ahLst/>
                <a:cxnLst/>
                <a:rect l="l" t="t" r="r" b="b"/>
                <a:pathLst>
                  <a:path w="12054" h="11508" extrusionOk="0">
                    <a:moveTo>
                      <a:pt x="549" y="0"/>
                    </a:moveTo>
                    <a:cubicBezTo>
                      <a:pt x="211" y="0"/>
                      <a:pt x="1" y="472"/>
                      <a:pt x="173" y="771"/>
                    </a:cubicBezTo>
                    <a:cubicBezTo>
                      <a:pt x="2294" y="4500"/>
                      <a:pt x="4387" y="8687"/>
                      <a:pt x="8283" y="10863"/>
                    </a:cubicBezTo>
                    <a:lnTo>
                      <a:pt x="8338" y="10891"/>
                    </a:lnTo>
                    <a:cubicBezTo>
                      <a:pt x="8722" y="11092"/>
                      <a:pt x="9693" y="11507"/>
                      <a:pt x="10359" y="11507"/>
                    </a:cubicBezTo>
                    <a:cubicBezTo>
                      <a:pt x="10653" y="11507"/>
                      <a:pt x="10888" y="11426"/>
                      <a:pt x="10986" y="11209"/>
                    </a:cubicBezTo>
                    <a:cubicBezTo>
                      <a:pt x="12053" y="8881"/>
                      <a:pt x="11332" y="6330"/>
                      <a:pt x="9516" y="4583"/>
                    </a:cubicBezTo>
                    <a:cubicBezTo>
                      <a:pt x="7090" y="2255"/>
                      <a:pt x="3597" y="1700"/>
                      <a:pt x="769" y="64"/>
                    </a:cubicBezTo>
                    <a:cubicBezTo>
                      <a:pt x="692" y="20"/>
                      <a:pt x="618" y="0"/>
                      <a:pt x="549"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11" name="Google Shape;2311;p57"/>
              <p:cNvSpPr/>
              <p:nvPr/>
            </p:nvSpPr>
            <p:spPr>
              <a:xfrm>
                <a:off x="1741262" y="4038077"/>
                <a:ext cx="382204" cy="890747"/>
              </a:xfrm>
              <a:custGeom>
                <a:avLst/>
                <a:gdLst/>
                <a:ahLst/>
                <a:cxnLst/>
                <a:rect l="l" t="t" r="r" b="b"/>
                <a:pathLst>
                  <a:path w="8165" h="19029" extrusionOk="0">
                    <a:moveTo>
                      <a:pt x="2211" y="0"/>
                    </a:moveTo>
                    <a:cubicBezTo>
                      <a:pt x="1998" y="0"/>
                      <a:pt x="1785" y="133"/>
                      <a:pt x="1733" y="387"/>
                    </a:cubicBezTo>
                    <a:cubicBezTo>
                      <a:pt x="818" y="3589"/>
                      <a:pt x="0" y="6833"/>
                      <a:pt x="291" y="10187"/>
                    </a:cubicBezTo>
                    <a:cubicBezTo>
                      <a:pt x="569" y="13140"/>
                      <a:pt x="1442" y="16023"/>
                      <a:pt x="2842" y="18629"/>
                    </a:cubicBezTo>
                    <a:cubicBezTo>
                      <a:pt x="2919" y="18770"/>
                      <a:pt x="3056" y="18852"/>
                      <a:pt x="3208" y="18852"/>
                    </a:cubicBezTo>
                    <a:cubicBezTo>
                      <a:pt x="3220" y="18852"/>
                      <a:pt x="3232" y="18852"/>
                      <a:pt x="3244" y="18851"/>
                    </a:cubicBezTo>
                    <a:cubicBezTo>
                      <a:pt x="3311" y="18969"/>
                      <a:pt x="3432" y="19028"/>
                      <a:pt x="3552" y="19028"/>
                    </a:cubicBezTo>
                    <a:cubicBezTo>
                      <a:pt x="3658" y="19028"/>
                      <a:pt x="3762" y="18983"/>
                      <a:pt x="3826" y="18892"/>
                    </a:cubicBezTo>
                    <a:cubicBezTo>
                      <a:pt x="8165" y="13140"/>
                      <a:pt x="5601" y="6001"/>
                      <a:pt x="2662" y="304"/>
                    </a:cubicBezTo>
                    <a:cubicBezTo>
                      <a:pt x="2579" y="99"/>
                      <a:pt x="2395" y="0"/>
                      <a:pt x="221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12" name="Google Shape;2312;p57"/>
              <p:cNvSpPr/>
              <p:nvPr/>
            </p:nvSpPr>
            <p:spPr>
              <a:xfrm>
                <a:off x="1106659" y="5137878"/>
                <a:ext cx="920144" cy="271592"/>
              </a:xfrm>
              <a:custGeom>
                <a:avLst/>
                <a:gdLst/>
                <a:ahLst/>
                <a:cxnLst/>
                <a:rect l="l" t="t" r="r" b="b"/>
                <a:pathLst>
                  <a:path w="19657" h="5802" extrusionOk="0">
                    <a:moveTo>
                      <a:pt x="15184" y="1"/>
                    </a:moveTo>
                    <a:cubicBezTo>
                      <a:pt x="13482" y="1"/>
                      <a:pt x="11759" y="296"/>
                      <a:pt x="10161" y="651"/>
                    </a:cubicBezTo>
                    <a:cubicBezTo>
                      <a:pt x="8567" y="1011"/>
                      <a:pt x="7001" y="1483"/>
                      <a:pt x="5462" y="2037"/>
                    </a:cubicBezTo>
                    <a:cubicBezTo>
                      <a:pt x="4506" y="2384"/>
                      <a:pt x="3577" y="2841"/>
                      <a:pt x="2606" y="3215"/>
                    </a:cubicBezTo>
                    <a:cubicBezTo>
                      <a:pt x="1789" y="3520"/>
                      <a:pt x="749" y="3645"/>
                      <a:pt x="222" y="4435"/>
                    </a:cubicBezTo>
                    <a:cubicBezTo>
                      <a:pt x="0" y="4782"/>
                      <a:pt x="181" y="4990"/>
                      <a:pt x="499" y="5115"/>
                    </a:cubicBezTo>
                    <a:cubicBezTo>
                      <a:pt x="901" y="5267"/>
                      <a:pt x="1553" y="5281"/>
                      <a:pt x="1789" y="5323"/>
                    </a:cubicBezTo>
                    <a:cubicBezTo>
                      <a:pt x="2690" y="5461"/>
                      <a:pt x="3591" y="5572"/>
                      <a:pt x="4492" y="5655"/>
                    </a:cubicBezTo>
                    <a:cubicBezTo>
                      <a:pt x="5475" y="5753"/>
                      <a:pt x="6459" y="5802"/>
                      <a:pt x="7443" y="5802"/>
                    </a:cubicBezTo>
                    <a:cubicBezTo>
                      <a:pt x="8275" y="5802"/>
                      <a:pt x="9107" y="5767"/>
                      <a:pt x="9939" y="5697"/>
                    </a:cubicBezTo>
                    <a:cubicBezTo>
                      <a:pt x="13502" y="5364"/>
                      <a:pt x="17009" y="4117"/>
                      <a:pt x="19449" y="1400"/>
                    </a:cubicBezTo>
                    <a:cubicBezTo>
                      <a:pt x="19657" y="1178"/>
                      <a:pt x="19490" y="845"/>
                      <a:pt x="19255" y="748"/>
                    </a:cubicBezTo>
                    <a:cubicBezTo>
                      <a:pt x="19213" y="720"/>
                      <a:pt x="19171" y="693"/>
                      <a:pt x="19130" y="679"/>
                    </a:cubicBezTo>
                    <a:cubicBezTo>
                      <a:pt x="17877" y="188"/>
                      <a:pt x="16537" y="1"/>
                      <a:pt x="1518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grpSp>
      <p:pic>
        <p:nvPicPr>
          <p:cNvPr id="4" name="Picture 3">
            <a:extLst>
              <a:ext uri="{FF2B5EF4-FFF2-40B4-BE49-F238E27FC236}">
                <a16:creationId xmlns:a16="http://schemas.microsoft.com/office/drawing/2014/main" id="{F870C77C-B43C-82C7-135B-AEA1DE9D2235}"/>
              </a:ext>
            </a:extLst>
          </p:cNvPr>
          <p:cNvPicPr>
            <a:picLocks noChangeAspect="1"/>
          </p:cNvPicPr>
          <p:nvPr/>
        </p:nvPicPr>
        <p:blipFill>
          <a:blip r:embed="rId3"/>
          <a:stretch>
            <a:fillRect/>
          </a:stretch>
        </p:blipFill>
        <p:spPr>
          <a:xfrm>
            <a:off x="3737371" y="211646"/>
            <a:ext cx="4291956" cy="1926503"/>
          </a:xfrm>
          <a:prstGeom prst="rect">
            <a:avLst/>
          </a:prstGeom>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85"/>
                                        </p:tgtEl>
                                        <p:attrNameLst>
                                          <p:attrName>style.visibility</p:attrName>
                                        </p:attrNameLst>
                                      </p:cBhvr>
                                      <p:to>
                                        <p:strVal val="visible"/>
                                      </p:to>
                                    </p:set>
                                    <p:animEffect transition="in" filter="fade">
                                      <p:cBhvr>
                                        <p:cTn id="7" dur="1000"/>
                                        <p:tgtEl>
                                          <p:spTgt spid="2285"/>
                                        </p:tgtEl>
                                      </p:cBhvr>
                                    </p:animEffect>
                                    <p:anim calcmode="lin" valueType="num">
                                      <p:cBhvr>
                                        <p:cTn id="8" dur="1000" fill="hold"/>
                                        <p:tgtEl>
                                          <p:spTgt spid="2285"/>
                                        </p:tgtEl>
                                        <p:attrNameLst>
                                          <p:attrName>ppt_x</p:attrName>
                                        </p:attrNameLst>
                                      </p:cBhvr>
                                      <p:tavLst>
                                        <p:tav tm="0">
                                          <p:val>
                                            <p:strVal val="#ppt_x"/>
                                          </p:val>
                                        </p:tav>
                                        <p:tav tm="100000">
                                          <p:val>
                                            <p:strVal val="#ppt_x"/>
                                          </p:val>
                                        </p:tav>
                                      </p:tavLst>
                                    </p:anim>
                                    <p:anim calcmode="lin" valueType="num">
                                      <p:cBhvr>
                                        <p:cTn id="9" dur="1000" fill="hold"/>
                                        <p:tgtEl>
                                          <p:spTgt spid="22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05"/>
                                        </p:tgtEl>
                                        <p:attrNameLst>
                                          <p:attrName>style.visibility</p:attrName>
                                        </p:attrNameLst>
                                      </p:cBhvr>
                                      <p:to>
                                        <p:strVal val="visible"/>
                                      </p:to>
                                    </p:set>
                                    <p:animEffect transition="in" filter="fade">
                                      <p:cBhvr>
                                        <p:cTn id="12" dur="1000"/>
                                        <p:tgtEl>
                                          <p:spTgt spid="2305"/>
                                        </p:tgtEl>
                                      </p:cBhvr>
                                    </p:animEffect>
                                    <p:anim calcmode="lin" valueType="num">
                                      <p:cBhvr>
                                        <p:cTn id="13" dur="1000" fill="hold"/>
                                        <p:tgtEl>
                                          <p:spTgt spid="2305"/>
                                        </p:tgtEl>
                                        <p:attrNameLst>
                                          <p:attrName>ppt_x</p:attrName>
                                        </p:attrNameLst>
                                      </p:cBhvr>
                                      <p:tavLst>
                                        <p:tav tm="0">
                                          <p:val>
                                            <p:strVal val="#ppt_x"/>
                                          </p:val>
                                        </p:tav>
                                        <p:tav tm="100000">
                                          <p:val>
                                            <p:strVal val="#ppt_x"/>
                                          </p:val>
                                        </p:tav>
                                      </p:tavLst>
                                    </p:anim>
                                    <p:anim calcmode="lin" valueType="num">
                                      <p:cBhvr>
                                        <p:cTn id="14" dur="1000" fill="hold"/>
                                        <p:tgtEl>
                                          <p:spTgt spid="230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277"/>
                                        </p:tgtEl>
                                        <p:attrNameLst>
                                          <p:attrName>style.visibility</p:attrName>
                                        </p:attrNameLst>
                                      </p:cBhvr>
                                      <p:to>
                                        <p:strVal val="visible"/>
                                      </p:to>
                                    </p:set>
                                    <p:anim calcmode="lin" valueType="num">
                                      <p:cBhvr>
                                        <p:cTn id="19" dur="500" fill="hold"/>
                                        <p:tgtEl>
                                          <p:spTgt spid="2277"/>
                                        </p:tgtEl>
                                        <p:attrNameLst>
                                          <p:attrName>ppt_w</p:attrName>
                                        </p:attrNameLst>
                                      </p:cBhvr>
                                      <p:tavLst>
                                        <p:tav tm="0">
                                          <p:val>
                                            <p:fltVal val="0"/>
                                          </p:val>
                                        </p:tav>
                                        <p:tav tm="100000">
                                          <p:val>
                                            <p:strVal val="#ppt_w"/>
                                          </p:val>
                                        </p:tav>
                                      </p:tavLst>
                                    </p:anim>
                                    <p:anim calcmode="lin" valueType="num">
                                      <p:cBhvr>
                                        <p:cTn id="20" dur="500" fill="hold"/>
                                        <p:tgtEl>
                                          <p:spTgt spid="2277"/>
                                        </p:tgtEl>
                                        <p:attrNameLst>
                                          <p:attrName>ppt_h</p:attrName>
                                        </p:attrNameLst>
                                      </p:cBhvr>
                                      <p:tavLst>
                                        <p:tav tm="0">
                                          <p:val>
                                            <p:fltVal val="0"/>
                                          </p:val>
                                        </p:tav>
                                        <p:tav tm="100000">
                                          <p:val>
                                            <p:strVal val="#ppt_h"/>
                                          </p:val>
                                        </p:tav>
                                      </p:tavLst>
                                    </p:anim>
                                    <p:animEffect transition="in" filter="fade">
                                      <p:cBhvr>
                                        <p:cTn id="21" dur="500"/>
                                        <p:tgtEl>
                                          <p:spTgt spid="227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283"/>
                                        </p:tgtEl>
                                        <p:attrNameLst>
                                          <p:attrName>style.visibility</p:attrName>
                                        </p:attrNameLst>
                                      </p:cBhvr>
                                      <p:to>
                                        <p:strVal val="visible"/>
                                      </p:to>
                                    </p:set>
                                    <p:anim calcmode="lin" valueType="num">
                                      <p:cBhvr>
                                        <p:cTn id="26" dur="500" fill="hold"/>
                                        <p:tgtEl>
                                          <p:spTgt spid="2283"/>
                                        </p:tgtEl>
                                        <p:attrNameLst>
                                          <p:attrName>ppt_w</p:attrName>
                                        </p:attrNameLst>
                                      </p:cBhvr>
                                      <p:tavLst>
                                        <p:tav tm="0">
                                          <p:val>
                                            <p:fltVal val="0"/>
                                          </p:val>
                                        </p:tav>
                                        <p:tav tm="100000">
                                          <p:val>
                                            <p:strVal val="#ppt_w"/>
                                          </p:val>
                                        </p:tav>
                                      </p:tavLst>
                                    </p:anim>
                                    <p:anim calcmode="lin" valueType="num">
                                      <p:cBhvr>
                                        <p:cTn id="27" dur="500" fill="hold"/>
                                        <p:tgtEl>
                                          <p:spTgt spid="2283"/>
                                        </p:tgtEl>
                                        <p:attrNameLst>
                                          <p:attrName>ppt_h</p:attrName>
                                        </p:attrNameLst>
                                      </p:cBhvr>
                                      <p:tavLst>
                                        <p:tav tm="0">
                                          <p:val>
                                            <p:fltVal val="0"/>
                                          </p:val>
                                        </p:tav>
                                        <p:tav tm="100000">
                                          <p:val>
                                            <p:strVal val="#ppt_h"/>
                                          </p:val>
                                        </p:tav>
                                      </p:tavLst>
                                    </p:anim>
                                    <p:animEffect transition="in" filter="fade">
                                      <p:cBhvr>
                                        <p:cTn id="28" dur="500"/>
                                        <p:tgtEl>
                                          <p:spTgt spid="2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7" grpId="0" animBg="1"/>
      <p:bldP spid="228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kids with glasses and a black background&#10;&#10;Description automatically generated">
            <a:extLst>
              <a:ext uri="{FF2B5EF4-FFF2-40B4-BE49-F238E27FC236}">
                <a16:creationId xmlns:a16="http://schemas.microsoft.com/office/drawing/2014/main" id="{F9E973C7-1431-E827-5BBC-3F1C14343D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7" y="911188"/>
            <a:ext cx="12188203" cy="5946812"/>
          </a:xfrm>
          <a:prstGeom prst="rect">
            <a:avLst/>
          </a:prstGeom>
        </p:spPr>
      </p:pic>
    </p:spTree>
    <p:extLst>
      <p:ext uri="{BB962C8B-B14F-4D97-AF65-F5344CB8AC3E}">
        <p14:creationId xmlns:p14="http://schemas.microsoft.com/office/powerpoint/2010/main" val="1004603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0" r="-20000"/>
          </a:stretch>
        </a:blipFill>
        <a:effectLst/>
      </p:bgPr>
    </p:bg>
    <p:spTree>
      <p:nvGrpSpPr>
        <p:cNvPr id="1" name=""/>
        <p:cNvGrpSpPr/>
        <p:nvPr/>
      </p:nvGrpSpPr>
      <p:grpSpPr>
        <a:xfrm>
          <a:off x="0" y="0"/>
          <a:ext cx="0" cy="0"/>
          <a:chOff x="0" y="0"/>
          <a:chExt cx="0" cy="0"/>
        </a:xfrm>
      </p:grpSpPr>
      <p:sp>
        <p:nvSpPr>
          <p:cNvPr id="5" name="Google Shape;1749;p52">
            <a:extLst>
              <a:ext uri="{FF2B5EF4-FFF2-40B4-BE49-F238E27FC236}">
                <a16:creationId xmlns:a16="http://schemas.microsoft.com/office/drawing/2014/main" id="{A01A7F1D-C75E-B1B4-32F5-06528D1111D0}"/>
              </a:ext>
            </a:extLst>
          </p:cNvPr>
          <p:cNvSpPr txBox="1">
            <a:spLocks noGrp="1"/>
          </p:cNvSpPr>
          <p:nvPr>
            <p:ph type="title"/>
          </p:nvPr>
        </p:nvSpPr>
        <p:spPr>
          <a:xfrm>
            <a:off x="2145701" y="747400"/>
            <a:ext cx="7636251" cy="2681600"/>
          </a:xfrm>
          <a:prstGeom prst="rect">
            <a:avLst/>
          </a:prstGeom>
        </p:spPr>
        <p:txBody>
          <a:bodyPr spcFirstLastPara="1" wrap="square" lIns="121900" tIns="121900" rIns="121900" bIns="121900" anchor="t" anchorCtr="0">
            <a:noAutofit/>
          </a:bodyPr>
          <a:lstStyle/>
          <a:p>
            <a:pPr algn="ctr"/>
            <a:r>
              <a:rPr lang="en" sz="7200" b="1" dirty="0">
                <a:ln>
                  <a:solidFill>
                    <a:schemeClr val="accent1"/>
                  </a:solidFill>
                </a:ln>
                <a:latin typeface="Cambria" panose="02040503050406030204" pitchFamily="18" charset="0"/>
                <a:ea typeface="Cambria" panose="02040503050406030204" pitchFamily="18" charset="0"/>
              </a:rPr>
              <a:t>VƯỢT CHƯỚNG </a:t>
            </a:r>
            <a:r>
              <a:rPr lang="en" sz="7200" b="1" dirty="0">
                <a:ln>
                  <a:solidFill>
                    <a:schemeClr val="accent1"/>
                  </a:solidFill>
                </a:ln>
                <a:solidFill>
                  <a:schemeClr val="dk2"/>
                </a:solidFill>
                <a:latin typeface="Cambria" panose="02040503050406030204" pitchFamily="18" charset="0"/>
                <a:ea typeface="Cambria" panose="02040503050406030204" pitchFamily="18" charset="0"/>
              </a:rPr>
              <a:t>NGẠI VẬT</a:t>
            </a:r>
            <a:endParaRPr sz="7200" b="1" dirty="0">
              <a:ln>
                <a:solidFill>
                  <a:schemeClr val="accent1"/>
                </a:solidFill>
              </a:ln>
              <a:solidFill>
                <a:schemeClr val="dk2"/>
              </a:solidFill>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17D5DAF0-74D2-9C2E-D6A1-4A80C3F23D8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517" b="51856" l="3500" r="31600">
                        <a14:foregroundMark x1="10117" y1="40394" x2="25117" y2="38128"/>
                        <a14:foregroundMark x1="25117" y1="38128" x2="25583" y2="38128"/>
                        <a14:foregroundMark x1="16283" y1="35140" x2="22900" y2="43153"/>
                        <a14:foregroundMark x1="15000" y1="35140" x2="16517" y2="47061"/>
                        <a14:foregroundMark x1="16517" y1="47061" x2="16517" y2="47061"/>
                        <a14:foregroundMark x1="17100" y1="36749" x2="22783" y2="36059"/>
                        <a14:foregroundMark x1="22783" y1="36059" x2="22783" y2="36059"/>
                        <a14:foregroundMark x1="16750" y1="40854" x2="21633" y2="44762"/>
                        <a14:foregroundMark x1="9300" y1="45222" x2="15233" y2="46601"/>
                        <a14:foregroundMark x1="7900" y1="44762" x2="13950" y2="48867"/>
                        <a14:foregroundMark x1="17333" y1="46141" x2="26867" y2="46141"/>
                        <a14:foregroundMark x1="15933" y1="47750" x2="22900" y2="47980"/>
                        <a14:foregroundMark x1="22783" y1="36289" x2="24300" y2="39475"/>
                        <a14:foregroundMark x1="10700" y1="18654" x2="10700" y2="18654"/>
                        <a14:foregroundMark x1="28250" y1="48440" x2="28950" y2="51856"/>
                        <a14:backgroundMark x1="10583" y1="51166" x2="11867" y2="52775"/>
                        <a14:backgroundMark x1="10000" y1="50936" x2="10700" y2="52085"/>
                        <a14:backgroundMark x1="24767" y1="50706" x2="26283" y2="51166"/>
                      </a14:backgroundRemoval>
                    </a14:imgEffect>
                  </a14:imgLayer>
                </a14:imgProps>
              </a:ext>
            </a:extLst>
          </a:blip>
          <a:srcRect r="64884" b="44701"/>
          <a:stretch/>
        </p:blipFill>
        <p:spPr>
          <a:xfrm>
            <a:off x="3823138" y="2858740"/>
            <a:ext cx="4281377" cy="3421557"/>
          </a:xfrm>
          <a:prstGeom prst="rect">
            <a:avLst/>
          </a:prstGeom>
        </p:spPr>
      </p:pic>
    </p:spTree>
    <p:extLst>
      <p:ext uri="{BB962C8B-B14F-4D97-AF65-F5344CB8AC3E}">
        <p14:creationId xmlns:p14="http://schemas.microsoft.com/office/powerpoint/2010/main" val="3646546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0" r="-20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F30476E-9793-4A53-0738-0A01B039BB76}"/>
              </a:ext>
            </a:extLst>
          </p:cNvPr>
          <p:cNvSpPr/>
          <p:nvPr/>
        </p:nvSpPr>
        <p:spPr>
          <a:xfrm>
            <a:off x="1346791" y="382773"/>
            <a:ext cx="10292316" cy="3331535"/>
          </a:xfrm>
          <a:prstGeom prst="roundRect">
            <a:avLst/>
          </a:prstGeom>
          <a:solidFill>
            <a:schemeClr val="accent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ADFEE7"/>
              </a:solidFill>
              <a:effectLst/>
              <a:uLnTx/>
              <a:uFillTx/>
              <a:latin typeface="Cambria" panose="02040503050406030204" pitchFamily="18" charset="0"/>
              <a:ea typeface="Cambria" panose="02040503050406030204" pitchFamily="18" charset="0"/>
              <a:sym typeface="Arial"/>
            </a:endParaRPr>
          </a:p>
        </p:txBody>
      </p:sp>
      <p:sp>
        <p:nvSpPr>
          <p:cNvPr id="5" name="Google Shape;1749;p52">
            <a:extLst>
              <a:ext uri="{FF2B5EF4-FFF2-40B4-BE49-F238E27FC236}">
                <a16:creationId xmlns:a16="http://schemas.microsoft.com/office/drawing/2014/main" id="{A01A7F1D-C75E-B1B4-32F5-06528D1111D0}"/>
              </a:ext>
            </a:extLst>
          </p:cNvPr>
          <p:cNvSpPr txBox="1">
            <a:spLocks noGrp="1"/>
          </p:cNvSpPr>
          <p:nvPr>
            <p:ph type="title"/>
          </p:nvPr>
        </p:nvSpPr>
        <p:spPr>
          <a:xfrm>
            <a:off x="2680671" y="644666"/>
            <a:ext cx="7636251" cy="1563409"/>
          </a:xfrm>
          <a:prstGeom prst="rect">
            <a:avLst/>
          </a:prstGeom>
        </p:spPr>
        <p:txBody>
          <a:bodyPr spcFirstLastPara="1" wrap="square" lIns="121900" tIns="121900" rIns="121900" bIns="121900" anchor="t" anchorCtr="0">
            <a:noAutofit/>
          </a:bodyPr>
          <a:lstStyle/>
          <a:p>
            <a:pPr algn="ctr"/>
            <a:r>
              <a:rPr lang="en" dirty="0">
                <a:ln>
                  <a:solidFill>
                    <a:schemeClr val="accent1"/>
                  </a:solidFill>
                </a:ln>
                <a:latin typeface="Cambria" panose="02040503050406030204" pitchFamily="18" charset="0"/>
                <a:ea typeface="Cambria" panose="02040503050406030204" pitchFamily="18" charset="0"/>
              </a:rPr>
              <a:t>12 000 + 39 000 + 24 000 = ?</a:t>
            </a:r>
          </a:p>
        </p:txBody>
      </p:sp>
      <p:pic>
        <p:nvPicPr>
          <p:cNvPr id="9" name="Picture 8">
            <a:extLst>
              <a:ext uri="{FF2B5EF4-FFF2-40B4-BE49-F238E27FC236}">
                <a16:creationId xmlns:a16="http://schemas.microsoft.com/office/drawing/2014/main" id="{B31DB9EF-F6C5-E3A0-536C-6626F7703F7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0920" b="95599" l="37767" r="96400">
                        <a14:foregroundMark x1="39067" y1="83481" x2="38833" y2="74089"/>
                        <a14:foregroundMark x1="37783" y1="74089" x2="38367" y2="72020"/>
                        <a14:foregroundMark x1="46400" y1="82791" x2="52883" y2="89163"/>
                        <a14:foregroundMark x1="52883" y1="89163" x2="53133" y2="89195"/>
                        <a14:foregroundMark x1="49767" y1="81182" x2="54117" y2="91790"/>
                        <a14:foregroundMark x1="54117" y1="91790" x2="54533" y2="92414"/>
                        <a14:foregroundMark x1="48717" y1="81412" x2="54533" y2="80033"/>
                        <a14:foregroundMark x1="54533" y1="80033" x2="54533" y2="80033"/>
                        <a14:foregroundMark x1="48483" y1="88966" x2="50233" y2="92644"/>
                        <a14:foregroundMark x1="58600" y1="62627" x2="62550" y2="61478"/>
                        <a14:foregroundMark x1="83133" y1="86470" x2="91167" y2="84401"/>
                        <a14:foregroundMark x1="91167" y1="84401" x2="91167" y2="84401"/>
                        <a14:foregroundMark x1="88717" y1="91954" x2="91167" y2="86700"/>
                        <a14:foregroundMark x1="93833" y1="80033" x2="96400" y2="85780"/>
                      </a14:backgroundRemoval>
                    </a14:imgEffect>
                  </a14:imgLayer>
                </a14:imgProps>
              </a:ext>
            </a:extLst>
          </a:blip>
          <a:srcRect l="34302" t="56660"/>
          <a:stretch/>
        </p:blipFill>
        <p:spPr>
          <a:xfrm>
            <a:off x="0" y="4706678"/>
            <a:ext cx="5593843" cy="1872748"/>
          </a:xfrm>
          <a:prstGeom prst="rect">
            <a:avLst/>
          </a:prstGeom>
        </p:spPr>
      </p:pic>
      <p:pic>
        <p:nvPicPr>
          <p:cNvPr id="4" name="Picture 3">
            <a:extLst>
              <a:ext uri="{FF2B5EF4-FFF2-40B4-BE49-F238E27FC236}">
                <a16:creationId xmlns:a16="http://schemas.microsoft.com/office/drawing/2014/main" id="{A599047E-6E43-C66D-43D0-761E08064A7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9702" b="96621" l="67096" r="97540">
                        <a14:foregroundMark x1="96840" y1="84963" x2="97540" y2="81651"/>
                      </a14:backgroundRemoval>
                    </a14:imgEffect>
                  </a14:imgLayer>
                </a14:imgProps>
              </a:ext>
            </a:extLst>
          </a:blip>
          <a:srcRect l="63460" t="66356"/>
          <a:stretch/>
        </p:blipFill>
        <p:spPr>
          <a:xfrm>
            <a:off x="5230988" y="3856077"/>
            <a:ext cx="3637221" cy="2831803"/>
          </a:xfrm>
          <a:prstGeom prst="rect">
            <a:avLst/>
          </a:prstGeom>
        </p:spPr>
      </p:pic>
      <p:sp>
        <p:nvSpPr>
          <p:cNvPr id="6" name="Google Shape;1749;p52">
            <a:extLst>
              <a:ext uri="{FF2B5EF4-FFF2-40B4-BE49-F238E27FC236}">
                <a16:creationId xmlns:a16="http://schemas.microsoft.com/office/drawing/2014/main" id="{FECC34E4-1A5E-AC11-DAE9-29B9D809CEAF}"/>
              </a:ext>
            </a:extLst>
          </p:cNvPr>
          <p:cNvSpPr txBox="1">
            <a:spLocks/>
          </p:cNvSpPr>
          <p:nvPr/>
        </p:nvSpPr>
        <p:spPr>
          <a:xfrm>
            <a:off x="4820346" y="1691758"/>
            <a:ext cx="3444949" cy="156340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1"/>
              </a:buClr>
              <a:buSzPts val="3000"/>
              <a:buFont typeface="Rubik Black"/>
              <a:buNone/>
              <a:defRPr sz="3600" b="0" i="1" u="none" strike="noStrike" cap="none">
                <a:solidFill>
                  <a:schemeClr val="accent1"/>
                </a:solidFill>
                <a:latin typeface="Rubik Black"/>
                <a:ea typeface="Rubik Black"/>
                <a:cs typeface="Rubik Black"/>
                <a:sym typeface="Rubik Black"/>
              </a:defRPr>
            </a:lvl1pPr>
            <a:lvl2pPr marR="0" lvl="1" algn="ctr" rtl="0">
              <a:lnSpc>
                <a:spcPct val="100000"/>
              </a:lnSpc>
              <a:spcBef>
                <a:spcPts val="0"/>
              </a:spcBef>
              <a:spcAft>
                <a:spcPts val="0"/>
              </a:spcAft>
              <a:buClr>
                <a:schemeClr val="accent1"/>
              </a:buClr>
              <a:buSzPts val="3000"/>
              <a:buFont typeface="Rubik Black"/>
              <a:buNone/>
              <a:defRPr sz="3000" b="0" i="0" u="none" strike="noStrike" cap="none">
                <a:solidFill>
                  <a:schemeClr val="accent1"/>
                </a:solidFill>
                <a:latin typeface="Rubik Black"/>
                <a:ea typeface="Rubik Black"/>
                <a:cs typeface="Rubik Black"/>
                <a:sym typeface="Rubik Black"/>
              </a:defRPr>
            </a:lvl2pPr>
            <a:lvl3pPr marR="0" lvl="2" algn="ctr" rtl="0">
              <a:lnSpc>
                <a:spcPct val="100000"/>
              </a:lnSpc>
              <a:spcBef>
                <a:spcPts val="0"/>
              </a:spcBef>
              <a:spcAft>
                <a:spcPts val="0"/>
              </a:spcAft>
              <a:buClr>
                <a:schemeClr val="accent1"/>
              </a:buClr>
              <a:buSzPts val="3000"/>
              <a:buFont typeface="Rubik Black"/>
              <a:buNone/>
              <a:defRPr sz="3000" b="0" i="0" u="none" strike="noStrike" cap="none">
                <a:solidFill>
                  <a:schemeClr val="accent1"/>
                </a:solidFill>
                <a:latin typeface="Rubik Black"/>
                <a:ea typeface="Rubik Black"/>
                <a:cs typeface="Rubik Black"/>
                <a:sym typeface="Rubik Black"/>
              </a:defRPr>
            </a:lvl3pPr>
            <a:lvl4pPr marR="0" lvl="3" algn="ctr" rtl="0">
              <a:lnSpc>
                <a:spcPct val="100000"/>
              </a:lnSpc>
              <a:spcBef>
                <a:spcPts val="0"/>
              </a:spcBef>
              <a:spcAft>
                <a:spcPts val="0"/>
              </a:spcAft>
              <a:buClr>
                <a:schemeClr val="accent1"/>
              </a:buClr>
              <a:buSzPts val="3000"/>
              <a:buFont typeface="Rubik Black"/>
              <a:buNone/>
              <a:defRPr sz="3000" b="0" i="0" u="none" strike="noStrike" cap="none">
                <a:solidFill>
                  <a:schemeClr val="accent1"/>
                </a:solidFill>
                <a:latin typeface="Rubik Black"/>
                <a:ea typeface="Rubik Black"/>
                <a:cs typeface="Rubik Black"/>
                <a:sym typeface="Rubik Black"/>
              </a:defRPr>
            </a:lvl4pPr>
            <a:lvl5pPr marR="0" lvl="4" algn="ctr" rtl="0">
              <a:lnSpc>
                <a:spcPct val="100000"/>
              </a:lnSpc>
              <a:spcBef>
                <a:spcPts val="0"/>
              </a:spcBef>
              <a:spcAft>
                <a:spcPts val="0"/>
              </a:spcAft>
              <a:buClr>
                <a:schemeClr val="accent1"/>
              </a:buClr>
              <a:buSzPts val="3000"/>
              <a:buFont typeface="Rubik Black"/>
              <a:buNone/>
              <a:defRPr sz="3000" b="0" i="0" u="none" strike="noStrike" cap="none">
                <a:solidFill>
                  <a:schemeClr val="accent1"/>
                </a:solidFill>
                <a:latin typeface="Rubik Black"/>
                <a:ea typeface="Rubik Black"/>
                <a:cs typeface="Rubik Black"/>
                <a:sym typeface="Rubik Black"/>
              </a:defRPr>
            </a:lvl5pPr>
            <a:lvl6pPr marR="0" lvl="5" algn="ctr" rtl="0">
              <a:lnSpc>
                <a:spcPct val="100000"/>
              </a:lnSpc>
              <a:spcBef>
                <a:spcPts val="0"/>
              </a:spcBef>
              <a:spcAft>
                <a:spcPts val="0"/>
              </a:spcAft>
              <a:buClr>
                <a:schemeClr val="accent1"/>
              </a:buClr>
              <a:buSzPts val="3000"/>
              <a:buFont typeface="Rubik Black"/>
              <a:buNone/>
              <a:defRPr sz="3000" b="0" i="0" u="none" strike="noStrike" cap="none">
                <a:solidFill>
                  <a:schemeClr val="accent1"/>
                </a:solidFill>
                <a:latin typeface="Rubik Black"/>
                <a:ea typeface="Rubik Black"/>
                <a:cs typeface="Rubik Black"/>
                <a:sym typeface="Rubik Black"/>
              </a:defRPr>
            </a:lvl6pPr>
            <a:lvl7pPr marR="0" lvl="6" algn="ctr" rtl="0">
              <a:lnSpc>
                <a:spcPct val="100000"/>
              </a:lnSpc>
              <a:spcBef>
                <a:spcPts val="0"/>
              </a:spcBef>
              <a:spcAft>
                <a:spcPts val="0"/>
              </a:spcAft>
              <a:buClr>
                <a:schemeClr val="accent1"/>
              </a:buClr>
              <a:buSzPts val="3000"/>
              <a:buFont typeface="Rubik Black"/>
              <a:buNone/>
              <a:defRPr sz="3000" b="0" i="0" u="none" strike="noStrike" cap="none">
                <a:solidFill>
                  <a:schemeClr val="accent1"/>
                </a:solidFill>
                <a:latin typeface="Rubik Black"/>
                <a:ea typeface="Rubik Black"/>
                <a:cs typeface="Rubik Black"/>
                <a:sym typeface="Rubik Black"/>
              </a:defRPr>
            </a:lvl7pPr>
            <a:lvl8pPr marR="0" lvl="7" algn="ctr" rtl="0">
              <a:lnSpc>
                <a:spcPct val="100000"/>
              </a:lnSpc>
              <a:spcBef>
                <a:spcPts val="0"/>
              </a:spcBef>
              <a:spcAft>
                <a:spcPts val="0"/>
              </a:spcAft>
              <a:buClr>
                <a:schemeClr val="accent1"/>
              </a:buClr>
              <a:buSzPts val="3000"/>
              <a:buFont typeface="Rubik Black"/>
              <a:buNone/>
              <a:defRPr sz="3000" b="0" i="0" u="none" strike="noStrike" cap="none">
                <a:solidFill>
                  <a:schemeClr val="accent1"/>
                </a:solidFill>
                <a:latin typeface="Rubik Black"/>
                <a:ea typeface="Rubik Black"/>
                <a:cs typeface="Rubik Black"/>
                <a:sym typeface="Rubik Black"/>
              </a:defRPr>
            </a:lvl8pPr>
            <a:lvl9pPr marR="0" lvl="8" algn="ctr" rtl="0">
              <a:lnSpc>
                <a:spcPct val="100000"/>
              </a:lnSpc>
              <a:spcBef>
                <a:spcPts val="0"/>
              </a:spcBef>
              <a:spcAft>
                <a:spcPts val="0"/>
              </a:spcAft>
              <a:buClr>
                <a:schemeClr val="accent1"/>
              </a:buClr>
              <a:buSzPts val="3000"/>
              <a:buFont typeface="Rubik Black"/>
              <a:buNone/>
              <a:defRPr sz="3000" b="0" i="0" u="none" strike="noStrike" cap="none">
                <a:solidFill>
                  <a:schemeClr val="accent1"/>
                </a:solidFill>
                <a:latin typeface="Rubik Black"/>
                <a:ea typeface="Rubik Black"/>
                <a:cs typeface="Rubik Black"/>
                <a:sym typeface="Rubik Black"/>
              </a:defRPr>
            </a:lvl9pPr>
          </a:lstStyle>
          <a:p>
            <a:pPr lvl="0" algn="ctr" defTabSz="1219170">
              <a:buClr>
                <a:srgbClr val="202020"/>
              </a:buClr>
            </a:pPr>
            <a:r>
              <a:rPr lang="en-US" sz="8800" kern="0" dirty="0">
                <a:ln>
                  <a:solidFill>
                    <a:srgbClr val="202020"/>
                  </a:solidFill>
                </a:ln>
                <a:solidFill>
                  <a:srgbClr val="C00000"/>
                </a:solidFill>
                <a:latin typeface="Cambria" panose="02040503050406030204" pitchFamily="18" charset="0"/>
                <a:ea typeface="Cambria" panose="02040503050406030204" pitchFamily="18" charset="0"/>
              </a:rPr>
              <a:t>75 000</a:t>
            </a:r>
          </a:p>
        </p:txBody>
      </p:sp>
    </p:spTree>
    <p:extLst>
      <p:ext uri="{BB962C8B-B14F-4D97-AF65-F5344CB8AC3E}">
        <p14:creationId xmlns:p14="http://schemas.microsoft.com/office/powerpoint/2010/main" val="302467626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4"/>
                                        </p:tgtEl>
                                      </p:cBhvr>
                                    </p:animEffect>
                                    <p:set>
                                      <p:cBhvr>
                                        <p:cTn id="26" dur="1" fill="hold">
                                          <p:stCondLst>
                                            <p:cond delay="499"/>
                                          </p:stCondLst>
                                        </p:cTn>
                                        <p:tgtEl>
                                          <p:spTgt spid="4"/>
                                        </p:tgtEl>
                                        <p:attrNameLst>
                                          <p:attrName>style.visibility</p:attrName>
                                        </p:attrNameLst>
                                      </p:cBhvr>
                                      <p:to>
                                        <p:strVal val="hidden"/>
                                      </p:to>
                                    </p:set>
                                  </p:childTnLst>
                                </p:cTn>
                              </p:par>
                            </p:childTnLst>
                          </p:cTn>
                        </p:par>
                        <p:par>
                          <p:cTn id="27" fill="hold">
                            <p:stCondLst>
                              <p:cond delay="500"/>
                            </p:stCondLst>
                            <p:childTnLst>
                              <p:par>
                                <p:cTn id="28" presetID="42" presetClass="path" presetSubtype="0" accel="50000" decel="50000" fill="hold" nodeType="afterEffect">
                                  <p:stCondLst>
                                    <p:cond delay="0"/>
                                  </p:stCondLst>
                                  <p:childTnLst>
                                    <p:animMotion origin="layout" path="M -2.77778E-7 4.93827E-7 L 1.01129 -0.01667 " pathEditMode="relative" rAng="0" ptsTypes="AA">
                                      <p:cBhvr>
                                        <p:cTn id="29" dur="2000" fill="hold"/>
                                        <p:tgtEl>
                                          <p:spTgt spid="9"/>
                                        </p:tgtEl>
                                        <p:attrNameLst>
                                          <p:attrName>ppt_x</p:attrName>
                                          <p:attrName>ppt_y</p:attrName>
                                        </p:attrNameLst>
                                      </p:cBhvr>
                                      <p:rCtr x="50556" y="-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0" r="-20000"/>
          </a:stretch>
        </a:blipFill>
        <a:effectLst/>
      </p:bgPr>
    </p:bg>
    <p:spTree>
      <p:nvGrpSpPr>
        <p:cNvPr id="1" name="">
          <a:extLst>
            <a:ext uri="{FF2B5EF4-FFF2-40B4-BE49-F238E27FC236}">
              <a16:creationId xmlns:a16="http://schemas.microsoft.com/office/drawing/2014/main" id="{BAFB8A09-BE7E-86CC-019F-B864CFAA11F5}"/>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EDB6177-2A35-EF73-312A-7FD602E93AEE}"/>
              </a:ext>
            </a:extLst>
          </p:cNvPr>
          <p:cNvSpPr/>
          <p:nvPr/>
        </p:nvSpPr>
        <p:spPr>
          <a:xfrm>
            <a:off x="1346791" y="382773"/>
            <a:ext cx="10292316" cy="3331535"/>
          </a:xfrm>
          <a:prstGeom prst="roundRect">
            <a:avLst/>
          </a:prstGeom>
          <a:solidFill>
            <a:schemeClr val="accent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ADFEE7"/>
              </a:solidFill>
              <a:effectLst/>
              <a:uLnTx/>
              <a:uFillTx/>
              <a:latin typeface="Cambria" panose="02040503050406030204" pitchFamily="18" charset="0"/>
              <a:ea typeface="Cambria" panose="02040503050406030204" pitchFamily="18" charset="0"/>
              <a:cs typeface="+mn-cs"/>
              <a:sym typeface="Arial"/>
            </a:endParaRPr>
          </a:p>
        </p:txBody>
      </p:sp>
      <p:sp>
        <p:nvSpPr>
          <p:cNvPr id="5" name="Google Shape;1749;p52">
            <a:extLst>
              <a:ext uri="{FF2B5EF4-FFF2-40B4-BE49-F238E27FC236}">
                <a16:creationId xmlns:a16="http://schemas.microsoft.com/office/drawing/2014/main" id="{AA751309-FB42-4D28-5CA0-D2FE848BC2A6}"/>
              </a:ext>
            </a:extLst>
          </p:cNvPr>
          <p:cNvSpPr txBox="1">
            <a:spLocks noGrp="1"/>
          </p:cNvSpPr>
          <p:nvPr>
            <p:ph type="title"/>
          </p:nvPr>
        </p:nvSpPr>
        <p:spPr>
          <a:xfrm>
            <a:off x="2680671" y="644666"/>
            <a:ext cx="7636251" cy="1563409"/>
          </a:xfrm>
          <a:prstGeom prst="rect">
            <a:avLst/>
          </a:prstGeom>
        </p:spPr>
        <p:txBody>
          <a:bodyPr spcFirstLastPara="1" wrap="square" lIns="121900" tIns="121900" rIns="121900" bIns="121900" anchor="t" anchorCtr="0">
            <a:noAutofit/>
          </a:bodyPr>
          <a:lstStyle/>
          <a:p>
            <a:pPr algn="ctr"/>
            <a:r>
              <a:rPr lang="en" dirty="0">
                <a:ln>
                  <a:solidFill>
                    <a:schemeClr val="accent1"/>
                  </a:solidFill>
                </a:ln>
                <a:latin typeface="Cambria" panose="02040503050406030204" pitchFamily="18" charset="0"/>
                <a:ea typeface="Cambria" panose="02040503050406030204" pitchFamily="18" charset="0"/>
              </a:rPr>
              <a:t>72 000 + 43 000 + 52 000 = ?</a:t>
            </a:r>
          </a:p>
        </p:txBody>
      </p:sp>
      <p:pic>
        <p:nvPicPr>
          <p:cNvPr id="9" name="Picture 8">
            <a:extLst>
              <a:ext uri="{FF2B5EF4-FFF2-40B4-BE49-F238E27FC236}">
                <a16:creationId xmlns:a16="http://schemas.microsoft.com/office/drawing/2014/main" id="{B5E874BF-2847-CCDD-251F-C2DFBA7B026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0920" b="95599" l="37767" r="96400">
                        <a14:foregroundMark x1="39067" y1="83481" x2="38833" y2="74089"/>
                        <a14:foregroundMark x1="37783" y1="74089" x2="38367" y2="72020"/>
                        <a14:foregroundMark x1="46400" y1="82791" x2="52883" y2="89163"/>
                        <a14:foregroundMark x1="52883" y1="89163" x2="53133" y2="89195"/>
                        <a14:foregroundMark x1="49767" y1="81182" x2="54117" y2="91790"/>
                        <a14:foregroundMark x1="54117" y1="91790" x2="54533" y2="92414"/>
                        <a14:foregroundMark x1="48717" y1="81412" x2="54533" y2="80033"/>
                        <a14:foregroundMark x1="54533" y1="80033" x2="54533" y2="80033"/>
                        <a14:foregroundMark x1="48483" y1="88966" x2="50233" y2="92644"/>
                        <a14:foregroundMark x1="58600" y1="62627" x2="62550" y2="61478"/>
                        <a14:foregroundMark x1="83133" y1="86470" x2="91167" y2="84401"/>
                        <a14:foregroundMark x1="91167" y1="84401" x2="91167" y2="84401"/>
                        <a14:foregroundMark x1="88717" y1="91954" x2="91167" y2="86700"/>
                        <a14:foregroundMark x1="93833" y1="80033" x2="96400" y2="85780"/>
                      </a14:backgroundRemoval>
                    </a14:imgEffect>
                  </a14:imgLayer>
                </a14:imgProps>
              </a:ext>
            </a:extLst>
          </a:blip>
          <a:srcRect l="34302" t="56660"/>
          <a:stretch/>
        </p:blipFill>
        <p:spPr>
          <a:xfrm>
            <a:off x="0" y="4706678"/>
            <a:ext cx="5593843" cy="1872748"/>
          </a:xfrm>
          <a:prstGeom prst="rect">
            <a:avLst/>
          </a:prstGeom>
        </p:spPr>
      </p:pic>
      <p:pic>
        <p:nvPicPr>
          <p:cNvPr id="4" name="Picture 3">
            <a:extLst>
              <a:ext uri="{FF2B5EF4-FFF2-40B4-BE49-F238E27FC236}">
                <a16:creationId xmlns:a16="http://schemas.microsoft.com/office/drawing/2014/main" id="{9791A50B-A45A-32C7-0E88-E22BB339CC9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9702" b="96621" l="67096" r="97540">
                        <a14:foregroundMark x1="96840" y1="84963" x2="97540" y2="81651"/>
                      </a14:backgroundRemoval>
                    </a14:imgEffect>
                  </a14:imgLayer>
                </a14:imgProps>
              </a:ext>
            </a:extLst>
          </a:blip>
          <a:srcRect l="63460" t="66356"/>
          <a:stretch/>
        </p:blipFill>
        <p:spPr>
          <a:xfrm>
            <a:off x="5230988" y="3856077"/>
            <a:ext cx="3637221" cy="2831803"/>
          </a:xfrm>
          <a:prstGeom prst="rect">
            <a:avLst/>
          </a:prstGeom>
        </p:spPr>
      </p:pic>
      <p:sp>
        <p:nvSpPr>
          <p:cNvPr id="6" name="Google Shape;1749;p52">
            <a:extLst>
              <a:ext uri="{FF2B5EF4-FFF2-40B4-BE49-F238E27FC236}">
                <a16:creationId xmlns:a16="http://schemas.microsoft.com/office/drawing/2014/main" id="{7A8105E4-3360-83C5-0F77-E0E3E858A707}"/>
              </a:ext>
            </a:extLst>
          </p:cNvPr>
          <p:cNvSpPr txBox="1">
            <a:spLocks/>
          </p:cNvSpPr>
          <p:nvPr/>
        </p:nvSpPr>
        <p:spPr>
          <a:xfrm>
            <a:off x="4038600" y="1691758"/>
            <a:ext cx="4226695" cy="156340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1"/>
              </a:buClr>
              <a:buSzPts val="3000"/>
              <a:buFont typeface="Rubik Black"/>
              <a:buNone/>
              <a:defRPr sz="3600" b="0" i="1" u="none" strike="noStrike" cap="none">
                <a:solidFill>
                  <a:schemeClr val="accent1"/>
                </a:solidFill>
                <a:latin typeface="Rubik Black"/>
                <a:ea typeface="Rubik Black"/>
                <a:cs typeface="Rubik Black"/>
                <a:sym typeface="Rubik Black"/>
              </a:defRPr>
            </a:lvl1pPr>
            <a:lvl2pPr marR="0" lvl="1" algn="ctr" rtl="0">
              <a:lnSpc>
                <a:spcPct val="100000"/>
              </a:lnSpc>
              <a:spcBef>
                <a:spcPts val="0"/>
              </a:spcBef>
              <a:spcAft>
                <a:spcPts val="0"/>
              </a:spcAft>
              <a:buClr>
                <a:schemeClr val="accent1"/>
              </a:buClr>
              <a:buSzPts val="3000"/>
              <a:buFont typeface="Rubik Black"/>
              <a:buNone/>
              <a:defRPr sz="3000" b="0" i="0" u="none" strike="noStrike" cap="none">
                <a:solidFill>
                  <a:schemeClr val="accent1"/>
                </a:solidFill>
                <a:latin typeface="Rubik Black"/>
                <a:ea typeface="Rubik Black"/>
                <a:cs typeface="Rubik Black"/>
                <a:sym typeface="Rubik Black"/>
              </a:defRPr>
            </a:lvl2pPr>
            <a:lvl3pPr marR="0" lvl="2" algn="ctr" rtl="0">
              <a:lnSpc>
                <a:spcPct val="100000"/>
              </a:lnSpc>
              <a:spcBef>
                <a:spcPts val="0"/>
              </a:spcBef>
              <a:spcAft>
                <a:spcPts val="0"/>
              </a:spcAft>
              <a:buClr>
                <a:schemeClr val="accent1"/>
              </a:buClr>
              <a:buSzPts val="3000"/>
              <a:buFont typeface="Rubik Black"/>
              <a:buNone/>
              <a:defRPr sz="3000" b="0" i="0" u="none" strike="noStrike" cap="none">
                <a:solidFill>
                  <a:schemeClr val="accent1"/>
                </a:solidFill>
                <a:latin typeface="Rubik Black"/>
                <a:ea typeface="Rubik Black"/>
                <a:cs typeface="Rubik Black"/>
                <a:sym typeface="Rubik Black"/>
              </a:defRPr>
            </a:lvl3pPr>
            <a:lvl4pPr marR="0" lvl="3" algn="ctr" rtl="0">
              <a:lnSpc>
                <a:spcPct val="100000"/>
              </a:lnSpc>
              <a:spcBef>
                <a:spcPts val="0"/>
              </a:spcBef>
              <a:spcAft>
                <a:spcPts val="0"/>
              </a:spcAft>
              <a:buClr>
                <a:schemeClr val="accent1"/>
              </a:buClr>
              <a:buSzPts val="3000"/>
              <a:buFont typeface="Rubik Black"/>
              <a:buNone/>
              <a:defRPr sz="3000" b="0" i="0" u="none" strike="noStrike" cap="none">
                <a:solidFill>
                  <a:schemeClr val="accent1"/>
                </a:solidFill>
                <a:latin typeface="Rubik Black"/>
                <a:ea typeface="Rubik Black"/>
                <a:cs typeface="Rubik Black"/>
                <a:sym typeface="Rubik Black"/>
              </a:defRPr>
            </a:lvl4pPr>
            <a:lvl5pPr marR="0" lvl="4" algn="ctr" rtl="0">
              <a:lnSpc>
                <a:spcPct val="100000"/>
              </a:lnSpc>
              <a:spcBef>
                <a:spcPts val="0"/>
              </a:spcBef>
              <a:spcAft>
                <a:spcPts val="0"/>
              </a:spcAft>
              <a:buClr>
                <a:schemeClr val="accent1"/>
              </a:buClr>
              <a:buSzPts val="3000"/>
              <a:buFont typeface="Rubik Black"/>
              <a:buNone/>
              <a:defRPr sz="3000" b="0" i="0" u="none" strike="noStrike" cap="none">
                <a:solidFill>
                  <a:schemeClr val="accent1"/>
                </a:solidFill>
                <a:latin typeface="Rubik Black"/>
                <a:ea typeface="Rubik Black"/>
                <a:cs typeface="Rubik Black"/>
                <a:sym typeface="Rubik Black"/>
              </a:defRPr>
            </a:lvl5pPr>
            <a:lvl6pPr marR="0" lvl="5" algn="ctr" rtl="0">
              <a:lnSpc>
                <a:spcPct val="100000"/>
              </a:lnSpc>
              <a:spcBef>
                <a:spcPts val="0"/>
              </a:spcBef>
              <a:spcAft>
                <a:spcPts val="0"/>
              </a:spcAft>
              <a:buClr>
                <a:schemeClr val="accent1"/>
              </a:buClr>
              <a:buSzPts val="3000"/>
              <a:buFont typeface="Rubik Black"/>
              <a:buNone/>
              <a:defRPr sz="3000" b="0" i="0" u="none" strike="noStrike" cap="none">
                <a:solidFill>
                  <a:schemeClr val="accent1"/>
                </a:solidFill>
                <a:latin typeface="Rubik Black"/>
                <a:ea typeface="Rubik Black"/>
                <a:cs typeface="Rubik Black"/>
                <a:sym typeface="Rubik Black"/>
              </a:defRPr>
            </a:lvl6pPr>
            <a:lvl7pPr marR="0" lvl="6" algn="ctr" rtl="0">
              <a:lnSpc>
                <a:spcPct val="100000"/>
              </a:lnSpc>
              <a:spcBef>
                <a:spcPts val="0"/>
              </a:spcBef>
              <a:spcAft>
                <a:spcPts val="0"/>
              </a:spcAft>
              <a:buClr>
                <a:schemeClr val="accent1"/>
              </a:buClr>
              <a:buSzPts val="3000"/>
              <a:buFont typeface="Rubik Black"/>
              <a:buNone/>
              <a:defRPr sz="3000" b="0" i="0" u="none" strike="noStrike" cap="none">
                <a:solidFill>
                  <a:schemeClr val="accent1"/>
                </a:solidFill>
                <a:latin typeface="Rubik Black"/>
                <a:ea typeface="Rubik Black"/>
                <a:cs typeface="Rubik Black"/>
                <a:sym typeface="Rubik Black"/>
              </a:defRPr>
            </a:lvl7pPr>
            <a:lvl8pPr marR="0" lvl="7" algn="ctr" rtl="0">
              <a:lnSpc>
                <a:spcPct val="100000"/>
              </a:lnSpc>
              <a:spcBef>
                <a:spcPts val="0"/>
              </a:spcBef>
              <a:spcAft>
                <a:spcPts val="0"/>
              </a:spcAft>
              <a:buClr>
                <a:schemeClr val="accent1"/>
              </a:buClr>
              <a:buSzPts val="3000"/>
              <a:buFont typeface="Rubik Black"/>
              <a:buNone/>
              <a:defRPr sz="3000" b="0" i="0" u="none" strike="noStrike" cap="none">
                <a:solidFill>
                  <a:schemeClr val="accent1"/>
                </a:solidFill>
                <a:latin typeface="Rubik Black"/>
                <a:ea typeface="Rubik Black"/>
                <a:cs typeface="Rubik Black"/>
                <a:sym typeface="Rubik Black"/>
              </a:defRPr>
            </a:lvl8pPr>
            <a:lvl9pPr marR="0" lvl="8" algn="ctr" rtl="0">
              <a:lnSpc>
                <a:spcPct val="100000"/>
              </a:lnSpc>
              <a:spcBef>
                <a:spcPts val="0"/>
              </a:spcBef>
              <a:spcAft>
                <a:spcPts val="0"/>
              </a:spcAft>
              <a:buClr>
                <a:schemeClr val="accent1"/>
              </a:buClr>
              <a:buSzPts val="3000"/>
              <a:buFont typeface="Rubik Black"/>
              <a:buNone/>
              <a:defRPr sz="3000" b="0" i="0" u="none" strike="noStrike" cap="none">
                <a:solidFill>
                  <a:schemeClr val="accent1"/>
                </a:solidFill>
                <a:latin typeface="Rubik Black"/>
                <a:ea typeface="Rubik Black"/>
                <a:cs typeface="Rubik Black"/>
                <a:sym typeface="Rubik Black"/>
              </a:defRPr>
            </a:lvl9pPr>
          </a:lstStyle>
          <a:p>
            <a:pPr lvl="0" algn="ctr" defTabSz="1219170">
              <a:buClr>
                <a:srgbClr val="202020"/>
              </a:buClr>
            </a:pPr>
            <a:r>
              <a:rPr lang="en-US" sz="8800" kern="0" dirty="0">
                <a:ln>
                  <a:solidFill>
                    <a:srgbClr val="202020"/>
                  </a:solidFill>
                </a:ln>
                <a:solidFill>
                  <a:srgbClr val="C00000"/>
                </a:solidFill>
                <a:latin typeface="Cambria" panose="02040503050406030204" pitchFamily="18" charset="0"/>
                <a:ea typeface="Cambria" panose="02040503050406030204" pitchFamily="18" charset="0"/>
              </a:rPr>
              <a:t>167 000</a:t>
            </a:r>
          </a:p>
        </p:txBody>
      </p:sp>
    </p:spTree>
    <p:extLst>
      <p:ext uri="{BB962C8B-B14F-4D97-AF65-F5344CB8AC3E}">
        <p14:creationId xmlns:p14="http://schemas.microsoft.com/office/powerpoint/2010/main" val="32455697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4"/>
                                        </p:tgtEl>
                                      </p:cBhvr>
                                    </p:animEffect>
                                    <p:set>
                                      <p:cBhvr>
                                        <p:cTn id="26" dur="1" fill="hold">
                                          <p:stCondLst>
                                            <p:cond delay="499"/>
                                          </p:stCondLst>
                                        </p:cTn>
                                        <p:tgtEl>
                                          <p:spTgt spid="4"/>
                                        </p:tgtEl>
                                        <p:attrNameLst>
                                          <p:attrName>style.visibility</p:attrName>
                                        </p:attrNameLst>
                                      </p:cBhvr>
                                      <p:to>
                                        <p:strVal val="hidden"/>
                                      </p:to>
                                    </p:set>
                                  </p:childTnLst>
                                </p:cTn>
                              </p:par>
                            </p:childTnLst>
                          </p:cTn>
                        </p:par>
                        <p:par>
                          <p:cTn id="27" fill="hold">
                            <p:stCondLst>
                              <p:cond delay="500"/>
                            </p:stCondLst>
                            <p:childTnLst>
                              <p:par>
                                <p:cTn id="28" presetID="42" presetClass="path" presetSubtype="0" accel="50000" decel="50000" fill="hold" nodeType="afterEffect">
                                  <p:stCondLst>
                                    <p:cond delay="0"/>
                                  </p:stCondLst>
                                  <p:childTnLst>
                                    <p:animMotion origin="layout" path="M -2.77778E-7 4.93827E-7 L 1.01129 -0.01667 " pathEditMode="relative" rAng="0" ptsTypes="AA">
                                      <p:cBhvr>
                                        <p:cTn id="29" dur="2000" fill="hold"/>
                                        <p:tgtEl>
                                          <p:spTgt spid="9"/>
                                        </p:tgtEl>
                                        <p:attrNameLst>
                                          <p:attrName>ppt_x</p:attrName>
                                          <p:attrName>ppt_y</p:attrName>
                                        </p:attrNameLst>
                                      </p:cBhvr>
                                      <p:rCtr x="50556" y="-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0" r="-20000"/>
          </a:stretch>
        </a:blipFill>
        <a:effectLst/>
      </p:bgPr>
    </p:bg>
    <p:spTree>
      <p:nvGrpSpPr>
        <p:cNvPr id="1" name="">
          <a:extLst>
            <a:ext uri="{FF2B5EF4-FFF2-40B4-BE49-F238E27FC236}">
              <a16:creationId xmlns:a16="http://schemas.microsoft.com/office/drawing/2014/main" id="{E07E7767-BCE1-DE26-7134-DB51B729AB89}"/>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EFD8AC2-E5BE-39C3-97DF-CA11080D5471}"/>
              </a:ext>
            </a:extLst>
          </p:cNvPr>
          <p:cNvSpPr/>
          <p:nvPr/>
        </p:nvSpPr>
        <p:spPr>
          <a:xfrm>
            <a:off x="1346791" y="382773"/>
            <a:ext cx="10292316" cy="3331535"/>
          </a:xfrm>
          <a:prstGeom prst="roundRect">
            <a:avLst/>
          </a:prstGeom>
          <a:solidFill>
            <a:schemeClr val="accent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ADFEE7"/>
              </a:solidFill>
              <a:effectLst/>
              <a:uLnTx/>
              <a:uFillTx/>
              <a:latin typeface="Cambria" panose="02040503050406030204" pitchFamily="18" charset="0"/>
              <a:ea typeface="Cambria" panose="02040503050406030204" pitchFamily="18" charset="0"/>
              <a:cs typeface="+mn-cs"/>
              <a:sym typeface="Arial"/>
            </a:endParaRPr>
          </a:p>
        </p:txBody>
      </p:sp>
      <p:sp>
        <p:nvSpPr>
          <p:cNvPr id="5" name="Google Shape;1749;p52">
            <a:extLst>
              <a:ext uri="{FF2B5EF4-FFF2-40B4-BE49-F238E27FC236}">
                <a16:creationId xmlns:a16="http://schemas.microsoft.com/office/drawing/2014/main" id="{0481FBF7-922B-934B-D183-AAF94DDD1587}"/>
              </a:ext>
            </a:extLst>
          </p:cNvPr>
          <p:cNvSpPr txBox="1">
            <a:spLocks noGrp="1"/>
          </p:cNvSpPr>
          <p:nvPr>
            <p:ph type="title"/>
          </p:nvPr>
        </p:nvSpPr>
        <p:spPr>
          <a:xfrm>
            <a:off x="2680671" y="644666"/>
            <a:ext cx="7636251" cy="1563409"/>
          </a:xfrm>
          <a:prstGeom prst="rect">
            <a:avLst/>
          </a:prstGeom>
        </p:spPr>
        <p:txBody>
          <a:bodyPr spcFirstLastPara="1" wrap="square" lIns="121900" tIns="121900" rIns="121900" bIns="121900" anchor="t" anchorCtr="0">
            <a:noAutofit/>
          </a:bodyPr>
          <a:lstStyle/>
          <a:p>
            <a:pPr algn="ctr"/>
            <a:r>
              <a:rPr lang="en" dirty="0">
                <a:ln>
                  <a:solidFill>
                    <a:schemeClr val="accent1"/>
                  </a:solidFill>
                </a:ln>
                <a:latin typeface="Cambria" panose="02040503050406030204" pitchFamily="18" charset="0"/>
                <a:ea typeface="Cambria" panose="02040503050406030204" pitchFamily="18" charset="0"/>
              </a:rPr>
              <a:t>30 000 + 20 000 + 12 000 = ?</a:t>
            </a:r>
          </a:p>
        </p:txBody>
      </p:sp>
      <p:pic>
        <p:nvPicPr>
          <p:cNvPr id="9" name="Picture 8">
            <a:extLst>
              <a:ext uri="{FF2B5EF4-FFF2-40B4-BE49-F238E27FC236}">
                <a16:creationId xmlns:a16="http://schemas.microsoft.com/office/drawing/2014/main" id="{C79E95B3-C1D0-C722-3AB4-8525CFA57EC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0920" b="95599" l="37767" r="96400">
                        <a14:foregroundMark x1="39067" y1="83481" x2="38833" y2="74089"/>
                        <a14:foregroundMark x1="37783" y1="74089" x2="38367" y2="72020"/>
                        <a14:foregroundMark x1="46400" y1="82791" x2="52883" y2="89163"/>
                        <a14:foregroundMark x1="52883" y1="89163" x2="53133" y2="89195"/>
                        <a14:foregroundMark x1="49767" y1="81182" x2="54117" y2="91790"/>
                        <a14:foregroundMark x1="54117" y1="91790" x2="54533" y2="92414"/>
                        <a14:foregroundMark x1="48717" y1="81412" x2="54533" y2="80033"/>
                        <a14:foregroundMark x1="54533" y1="80033" x2="54533" y2="80033"/>
                        <a14:foregroundMark x1="48483" y1="88966" x2="50233" y2="92644"/>
                        <a14:foregroundMark x1="58600" y1="62627" x2="62550" y2="61478"/>
                        <a14:foregroundMark x1="83133" y1="86470" x2="91167" y2="84401"/>
                        <a14:foregroundMark x1="91167" y1="84401" x2="91167" y2="84401"/>
                        <a14:foregroundMark x1="88717" y1="91954" x2="91167" y2="86700"/>
                        <a14:foregroundMark x1="93833" y1="80033" x2="96400" y2="85780"/>
                      </a14:backgroundRemoval>
                    </a14:imgEffect>
                  </a14:imgLayer>
                </a14:imgProps>
              </a:ext>
            </a:extLst>
          </a:blip>
          <a:srcRect l="34302" t="56660"/>
          <a:stretch/>
        </p:blipFill>
        <p:spPr>
          <a:xfrm>
            <a:off x="0" y="4706678"/>
            <a:ext cx="5593843" cy="1872748"/>
          </a:xfrm>
          <a:prstGeom prst="rect">
            <a:avLst/>
          </a:prstGeom>
        </p:spPr>
      </p:pic>
      <p:pic>
        <p:nvPicPr>
          <p:cNvPr id="4" name="Picture 3">
            <a:extLst>
              <a:ext uri="{FF2B5EF4-FFF2-40B4-BE49-F238E27FC236}">
                <a16:creationId xmlns:a16="http://schemas.microsoft.com/office/drawing/2014/main" id="{226B6501-3A56-32B2-E3FE-CDC765F12DE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9702" b="96621" l="67096" r="97540">
                        <a14:foregroundMark x1="96840" y1="84963" x2="97540" y2="81651"/>
                      </a14:backgroundRemoval>
                    </a14:imgEffect>
                  </a14:imgLayer>
                </a14:imgProps>
              </a:ext>
            </a:extLst>
          </a:blip>
          <a:srcRect l="63460" t="66356"/>
          <a:stretch/>
        </p:blipFill>
        <p:spPr>
          <a:xfrm>
            <a:off x="5230988" y="3856077"/>
            <a:ext cx="3637221" cy="2831803"/>
          </a:xfrm>
          <a:prstGeom prst="rect">
            <a:avLst/>
          </a:prstGeom>
        </p:spPr>
      </p:pic>
      <p:sp>
        <p:nvSpPr>
          <p:cNvPr id="6" name="Google Shape;1749;p52">
            <a:extLst>
              <a:ext uri="{FF2B5EF4-FFF2-40B4-BE49-F238E27FC236}">
                <a16:creationId xmlns:a16="http://schemas.microsoft.com/office/drawing/2014/main" id="{087D4F78-C7AD-7F43-8BD9-A62CD60C85E4}"/>
              </a:ext>
            </a:extLst>
          </p:cNvPr>
          <p:cNvSpPr txBox="1">
            <a:spLocks/>
          </p:cNvSpPr>
          <p:nvPr/>
        </p:nvSpPr>
        <p:spPr>
          <a:xfrm>
            <a:off x="4038600" y="1691758"/>
            <a:ext cx="4226695" cy="156340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1"/>
              </a:buClr>
              <a:buSzPts val="3000"/>
              <a:buFont typeface="Rubik Black"/>
              <a:buNone/>
              <a:defRPr sz="3600" b="0" i="1" u="none" strike="noStrike" cap="none">
                <a:solidFill>
                  <a:schemeClr val="accent1"/>
                </a:solidFill>
                <a:latin typeface="Rubik Black"/>
                <a:ea typeface="Rubik Black"/>
                <a:cs typeface="Rubik Black"/>
                <a:sym typeface="Rubik Black"/>
              </a:defRPr>
            </a:lvl1pPr>
            <a:lvl2pPr marR="0" lvl="1" algn="ctr" rtl="0">
              <a:lnSpc>
                <a:spcPct val="100000"/>
              </a:lnSpc>
              <a:spcBef>
                <a:spcPts val="0"/>
              </a:spcBef>
              <a:spcAft>
                <a:spcPts val="0"/>
              </a:spcAft>
              <a:buClr>
                <a:schemeClr val="accent1"/>
              </a:buClr>
              <a:buSzPts val="3000"/>
              <a:buFont typeface="Rubik Black"/>
              <a:buNone/>
              <a:defRPr sz="3000" b="0" i="0" u="none" strike="noStrike" cap="none">
                <a:solidFill>
                  <a:schemeClr val="accent1"/>
                </a:solidFill>
                <a:latin typeface="Rubik Black"/>
                <a:ea typeface="Rubik Black"/>
                <a:cs typeface="Rubik Black"/>
                <a:sym typeface="Rubik Black"/>
              </a:defRPr>
            </a:lvl2pPr>
            <a:lvl3pPr marR="0" lvl="2" algn="ctr" rtl="0">
              <a:lnSpc>
                <a:spcPct val="100000"/>
              </a:lnSpc>
              <a:spcBef>
                <a:spcPts val="0"/>
              </a:spcBef>
              <a:spcAft>
                <a:spcPts val="0"/>
              </a:spcAft>
              <a:buClr>
                <a:schemeClr val="accent1"/>
              </a:buClr>
              <a:buSzPts val="3000"/>
              <a:buFont typeface="Rubik Black"/>
              <a:buNone/>
              <a:defRPr sz="3000" b="0" i="0" u="none" strike="noStrike" cap="none">
                <a:solidFill>
                  <a:schemeClr val="accent1"/>
                </a:solidFill>
                <a:latin typeface="Rubik Black"/>
                <a:ea typeface="Rubik Black"/>
                <a:cs typeface="Rubik Black"/>
                <a:sym typeface="Rubik Black"/>
              </a:defRPr>
            </a:lvl3pPr>
            <a:lvl4pPr marR="0" lvl="3" algn="ctr" rtl="0">
              <a:lnSpc>
                <a:spcPct val="100000"/>
              </a:lnSpc>
              <a:spcBef>
                <a:spcPts val="0"/>
              </a:spcBef>
              <a:spcAft>
                <a:spcPts val="0"/>
              </a:spcAft>
              <a:buClr>
                <a:schemeClr val="accent1"/>
              </a:buClr>
              <a:buSzPts val="3000"/>
              <a:buFont typeface="Rubik Black"/>
              <a:buNone/>
              <a:defRPr sz="3000" b="0" i="0" u="none" strike="noStrike" cap="none">
                <a:solidFill>
                  <a:schemeClr val="accent1"/>
                </a:solidFill>
                <a:latin typeface="Rubik Black"/>
                <a:ea typeface="Rubik Black"/>
                <a:cs typeface="Rubik Black"/>
                <a:sym typeface="Rubik Black"/>
              </a:defRPr>
            </a:lvl4pPr>
            <a:lvl5pPr marR="0" lvl="4" algn="ctr" rtl="0">
              <a:lnSpc>
                <a:spcPct val="100000"/>
              </a:lnSpc>
              <a:spcBef>
                <a:spcPts val="0"/>
              </a:spcBef>
              <a:spcAft>
                <a:spcPts val="0"/>
              </a:spcAft>
              <a:buClr>
                <a:schemeClr val="accent1"/>
              </a:buClr>
              <a:buSzPts val="3000"/>
              <a:buFont typeface="Rubik Black"/>
              <a:buNone/>
              <a:defRPr sz="3000" b="0" i="0" u="none" strike="noStrike" cap="none">
                <a:solidFill>
                  <a:schemeClr val="accent1"/>
                </a:solidFill>
                <a:latin typeface="Rubik Black"/>
                <a:ea typeface="Rubik Black"/>
                <a:cs typeface="Rubik Black"/>
                <a:sym typeface="Rubik Black"/>
              </a:defRPr>
            </a:lvl5pPr>
            <a:lvl6pPr marR="0" lvl="5" algn="ctr" rtl="0">
              <a:lnSpc>
                <a:spcPct val="100000"/>
              </a:lnSpc>
              <a:spcBef>
                <a:spcPts val="0"/>
              </a:spcBef>
              <a:spcAft>
                <a:spcPts val="0"/>
              </a:spcAft>
              <a:buClr>
                <a:schemeClr val="accent1"/>
              </a:buClr>
              <a:buSzPts val="3000"/>
              <a:buFont typeface="Rubik Black"/>
              <a:buNone/>
              <a:defRPr sz="3000" b="0" i="0" u="none" strike="noStrike" cap="none">
                <a:solidFill>
                  <a:schemeClr val="accent1"/>
                </a:solidFill>
                <a:latin typeface="Rubik Black"/>
                <a:ea typeface="Rubik Black"/>
                <a:cs typeface="Rubik Black"/>
                <a:sym typeface="Rubik Black"/>
              </a:defRPr>
            </a:lvl6pPr>
            <a:lvl7pPr marR="0" lvl="6" algn="ctr" rtl="0">
              <a:lnSpc>
                <a:spcPct val="100000"/>
              </a:lnSpc>
              <a:spcBef>
                <a:spcPts val="0"/>
              </a:spcBef>
              <a:spcAft>
                <a:spcPts val="0"/>
              </a:spcAft>
              <a:buClr>
                <a:schemeClr val="accent1"/>
              </a:buClr>
              <a:buSzPts val="3000"/>
              <a:buFont typeface="Rubik Black"/>
              <a:buNone/>
              <a:defRPr sz="3000" b="0" i="0" u="none" strike="noStrike" cap="none">
                <a:solidFill>
                  <a:schemeClr val="accent1"/>
                </a:solidFill>
                <a:latin typeface="Rubik Black"/>
                <a:ea typeface="Rubik Black"/>
                <a:cs typeface="Rubik Black"/>
                <a:sym typeface="Rubik Black"/>
              </a:defRPr>
            </a:lvl7pPr>
            <a:lvl8pPr marR="0" lvl="7" algn="ctr" rtl="0">
              <a:lnSpc>
                <a:spcPct val="100000"/>
              </a:lnSpc>
              <a:spcBef>
                <a:spcPts val="0"/>
              </a:spcBef>
              <a:spcAft>
                <a:spcPts val="0"/>
              </a:spcAft>
              <a:buClr>
                <a:schemeClr val="accent1"/>
              </a:buClr>
              <a:buSzPts val="3000"/>
              <a:buFont typeface="Rubik Black"/>
              <a:buNone/>
              <a:defRPr sz="3000" b="0" i="0" u="none" strike="noStrike" cap="none">
                <a:solidFill>
                  <a:schemeClr val="accent1"/>
                </a:solidFill>
                <a:latin typeface="Rubik Black"/>
                <a:ea typeface="Rubik Black"/>
                <a:cs typeface="Rubik Black"/>
                <a:sym typeface="Rubik Black"/>
              </a:defRPr>
            </a:lvl8pPr>
            <a:lvl9pPr marR="0" lvl="8" algn="ctr" rtl="0">
              <a:lnSpc>
                <a:spcPct val="100000"/>
              </a:lnSpc>
              <a:spcBef>
                <a:spcPts val="0"/>
              </a:spcBef>
              <a:spcAft>
                <a:spcPts val="0"/>
              </a:spcAft>
              <a:buClr>
                <a:schemeClr val="accent1"/>
              </a:buClr>
              <a:buSzPts val="3000"/>
              <a:buFont typeface="Rubik Black"/>
              <a:buNone/>
              <a:defRPr sz="3000" b="0" i="0" u="none" strike="noStrike" cap="none">
                <a:solidFill>
                  <a:schemeClr val="accent1"/>
                </a:solidFill>
                <a:latin typeface="Rubik Black"/>
                <a:ea typeface="Rubik Black"/>
                <a:cs typeface="Rubik Black"/>
                <a:sym typeface="Rubik Black"/>
              </a:defRPr>
            </a:lvl9pPr>
          </a:lstStyle>
          <a:p>
            <a:pPr lvl="0" algn="ctr" defTabSz="1219170">
              <a:buClr>
                <a:srgbClr val="202020"/>
              </a:buClr>
            </a:pPr>
            <a:r>
              <a:rPr lang="en-US" sz="8800" kern="0" dirty="0">
                <a:ln>
                  <a:solidFill>
                    <a:srgbClr val="202020"/>
                  </a:solidFill>
                </a:ln>
                <a:solidFill>
                  <a:srgbClr val="C00000"/>
                </a:solidFill>
                <a:latin typeface="Cambria" panose="02040503050406030204" pitchFamily="18" charset="0"/>
                <a:ea typeface="Cambria" panose="02040503050406030204" pitchFamily="18" charset="0"/>
              </a:rPr>
              <a:t>62  000</a:t>
            </a:r>
          </a:p>
        </p:txBody>
      </p:sp>
    </p:spTree>
    <p:extLst>
      <p:ext uri="{BB962C8B-B14F-4D97-AF65-F5344CB8AC3E}">
        <p14:creationId xmlns:p14="http://schemas.microsoft.com/office/powerpoint/2010/main" val="50342892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4"/>
                                        </p:tgtEl>
                                      </p:cBhvr>
                                    </p:animEffect>
                                    <p:set>
                                      <p:cBhvr>
                                        <p:cTn id="26" dur="1" fill="hold">
                                          <p:stCondLst>
                                            <p:cond delay="499"/>
                                          </p:stCondLst>
                                        </p:cTn>
                                        <p:tgtEl>
                                          <p:spTgt spid="4"/>
                                        </p:tgtEl>
                                        <p:attrNameLst>
                                          <p:attrName>style.visibility</p:attrName>
                                        </p:attrNameLst>
                                      </p:cBhvr>
                                      <p:to>
                                        <p:strVal val="hidden"/>
                                      </p:to>
                                    </p:set>
                                  </p:childTnLst>
                                </p:cTn>
                              </p:par>
                            </p:childTnLst>
                          </p:cTn>
                        </p:par>
                        <p:par>
                          <p:cTn id="27" fill="hold">
                            <p:stCondLst>
                              <p:cond delay="500"/>
                            </p:stCondLst>
                            <p:childTnLst>
                              <p:par>
                                <p:cTn id="28" presetID="42" presetClass="path" presetSubtype="0" accel="50000" decel="50000" fill="hold" nodeType="afterEffect">
                                  <p:stCondLst>
                                    <p:cond delay="0"/>
                                  </p:stCondLst>
                                  <p:childTnLst>
                                    <p:animMotion origin="layout" path="M -2.77778E-7 4.93827E-7 L 1.01129 -0.01667 " pathEditMode="relative" rAng="0" ptsTypes="AA">
                                      <p:cBhvr>
                                        <p:cTn id="29" dur="2000" fill="hold"/>
                                        <p:tgtEl>
                                          <p:spTgt spid="9"/>
                                        </p:tgtEl>
                                        <p:attrNameLst>
                                          <p:attrName>ppt_x</p:attrName>
                                          <p:attrName>ppt_y</p:attrName>
                                        </p:attrNameLst>
                                      </p:cBhvr>
                                      <p:rCtr x="50556" y="-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2AA381F5-8044-77F3-7A45-38EC044E3705}"/>
              </a:ext>
            </a:extLst>
          </p:cNvPr>
          <p:cNvSpPr/>
          <p:nvPr/>
        </p:nvSpPr>
        <p:spPr>
          <a:xfrm>
            <a:off x="-9836" y="877080"/>
            <a:ext cx="12220021" cy="3007187"/>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a:extLst>
              <a:ext uri="{FF2B5EF4-FFF2-40B4-BE49-F238E27FC236}">
                <a16:creationId xmlns:a16="http://schemas.microsoft.com/office/drawing/2014/main" id="{6E03C4A2-DF53-AF7A-5F30-F5BF8C94C007}"/>
              </a:ext>
            </a:extLst>
          </p:cNvPr>
          <p:cNvPicPr>
            <a:picLocks noChangeAspect="1"/>
          </p:cNvPicPr>
          <p:nvPr/>
        </p:nvPicPr>
        <p:blipFill>
          <a:blip r:embed="rId2"/>
          <a:stretch>
            <a:fillRect/>
          </a:stretch>
        </p:blipFill>
        <p:spPr>
          <a:xfrm>
            <a:off x="9673499" y="236991"/>
            <a:ext cx="2517866" cy="1670449"/>
          </a:xfrm>
          <a:prstGeom prst="rect">
            <a:avLst/>
          </a:prstGeom>
        </p:spPr>
      </p:pic>
      <p:pic>
        <p:nvPicPr>
          <p:cNvPr id="16" name="Picture 15">
            <a:extLst>
              <a:ext uri="{FF2B5EF4-FFF2-40B4-BE49-F238E27FC236}">
                <a16:creationId xmlns:a16="http://schemas.microsoft.com/office/drawing/2014/main" id="{C161E171-8076-8E07-0280-CD6D721A8FE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673499" y="3195088"/>
            <a:ext cx="532385" cy="548925"/>
          </a:xfrm>
          <a:prstGeom prst="rect">
            <a:avLst/>
          </a:prstGeom>
        </p:spPr>
      </p:pic>
      <p:pic>
        <p:nvPicPr>
          <p:cNvPr id="7" name="Picture 6" descr="A group of kids smiling&#10;&#10;Description automatically generated">
            <a:extLst>
              <a:ext uri="{FF2B5EF4-FFF2-40B4-BE49-F238E27FC236}">
                <a16:creationId xmlns:a16="http://schemas.microsoft.com/office/drawing/2014/main" id="{F2444D3B-2213-4920-8719-8FED8387690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06" b="89990" l="3226" r="96524">
                        <a14:foregroundMark x1="9995" y1="34434" x2="8065" y2="45126"/>
                        <a14:foregroundMark x1="8065" y1="45126" x2="8701" y2="55031"/>
                        <a14:foregroundMark x1="8701" y1="55031" x2="8542" y2="57338"/>
                        <a14:foregroundMark x1="7746" y1="55818" x2="3226" y2="55451"/>
                        <a14:foregroundMark x1="27169" y1="73113" x2="34507" y2="76310"/>
                        <a14:foregroundMark x1="73467" y1="56551" x2="77010" y2="53407"/>
                        <a14:foregroundMark x1="89028" y1="45388" x2="90641" y2="52830"/>
                        <a14:foregroundMark x1="77669" y1="46908" x2="80191" y2="33753"/>
                        <a14:foregroundMark x1="80191" y1="33753" x2="85597" y2="30608"/>
                        <a14:foregroundMark x1="85597" y1="30608" x2="90936" y2="36792"/>
                        <a14:foregroundMark x1="90936" y1="36792" x2="92254" y2="44287"/>
                        <a14:foregroundMark x1="93957" y1="39256" x2="95002" y2="44864"/>
                        <a14:foregroundMark x1="94275" y1="56918" x2="96524" y2="56027"/>
                        <a14:foregroundMark x1="90731" y1="74266" x2="83780" y2="77621"/>
                        <a14:foregroundMark x1="72672" y1="74057" x2="68105" y2="75210"/>
                        <a14:foregroundMark x1="68105" y1="75210" x2="66856" y2="76468"/>
                      </a14:backgroundRemoval>
                    </a14:imgEffect>
                  </a14:imgLayer>
                </a14:imgProps>
              </a:ext>
              <a:ext uri="{28A0092B-C50C-407E-A947-70E740481C1C}">
                <a14:useLocalDpi xmlns:a14="http://schemas.microsoft.com/office/drawing/2010/main" val="0"/>
              </a:ext>
            </a:extLst>
          </a:blip>
          <a:srcRect b="16497"/>
          <a:stretch/>
        </p:blipFill>
        <p:spPr>
          <a:xfrm>
            <a:off x="9855" y="2831989"/>
            <a:ext cx="12192000" cy="4411656"/>
          </a:xfrm>
          <a:prstGeom prst="rect">
            <a:avLst/>
          </a:prstGeom>
        </p:spPr>
      </p:pic>
      <p:pic>
        <p:nvPicPr>
          <p:cNvPr id="2" name="Picture 1">
            <a:extLst>
              <a:ext uri="{FF2B5EF4-FFF2-40B4-BE49-F238E27FC236}">
                <a16:creationId xmlns:a16="http://schemas.microsoft.com/office/drawing/2014/main" id="{2F919CF1-DFE7-9D8A-DA16-DC7835ADF208}"/>
              </a:ext>
            </a:extLst>
          </p:cNvPr>
          <p:cNvPicPr>
            <a:picLocks noChangeAspect="1"/>
          </p:cNvPicPr>
          <p:nvPr/>
        </p:nvPicPr>
        <p:blipFill>
          <a:blip r:embed="rId6"/>
          <a:stretch>
            <a:fillRect/>
          </a:stretch>
        </p:blipFill>
        <p:spPr>
          <a:xfrm>
            <a:off x="1844152" y="1531087"/>
            <a:ext cx="8358340" cy="1969179"/>
          </a:xfrm>
          <a:prstGeom prst="rect">
            <a:avLst/>
          </a:prstGeom>
        </p:spPr>
      </p:pic>
      <p:pic>
        <p:nvPicPr>
          <p:cNvPr id="5" name="Picture 4">
            <a:extLst>
              <a:ext uri="{FF2B5EF4-FFF2-40B4-BE49-F238E27FC236}">
                <a16:creationId xmlns:a16="http://schemas.microsoft.com/office/drawing/2014/main" id="{7E8A5B99-BD84-AC3E-72A2-0EB7BB0B9170}"/>
              </a:ext>
            </a:extLst>
          </p:cNvPr>
          <p:cNvPicPr>
            <a:picLocks noChangeAspect="1"/>
          </p:cNvPicPr>
          <p:nvPr/>
        </p:nvPicPr>
        <p:blipFill>
          <a:blip r:embed="rId7"/>
          <a:stretch>
            <a:fillRect/>
          </a:stretch>
        </p:blipFill>
        <p:spPr>
          <a:xfrm>
            <a:off x="4286873" y="545361"/>
            <a:ext cx="2761727" cy="859611"/>
          </a:xfrm>
          <a:prstGeom prst="rect">
            <a:avLst/>
          </a:prstGeom>
        </p:spPr>
      </p:pic>
    </p:spTree>
    <p:extLst>
      <p:ext uri="{BB962C8B-B14F-4D97-AF65-F5344CB8AC3E}">
        <p14:creationId xmlns:p14="http://schemas.microsoft.com/office/powerpoint/2010/main" val="66147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37"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out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ouple of kids holding books&#10;&#10;Description automatically generated">
            <a:extLst>
              <a:ext uri="{FF2B5EF4-FFF2-40B4-BE49-F238E27FC236}">
                <a16:creationId xmlns:a16="http://schemas.microsoft.com/office/drawing/2014/main" id="{58804FFB-05C5-024D-1302-93CC782E519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66" b="89766" l="2500" r="96568">
                        <a14:foregroundMark x1="10568" y1="25143" x2="13068" y2="62597"/>
                        <a14:foregroundMark x1="22023" y1="42494" x2="23477" y2="56312"/>
                        <a14:foregroundMark x1="6045" y1="30857" x2="6364" y2="47844"/>
                        <a14:foregroundMark x1="2659" y1="38961" x2="5523" y2="49195"/>
                        <a14:foregroundMark x1="5523" y1="49195" x2="6773" y2="50026"/>
                        <a14:foregroundMark x1="2500" y1="36935" x2="3295" y2="43948"/>
                        <a14:foregroundMark x1="3864" y1="51325" x2="4364" y2="53351"/>
                        <a14:foregroundMark x1="4523" y1="54494" x2="10409" y2="58545"/>
                        <a14:foregroundMark x1="34273" y1="21818" x2="30727" y2="35117"/>
                        <a14:foregroundMark x1="36932" y1="55377" x2="37341" y2="73662"/>
                        <a14:foregroundMark x1="38955" y1="53922" x2="41614" y2="59065"/>
                        <a14:foregroundMark x1="42023" y1="58909" x2="43386" y2="57974"/>
                        <a14:foregroundMark x1="44432" y1="62753" x2="44432" y2="65714"/>
                        <a14:foregroundMark x1="33227" y1="58545" x2="31705" y2="58545"/>
                        <a14:foregroundMark x1="30886" y1="64260" x2="31364" y2="66286"/>
                        <a14:foregroundMark x1="35795" y1="54286" x2="34682" y2="56156"/>
                        <a14:foregroundMark x1="61523" y1="41922" x2="61773" y2="48364"/>
                        <a14:foregroundMark x1="64114" y1="76987" x2="65318" y2="79377"/>
                        <a14:foregroundMark x1="60636" y1="41403" x2="61136" y2="50649"/>
                        <a14:foregroundMark x1="61136" y1="50649" x2="60477" y2="55740"/>
                        <a14:foregroundMark x1="48636" y1="40468" x2="49205" y2="55740"/>
                        <a14:foregroundMark x1="91773" y1="40623" x2="89318" y2="29818"/>
                        <a14:foregroundMark x1="89318" y1="29818" x2="83886" y2="25662"/>
                        <a14:foregroundMark x1="83886" y1="25662" x2="79841" y2="39740"/>
                        <a14:foregroundMark x1="78136" y1="45610" x2="76864" y2="48779"/>
                        <a14:foregroundMark x1="88477" y1="74390" x2="89273" y2="76208"/>
                        <a14:foregroundMark x1="93864" y1="56883" x2="96568" y2="49974"/>
                        <a14:foregroundMark x1="96568" y1="49974" x2="94591" y2="46545"/>
                        <a14:foregroundMark x1="84023" y1="59429" x2="81773" y2="60000"/>
                        <a14:foregroundMark x1="15477" y1="60364" x2="16614" y2="68468"/>
                        <a14:foregroundMark x1="20477" y1="29195" x2="20977" y2="31429"/>
                        <a14:foregroundMark x1="83955" y1="65351" x2="84023" y2="71273"/>
                        <a14:foregroundMark x1="53227" y1="57610" x2="58068" y2="70130"/>
                        <a14:foregroundMark x1="80568" y1="48571" x2="81205" y2="58701"/>
                        <a14:foregroundMark x1="77341" y1="55948" x2="80591" y2="66078"/>
                        <a14:foregroundMark x1="80591" y1="66078" x2="82409" y2="68312"/>
                        <a14:foregroundMark x1="38227" y1="44675" x2="37659" y2="49506"/>
                      </a14:backgroundRemoval>
                    </a14:imgEffect>
                  </a14:imgLayer>
                </a14:imgProps>
              </a:ext>
              <a:ext uri="{28A0092B-C50C-407E-A947-70E740481C1C}">
                <a14:useLocalDpi xmlns:a14="http://schemas.microsoft.com/office/drawing/2010/main" val="0"/>
              </a:ext>
            </a:extLst>
          </a:blip>
          <a:stretch>
            <a:fillRect/>
          </a:stretch>
        </p:blipFill>
        <p:spPr>
          <a:xfrm>
            <a:off x="245807" y="2719055"/>
            <a:ext cx="12192000" cy="5333129"/>
          </a:xfrm>
          <a:prstGeom prst="rect">
            <a:avLst/>
          </a:prstGeom>
        </p:spPr>
      </p:pic>
      <p:pic>
        <p:nvPicPr>
          <p:cNvPr id="3" name="Picture 2">
            <a:extLst>
              <a:ext uri="{FF2B5EF4-FFF2-40B4-BE49-F238E27FC236}">
                <a16:creationId xmlns:a16="http://schemas.microsoft.com/office/drawing/2014/main" id="{9BCEB170-4959-17A0-61DF-3D84F8C8D1D7}"/>
              </a:ext>
            </a:extLst>
          </p:cNvPr>
          <p:cNvPicPr>
            <a:picLocks noChangeAspect="1"/>
          </p:cNvPicPr>
          <p:nvPr/>
        </p:nvPicPr>
        <p:blipFill>
          <a:blip r:embed="rId4"/>
          <a:stretch>
            <a:fillRect/>
          </a:stretch>
        </p:blipFill>
        <p:spPr>
          <a:xfrm rot="560113">
            <a:off x="1775624" y="1240763"/>
            <a:ext cx="10176071" cy="3793710"/>
          </a:xfrm>
          <a:prstGeom prst="rect">
            <a:avLst/>
          </a:prstGeom>
        </p:spPr>
      </p:pic>
    </p:spTree>
    <p:extLst>
      <p:ext uri="{BB962C8B-B14F-4D97-AF65-F5344CB8AC3E}">
        <p14:creationId xmlns:p14="http://schemas.microsoft.com/office/powerpoint/2010/main" val="74941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75"/>
        <p:cNvGrpSpPr/>
        <p:nvPr/>
      </p:nvGrpSpPr>
      <p:grpSpPr>
        <a:xfrm>
          <a:off x="0" y="0"/>
          <a:ext cx="0" cy="0"/>
          <a:chOff x="0" y="0"/>
          <a:chExt cx="0" cy="0"/>
        </a:xfrm>
      </p:grpSpPr>
      <p:grpSp>
        <p:nvGrpSpPr>
          <p:cNvPr id="328" name="Google Shape;270;p30"/>
          <p:cNvGrpSpPr/>
          <p:nvPr/>
        </p:nvGrpSpPr>
        <p:grpSpPr>
          <a:xfrm>
            <a:off x="10591605" y="5227534"/>
            <a:ext cx="2331423" cy="2023809"/>
            <a:chOff x="972034" y="4038077"/>
            <a:chExt cx="1579697" cy="1371393"/>
          </a:xfrm>
        </p:grpSpPr>
        <p:sp>
          <p:nvSpPr>
            <p:cNvPr id="329" name="Google Shape;271;p30"/>
            <p:cNvSpPr/>
            <p:nvPr/>
          </p:nvSpPr>
          <p:spPr>
            <a:xfrm>
              <a:off x="1874296" y="5118358"/>
              <a:ext cx="279690" cy="109723"/>
            </a:xfrm>
            <a:custGeom>
              <a:avLst/>
              <a:gdLst/>
              <a:ahLst/>
              <a:cxnLst/>
              <a:rect l="l" t="t" r="r" b="b"/>
              <a:pathLst>
                <a:path w="5975" h="2344" extrusionOk="0">
                  <a:moveTo>
                    <a:pt x="5614" y="1"/>
                  </a:moveTo>
                  <a:cubicBezTo>
                    <a:pt x="3909" y="999"/>
                    <a:pt x="1982" y="1553"/>
                    <a:pt x="0" y="1623"/>
                  </a:cubicBezTo>
                  <a:lnTo>
                    <a:pt x="28" y="2343"/>
                  </a:lnTo>
                  <a:cubicBezTo>
                    <a:pt x="2121" y="2260"/>
                    <a:pt x="4172" y="1678"/>
                    <a:pt x="5975" y="624"/>
                  </a:cubicBezTo>
                  <a:lnTo>
                    <a:pt x="5614"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0" name="Google Shape;272;p30"/>
            <p:cNvSpPr/>
            <p:nvPr/>
          </p:nvSpPr>
          <p:spPr>
            <a:xfrm>
              <a:off x="1854168" y="4845830"/>
              <a:ext cx="70121" cy="200581"/>
            </a:xfrm>
            <a:custGeom>
              <a:avLst/>
              <a:gdLst/>
              <a:ahLst/>
              <a:cxnLst/>
              <a:rect l="l" t="t" r="r" b="b"/>
              <a:pathLst>
                <a:path w="1498" h="4285" extrusionOk="0">
                  <a:moveTo>
                    <a:pt x="790" y="1"/>
                  </a:moveTo>
                  <a:lnTo>
                    <a:pt x="0" y="4145"/>
                  </a:lnTo>
                  <a:lnTo>
                    <a:pt x="707" y="4284"/>
                  </a:lnTo>
                  <a:lnTo>
                    <a:pt x="1497" y="125"/>
                  </a:lnTo>
                  <a:lnTo>
                    <a:pt x="790"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331" name="Google Shape;273;p30"/>
            <p:cNvGrpSpPr/>
            <p:nvPr/>
          </p:nvGrpSpPr>
          <p:grpSpPr>
            <a:xfrm>
              <a:off x="972034" y="4038077"/>
              <a:ext cx="1579697" cy="1371393"/>
              <a:chOff x="972034" y="4038077"/>
              <a:chExt cx="1579697" cy="1371393"/>
            </a:xfrm>
          </p:grpSpPr>
          <p:sp>
            <p:nvSpPr>
              <p:cNvPr id="332" name="Google Shape;274;p30"/>
              <p:cNvSpPr/>
              <p:nvPr/>
            </p:nvSpPr>
            <p:spPr>
              <a:xfrm>
                <a:off x="1241613" y="4544093"/>
                <a:ext cx="1310118" cy="646540"/>
              </a:xfrm>
              <a:custGeom>
                <a:avLst/>
                <a:gdLst/>
                <a:ahLst/>
                <a:cxnLst/>
                <a:rect l="l" t="t" r="r" b="b"/>
                <a:pathLst>
                  <a:path w="27988" h="13812" extrusionOk="0">
                    <a:moveTo>
                      <a:pt x="583" y="1"/>
                    </a:moveTo>
                    <a:lnTo>
                      <a:pt x="1" y="431"/>
                    </a:lnTo>
                    <a:lnTo>
                      <a:pt x="15" y="431"/>
                    </a:lnTo>
                    <a:cubicBezTo>
                      <a:pt x="6389" y="8881"/>
                      <a:pt x="16334" y="13812"/>
                      <a:pt x="26875" y="13812"/>
                    </a:cubicBezTo>
                    <a:cubicBezTo>
                      <a:pt x="27245" y="13812"/>
                      <a:pt x="27616" y="13806"/>
                      <a:pt x="27988" y="13793"/>
                    </a:cubicBezTo>
                    <a:lnTo>
                      <a:pt x="27960" y="13087"/>
                    </a:lnTo>
                    <a:cubicBezTo>
                      <a:pt x="27603" y="13098"/>
                      <a:pt x="27247" y="13104"/>
                      <a:pt x="26891" y="13104"/>
                    </a:cubicBezTo>
                    <a:cubicBezTo>
                      <a:pt x="16568" y="13104"/>
                      <a:pt x="6814" y="8269"/>
                      <a:pt x="58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 name="Google Shape;275;p30"/>
              <p:cNvSpPr/>
              <p:nvPr/>
            </p:nvSpPr>
            <p:spPr>
              <a:xfrm>
                <a:off x="972034" y="4261454"/>
                <a:ext cx="564248" cy="538689"/>
              </a:xfrm>
              <a:custGeom>
                <a:avLst/>
                <a:gdLst/>
                <a:ahLst/>
                <a:cxnLst/>
                <a:rect l="l" t="t" r="r" b="b"/>
                <a:pathLst>
                  <a:path w="12054" h="11508" extrusionOk="0">
                    <a:moveTo>
                      <a:pt x="549" y="0"/>
                    </a:moveTo>
                    <a:cubicBezTo>
                      <a:pt x="211" y="0"/>
                      <a:pt x="1" y="472"/>
                      <a:pt x="173" y="771"/>
                    </a:cubicBezTo>
                    <a:cubicBezTo>
                      <a:pt x="2294" y="4500"/>
                      <a:pt x="4387" y="8687"/>
                      <a:pt x="8283" y="10863"/>
                    </a:cubicBezTo>
                    <a:lnTo>
                      <a:pt x="8338" y="10891"/>
                    </a:lnTo>
                    <a:cubicBezTo>
                      <a:pt x="8722" y="11092"/>
                      <a:pt x="9693" y="11507"/>
                      <a:pt x="10359" y="11507"/>
                    </a:cubicBezTo>
                    <a:cubicBezTo>
                      <a:pt x="10653" y="11507"/>
                      <a:pt x="10888" y="11426"/>
                      <a:pt x="10986" y="11209"/>
                    </a:cubicBezTo>
                    <a:cubicBezTo>
                      <a:pt x="12053" y="8881"/>
                      <a:pt x="11332" y="6330"/>
                      <a:pt x="9516" y="4583"/>
                    </a:cubicBezTo>
                    <a:cubicBezTo>
                      <a:pt x="7090" y="2255"/>
                      <a:pt x="3597" y="1700"/>
                      <a:pt x="769" y="64"/>
                    </a:cubicBezTo>
                    <a:cubicBezTo>
                      <a:pt x="692" y="20"/>
                      <a:pt x="618" y="0"/>
                      <a:pt x="549"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4" name="Google Shape;276;p30"/>
              <p:cNvSpPr/>
              <p:nvPr/>
            </p:nvSpPr>
            <p:spPr>
              <a:xfrm>
                <a:off x="1741262" y="4038077"/>
                <a:ext cx="382204" cy="890747"/>
              </a:xfrm>
              <a:custGeom>
                <a:avLst/>
                <a:gdLst/>
                <a:ahLst/>
                <a:cxnLst/>
                <a:rect l="l" t="t" r="r" b="b"/>
                <a:pathLst>
                  <a:path w="8165" h="19029" extrusionOk="0">
                    <a:moveTo>
                      <a:pt x="2211" y="0"/>
                    </a:moveTo>
                    <a:cubicBezTo>
                      <a:pt x="1998" y="0"/>
                      <a:pt x="1785" y="133"/>
                      <a:pt x="1733" y="387"/>
                    </a:cubicBezTo>
                    <a:cubicBezTo>
                      <a:pt x="818" y="3589"/>
                      <a:pt x="0" y="6833"/>
                      <a:pt x="291" y="10187"/>
                    </a:cubicBezTo>
                    <a:cubicBezTo>
                      <a:pt x="569" y="13140"/>
                      <a:pt x="1442" y="16023"/>
                      <a:pt x="2842" y="18629"/>
                    </a:cubicBezTo>
                    <a:cubicBezTo>
                      <a:pt x="2919" y="18770"/>
                      <a:pt x="3056" y="18852"/>
                      <a:pt x="3208" y="18852"/>
                    </a:cubicBezTo>
                    <a:cubicBezTo>
                      <a:pt x="3220" y="18852"/>
                      <a:pt x="3232" y="18852"/>
                      <a:pt x="3244" y="18851"/>
                    </a:cubicBezTo>
                    <a:cubicBezTo>
                      <a:pt x="3311" y="18969"/>
                      <a:pt x="3432" y="19028"/>
                      <a:pt x="3552" y="19028"/>
                    </a:cubicBezTo>
                    <a:cubicBezTo>
                      <a:pt x="3658" y="19028"/>
                      <a:pt x="3762" y="18983"/>
                      <a:pt x="3826" y="18892"/>
                    </a:cubicBezTo>
                    <a:cubicBezTo>
                      <a:pt x="8165" y="13140"/>
                      <a:pt x="5601" y="6001"/>
                      <a:pt x="2662" y="304"/>
                    </a:cubicBezTo>
                    <a:cubicBezTo>
                      <a:pt x="2579" y="99"/>
                      <a:pt x="2395" y="0"/>
                      <a:pt x="221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 name="Google Shape;277;p30"/>
              <p:cNvSpPr/>
              <p:nvPr/>
            </p:nvSpPr>
            <p:spPr>
              <a:xfrm>
                <a:off x="1106659" y="5137878"/>
                <a:ext cx="920144" cy="271592"/>
              </a:xfrm>
              <a:custGeom>
                <a:avLst/>
                <a:gdLst/>
                <a:ahLst/>
                <a:cxnLst/>
                <a:rect l="l" t="t" r="r" b="b"/>
                <a:pathLst>
                  <a:path w="19657" h="5802" extrusionOk="0">
                    <a:moveTo>
                      <a:pt x="15184" y="1"/>
                    </a:moveTo>
                    <a:cubicBezTo>
                      <a:pt x="13482" y="1"/>
                      <a:pt x="11759" y="296"/>
                      <a:pt x="10161" y="651"/>
                    </a:cubicBezTo>
                    <a:cubicBezTo>
                      <a:pt x="8567" y="1011"/>
                      <a:pt x="7001" y="1483"/>
                      <a:pt x="5462" y="2037"/>
                    </a:cubicBezTo>
                    <a:cubicBezTo>
                      <a:pt x="4506" y="2384"/>
                      <a:pt x="3577" y="2841"/>
                      <a:pt x="2606" y="3215"/>
                    </a:cubicBezTo>
                    <a:cubicBezTo>
                      <a:pt x="1789" y="3520"/>
                      <a:pt x="749" y="3645"/>
                      <a:pt x="222" y="4435"/>
                    </a:cubicBezTo>
                    <a:cubicBezTo>
                      <a:pt x="0" y="4782"/>
                      <a:pt x="181" y="4990"/>
                      <a:pt x="499" y="5115"/>
                    </a:cubicBezTo>
                    <a:cubicBezTo>
                      <a:pt x="901" y="5267"/>
                      <a:pt x="1553" y="5281"/>
                      <a:pt x="1789" y="5323"/>
                    </a:cubicBezTo>
                    <a:cubicBezTo>
                      <a:pt x="2690" y="5461"/>
                      <a:pt x="3591" y="5572"/>
                      <a:pt x="4492" y="5655"/>
                    </a:cubicBezTo>
                    <a:cubicBezTo>
                      <a:pt x="5475" y="5753"/>
                      <a:pt x="6459" y="5802"/>
                      <a:pt x="7443" y="5802"/>
                    </a:cubicBezTo>
                    <a:cubicBezTo>
                      <a:pt x="8275" y="5802"/>
                      <a:pt x="9107" y="5767"/>
                      <a:pt x="9939" y="5697"/>
                    </a:cubicBezTo>
                    <a:cubicBezTo>
                      <a:pt x="13502" y="5364"/>
                      <a:pt x="17009" y="4117"/>
                      <a:pt x="19449" y="1400"/>
                    </a:cubicBezTo>
                    <a:cubicBezTo>
                      <a:pt x="19657" y="1178"/>
                      <a:pt x="19490" y="845"/>
                      <a:pt x="19255" y="748"/>
                    </a:cubicBezTo>
                    <a:cubicBezTo>
                      <a:pt x="19213" y="720"/>
                      <a:pt x="19171" y="693"/>
                      <a:pt x="19130" y="679"/>
                    </a:cubicBezTo>
                    <a:cubicBezTo>
                      <a:pt x="17877" y="188"/>
                      <a:pt x="16537" y="1"/>
                      <a:pt x="1518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336" name="TextBox 335"/>
          <p:cNvSpPr txBox="1"/>
          <p:nvPr/>
        </p:nvSpPr>
        <p:spPr>
          <a:xfrm>
            <a:off x="1555963" y="429107"/>
            <a:ext cx="8598829" cy="666786"/>
          </a:xfrm>
          <a:prstGeom prst="rect">
            <a:avLst/>
          </a:prstGeom>
          <a:noFill/>
        </p:spPr>
        <p:txBody>
          <a:bodyPr wrap="none" lIns="91440" tIns="45720" rIns="91440" bIns="45720" rtlCol="0">
            <a:spAutoFit/>
          </a:bodyPr>
          <a:lstStyle/>
          <a:p>
            <a:pPr defTabSz="1219170">
              <a:buClr>
                <a:srgbClr val="000000"/>
              </a:buClr>
            </a:pPr>
            <a:r>
              <a:rPr lang="vi-VN" sz="3733"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Tính giá trị của mỗi hoá đơn dưới đây.</a:t>
            </a:r>
            <a:endParaRPr lang="en-US" sz="3733"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345" name="Group 344"/>
          <p:cNvGrpSpPr/>
          <p:nvPr/>
        </p:nvGrpSpPr>
        <p:grpSpPr>
          <a:xfrm>
            <a:off x="10007407" y="326955"/>
            <a:ext cx="1886109" cy="1151403"/>
            <a:chOff x="2280232" y="2431381"/>
            <a:chExt cx="2172083" cy="1373205"/>
          </a:xfrm>
        </p:grpSpPr>
        <p:pic>
          <p:nvPicPr>
            <p:cNvPr id="346" name="Picture 345"/>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1122734">
              <a:off x="2280232" y="2431381"/>
              <a:ext cx="1168923" cy="1373205"/>
            </a:xfrm>
            <a:prstGeom prst="rect">
              <a:avLst/>
            </a:prstGeom>
          </p:spPr>
        </p:pic>
        <p:pic>
          <p:nvPicPr>
            <p:cNvPr id="347" name="Picture 346"/>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rot="260226">
              <a:off x="3357722" y="2431381"/>
              <a:ext cx="1094593" cy="1373205"/>
            </a:xfrm>
            <a:prstGeom prst="rect">
              <a:avLst/>
            </a:prstGeom>
          </p:spPr>
        </p:pic>
      </p:grpSp>
      <p:sp>
        <p:nvSpPr>
          <p:cNvPr id="2" name="Oval 1">
            <a:extLst>
              <a:ext uri="{FF2B5EF4-FFF2-40B4-BE49-F238E27FC236}">
                <a16:creationId xmlns:a16="http://schemas.microsoft.com/office/drawing/2014/main" id="{A5F33557-88DD-C232-F92B-9AE8FAA7A89A}"/>
              </a:ext>
            </a:extLst>
          </p:cNvPr>
          <p:cNvSpPr/>
          <p:nvPr/>
        </p:nvSpPr>
        <p:spPr>
          <a:xfrm>
            <a:off x="924911" y="515007"/>
            <a:ext cx="567559" cy="5255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1</a:t>
            </a:r>
          </a:p>
        </p:txBody>
      </p:sp>
      <p:pic>
        <p:nvPicPr>
          <p:cNvPr id="4" name="Picture 3">
            <a:extLst>
              <a:ext uri="{FF2B5EF4-FFF2-40B4-BE49-F238E27FC236}">
                <a16:creationId xmlns:a16="http://schemas.microsoft.com/office/drawing/2014/main" id="{4F25FAF7-A33B-1944-77F1-0E121A248B08}"/>
              </a:ext>
            </a:extLst>
          </p:cNvPr>
          <p:cNvPicPr>
            <a:picLocks noChangeAspect="1"/>
          </p:cNvPicPr>
          <p:nvPr/>
        </p:nvPicPr>
        <p:blipFill>
          <a:blip r:embed="rId4"/>
          <a:stretch>
            <a:fillRect/>
          </a:stretch>
        </p:blipFill>
        <p:spPr>
          <a:xfrm>
            <a:off x="1953282" y="1438603"/>
            <a:ext cx="8620125" cy="3248922"/>
          </a:xfrm>
          <a:prstGeom prst="rect">
            <a:avLst/>
          </a:prstGeom>
        </p:spPr>
      </p:pic>
      <p:sp>
        <p:nvSpPr>
          <p:cNvPr id="5" name="TextBox 4">
            <a:extLst>
              <a:ext uri="{FF2B5EF4-FFF2-40B4-BE49-F238E27FC236}">
                <a16:creationId xmlns:a16="http://schemas.microsoft.com/office/drawing/2014/main" id="{7CB268ED-46A8-F2B1-A910-116A27B2F10B}"/>
              </a:ext>
            </a:extLst>
          </p:cNvPr>
          <p:cNvSpPr txBox="1"/>
          <p:nvPr/>
        </p:nvSpPr>
        <p:spPr>
          <a:xfrm>
            <a:off x="827523" y="4892632"/>
            <a:ext cx="5353357" cy="954107"/>
          </a:xfrm>
          <a:prstGeom prst="rect">
            <a:avLst/>
          </a:prstGeom>
          <a:noFill/>
        </p:spPr>
        <p:txBody>
          <a:bodyPr wrap="square" rtlCol="0">
            <a:spAutoFit/>
          </a:bodyPr>
          <a:lstStyle/>
          <a:p>
            <a:r>
              <a:rPr lang="en-US" sz="2800" b="1" dirty="0">
                <a:solidFill>
                  <a:srgbClr val="FF0000"/>
                </a:solidFill>
                <a:effectLst/>
                <a:latin typeface="Cambria" panose="02040503050406030204" pitchFamily="18" charset="0"/>
                <a:ea typeface="Cambria" panose="02040503050406030204" pitchFamily="18" charset="0"/>
              </a:rPr>
              <a:t>   12 000 + 39 000 + 124 000 </a:t>
            </a:r>
          </a:p>
          <a:p>
            <a:r>
              <a:rPr lang="en-US" sz="2800" b="1" dirty="0">
                <a:solidFill>
                  <a:srgbClr val="FF0000"/>
                </a:solidFill>
                <a:effectLst/>
                <a:latin typeface="Cambria" panose="02040503050406030204" pitchFamily="18" charset="0"/>
                <a:ea typeface="Cambria" panose="02040503050406030204" pitchFamily="18" charset="0"/>
              </a:rPr>
              <a:t>= 175 000</a:t>
            </a:r>
          </a:p>
        </p:txBody>
      </p:sp>
      <p:sp>
        <p:nvSpPr>
          <p:cNvPr id="6" name="TextBox 5">
            <a:extLst>
              <a:ext uri="{FF2B5EF4-FFF2-40B4-BE49-F238E27FC236}">
                <a16:creationId xmlns:a16="http://schemas.microsoft.com/office/drawing/2014/main" id="{00AD973E-FE63-4543-5BBC-874B8BCD36FC}"/>
              </a:ext>
            </a:extLst>
          </p:cNvPr>
          <p:cNvSpPr txBox="1"/>
          <p:nvPr/>
        </p:nvSpPr>
        <p:spPr>
          <a:xfrm>
            <a:off x="6555263" y="4893696"/>
            <a:ext cx="5239340" cy="954107"/>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   72 000 + 43 000 + 452 500 </a:t>
            </a:r>
          </a:p>
          <a:p>
            <a:r>
              <a:rPr lang="en-US" sz="2800" b="1" dirty="0">
                <a:solidFill>
                  <a:srgbClr val="FF0000"/>
                </a:solidFill>
                <a:latin typeface="Cambria" panose="02040503050406030204" pitchFamily="18" charset="0"/>
                <a:ea typeface="Cambria" panose="02040503050406030204" pitchFamily="18" charset="0"/>
              </a:rPr>
              <a:t>= 567 500</a:t>
            </a:r>
            <a:endParaRPr lang="en-US" sz="2800" b="1"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7688115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250"/>
                                  </p:stCondLst>
                                  <p:childTnLst>
                                    <p:set>
                                      <p:cBhvr>
                                        <p:cTn id="6" dur="1" fill="hold">
                                          <p:stCondLst>
                                            <p:cond delay="0"/>
                                          </p:stCondLst>
                                        </p:cTn>
                                        <p:tgtEl>
                                          <p:spTgt spid="328"/>
                                        </p:tgtEl>
                                        <p:attrNameLst>
                                          <p:attrName>style.visibility</p:attrName>
                                        </p:attrNameLst>
                                      </p:cBhvr>
                                      <p:to>
                                        <p:strVal val="visible"/>
                                      </p:to>
                                    </p:set>
                                    <p:anim calcmode="lin" valueType="num">
                                      <p:cBhvr additive="base">
                                        <p:cTn id="7" dur="500" fill="hold"/>
                                        <p:tgtEl>
                                          <p:spTgt spid="328"/>
                                        </p:tgtEl>
                                        <p:attrNameLst>
                                          <p:attrName>ppt_x</p:attrName>
                                        </p:attrNameLst>
                                      </p:cBhvr>
                                      <p:tavLst>
                                        <p:tav tm="0">
                                          <p:val>
                                            <p:strVal val="1+#ppt_w/2"/>
                                          </p:val>
                                        </p:tav>
                                        <p:tav tm="100000">
                                          <p:val>
                                            <p:strVal val="#ppt_x"/>
                                          </p:val>
                                        </p:tav>
                                      </p:tavLst>
                                    </p:anim>
                                    <p:anim calcmode="lin" valueType="num">
                                      <p:cBhvr additive="base">
                                        <p:cTn id="8" dur="500" fill="hold"/>
                                        <p:tgtEl>
                                          <p:spTgt spid="3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36"/>
                                        </p:tgtEl>
                                        <p:attrNameLst>
                                          <p:attrName>style.visibility</p:attrName>
                                        </p:attrNameLst>
                                      </p:cBhvr>
                                      <p:to>
                                        <p:strVal val="visible"/>
                                      </p:to>
                                    </p:set>
                                    <p:animEffect transition="in" filter="barn(inVertical)">
                                      <p:cBhvr>
                                        <p:cTn id="13" dur="500"/>
                                        <p:tgtEl>
                                          <p:spTgt spid="33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wipe(up)">
                                      <p:cBhvr>
                                        <p:cTn id="28" dur="500"/>
                                        <p:tgtEl>
                                          <p:spTgt spid="5">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animEffect transition="in" filter="wipe(up)">
                                      <p:cBhvr>
                                        <p:cTn id="33" dur="500"/>
                                        <p:tgtEl>
                                          <p:spTgt spid="5">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6">
                                            <p:txEl>
                                              <p:pRg st="0" end="0"/>
                                            </p:txEl>
                                          </p:spTgt>
                                        </p:tgtEl>
                                        <p:attrNameLst>
                                          <p:attrName>style.visibility</p:attrName>
                                        </p:attrNameLst>
                                      </p:cBhvr>
                                      <p:to>
                                        <p:strVal val="visible"/>
                                      </p:to>
                                    </p:set>
                                    <p:animEffect transition="in" filter="wipe(up)">
                                      <p:cBhvr>
                                        <p:cTn id="38" dur="500"/>
                                        <p:tgtEl>
                                          <p:spTgt spid="6">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6">
                                            <p:txEl>
                                              <p:pRg st="1" end="1"/>
                                            </p:txEl>
                                          </p:spTgt>
                                        </p:tgtEl>
                                        <p:attrNameLst>
                                          <p:attrName>style.visibility</p:attrName>
                                        </p:attrNameLst>
                                      </p:cBhvr>
                                      <p:to>
                                        <p:strVal val="visible"/>
                                      </p:to>
                                    </p:set>
                                    <p:animEffect transition="in" filter="wipe(up)">
                                      <p:cBhvr>
                                        <p:cTn id="43"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 grpId="0"/>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75"/>
        <p:cNvGrpSpPr/>
        <p:nvPr/>
      </p:nvGrpSpPr>
      <p:grpSpPr>
        <a:xfrm>
          <a:off x="0" y="0"/>
          <a:ext cx="0" cy="0"/>
          <a:chOff x="0" y="0"/>
          <a:chExt cx="0" cy="0"/>
        </a:xfrm>
      </p:grpSpPr>
      <p:grpSp>
        <p:nvGrpSpPr>
          <p:cNvPr id="328" name="Google Shape;270;p30"/>
          <p:cNvGrpSpPr/>
          <p:nvPr/>
        </p:nvGrpSpPr>
        <p:grpSpPr>
          <a:xfrm>
            <a:off x="10591605" y="5227534"/>
            <a:ext cx="2331423" cy="2023809"/>
            <a:chOff x="972034" y="4038077"/>
            <a:chExt cx="1579697" cy="1371393"/>
          </a:xfrm>
        </p:grpSpPr>
        <p:sp>
          <p:nvSpPr>
            <p:cNvPr id="329" name="Google Shape;271;p30"/>
            <p:cNvSpPr/>
            <p:nvPr/>
          </p:nvSpPr>
          <p:spPr>
            <a:xfrm>
              <a:off x="1874296" y="5118358"/>
              <a:ext cx="279690" cy="109723"/>
            </a:xfrm>
            <a:custGeom>
              <a:avLst/>
              <a:gdLst/>
              <a:ahLst/>
              <a:cxnLst/>
              <a:rect l="l" t="t" r="r" b="b"/>
              <a:pathLst>
                <a:path w="5975" h="2344" extrusionOk="0">
                  <a:moveTo>
                    <a:pt x="5614" y="1"/>
                  </a:moveTo>
                  <a:cubicBezTo>
                    <a:pt x="3909" y="999"/>
                    <a:pt x="1982" y="1553"/>
                    <a:pt x="0" y="1623"/>
                  </a:cubicBezTo>
                  <a:lnTo>
                    <a:pt x="28" y="2343"/>
                  </a:lnTo>
                  <a:cubicBezTo>
                    <a:pt x="2121" y="2260"/>
                    <a:pt x="4172" y="1678"/>
                    <a:pt x="5975" y="624"/>
                  </a:cubicBezTo>
                  <a:lnTo>
                    <a:pt x="5614"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 name="Google Shape;272;p30"/>
            <p:cNvSpPr/>
            <p:nvPr/>
          </p:nvSpPr>
          <p:spPr>
            <a:xfrm>
              <a:off x="1854168" y="4845830"/>
              <a:ext cx="70121" cy="200581"/>
            </a:xfrm>
            <a:custGeom>
              <a:avLst/>
              <a:gdLst/>
              <a:ahLst/>
              <a:cxnLst/>
              <a:rect l="l" t="t" r="r" b="b"/>
              <a:pathLst>
                <a:path w="1498" h="4285" extrusionOk="0">
                  <a:moveTo>
                    <a:pt x="790" y="1"/>
                  </a:moveTo>
                  <a:lnTo>
                    <a:pt x="0" y="4145"/>
                  </a:lnTo>
                  <a:lnTo>
                    <a:pt x="707" y="4284"/>
                  </a:lnTo>
                  <a:lnTo>
                    <a:pt x="1497" y="125"/>
                  </a:lnTo>
                  <a:lnTo>
                    <a:pt x="79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31" name="Google Shape;273;p30"/>
            <p:cNvGrpSpPr/>
            <p:nvPr/>
          </p:nvGrpSpPr>
          <p:grpSpPr>
            <a:xfrm>
              <a:off x="972034" y="4038077"/>
              <a:ext cx="1579697" cy="1371393"/>
              <a:chOff x="972034" y="4038077"/>
              <a:chExt cx="1579697" cy="1371393"/>
            </a:xfrm>
          </p:grpSpPr>
          <p:sp>
            <p:nvSpPr>
              <p:cNvPr id="332" name="Google Shape;274;p30"/>
              <p:cNvSpPr/>
              <p:nvPr/>
            </p:nvSpPr>
            <p:spPr>
              <a:xfrm>
                <a:off x="1241613" y="4544093"/>
                <a:ext cx="1310118" cy="646540"/>
              </a:xfrm>
              <a:custGeom>
                <a:avLst/>
                <a:gdLst/>
                <a:ahLst/>
                <a:cxnLst/>
                <a:rect l="l" t="t" r="r" b="b"/>
                <a:pathLst>
                  <a:path w="27988" h="13812" extrusionOk="0">
                    <a:moveTo>
                      <a:pt x="583" y="1"/>
                    </a:moveTo>
                    <a:lnTo>
                      <a:pt x="1" y="431"/>
                    </a:lnTo>
                    <a:lnTo>
                      <a:pt x="15" y="431"/>
                    </a:lnTo>
                    <a:cubicBezTo>
                      <a:pt x="6389" y="8881"/>
                      <a:pt x="16334" y="13812"/>
                      <a:pt x="26875" y="13812"/>
                    </a:cubicBezTo>
                    <a:cubicBezTo>
                      <a:pt x="27245" y="13812"/>
                      <a:pt x="27616" y="13806"/>
                      <a:pt x="27988" y="13793"/>
                    </a:cubicBezTo>
                    <a:lnTo>
                      <a:pt x="27960" y="13087"/>
                    </a:lnTo>
                    <a:cubicBezTo>
                      <a:pt x="27603" y="13098"/>
                      <a:pt x="27247" y="13104"/>
                      <a:pt x="26891" y="13104"/>
                    </a:cubicBezTo>
                    <a:cubicBezTo>
                      <a:pt x="16568" y="13104"/>
                      <a:pt x="6814" y="8269"/>
                      <a:pt x="58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3" name="Google Shape;275;p30"/>
              <p:cNvSpPr/>
              <p:nvPr/>
            </p:nvSpPr>
            <p:spPr>
              <a:xfrm>
                <a:off x="972034" y="4261454"/>
                <a:ext cx="564248" cy="538689"/>
              </a:xfrm>
              <a:custGeom>
                <a:avLst/>
                <a:gdLst/>
                <a:ahLst/>
                <a:cxnLst/>
                <a:rect l="l" t="t" r="r" b="b"/>
                <a:pathLst>
                  <a:path w="12054" h="11508" extrusionOk="0">
                    <a:moveTo>
                      <a:pt x="549" y="0"/>
                    </a:moveTo>
                    <a:cubicBezTo>
                      <a:pt x="211" y="0"/>
                      <a:pt x="1" y="472"/>
                      <a:pt x="173" y="771"/>
                    </a:cubicBezTo>
                    <a:cubicBezTo>
                      <a:pt x="2294" y="4500"/>
                      <a:pt x="4387" y="8687"/>
                      <a:pt x="8283" y="10863"/>
                    </a:cubicBezTo>
                    <a:lnTo>
                      <a:pt x="8338" y="10891"/>
                    </a:lnTo>
                    <a:cubicBezTo>
                      <a:pt x="8722" y="11092"/>
                      <a:pt x="9693" y="11507"/>
                      <a:pt x="10359" y="11507"/>
                    </a:cubicBezTo>
                    <a:cubicBezTo>
                      <a:pt x="10653" y="11507"/>
                      <a:pt x="10888" y="11426"/>
                      <a:pt x="10986" y="11209"/>
                    </a:cubicBezTo>
                    <a:cubicBezTo>
                      <a:pt x="12053" y="8881"/>
                      <a:pt x="11332" y="6330"/>
                      <a:pt x="9516" y="4583"/>
                    </a:cubicBezTo>
                    <a:cubicBezTo>
                      <a:pt x="7090" y="2255"/>
                      <a:pt x="3597" y="1700"/>
                      <a:pt x="769" y="64"/>
                    </a:cubicBezTo>
                    <a:cubicBezTo>
                      <a:pt x="692" y="20"/>
                      <a:pt x="618" y="0"/>
                      <a:pt x="549"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4" name="Google Shape;276;p30"/>
              <p:cNvSpPr/>
              <p:nvPr/>
            </p:nvSpPr>
            <p:spPr>
              <a:xfrm>
                <a:off x="1741262" y="4038077"/>
                <a:ext cx="382204" cy="890747"/>
              </a:xfrm>
              <a:custGeom>
                <a:avLst/>
                <a:gdLst/>
                <a:ahLst/>
                <a:cxnLst/>
                <a:rect l="l" t="t" r="r" b="b"/>
                <a:pathLst>
                  <a:path w="8165" h="19029" extrusionOk="0">
                    <a:moveTo>
                      <a:pt x="2211" y="0"/>
                    </a:moveTo>
                    <a:cubicBezTo>
                      <a:pt x="1998" y="0"/>
                      <a:pt x="1785" y="133"/>
                      <a:pt x="1733" y="387"/>
                    </a:cubicBezTo>
                    <a:cubicBezTo>
                      <a:pt x="818" y="3589"/>
                      <a:pt x="0" y="6833"/>
                      <a:pt x="291" y="10187"/>
                    </a:cubicBezTo>
                    <a:cubicBezTo>
                      <a:pt x="569" y="13140"/>
                      <a:pt x="1442" y="16023"/>
                      <a:pt x="2842" y="18629"/>
                    </a:cubicBezTo>
                    <a:cubicBezTo>
                      <a:pt x="2919" y="18770"/>
                      <a:pt x="3056" y="18852"/>
                      <a:pt x="3208" y="18852"/>
                    </a:cubicBezTo>
                    <a:cubicBezTo>
                      <a:pt x="3220" y="18852"/>
                      <a:pt x="3232" y="18852"/>
                      <a:pt x="3244" y="18851"/>
                    </a:cubicBezTo>
                    <a:cubicBezTo>
                      <a:pt x="3311" y="18969"/>
                      <a:pt x="3432" y="19028"/>
                      <a:pt x="3552" y="19028"/>
                    </a:cubicBezTo>
                    <a:cubicBezTo>
                      <a:pt x="3658" y="19028"/>
                      <a:pt x="3762" y="18983"/>
                      <a:pt x="3826" y="18892"/>
                    </a:cubicBezTo>
                    <a:cubicBezTo>
                      <a:pt x="8165" y="13140"/>
                      <a:pt x="5601" y="6001"/>
                      <a:pt x="2662" y="304"/>
                    </a:cubicBezTo>
                    <a:cubicBezTo>
                      <a:pt x="2579" y="99"/>
                      <a:pt x="2395" y="0"/>
                      <a:pt x="221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 name="Google Shape;277;p30"/>
              <p:cNvSpPr/>
              <p:nvPr/>
            </p:nvSpPr>
            <p:spPr>
              <a:xfrm>
                <a:off x="1106659" y="5137878"/>
                <a:ext cx="920144" cy="271592"/>
              </a:xfrm>
              <a:custGeom>
                <a:avLst/>
                <a:gdLst/>
                <a:ahLst/>
                <a:cxnLst/>
                <a:rect l="l" t="t" r="r" b="b"/>
                <a:pathLst>
                  <a:path w="19657" h="5802" extrusionOk="0">
                    <a:moveTo>
                      <a:pt x="15184" y="1"/>
                    </a:moveTo>
                    <a:cubicBezTo>
                      <a:pt x="13482" y="1"/>
                      <a:pt x="11759" y="296"/>
                      <a:pt x="10161" y="651"/>
                    </a:cubicBezTo>
                    <a:cubicBezTo>
                      <a:pt x="8567" y="1011"/>
                      <a:pt x="7001" y="1483"/>
                      <a:pt x="5462" y="2037"/>
                    </a:cubicBezTo>
                    <a:cubicBezTo>
                      <a:pt x="4506" y="2384"/>
                      <a:pt x="3577" y="2841"/>
                      <a:pt x="2606" y="3215"/>
                    </a:cubicBezTo>
                    <a:cubicBezTo>
                      <a:pt x="1789" y="3520"/>
                      <a:pt x="749" y="3645"/>
                      <a:pt x="222" y="4435"/>
                    </a:cubicBezTo>
                    <a:cubicBezTo>
                      <a:pt x="0" y="4782"/>
                      <a:pt x="181" y="4990"/>
                      <a:pt x="499" y="5115"/>
                    </a:cubicBezTo>
                    <a:cubicBezTo>
                      <a:pt x="901" y="5267"/>
                      <a:pt x="1553" y="5281"/>
                      <a:pt x="1789" y="5323"/>
                    </a:cubicBezTo>
                    <a:cubicBezTo>
                      <a:pt x="2690" y="5461"/>
                      <a:pt x="3591" y="5572"/>
                      <a:pt x="4492" y="5655"/>
                    </a:cubicBezTo>
                    <a:cubicBezTo>
                      <a:pt x="5475" y="5753"/>
                      <a:pt x="6459" y="5802"/>
                      <a:pt x="7443" y="5802"/>
                    </a:cubicBezTo>
                    <a:cubicBezTo>
                      <a:pt x="8275" y="5802"/>
                      <a:pt x="9107" y="5767"/>
                      <a:pt x="9939" y="5697"/>
                    </a:cubicBezTo>
                    <a:cubicBezTo>
                      <a:pt x="13502" y="5364"/>
                      <a:pt x="17009" y="4117"/>
                      <a:pt x="19449" y="1400"/>
                    </a:cubicBezTo>
                    <a:cubicBezTo>
                      <a:pt x="19657" y="1178"/>
                      <a:pt x="19490" y="845"/>
                      <a:pt x="19255" y="748"/>
                    </a:cubicBezTo>
                    <a:cubicBezTo>
                      <a:pt x="19213" y="720"/>
                      <a:pt x="19171" y="693"/>
                      <a:pt x="19130" y="679"/>
                    </a:cubicBezTo>
                    <a:cubicBezTo>
                      <a:pt x="17877" y="188"/>
                      <a:pt x="16537" y="1"/>
                      <a:pt x="1518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336" name="TextBox 335"/>
          <p:cNvSpPr txBox="1"/>
          <p:nvPr/>
        </p:nvSpPr>
        <p:spPr>
          <a:xfrm>
            <a:off x="1158949" y="429107"/>
            <a:ext cx="10107765" cy="1569660"/>
          </a:xfrm>
          <a:prstGeom prst="rect">
            <a:avLst/>
          </a:prstGeom>
          <a:noFill/>
        </p:spPr>
        <p:txBody>
          <a:bodyPr wrap="square" lIns="91440" tIns="45720" rIns="91440" bIns="45720" rtlCol="0">
            <a:spAutoFit/>
          </a:bodyPr>
          <a:lstStyle/>
          <a:p>
            <a:pPr lvl="0" algn="just" defTabSz="1219170">
              <a:buClr>
                <a:srgbClr val="000000"/>
              </a:buClr>
            </a:pPr>
            <a:r>
              <a:rPr lang="vi-VN"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Mai và Mi cùng nhau gấp được 154 con hạc giấy. Mai gấp nhiều hơn Mi 12 con hạc giấy. Hỏi mỗi bạn gấp được bao nhiêu con hạc giấy?</a:t>
            </a:r>
            <a:endParaRPr kumimoji="0" 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2" name="Oval 1">
            <a:extLst>
              <a:ext uri="{FF2B5EF4-FFF2-40B4-BE49-F238E27FC236}">
                <a16:creationId xmlns:a16="http://schemas.microsoft.com/office/drawing/2014/main" id="{A5F33557-88DD-C232-F92B-9AE8FAA7A89A}"/>
              </a:ext>
            </a:extLst>
          </p:cNvPr>
          <p:cNvSpPr/>
          <p:nvPr/>
        </p:nvSpPr>
        <p:spPr>
          <a:xfrm>
            <a:off x="542138" y="483109"/>
            <a:ext cx="567559" cy="5255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2</a:t>
            </a:r>
          </a:p>
        </p:txBody>
      </p:sp>
      <p:sp>
        <p:nvSpPr>
          <p:cNvPr id="3" name="TextBox 2">
            <a:extLst>
              <a:ext uri="{FF2B5EF4-FFF2-40B4-BE49-F238E27FC236}">
                <a16:creationId xmlns:a16="http://schemas.microsoft.com/office/drawing/2014/main" id="{D581D054-9CDE-20D5-F846-CEBA1C2F0416}"/>
              </a:ext>
            </a:extLst>
          </p:cNvPr>
          <p:cNvSpPr txBox="1"/>
          <p:nvPr/>
        </p:nvSpPr>
        <p:spPr>
          <a:xfrm>
            <a:off x="578126" y="3675270"/>
            <a:ext cx="2052512" cy="707886"/>
          </a:xfrm>
          <a:prstGeom prst="rect">
            <a:avLst/>
          </a:prstGeom>
          <a:noFill/>
        </p:spPr>
        <p:txBody>
          <a:bodyPr wrap="square" rtlCol="0">
            <a:spAutoFit/>
          </a:bodyPr>
          <a:lstStyle/>
          <a:p>
            <a:pPr algn="ctr">
              <a:defRPr/>
            </a:pPr>
            <a:r>
              <a:rPr lang="en-US" sz="4000" b="1" dirty="0">
                <a:solidFill>
                  <a:srgbClr val="016D16"/>
                </a:solidFill>
                <a:cs typeface="Calibri" panose="020F0502020204030204" pitchFamily="34" charset="0"/>
              </a:rPr>
              <a:t>Mi</a:t>
            </a:r>
          </a:p>
        </p:txBody>
      </p:sp>
      <p:grpSp>
        <p:nvGrpSpPr>
          <p:cNvPr id="7" name="Group 6">
            <a:extLst>
              <a:ext uri="{FF2B5EF4-FFF2-40B4-BE49-F238E27FC236}">
                <a16:creationId xmlns:a16="http://schemas.microsoft.com/office/drawing/2014/main" id="{C3B7B369-7740-0C7A-B3BA-2FA1CB1BBFEC}"/>
              </a:ext>
            </a:extLst>
          </p:cNvPr>
          <p:cNvGrpSpPr/>
          <p:nvPr/>
        </p:nvGrpSpPr>
        <p:grpSpPr>
          <a:xfrm>
            <a:off x="2521526" y="3915888"/>
            <a:ext cx="1895175" cy="399872"/>
            <a:chOff x="3276600" y="3124200"/>
            <a:chExt cx="3505200" cy="399872"/>
          </a:xfrm>
        </p:grpSpPr>
        <p:cxnSp>
          <p:nvCxnSpPr>
            <p:cNvPr id="8" name="Straight Connector 7">
              <a:extLst>
                <a:ext uri="{FF2B5EF4-FFF2-40B4-BE49-F238E27FC236}">
                  <a16:creationId xmlns:a16="http://schemas.microsoft.com/office/drawing/2014/main" id="{E9054EA6-01D3-C3E5-DA04-0FC003BF73D4}"/>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9" name="Straight Connector 8">
              <a:extLst>
                <a:ext uri="{FF2B5EF4-FFF2-40B4-BE49-F238E27FC236}">
                  <a16:creationId xmlns:a16="http://schemas.microsoft.com/office/drawing/2014/main" id="{848B31BD-F7B1-848C-FA9D-EB0BE0C8A3A7}"/>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10" name="Straight Connector 9">
              <a:extLst>
                <a:ext uri="{FF2B5EF4-FFF2-40B4-BE49-F238E27FC236}">
                  <a16:creationId xmlns:a16="http://schemas.microsoft.com/office/drawing/2014/main" id="{F2A64CBD-F458-82C2-FCF2-79B0D42686AD}"/>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sp>
        <p:nvSpPr>
          <p:cNvPr id="11" name="Right Brace 10">
            <a:extLst>
              <a:ext uri="{FF2B5EF4-FFF2-40B4-BE49-F238E27FC236}">
                <a16:creationId xmlns:a16="http://schemas.microsoft.com/office/drawing/2014/main" id="{870254D8-FA24-B3E1-BF9C-A57A85260DC2}"/>
              </a:ext>
            </a:extLst>
          </p:cNvPr>
          <p:cNvSpPr/>
          <p:nvPr/>
        </p:nvSpPr>
        <p:spPr>
          <a:xfrm>
            <a:off x="8512713" y="3565158"/>
            <a:ext cx="621715" cy="1808598"/>
          </a:xfrm>
          <a:prstGeom prst="rightBrace">
            <a:avLst>
              <a:gd name="adj1" fmla="val 23096"/>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9Slide02 Noi dung dai"/>
              <a:ea typeface="+mn-ea"/>
              <a:cs typeface="+mn-cs"/>
            </a:endParaRPr>
          </a:p>
        </p:txBody>
      </p:sp>
      <p:sp>
        <p:nvSpPr>
          <p:cNvPr id="13" name="TextBox 12">
            <a:extLst>
              <a:ext uri="{FF2B5EF4-FFF2-40B4-BE49-F238E27FC236}">
                <a16:creationId xmlns:a16="http://schemas.microsoft.com/office/drawing/2014/main" id="{D03FF646-2EBD-1942-C289-94CACE8CA0B0}"/>
              </a:ext>
            </a:extLst>
          </p:cNvPr>
          <p:cNvSpPr txBox="1"/>
          <p:nvPr/>
        </p:nvSpPr>
        <p:spPr>
          <a:xfrm>
            <a:off x="1055779" y="4819581"/>
            <a:ext cx="1494650" cy="707886"/>
          </a:xfrm>
          <a:prstGeom prst="rect">
            <a:avLst/>
          </a:prstGeom>
          <a:noFill/>
        </p:spPr>
        <p:txBody>
          <a:bodyPr wrap="square" rtlCol="0">
            <a:spAutoFit/>
          </a:bodyPr>
          <a:lstStyle/>
          <a:p>
            <a:pPr algn="ctr">
              <a:defRPr/>
            </a:pPr>
            <a:r>
              <a:rPr lang="en-US" sz="4000" b="1" dirty="0">
                <a:solidFill>
                  <a:srgbClr val="016D16"/>
                </a:solidFill>
                <a:cs typeface="Calibri" panose="020F0502020204030204" pitchFamily="34" charset="0"/>
              </a:rPr>
              <a:t>Mai</a:t>
            </a:r>
          </a:p>
        </p:txBody>
      </p:sp>
      <p:grpSp>
        <p:nvGrpSpPr>
          <p:cNvPr id="14" name="Group 13">
            <a:extLst>
              <a:ext uri="{FF2B5EF4-FFF2-40B4-BE49-F238E27FC236}">
                <a16:creationId xmlns:a16="http://schemas.microsoft.com/office/drawing/2014/main" id="{90FFB0D1-8C3D-D35D-0BCA-09AB6379373A}"/>
              </a:ext>
            </a:extLst>
          </p:cNvPr>
          <p:cNvGrpSpPr/>
          <p:nvPr/>
        </p:nvGrpSpPr>
        <p:grpSpPr>
          <a:xfrm>
            <a:off x="2521525" y="5054237"/>
            <a:ext cx="5890021" cy="399871"/>
            <a:chOff x="3276600" y="3124200"/>
            <a:chExt cx="3505200" cy="399872"/>
          </a:xfrm>
        </p:grpSpPr>
        <p:cxnSp>
          <p:nvCxnSpPr>
            <p:cNvPr id="15" name="Straight Connector 14">
              <a:extLst>
                <a:ext uri="{FF2B5EF4-FFF2-40B4-BE49-F238E27FC236}">
                  <a16:creationId xmlns:a16="http://schemas.microsoft.com/office/drawing/2014/main" id="{B8422161-6DEB-D02B-9BDC-6875AB3FC783}"/>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16" name="Straight Connector 15">
              <a:extLst>
                <a:ext uri="{FF2B5EF4-FFF2-40B4-BE49-F238E27FC236}">
                  <a16:creationId xmlns:a16="http://schemas.microsoft.com/office/drawing/2014/main" id="{D35EB759-7F5C-2C5A-B481-69DCC4FA55B7}"/>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17" name="Straight Connector 16">
              <a:extLst>
                <a:ext uri="{FF2B5EF4-FFF2-40B4-BE49-F238E27FC236}">
                  <a16:creationId xmlns:a16="http://schemas.microsoft.com/office/drawing/2014/main" id="{1EF932FB-3457-68A0-A290-AFB0207B4446}"/>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cxnSp>
        <p:nvCxnSpPr>
          <p:cNvPr id="18" name="Straight Connector 17">
            <a:extLst>
              <a:ext uri="{FF2B5EF4-FFF2-40B4-BE49-F238E27FC236}">
                <a16:creationId xmlns:a16="http://schemas.microsoft.com/office/drawing/2014/main" id="{23FB282B-6A97-72DC-DCFF-3CDFD4957711}"/>
              </a:ext>
            </a:extLst>
          </p:cNvPr>
          <p:cNvCxnSpPr>
            <a:cxnSpLocks/>
          </p:cNvCxnSpPr>
          <p:nvPr/>
        </p:nvCxnSpPr>
        <p:spPr>
          <a:xfrm flipV="1">
            <a:off x="4407476" y="4222098"/>
            <a:ext cx="0" cy="1019478"/>
          </a:xfrm>
          <a:prstGeom prst="line">
            <a:avLst/>
          </a:prstGeom>
          <a:noFill/>
          <a:ln w="57150" cap="flat" cmpd="sng" algn="ctr">
            <a:solidFill>
              <a:srgbClr val="FC6E51">
                <a:lumMod val="75000"/>
              </a:srgbClr>
            </a:solidFill>
            <a:prstDash val="sysDot"/>
            <a:miter lim="800000"/>
          </a:ln>
          <a:effectLst/>
        </p:spPr>
      </p:cxnSp>
      <p:sp>
        <p:nvSpPr>
          <p:cNvPr id="19" name="Right Brace 18">
            <a:extLst>
              <a:ext uri="{FF2B5EF4-FFF2-40B4-BE49-F238E27FC236}">
                <a16:creationId xmlns:a16="http://schemas.microsoft.com/office/drawing/2014/main" id="{7A6CDA77-6B3F-14E7-58E7-1C9E9B1BE94F}"/>
              </a:ext>
            </a:extLst>
          </p:cNvPr>
          <p:cNvSpPr/>
          <p:nvPr/>
        </p:nvSpPr>
        <p:spPr>
          <a:xfrm rot="16200000">
            <a:off x="6237049" y="3037331"/>
            <a:ext cx="392251" cy="3956747"/>
          </a:xfrm>
          <a:prstGeom prst="rightBrace">
            <a:avLst>
              <a:gd name="adj1" fmla="val 41059"/>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9Slide02 Noi dung dai"/>
              <a:ea typeface="+mn-ea"/>
              <a:cs typeface="+mn-cs"/>
            </a:endParaRPr>
          </a:p>
        </p:txBody>
      </p:sp>
      <p:sp>
        <p:nvSpPr>
          <p:cNvPr id="20" name="TextBox 19">
            <a:extLst>
              <a:ext uri="{FF2B5EF4-FFF2-40B4-BE49-F238E27FC236}">
                <a16:creationId xmlns:a16="http://schemas.microsoft.com/office/drawing/2014/main" id="{84991ADE-E6C2-14B8-D77E-CFE5011ECEA6}"/>
              </a:ext>
            </a:extLst>
          </p:cNvPr>
          <p:cNvSpPr txBox="1"/>
          <p:nvPr/>
        </p:nvSpPr>
        <p:spPr>
          <a:xfrm>
            <a:off x="6382740" y="3929525"/>
            <a:ext cx="2095628" cy="707886"/>
          </a:xfrm>
          <a:prstGeom prst="rect">
            <a:avLst/>
          </a:prstGeom>
          <a:noFill/>
        </p:spPr>
        <p:txBody>
          <a:bodyPr wrap="square" rtlCol="0">
            <a:spAutoFit/>
          </a:bodyPr>
          <a:lstStyle/>
          <a:p>
            <a:pPr algn="ctr">
              <a:defRPr/>
            </a:pPr>
            <a:r>
              <a:rPr lang="en-US" sz="4000" b="1" dirty="0">
                <a:solidFill>
                  <a:srgbClr val="FC6E51">
                    <a:lumMod val="75000"/>
                  </a:srgbClr>
                </a:solidFill>
                <a:cs typeface="Calibri" panose="020F0502020204030204" pitchFamily="34" charset="0"/>
              </a:rPr>
              <a:t>12 con</a:t>
            </a:r>
          </a:p>
        </p:txBody>
      </p:sp>
      <p:sp>
        <p:nvSpPr>
          <p:cNvPr id="23" name="TextBox 22">
            <a:extLst>
              <a:ext uri="{FF2B5EF4-FFF2-40B4-BE49-F238E27FC236}">
                <a16:creationId xmlns:a16="http://schemas.microsoft.com/office/drawing/2014/main" id="{5E21D46A-D058-EA47-D608-F49EEB8542B2}"/>
              </a:ext>
            </a:extLst>
          </p:cNvPr>
          <p:cNvSpPr txBox="1"/>
          <p:nvPr/>
        </p:nvSpPr>
        <p:spPr>
          <a:xfrm>
            <a:off x="9069574" y="4063678"/>
            <a:ext cx="2137346" cy="707886"/>
          </a:xfrm>
          <a:prstGeom prst="rect">
            <a:avLst/>
          </a:prstGeom>
          <a:noFill/>
        </p:spPr>
        <p:txBody>
          <a:bodyPr wrap="square" rtlCol="0">
            <a:spAutoFit/>
          </a:bodyPr>
          <a:lstStyle/>
          <a:p>
            <a:pPr algn="ctr">
              <a:defRPr/>
            </a:pPr>
            <a:r>
              <a:rPr lang="en-US" sz="4000" b="1" dirty="0">
                <a:solidFill>
                  <a:srgbClr val="FC6E51">
                    <a:lumMod val="75000"/>
                  </a:srgbClr>
                </a:solidFill>
                <a:cs typeface="Calibri" panose="020F0502020204030204" pitchFamily="34" charset="0"/>
              </a:rPr>
              <a:t>154 con</a:t>
            </a:r>
          </a:p>
        </p:txBody>
      </p:sp>
      <p:sp>
        <p:nvSpPr>
          <p:cNvPr id="25" name="TextBox 24">
            <a:extLst>
              <a:ext uri="{FF2B5EF4-FFF2-40B4-BE49-F238E27FC236}">
                <a16:creationId xmlns:a16="http://schemas.microsoft.com/office/drawing/2014/main" id="{3F5E4835-7286-9D17-1223-205AE6621DA9}"/>
              </a:ext>
            </a:extLst>
          </p:cNvPr>
          <p:cNvSpPr txBox="1"/>
          <p:nvPr/>
        </p:nvSpPr>
        <p:spPr>
          <a:xfrm>
            <a:off x="1969361" y="2308442"/>
            <a:ext cx="8603944" cy="738664"/>
          </a:xfrm>
          <a:prstGeom prst="rect">
            <a:avLst/>
          </a:prstGeom>
          <a:noFill/>
        </p:spPr>
        <p:txBody>
          <a:bodyPr wrap="square" rtlCol="0">
            <a:spAutoFit/>
          </a:bodyPr>
          <a:lstStyle/>
          <a:p>
            <a:pPr algn="ctr">
              <a:defRPr/>
            </a:pPr>
            <a:r>
              <a:rPr lang="en-US" sz="4200" b="1" dirty="0" err="1">
                <a:solidFill>
                  <a:srgbClr val="092D6C">
                    <a:lumMod val="60000"/>
                    <a:lumOff val="40000"/>
                  </a:srgbClr>
                </a:solidFill>
                <a:cs typeface="Calibri" panose="020F0502020204030204" pitchFamily="34" charset="0"/>
              </a:rPr>
              <a:t>Tóm</a:t>
            </a:r>
            <a:r>
              <a:rPr lang="en-US" sz="4200" b="1" dirty="0">
                <a:solidFill>
                  <a:srgbClr val="092D6C">
                    <a:lumMod val="60000"/>
                    <a:lumOff val="40000"/>
                  </a:srgbClr>
                </a:solidFill>
                <a:cs typeface="Calibri" panose="020F0502020204030204" pitchFamily="34" charset="0"/>
              </a:rPr>
              <a:t> </a:t>
            </a:r>
            <a:r>
              <a:rPr lang="en-US" sz="4200" b="1" dirty="0" err="1">
                <a:solidFill>
                  <a:srgbClr val="092D6C">
                    <a:lumMod val="60000"/>
                    <a:lumOff val="40000"/>
                  </a:srgbClr>
                </a:solidFill>
                <a:cs typeface="Calibri" panose="020F0502020204030204" pitchFamily="34" charset="0"/>
              </a:rPr>
              <a:t>tắt</a:t>
            </a:r>
            <a:endParaRPr lang="en-US" sz="4200" b="1" dirty="0">
              <a:solidFill>
                <a:srgbClr val="092D6C">
                  <a:lumMod val="60000"/>
                  <a:lumOff val="40000"/>
                </a:srgbClr>
              </a:solidFill>
              <a:cs typeface="Calibri" panose="020F0502020204030204" pitchFamily="34" charset="0"/>
            </a:endParaRPr>
          </a:p>
        </p:txBody>
      </p:sp>
      <p:pic>
        <p:nvPicPr>
          <p:cNvPr id="26" name="Picture 25">
            <a:extLst>
              <a:ext uri="{FF2B5EF4-FFF2-40B4-BE49-F238E27FC236}">
                <a16:creationId xmlns:a16="http://schemas.microsoft.com/office/drawing/2014/main" id="{9898CB8C-E8C3-98F8-C428-113A933D47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05357" flipV="1">
            <a:off x="4559578" y="3985257"/>
            <a:ext cx="2637507" cy="974187"/>
          </a:xfrm>
          <a:prstGeom prst="rect">
            <a:avLst/>
          </a:prstGeom>
          <a:ln>
            <a:noFill/>
          </a:ln>
        </p:spPr>
      </p:pic>
      <p:pic>
        <p:nvPicPr>
          <p:cNvPr id="27" name="Picture 26">
            <a:extLst>
              <a:ext uri="{FF2B5EF4-FFF2-40B4-BE49-F238E27FC236}">
                <a16:creationId xmlns:a16="http://schemas.microsoft.com/office/drawing/2014/main" id="{66421C02-A313-B78D-B8B6-4B5A6E6A2FCE}"/>
              </a:ext>
            </a:extLst>
          </p:cNvPr>
          <p:cNvPicPr>
            <a:picLocks noChangeAspect="1"/>
          </p:cNvPicPr>
          <p:nvPr/>
        </p:nvPicPr>
        <p:blipFill rotWithShape="1">
          <a:blip r:embed="rId4">
            <a:extLst>
              <a:ext uri="{28A0092B-C50C-407E-A947-70E740481C1C}">
                <a14:useLocalDpi xmlns:a14="http://schemas.microsoft.com/office/drawing/2010/main" val="0"/>
              </a:ext>
            </a:extLst>
          </a:blip>
          <a:srcRect l="16514" t="19081" r="54495" b="25940"/>
          <a:stretch/>
        </p:blipFill>
        <p:spPr>
          <a:xfrm>
            <a:off x="5925396" y="3264965"/>
            <a:ext cx="794971" cy="848033"/>
          </a:xfrm>
          <a:prstGeom prst="rect">
            <a:avLst/>
          </a:prstGeom>
        </p:spPr>
      </p:pic>
    </p:spTree>
    <p:extLst>
      <p:ext uri="{BB962C8B-B14F-4D97-AF65-F5344CB8AC3E}">
        <p14:creationId xmlns:p14="http://schemas.microsoft.com/office/powerpoint/2010/main" val="138330090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250"/>
                                  </p:stCondLst>
                                  <p:childTnLst>
                                    <p:set>
                                      <p:cBhvr>
                                        <p:cTn id="6" dur="1" fill="hold">
                                          <p:stCondLst>
                                            <p:cond delay="0"/>
                                          </p:stCondLst>
                                        </p:cTn>
                                        <p:tgtEl>
                                          <p:spTgt spid="328"/>
                                        </p:tgtEl>
                                        <p:attrNameLst>
                                          <p:attrName>style.visibility</p:attrName>
                                        </p:attrNameLst>
                                      </p:cBhvr>
                                      <p:to>
                                        <p:strVal val="visible"/>
                                      </p:to>
                                    </p:set>
                                    <p:anim calcmode="lin" valueType="num">
                                      <p:cBhvr additive="base">
                                        <p:cTn id="7" dur="500" fill="hold"/>
                                        <p:tgtEl>
                                          <p:spTgt spid="328"/>
                                        </p:tgtEl>
                                        <p:attrNameLst>
                                          <p:attrName>ppt_x</p:attrName>
                                        </p:attrNameLst>
                                      </p:cBhvr>
                                      <p:tavLst>
                                        <p:tav tm="0">
                                          <p:val>
                                            <p:strVal val="1+#ppt_w/2"/>
                                          </p:val>
                                        </p:tav>
                                        <p:tav tm="100000">
                                          <p:val>
                                            <p:strVal val="#ppt_x"/>
                                          </p:val>
                                        </p:tav>
                                      </p:tavLst>
                                    </p:anim>
                                    <p:anim calcmode="lin" valueType="num">
                                      <p:cBhvr additive="base">
                                        <p:cTn id="8" dur="500" fill="hold"/>
                                        <p:tgtEl>
                                          <p:spTgt spid="3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36"/>
                                        </p:tgtEl>
                                        <p:attrNameLst>
                                          <p:attrName>style.visibility</p:attrName>
                                        </p:attrNameLst>
                                      </p:cBhvr>
                                      <p:to>
                                        <p:strVal val="visible"/>
                                      </p:to>
                                    </p:set>
                                    <p:animEffect transition="in" filter="barn(inVertical)">
                                      <p:cBhvr>
                                        <p:cTn id="13" dur="500"/>
                                        <p:tgtEl>
                                          <p:spTgt spid="33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down)">
                                      <p:cBhvr>
                                        <p:cTn id="50" dur="500"/>
                                        <p:tgtEl>
                                          <p:spTgt spid="11"/>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down)">
                                      <p:cBhvr>
                                        <p:cTn id="53" dur="5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1000"/>
                                        <p:tgtEl>
                                          <p:spTgt spid="18"/>
                                        </p:tgtEl>
                                      </p:cBhvr>
                                    </p:animEffect>
                                    <p:anim calcmode="lin" valueType="num">
                                      <p:cBhvr>
                                        <p:cTn id="59" dur="1000" fill="hold"/>
                                        <p:tgtEl>
                                          <p:spTgt spid="18"/>
                                        </p:tgtEl>
                                        <p:attrNameLst>
                                          <p:attrName>ppt_x</p:attrName>
                                        </p:attrNameLst>
                                      </p:cBhvr>
                                      <p:tavLst>
                                        <p:tav tm="0">
                                          <p:val>
                                            <p:strVal val="#ppt_x"/>
                                          </p:val>
                                        </p:tav>
                                        <p:tav tm="100000">
                                          <p:val>
                                            <p:strVal val="#ppt_x"/>
                                          </p:val>
                                        </p:tav>
                                      </p:tavLst>
                                    </p:anim>
                                    <p:anim calcmode="lin" valueType="num">
                                      <p:cBhvr>
                                        <p:cTn id="6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wipe(down)">
                                      <p:cBhvr>
                                        <p:cTn id="65" dur="500"/>
                                        <p:tgtEl>
                                          <p:spTgt spid="19"/>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wipe(down)">
                                      <p:cBhvr>
                                        <p:cTn id="68" dur="500"/>
                                        <p:tgtEl>
                                          <p:spTgt spid="20"/>
                                        </p:tgtEl>
                                      </p:cBhvr>
                                    </p:animEffect>
                                  </p:childTnLst>
                                </p:cTn>
                              </p:par>
                              <p:par>
                                <p:cTn id="69" presetID="22" presetClass="entr" presetSubtype="4" fill="hold" nodeType="with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wipe(down)">
                                      <p:cBhvr>
                                        <p:cTn id="71" dur="500"/>
                                        <p:tgtEl>
                                          <p:spTgt spid="26"/>
                                        </p:tgtEl>
                                      </p:cBhvr>
                                    </p:animEffect>
                                  </p:childTnLst>
                                </p:cTn>
                              </p:par>
                              <p:par>
                                <p:cTn id="72" presetID="22" presetClass="entr" presetSubtype="4" fill="hold" nodeType="with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wipe(down)">
                                      <p:cBhvr>
                                        <p:cTn id="7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 grpId="0"/>
      <p:bldP spid="2" grpId="0" animBg="1"/>
      <p:bldP spid="3" grpId="0"/>
      <p:bldP spid="11" grpId="0" animBg="1"/>
      <p:bldP spid="13" grpId="0"/>
      <p:bldP spid="19" grpId="0" animBg="1"/>
      <p:bldP spid="20" grpId="0"/>
      <p:bldP spid="23" grpId="0"/>
      <p:bldP spid="25" grpId="0"/>
    </p:bldLst>
  </p:timing>
</p:sld>
</file>

<file path=ppt/theme/theme1.xml><?xml version="1.0" encoding="utf-8"?>
<a:theme xmlns:a="http://schemas.openxmlformats.org/drawingml/2006/main" name="Trity Lesson Plan by Slidesgo">
  <a:themeElements>
    <a:clrScheme name="Simple Light">
      <a:dk1>
        <a:srgbClr val="000000"/>
      </a:dk1>
      <a:lt1>
        <a:srgbClr val="FFFFFF"/>
      </a:lt1>
      <a:dk2>
        <a:srgbClr val="666666"/>
      </a:dk2>
      <a:lt2>
        <a:srgbClr val="D9D9D9"/>
      </a:lt2>
      <a:accent1>
        <a:srgbClr val="EB7E7C"/>
      </a:accent1>
      <a:accent2>
        <a:srgbClr val="B3C4B9"/>
      </a:accent2>
      <a:accent3>
        <a:srgbClr val="E7AE5D"/>
      </a:accent3>
      <a:accent4>
        <a:srgbClr val="828D87"/>
      </a:accent4>
      <a:accent5>
        <a:srgbClr val="E89F88"/>
      </a:accent5>
      <a:accent6>
        <a:srgbClr val="FFD1B6"/>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Math Subject for High School - 10th Grade: Circles by Slidesgo">
  <a:themeElements>
    <a:clrScheme name="Simple Light">
      <a:dk1>
        <a:srgbClr val="28E4B7"/>
      </a:dk1>
      <a:lt1>
        <a:srgbClr val="ADFEE7"/>
      </a:lt1>
      <a:dk2>
        <a:srgbClr val="9E5BEE"/>
      </a:dk2>
      <a:lt2>
        <a:srgbClr val="D1AAFD"/>
      </a:lt2>
      <a:accent1>
        <a:srgbClr val="202020"/>
      </a:accent1>
      <a:accent2>
        <a:srgbClr val="FFFFFF"/>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TotalTime>
  <Words>338</Words>
  <Application>Microsoft Office PowerPoint</Application>
  <PresentationFormat>Widescreen</PresentationFormat>
  <Paragraphs>48</Paragraphs>
  <Slides>18</Slides>
  <Notes>7</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18</vt:i4>
      </vt:variant>
    </vt:vector>
  </HeadingPairs>
  <TitlesOfParts>
    <vt:vector size="31" baseType="lpstr">
      <vt:lpstr>#9Slide02 Noi dung dai</vt:lpstr>
      <vt:lpstr>Aptos</vt:lpstr>
      <vt:lpstr>Arial</vt:lpstr>
      <vt:lpstr>Baloo 2</vt:lpstr>
      <vt:lpstr>Calibri</vt:lpstr>
      <vt:lpstr>Cambria</vt:lpstr>
      <vt:lpstr>Comfortaa Medium</vt:lpstr>
      <vt:lpstr>Handlee</vt:lpstr>
      <vt:lpstr>Rubik Black</vt:lpstr>
      <vt:lpstr>Trity Lesson Plan by Slidesgo</vt:lpstr>
      <vt:lpstr>Office Theme</vt:lpstr>
      <vt:lpstr>1_Office Theme</vt:lpstr>
      <vt:lpstr>Math Subject for High School - 10th Grade: Circles by Slidesgo</vt:lpstr>
      <vt:lpstr>PowerPoint Presentation</vt:lpstr>
      <vt:lpstr>VƯỢT CHƯỚNG NGẠI VẬT</vt:lpstr>
      <vt:lpstr>12 000 + 39 000 + 24 000 = ?</vt:lpstr>
      <vt:lpstr>72 000 + 43 000 + 52 000 = ?</vt:lpstr>
      <vt:lpstr>30 000 + 20 000 + 12 000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Đề-ca-mét vuông Héc-tô-mét vuông</dc:title>
  <dc:creator>Thao Tran</dc:creator>
  <cp:lastModifiedBy>FPT SHOP</cp:lastModifiedBy>
  <cp:revision>51</cp:revision>
  <dcterms:created xsi:type="dcterms:W3CDTF">2023-10-04T07:23:39Z</dcterms:created>
  <dcterms:modified xsi:type="dcterms:W3CDTF">2025-11-29T09:17:16Z</dcterms:modified>
</cp:coreProperties>
</file>