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3"/>
  </p:notesMasterIdLst>
  <p:sldIdLst>
    <p:sldId id="264" r:id="rId4"/>
    <p:sldId id="11461" r:id="rId5"/>
    <p:sldId id="266" r:id="rId6"/>
    <p:sldId id="258" r:id="rId7"/>
    <p:sldId id="265" r:id="rId8"/>
    <p:sldId id="11462" r:id="rId9"/>
    <p:sldId id="11464" r:id="rId10"/>
    <p:sldId id="11419" r:id="rId11"/>
    <p:sldId id="11458" r:id="rId12"/>
    <p:sldId id="11459" r:id="rId13"/>
    <p:sldId id="281" r:id="rId14"/>
    <p:sldId id="284" r:id="rId15"/>
    <p:sldId id="11460" r:id="rId16"/>
    <p:sldId id="11445" r:id="rId17"/>
    <p:sldId id="11463" r:id="rId18"/>
    <p:sldId id="340" r:id="rId19"/>
    <p:sldId id="11446" r:id="rId20"/>
    <p:sldId id="29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5172"/>
    <a:srgbClr val="B1E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24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9C519-F82E-4F7B-A702-0D03EBE360A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0895A-89C7-4BB9-80E6-970DA4F6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7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1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685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5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9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2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3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6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89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32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5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11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3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0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81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95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62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6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734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58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65C9E6-2FD9-425D-BBB1-E53355525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505" y="86139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2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58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24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4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67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9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628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65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66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16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3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53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9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0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2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28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34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14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32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76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83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07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61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4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4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0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39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66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6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0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40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28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24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87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4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19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9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63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5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009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41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21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50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351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85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83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ình ảnh 16">
            <a:extLst>
              <a:ext uri="{FF2B5EF4-FFF2-40B4-BE49-F238E27FC236}">
                <a16:creationId xmlns:a16="http://schemas.microsoft.com/office/drawing/2014/main" id="{F1AC530E-4E4D-ED6D-34D3-3396F99BD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C455C17-A8F0-7385-C482-A20561F81BE4}"/>
              </a:ext>
            </a:extLst>
          </p:cNvPr>
          <p:cNvSpPr/>
          <p:nvPr userDrawn="1"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7517E8-635E-79BA-2DE9-AAAA19C212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428" y="0"/>
            <a:ext cx="1595304" cy="15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3B195F-6E14-8561-FCAC-062523E114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428" y="0"/>
            <a:ext cx="1595304" cy="15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2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pPr/>
              <a:t>2025/11/29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23318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  <p:sldLayoutId id="2147483726" r:id="rId41"/>
    <p:sldLayoutId id="2147483727" r:id="rId42"/>
    <p:sldLayoutId id="2147483728" r:id="rId43"/>
    <p:sldLayoutId id="2147483729" r:id="rId44"/>
    <p:sldLayoutId id="2147483730" r:id="rId45"/>
    <p:sldLayoutId id="2147483731" r:id="rId46"/>
    <p:sldLayoutId id="2147483732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8.jpg"/><Relationship Id="rId7" Type="http://schemas.microsoft.com/office/2007/relationships/hdphoto" Target="../media/hdphoto1.wdp"/><Relationship Id="rId12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163D16-FA45-1B52-B651-87CC3A84D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25" y="-6858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32AB7-B5E6-D419-3B80-BD910FA6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65" y="320018"/>
            <a:ext cx="3609145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AAD483-2124-03DF-B2C1-F34ED3DE7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/>
        </p:blipFill>
        <p:spPr>
          <a:xfrm flipH="1">
            <a:off x="0" y="649717"/>
            <a:ext cx="3840759" cy="592574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22E2B2-48A9-4A10-3EEC-7852B437785A}"/>
              </a:ext>
            </a:extLst>
          </p:cNvPr>
          <p:cNvSpPr/>
          <p:nvPr/>
        </p:nvSpPr>
        <p:spPr>
          <a:xfrm>
            <a:off x="3524037" y="1755169"/>
            <a:ext cx="7839181" cy="16969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 dài hai cạnh kề nhau của hình chữ nhật ta được hai đường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36A5E1-6450-3E7D-DFCD-4BC946A581C0}"/>
              </a:ext>
            </a:extLst>
          </p:cNvPr>
          <p:cNvSpPr/>
          <p:nvPr/>
        </p:nvSpPr>
        <p:spPr>
          <a:xfrm>
            <a:off x="3719246" y="3738081"/>
            <a:ext cx="7839181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vuông góc với nhau tạo thành 4 góc vuông có chung điểm.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397E38-B40C-2F4D-111B-5FB3E7A943DF}"/>
              </a:ext>
            </a:extLst>
          </p:cNvPr>
          <p:cNvSpPr/>
          <p:nvPr/>
        </p:nvSpPr>
        <p:spPr>
          <a:xfrm>
            <a:off x="3298004" y="5176463"/>
            <a:ext cx="8270697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kiểm tra hãy vẽ hai đường thẳng vuông góc với nhau , người ta sử dụng ê ke.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CA1EF-7555-2E05-3CE6-3A66E3094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9" y="-938265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66BD4-C760-C1D2-DF47-08F76BB4A87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ê ke để kiểm tra hai đường thẳng có vuông góc với nhau hay không?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01484-FB00-65DE-01E5-A122F9C34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46" y="2376326"/>
            <a:ext cx="9028261" cy="2195673"/>
          </a:xfrm>
          <a:prstGeom prst="rect">
            <a:avLst/>
          </a:prstGeom>
        </p:spPr>
      </p:pic>
      <p:pic>
        <p:nvPicPr>
          <p:cNvPr id="6" name="Picture 5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20B90832-D76D-780F-60CF-AEE71EEDA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719">
            <a:off x="3174714" y="3739794"/>
            <a:ext cx="1725304" cy="17261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20F63-9DE6-E8D3-082F-1F0C82CD749E}"/>
              </a:ext>
            </a:extLst>
          </p:cNvPr>
          <p:cNvSpPr/>
          <p:nvPr/>
        </p:nvSpPr>
        <p:spPr>
          <a:xfrm>
            <a:off x="1130158" y="5320301"/>
            <a:ext cx="4263776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CH và AH không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735E1BDC-83A6-ECAA-57F2-EEF3E2C8E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42" y="3647327"/>
            <a:ext cx="1725304" cy="17261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1A90D1-022A-BB3A-9699-E344685BBDA7}"/>
              </a:ext>
            </a:extLst>
          </p:cNvPr>
          <p:cNvSpPr/>
          <p:nvPr/>
        </p:nvSpPr>
        <p:spPr>
          <a:xfrm>
            <a:off x="7325475" y="5424755"/>
            <a:ext cx="4263776" cy="10787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NM và NP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9ABF6-1D55-46DD-E679-E09117B62D4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ê-ke để kiểm tra góc vuông rồi nêu từng cặp đoạn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B6E36-13B1-119B-76B6-34F96D749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61" y="1870859"/>
            <a:ext cx="5211669" cy="2444287"/>
          </a:xfrm>
          <a:prstGeom prst="rect">
            <a:avLst/>
          </a:prstGeom>
        </p:spPr>
      </p:pic>
      <p:pic>
        <p:nvPicPr>
          <p:cNvPr id="12" name="Picture 1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DF09E75-A9D8-DD28-FE71-0A71482D2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0965">
            <a:off x="3863081" y="2157575"/>
            <a:ext cx="1725304" cy="172611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2497EA-7DBE-0861-EA15-7A4CA8F4FE71}"/>
              </a:ext>
            </a:extLst>
          </p:cNvPr>
          <p:cNvSpPr/>
          <p:nvPr/>
        </p:nvSpPr>
        <p:spPr>
          <a:xfrm>
            <a:off x="2712376" y="4323708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AB vuông góc với đoạn thẳng AE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1B3666DB-1DDD-23E1-C112-BF73DD33A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210" y="2512385"/>
            <a:ext cx="1725304" cy="15489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B681F1-6131-38C5-32AA-9C78EF1DA552}"/>
              </a:ext>
            </a:extLst>
          </p:cNvPr>
          <p:cNvSpPr/>
          <p:nvPr/>
        </p:nvSpPr>
        <p:spPr>
          <a:xfrm>
            <a:off x="2712376" y="5083996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CB vuông góc với đoạn thẳng CD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989EFA8-2262-3C98-A672-66C6E5B9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647323" y="2003460"/>
            <a:ext cx="1725304" cy="158222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809E74-F1A5-20B2-05CD-A2BC67B4587C}"/>
              </a:ext>
            </a:extLst>
          </p:cNvPr>
          <p:cNvSpPr/>
          <p:nvPr/>
        </p:nvSpPr>
        <p:spPr>
          <a:xfrm>
            <a:off x="2743198" y="5844283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DC vuông góc với đoạn thẳng DE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04677B-0E00-09F9-E108-F59183AF0027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D710B-7229-4515-E6AD-8113FEC64774}"/>
              </a:ext>
            </a:extLst>
          </p:cNvPr>
          <p:cNvSpPr txBox="1"/>
          <p:nvPr/>
        </p:nvSpPr>
        <p:spPr>
          <a:xfrm>
            <a:off x="914400" y="503434"/>
            <a:ext cx="1031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vừa vẽ bức tranh dưới đây. Hãy quan sát và tìm hình ảnh về hai đường thẳng vuông góc có trong bức tranh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3A613-8DDB-495C-B1F3-0A3A7F1D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09" y="2436259"/>
            <a:ext cx="6761306" cy="33325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4B06DD-9A7C-4239-E7C8-DB6C383EE2EC}"/>
              </a:ext>
            </a:extLst>
          </p:cNvPr>
          <p:cNvCxnSpPr>
            <a:cxnSpLocks/>
          </p:cNvCxnSpPr>
          <p:nvPr/>
        </p:nvCxnSpPr>
        <p:spPr>
          <a:xfrm flipH="1">
            <a:off x="3094629" y="2676619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07E371-C087-9D43-9645-ED7545F3617E}"/>
              </a:ext>
            </a:extLst>
          </p:cNvPr>
          <p:cNvCxnSpPr>
            <a:cxnSpLocks/>
          </p:cNvCxnSpPr>
          <p:nvPr/>
        </p:nvCxnSpPr>
        <p:spPr>
          <a:xfrm flipV="1">
            <a:off x="3115178" y="2656071"/>
            <a:ext cx="0" cy="228579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B72857-B8B6-5DC9-8639-15C9B3164A99}"/>
              </a:ext>
            </a:extLst>
          </p:cNvPr>
          <p:cNvCxnSpPr>
            <a:cxnSpLocks/>
          </p:cNvCxnSpPr>
          <p:nvPr/>
        </p:nvCxnSpPr>
        <p:spPr>
          <a:xfrm flipH="1" flipV="1">
            <a:off x="5260369" y="2917860"/>
            <a:ext cx="821932" cy="82193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480A8C-DB95-6E11-86CF-F7946EAC0704}"/>
              </a:ext>
            </a:extLst>
          </p:cNvPr>
          <p:cNvCxnSpPr>
            <a:cxnSpLocks/>
          </p:cNvCxnSpPr>
          <p:nvPr/>
        </p:nvCxnSpPr>
        <p:spPr>
          <a:xfrm flipH="1">
            <a:off x="5239820" y="3719245"/>
            <a:ext cx="811659" cy="79111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F96BBA-FE29-5603-612C-7E243A3A4BAB}"/>
              </a:ext>
            </a:extLst>
          </p:cNvPr>
          <p:cNvCxnSpPr>
            <a:cxnSpLocks/>
          </p:cNvCxnSpPr>
          <p:nvPr/>
        </p:nvCxnSpPr>
        <p:spPr>
          <a:xfrm>
            <a:off x="6010382" y="4849402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14B4C7-A974-86C8-F142-E054D335654E}"/>
              </a:ext>
            </a:extLst>
          </p:cNvPr>
          <p:cNvCxnSpPr>
            <a:cxnSpLocks/>
          </p:cNvCxnSpPr>
          <p:nvPr/>
        </p:nvCxnSpPr>
        <p:spPr>
          <a:xfrm flipH="1">
            <a:off x="6020656" y="5126805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F55C4E-F566-6288-0A0D-8ECDD2A9CAD5}"/>
              </a:ext>
            </a:extLst>
          </p:cNvPr>
          <p:cNvCxnSpPr>
            <a:cxnSpLocks/>
          </p:cNvCxnSpPr>
          <p:nvPr/>
        </p:nvCxnSpPr>
        <p:spPr>
          <a:xfrm>
            <a:off x="6008670" y="4179869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FF17F7-6B20-4121-9075-17ED67B2D54F}"/>
              </a:ext>
            </a:extLst>
          </p:cNvPr>
          <p:cNvCxnSpPr>
            <a:cxnSpLocks/>
          </p:cNvCxnSpPr>
          <p:nvPr/>
        </p:nvCxnSpPr>
        <p:spPr>
          <a:xfrm flipH="1">
            <a:off x="6018944" y="4457272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B4A498-6AF5-1B31-3412-E2284A3FF58B}"/>
              </a:ext>
            </a:extLst>
          </p:cNvPr>
          <p:cNvCxnSpPr>
            <a:cxnSpLocks/>
          </p:cNvCxnSpPr>
          <p:nvPr/>
        </p:nvCxnSpPr>
        <p:spPr>
          <a:xfrm flipH="1">
            <a:off x="5640512" y="3400746"/>
            <a:ext cx="462337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EDFBE62-E064-F489-EBFA-A42594D58377}"/>
              </a:ext>
            </a:extLst>
          </p:cNvPr>
          <p:cNvCxnSpPr>
            <a:cxnSpLocks/>
          </p:cNvCxnSpPr>
          <p:nvPr/>
        </p:nvCxnSpPr>
        <p:spPr>
          <a:xfrm flipH="1" flipV="1">
            <a:off x="6072027" y="3390472"/>
            <a:ext cx="400692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9FE812-34EB-6696-4ED3-0759ED60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79" y="-815583"/>
            <a:ext cx="10918882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46362749140995336_v2">
            <a:hlinkClick r:id="" action="ppaction://media"/>
            <a:extLst>
              <a:ext uri="{FF2B5EF4-FFF2-40B4-BE49-F238E27FC236}">
                <a16:creationId xmlns:a16="http://schemas.microsoft.com/office/drawing/2014/main" id="{C46673E9-028E-BA85-07EF-52846BD41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12A74-87D7-4C90-BC53-A5C1A40B9585}"/>
              </a:ext>
            </a:extLst>
          </p:cNvPr>
          <p:cNvSpPr/>
          <p:nvPr/>
        </p:nvSpPr>
        <p:spPr>
          <a:xfrm>
            <a:off x="749300" y="393700"/>
            <a:ext cx="10668000" cy="1816100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57DFF-8EF1-431D-ABB5-EADC2A00C5B6}"/>
              </a:ext>
            </a:extLst>
          </p:cNvPr>
          <p:cNvSpPr txBox="1"/>
          <p:nvPr/>
        </p:nvSpPr>
        <p:spPr>
          <a:xfrm>
            <a:off x="2005330" y="812947"/>
            <a:ext cx="91414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0451E-8A05-E78A-5C04-AB4FDFCACC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1414592" y="3429000"/>
            <a:ext cx="10140028" cy="308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28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28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28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28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C10A13-7ED4-F36B-0D09-444D2F0E7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257" y="121851"/>
            <a:ext cx="698052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309D69-75DC-5649-2FB4-501E807BC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569" y="858712"/>
            <a:ext cx="1025436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AC3B-FF8B-6BDC-C9D1-61D2F32C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01FED-9B19-47E0-CC8E-F72EA9E6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" action="ppaction://media"/>
            <a:extLst>
              <a:ext uri="{FF2B5EF4-FFF2-40B4-BE49-F238E27FC236}">
                <a16:creationId xmlns:a16="http://schemas.microsoft.com/office/drawing/2014/main" id="{0A7C220A-476C-E2C3-9D5B-EA465C77C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364127"/>
            <a:ext cx="12192000" cy="71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D0B27D6-1D69-563D-E483-CE0740853AEC}"/>
              </a:ext>
            </a:extLst>
          </p:cNvPr>
          <p:cNvSpPr/>
          <p:nvPr/>
        </p:nvSpPr>
        <p:spPr>
          <a:xfrm rot="11085782">
            <a:off x="1379829" y="244151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AB09D-FCFF-C3D5-02D1-F8C38A3A169B}"/>
              </a:ext>
            </a:extLst>
          </p:cNvPr>
          <p:cNvSpPr txBox="1"/>
          <p:nvPr/>
        </p:nvSpPr>
        <p:spPr>
          <a:xfrm>
            <a:off x="1314880" y="709583"/>
            <a:ext cx="5771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đã từng làm con diều bằng giấy chưa?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4599089-2C15-A27B-6DF2-A8D4EA94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6" y="581025"/>
            <a:ext cx="2306487" cy="6070891"/>
          </a:xfrm>
          <a:prstGeom prst="rect">
            <a:avLst/>
          </a:prstGeom>
        </p:spPr>
      </p:pic>
      <p:pic>
        <p:nvPicPr>
          <p:cNvPr id="6" name="Picture 2" descr="Hướng dẫn cách làm diều bằng giấy đơn giản mà bay cao nhất - Bảng Xếp Hạng">
            <a:extLst>
              <a:ext uri="{FF2B5EF4-FFF2-40B4-BE49-F238E27FC236}">
                <a16:creationId xmlns:a16="http://schemas.microsoft.com/office/drawing/2014/main" id="{C3565FE4-2312-31B1-F4B8-A87FDF0DE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2790825"/>
            <a:ext cx="6105525" cy="3714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872E0C5-4F05-2828-9A9F-03A6432FA287}"/>
              </a:ext>
            </a:extLst>
          </p:cNvPr>
          <p:cNvSpPr/>
          <p:nvPr/>
        </p:nvSpPr>
        <p:spPr>
          <a:xfrm rot="11085782">
            <a:off x="2313279" y="2196776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E0E94-67B1-0834-44F6-75AB3EA3AD6D}"/>
              </a:ext>
            </a:extLst>
          </p:cNvPr>
          <p:cNvSpPr txBox="1"/>
          <p:nvPr/>
        </p:nvSpPr>
        <p:spPr>
          <a:xfrm>
            <a:off x="2343580" y="2481233"/>
            <a:ext cx="5771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hai thanh tre được buộc với nhau để 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khung diều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577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38" name="Nhóm 21">
            <a:extLst>
              <a:ext uri="{FF2B5EF4-FFF2-40B4-BE49-F238E27FC236}">
                <a16:creationId xmlns:a16="http://schemas.microsoft.com/office/drawing/2014/main" id="{F31A24BF-B830-9F97-92AB-44F07F48108A}"/>
              </a:ext>
            </a:extLst>
          </p:cNvPr>
          <p:cNvGrpSpPr/>
          <p:nvPr/>
        </p:nvGrpSpPr>
        <p:grpSpPr>
          <a:xfrm>
            <a:off x="326136" y="193501"/>
            <a:ext cx="11311190" cy="5963832"/>
            <a:chOff x="650697" y="368086"/>
            <a:chExt cx="11311190" cy="5963832"/>
          </a:xfrm>
        </p:grpSpPr>
        <p:grpSp>
          <p:nvGrpSpPr>
            <p:cNvPr id="39" name="Nhóm 5">
              <a:extLst>
                <a:ext uri="{FF2B5EF4-FFF2-40B4-BE49-F238E27FC236}">
                  <a16:creationId xmlns:a16="http://schemas.microsoft.com/office/drawing/2014/main" id="{E843F76B-69AC-1264-93C1-7ACDAADF2C9A}"/>
                </a:ext>
              </a:extLst>
            </p:cNvPr>
            <p:cNvGrpSpPr/>
            <p:nvPr/>
          </p:nvGrpSpPr>
          <p:grpSpPr>
            <a:xfrm>
              <a:off x="998837" y="689874"/>
              <a:ext cx="10963050" cy="5642044"/>
              <a:chOff x="998837" y="689874"/>
              <a:chExt cx="10963050" cy="5642044"/>
            </a:xfrm>
          </p:grpSpPr>
          <p:grpSp>
            <p:nvGrpSpPr>
              <p:cNvPr id="41" name="Nhóm 6">
                <a:extLst>
                  <a:ext uri="{FF2B5EF4-FFF2-40B4-BE49-F238E27FC236}">
                    <a16:creationId xmlns:a16="http://schemas.microsoft.com/office/drawing/2014/main" id="{590448FA-0C04-D7AB-ED0E-B5C0D9CEC4A6}"/>
                  </a:ext>
                </a:extLst>
              </p:cNvPr>
              <p:cNvGrpSpPr/>
              <p:nvPr/>
            </p:nvGrpSpPr>
            <p:grpSpPr>
              <a:xfrm>
                <a:off x="998837" y="689874"/>
                <a:ext cx="10367198" cy="5642044"/>
                <a:chOff x="2229577" y="65007"/>
                <a:chExt cx="8812118" cy="4893122"/>
              </a:xfrm>
            </p:grpSpPr>
            <p:sp>
              <p:nvSpPr>
                <p:cNvPr id="43" name="Hình chữ nhật: Góc Tròn 7">
                  <a:extLst>
                    <a:ext uri="{FF2B5EF4-FFF2-40B4-BE49-F238E27FC236}">
                      <a16:creationId xmlns:a16="http://schemas.microsoft.com/office/drawing/2014/main" id="{515AA468-58C5-4C04-0217-54E50C1AB225}"/>
                    </a:ext>
                  </a:extLst>
                </p:cNvPr>
                <p:cNvSpPr/>
                <p:nvPr/>
              </p:nvSpPr>
              <p:spPr>
                <a:xfrm>
                  <a:off x="2731687" y="321418"/>
                  <a:ext cx="7888406" cy="4636711"/>
                </a:xfrm>
                <a:custGeom>
                  <a:avLst/>
                  <a:gdLst>
                    <a:gd name="connsiteX0" fmla="*/ 0 w 7888406"/>
                    <a:gd name="connsiteY0" fmla="*/ 772801 h 4636711"/>
                    <a:gd name="connsiteX1" fmla="*/ 772801 w 7888406"/>
                    <a:gd name="connsiteY1" fmla="*/ 0 h 4636711"/>
                    <a:gd name="connsiteX2" fmla="*/ 7115605 w 7888406"/>
                    <a:gd name="connsiteY2" fmla="*/ 0 h 4636711"/>
                    <a:gd name="connsiteX3" fmla="*/ 7888406 w 7888406"/>
                    <a:gd name="connsiteY3" fmla="*/ 772801 h 4636711"/>
                    <a:gd name="connsiteX4" fmla="*/ 7888406 w 7888406"/>
                    <a:gd name="connsiteY4" fmla="*/ 3863910 h 4636711"/>
                    <a:gd name="connsiteX5" fmla="*/ 7115605 w 7888406"/>
                    <a:gd name="connsiteY5" fmla="*/ 4636711 h 4636711"/>
                    <a:gd name="connsiteX6" fmla="*/ 772801 w 7888406"/>
                    <a:gd name="connsiteY6" fmla="*/ 4636711 h 4636711"/>
                    <a:gd name="connsiteX7" fmla="*/ 0 w 7888406"/>
                    <a:gd name="connsiteY7" fmla="*/ 3863910 h 4636711"/>
                    <a:gd name="connsiteX8" fmla="*/ 0 w 7888406"/>
                    <a:gd name="connsiteY8" fmla="*/ 772801 h 4636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88406" h="4636711" fill="none" extrusionOk="0">
                      <a:moveTo>
                        <a:pt x="0" y="772801"/>
                      </a:moveTo>
                      <a:cubicBezTo>
                        <a:pt x="-65381" y="350060"/>
                        <a:pt x="342466" y="20040"/>
                        <a:pt x="772801" y="0"/>
                      </a:cubicBezTo>
                      <a:cubicBezTo>
                        <a:pt x="3157827" y="77600"/>
                        <a:pt x="4521209" y="-27269"/>
                        <a:pt x="7115605" y="0"/>
                      </a:cubicBezTo>
                      <a:cubicBezTo>
                        <a:pt x="7579092" y="-48387"/>
                        <a:pt x="7909701" y="352264"/>
                        <a:pt x="7888406" y="772801"/>
                      </a:cubicBezTo>
                      <a:cubicBezTo>
                        <a:pt x="7997406" y="1585436"/>
                        <a:pt x="7810197" y="3172429"/>
                        <a:pt x="7888406" y="3863910"/>
                      </a:cubicBezTo>
                      <a:cubicBezTo>
                        <a:pt x="7811028" y="4260446"/>
                        <a:pt x="7479675" y="4664379"/>
                        <a:pt x="7115605" y="4636711"/>
                      </a:cubicBezTo>
                      <a:cubicBezTo>
                        <a:pt x="5113753" y="4685888"/>
                        <a:pt x="2567686" y="4514009"/>
                        <a:pt x="772801" y="4636711"/>
                      </a:cubicBezTo>
                      <a:cubicBezTo>
                        <a:pt x="343416" y="4656516"/>
                        <a:pt x="-41503" y="4326451"/>
                        <a:pt x="0" y="3863910"/>
                      </a:cubicBezTo>
                      <a:cubicBezTo>
                        <a:pt x="47022" y="3554785"/>
                        <a:pt x="104569" y="1744592"/>
                        <a:pt x="0" y="772801"/>
                      </a:cubicBezTo>
                      <a:close/>
                    </a:path>
                    <a:path w="7888406" h="4636711" stroke="0" extrusionOk="0">
                      <a:moveTo>
                        <a:pt x="0" y="772801"/>
                      </a:moveTo>
                      <a:cubicBezTo>
                        <a:pt x="44221" y="340940"/>
                        <a:pt x="357214" y="-749"/>
                        <a:pt x="772801" y="0"/>
                      </a:cubicBezTo>
                      <a:cubicBezTo>
                        <a:pt x="3875075" y="-129276"/>
                        <a:pt x="4113759" y="-77778"/>
                        <a:pt x="7115605" y="0"/>
                      </a:cubicBezTo>
                      <a:cubicBezTo>
                        <a:pt x="7517512" y="-79377"/>
                        <a:pt x="7885097" y="365076"/>
                        <a:pt x="7888406" y="772801"/>
                      </a:cubicBezTo>
                      <a:cubicBezTo>
                        <a:pt x="7970005" y="1973673"/>
                        <a:pt x="8042706" y="3282323"/>
                        <a:pt x="7888406" y="3863910"/>
                      </a:cubicBezTo>
                      <a:cubicBezTo>
                        <a:pt x="7908645" y="4333399"/>
                        <a:pt x="7505565" y="4649234"/>
                        <a:pt x="7115605" y="4636711"/>
                      </a:cubicBezTo>
                      <a:cubicBezTo>
                        <a:pt x="4539278" y="4680931"/>
                        <a:pt x="3896695" y="4607329"/>
                        <a:pt x="772801" y="4636711"/>
                      </a:cubicBezTo>
                      <a:cubicBezTo>
                        <a:pt x="334692" y="4593283"/>
                        <a:pt x="-26279" y="4284642"/>
                        <a:pt x="0" y="3863910"/>
                      </a:cubicBezTo>
                      <a:cubicBezTo>
                        <a:pt x="-159954" y="3489817"/>
                        <a:pt x="22140" y="1236778"/>
                        <a:pt x="0" y="772801"/>
                      </a:cubicBezTo>
                      <a:close/>
                    </a:path>
                  </a:pathLst>
                </a:custGeom>
                <a:ln w="76200">
                  <a:prstDash val="dash"/>
                  <a:extLst>
                    <a:ext uri="{C807C97D-BFC1-408E-A445-0C87EB9F89A2}">
                      <ask:lineSketchStyleProps xmlns:ask="http://schemas.microsoft.com/office/drawing/2018/sketchyshapes" sd="2925326911">
                        <a:prstGeom prst="round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Hộp Văn bản 14">
                  <a:extLst>
                    <a:ext uri="{FF2B5EF4-FFF2-40B4-BE49-F238E27FC236}">
                      <a16:creationId xmlns:a16="http://schemas.microsoft.com/office/drawing/2014/main" id="{B8A93D84-65CD-C908-A6E2-40D6AE3F530D}"/>
                    </a:ext>
                  </a:extLst>
                </p:cNvPr>
                <p:cNvSpPr txBox="1"/>
                <p:nvPr/>
              </p:nvSpPr>
              <p:spPr>
                <a:xfrm>
                  <a:off x="2229577" y="65007"/>
                  <a:ext cx="8812118" cy="11811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6000" b="1" i="0" u="none" strike="noStrike" kern="1200" cap="none" spc="0" normalizeH="0" baseline="0" noProof="0" dirty="0">
                    <a:ln w="12700"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UTM Edwardian" panose="0204060305050602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pic>
            <p:nvPicPr>
              <p:cNvPr id="42" name="Hình ảnh 18">
                <a:extLst>
                  <a:ext uri="{FF2B5EF4-FFF2-40B4-BE49-F238E27FC236}">
                    <a16:creationId xmlns:a16="http://schemas.microsoft.com/office/drawing/2014/main" id="{FB48E20E-516C-5E80-0322-0A77869D4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20" b="66429" l="70829" r="97094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10071398" y="2479825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0" name="Hình ảnh 20">
              <a:extLst>
                <a:ext uri="{FF2B5EF4-FFF2-40B4-BE49-F238E27FC236}">
                  <a16:creationId xmlns:a16="http://schemas.microsoft.com/office/drawing/2014/main" id="{DB437E28-B9A9-A512-1FB0-9C20BC863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650697" y="368086"/>
              <a:ext cx="2564015" cy="143583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2502E8-2328-40AD-CE19-9B02ECF87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343" y="931867"/>
            <a:ext cx="3944454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B937F-AC02-D6BE-257F-DBAB3CEEE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438" y="1637455"/>
            <a:ext cx="2383743" cy="1914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C441-28EB-92A4-CB60-E45A0709D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23" y="2835280"/>
            <a:ext cx="9882473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1ACD5E-2E74-134B-7744-C99489C3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" y="-730240"/>
            <a:ext cx="11443184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CD013-C82A-EA52-558E-408B8D762242}"/>
              </a:ext>
            </a:extLst>
          </p:cNvPr>
          <p:cNvSpPr/>
          <p:nvPr/>
        </p:nvSpPr>
        <p:spPr>
          <a:xfrm>
            <a:off x="3261360" y="518159"/>
            <a:ext cx="8392160" cy="4053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5A19A6F5-A101-A3CA-7E40-6CA3FA1DC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FBF94652-FDAD-9396-14C3-EC0F68B7A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8" name="图片 27">
            <a:extLst>
              <a:ext uri="{FF2B5EF4-FFF2-40B4-BE49-F238E27FC236}">
                <a16:creationId xmlns:a16="http://schemas.microsoft.com/office/drawing/2014/main" id="{21E5974E-96D5-D8A2-B130-1C5E0CD78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5EFD14C9-8297-D823-F6E1-E87C77991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851489-8DEE-E1FE-766E-E873F2A7E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332415" y="1447721"/>
            <a:ext cx="1102476" cy="1292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6B1CB-6767-74E4-C307-7A6DC57CB0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332415" y="2675734"/>
            <a:ext cx="990185" cy="1160480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D6D53888-1E3B-3CD1-6148-42A92E003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1774309"/>
            <a:ext cx="6930937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vi-V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Nhận biết được hai đường thẳng vuông góc.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E2956472-AED1-74B8-1B31-36E0DD3F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3036130"/>
            <a:ext cx="6749962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vi-V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 bài học vào thực tiễn.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5ECBEA-74EC-60F1-EA33-4ED0FB02C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309" y="585174"/>
            <a:ext cx="4511431" cy="963251"/>
          </a:xfrm>
          <a:prstGeom prst="rect">
            <a:avLst/>
          </a:prstGeom>
        </p:spPr>
      </p:pic>
      <p:sp>
        <p:nvSpPr>
          <p:cNvPr id="16" name="object 31">
            <a:extLst>
              <a:ext uri="{FF2B5EF4-FFF2-40B4-BE49-F238E27FC236}">
                <a16:creationId xmlns:a16="http://schemas.microsoft.com/office/drawing/2014/main" id="{830656D2-AF90-6A40-9E32-ADAD7EB5418D}"/>
              </a:ext>
            </a:extLst>
          </p:cNvPr>
          <p:cNvSpPr/>
          <p:nvPr/>
        </p:nvSpPr>
        <p:spPr>
          <a:xfrm>
            <a:off x="-151978" y="3176011"/>
            <a:ext cx="3697941" cy="37517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9744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C682-DB82-5A94-ACD2-49A5A73B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obot_Làm_Diều_Cùng_Mèo">
            <a:hlinkClick r:id="" action="ppaction://media"/>
            <a:extLst>
              <a:ext uri="{FF2B5EF4-FFF2-40B4-BE49-F238E27FC236}">
                <a16:creationId xmlns:a16="http://schemas.microsoft.com/office/drawing/2014/main" id="{150C8C9A-0E9B-9848-6D31-F39D2EA762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22477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90379-AF9E-DE62-BF11-5E05B5F3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954" y="355902"/>
            <a:ext cx="5570510" cy="34969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7918B7-E42A-48F9-713D-A673044D6AB6}"/>
              </a:ext>
            </a:extLst>
          </p:cNvPr>
          <p:cNvSpPr/>
          <p:nvPr/>
        </p:nvSpPr>
        <p:spPr>
          <a:xfrm>
            <a:off x="2229491" y="4150760"/>
            <a:ext cx="8455632" cy="14794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AD771C-222E-BDB3-6D92-DED7E150ECA6}"/>
              </a:ext>
            </a:extLst>
          </p:cNvPr>
          <p:cNvSpPr/>
          <p:nvPr/>
        </p:nvSpPr>
        <p:spPr>
          <a:xfrm>
            <a:off x="1426394" y="3943564"/>
            <a:ext cx="9792985" cy="23647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thanh tre này được xếp để tạo ra các góc vuông hay ta có thể nói hai thanh tre đó vuông góc với nhau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FB00C3E-6F7E-EF25-DC1D-346ECE3D072C}"/>
              </a:ext>
            </a:extLst>
          </p:cNvPr>
          <p:cNvCxnSpPr>
            <a:cxnSpLocks/>
          </p:cNvCxnSpPr>
          <p:nvPr/>
        </p:nvCxnSpPr>
        <p:spPr>
          <a:xfrm>
            <a:off x="1512410" y="877565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5DD269-954F-18A2-AFA0-BBE27A2BFD1C}"/>
              </a:ext>
            </a:extLst>
          </p:cNvPr>
          <p:cNvCxnSpPr>
            <a:cxnSpLocks/>
          </p:cNvCxnSpPr>
          <p:nvPr/>
        </p:nvCxnSpPr>
        <p:spPr>
          <a:xfrm>
            <a:off x="4255610" y="867290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5B955C-64EC-4BF0-B821-42371AE030B1}"/>
              </a:ext>
            </a:extLst>
          </p:cNvPr>
          <p:cNvCxnSpPr>
            <a:cxnSpLocks/>
          </p:cNvCxnSpPr>
          <p:nvPr/>
        </p:nvCxnSpPr>
        <p:spPr>
          <a:xfrm flipH="1">
            <a:off x="1481587" y="2717716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99D4C2-2D67-D6A6-7EBD-0D1C882B8967}"/>
              </a:ext>
            </a:extLst>
          </p:cNvPr>
          <p:cNvCxnSpPr>
            <a:cxnSpLocks/>
          </p:cNvCxnSpPr>
          <p:nvPr/>
        </p:nvCxnSpPr>
        <p:spPr>
          <a:xfrm flipH="1">
            <a:off x="1491861" y="868367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56ABD2-74EB-188D-DEAD-B32875E30A92}"/>
              </a:ext>
            </a:extLst>
          </p:cNvPr>
          <p:cNvSpPr txBox="1"/>
          <p:nvPr/>
        </p:nvSpPr>
        <p:spPr>
          <a:xfrm>
            <a:off x="1500027" y="380145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D576E-57AF-284C-5787-37758929CAA1}"/>
              </a:ext>
            </a:extLst>
          </p:cNvPr>
          <p:cNvSpPr txBox="1"/>
          <p:nvPr/>
        </p:nvSpPr>
        <p:spPr>
          <a:xfrm>
            <a:off x="4058292" y="349323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D9A2B-B055-E0C8-6B3A-D7B393437F28}"/>
              </a:ext>
            </a:extLst>
          </p:cNvPr>
          <p:cNvSpPr txBox="1"/>
          <p:nvPr/>
        </p:nvSpPr>
        <p:spPr>
          <a:xfrm>
            <a:off x="1520576" y="2691830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59037-7065-BDFF-DA38-32B16E6D1A5F}"/>
              </a:ext>
            </a:extLst>
          </p:cNvPr>
          <p:cNvSpPr txBox="1"/>
          <p:nvPr/>
        </p:nvSpPr>
        <p:spPr>
          <a:xfrm>
            <a:off x="3935002" y="2712379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BB5760-2F05-9150-1024-8516141AD154}"/>
              </a:ext>
            </a:extLst>
          </p:cNvPr>
          <p:cNvCxnSpPr>
            <a:cxnSpLocks/>
          </p:cNvCxnSpPr>
          <p:nvPr/>
        </p:nvCxnSpPr>
        <p:spPr>
          <a:xfrm flipH="1">
            <a:off x="821933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4BE5EA-9670-DC50-04AD-1DA76114C139}"/>
              </a:ext>
            </a:extLst>
          </p:cNvPr>
          <p:cNvCxnSpPr>
            <a:cxnSpLocks/>
          </p:cNvCxnSpPr>
          <p:nvPr/>
        </p:nvCxnSpPr>
        <p:spPr>
          <a:xfrm>
            <a:off x="1510303" y="2712377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55A817-C55D-EFBE-AC61-732FBCB3ACD1}"/>
              </a:ext>
            </a:extLst>
          </p:cNvPr>
          <p:cNvCxnSpPr>
            <a:cxnSpLocks/>
          </p:cNvCxnSpPr>
          <p:nvPr/>
        </p:nvCxnSpPr>
        <p:spPr>
          <a:xfrm>
            <a:off x="1510303" y="236305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CCF179-41C7-5F21-BEAE-C13C7D9FA87A}"/>
              </a:ext>
            </a:extLst>
          </p:cNvPr>
          <p:cNvCxnSpPr>
            <a:cxnSpLocks/>
          </p:cNvCxnSpPr>
          <p:nvPr/>
        </p:nvCxnSpPr>
        <p:spPr>
          <a:xfrm flipH="1">
            <a:off x="4263776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BBA6E5F-F5F3-8743-595E-BCDE08B5194D}"/>
              </a:ext>
            </a:extLst>
          </p:cNvPr>
          <p:cNvSpPr/>
          <p:nvPr/>
        </p:nvSpPr>
        <p:spPr>
          <a:xfrm>
            <a:off x="5280917" y="72946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EECEA0-6C40-72DE-7698-0D0D4B96FB2F}"/>
              </a:ext>
            </a:extLst>
          </p:cNvPr>
          <p:cNvSpPr txBox="1"/>
          <p:nvPr/>
        </p:nvSpPr>
        <p:spPr>
          <a:xfrm>
            <a:off x="770561" y="195210"/>
            <a:ext cx="50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916D2D-9679-E859-63E7-FACA2DCB184C}"/>
              </a:ext>
            </a:extLst>
          </p:cNvPr>
          <p:cNvCxnSpPr>
            <a:cxnSpLocks/>
          </p:cNvCxnSpPr>
          <p:nvPr/>
        </p:nvCxnSpPr>
        <p:spPr>
          <a:xfrm flipH="1">
            <a:off x="1348022" y="4638982"/>
            <a:ext cx="36246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46E12B-F1FC-F4C8-5763-AB1869F2414C}"/>
              </a:ext>
            </a:extLst>
          </p:cNvPr>
          <p:cNvCxnSpPr>
            <a:cxnSpLocks/>
          </p:cNvCxnSpPr>
          <p:nvPr/>
        </p:nvCxnSpPr>
        <p:spPr>
          <a:xfrm>
            <a:off x="2282971" y="3883632"/>
            <a:ext cx="0" cy="216784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D717B01-A5F8-A6A1-1069-5BF949A63681}"/>
              </a:ext>
            </a:extLst>
          </p:cNvPr>
          <p:cNvSpPr/>
          <p:nvPr/>
        </p:nvSpPr>
        <p:spPr>
          <a:xfrm>
            <a:off x="4140485" y="459254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0A0AC1-D281-0ACF-C4E2-11393C6B9ED7}"/>
              </a:ext>
            </a:extLst>
          </p:cNvPr>
          <p:cNvSpPr/>
          <p:nvPr/>
        </p:nvSpPr>
        <p:spPr>
          <a:xfrm>
            <a:off x="2219217" y="555831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30DBA-4BD3-2285-E1A3-9AB9C2C29793}"/>
              </a:ext>
            </a:extLst>
          </p:cNvPr>
          <p:cNvSpPr txBox="1"/>
          <p:nvPr/>
        </p:nvSpPr>
        <p:spPr>
          <a:xfrm>
            <a:off x="1900719" y="4119938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734439-85C7-D7A0-466A-435D44A70F5F}"/>
              </a:ext>
            </a:extLst>
          </p:cNvPr>
          <p:cNvSpPr txBox="1"/>
          <p:nvPr/>
        </p:nvSpPr>
        <p:spPr>
          <a:xfrm>
            <a:off x="3996647" y="4109664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605A1D-EEE2-11EB-CAB9-3B3A18BB554D}"/>
              </a:ext>
            </a:extLst>
          </p:cNvPr>
          <p:cNvSpPr txBox="1"/>
          <p:nvPr/>
        </p:nvSpPr>
        <p:spPr>
          <a:xfrm>
            <a:off x="1674687" y="5291192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4935832-42DD-2BC6-1419-30F8A19E71BA}"/>
              </a:ext>
            </a:extLst>
          </p:cNvPr>
          <p:cNvSpPr/>
          <p:nvPr/>
        </p:nvSpPr>
        <p:spPr>
          <a:xfrm>
            <a:off x="5280917" y="384253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OM và ON vuông góc nhau tạo thành bốn góc vuông có chung điểm O.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65FF4F-4D07-88A3-04B2-A74268CDEE0C}"/>
              </a:ext>
            </a:extLst>
          </p:cNvPr>
          <p:cNvSpPr txBox="1"/>
          <p:nvPr/>
        </p:nvSpPr>
        <p:spPr>
          <a:xfrm>
            <a:off x="431515" y="3708972"/>
            <a:ext cx="852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065CC8-C63F-FF30-C7DF-8C758796C074}"/>
              </a:ext>
            </a:extLst>
          </p:cNvPr>
          <p:cNvSpPr txBox="1"/>
          <p:nvPr/>
        </p:nvSpPr>
        <p:spPr>
          <a:xfrm>
            <a:off x="3493213" y="5661061"/>
            <a:ext cx="7726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Ta thường dùng ê ke để kiểm tra hoặc vẽ hai đường thẳng vuông góc với nhau.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4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421CF-F9B7-3603-836C-0A7B7936A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49" y="893852"/>
            <a:ext cx="1725304" cy="1726115"/>
          </a:xfrm>
          <a:prstGeom prst="rect">
            <a:avLst/>
          </a:prstGeom>
        </p:spPr>
      </p:pic>
      <p:pic>
        <p:nvPicPr>
          <p:cNvPr id="45" name="Picture 44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E5D44B79-2D3E-B070-5BB4-CC6DE4F1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36" y="4674742"/>
            <a:ext cx="1725304" cy="17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2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8" grpId="0" animBg="1"/>
      <p:bldP spid="29" grpId="0"/>
      <p:bldP spid="34" grpId="0" animBg="1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382</Words>
  <Application>Microsoft Office PowerPoint</Application>
  <PresentationFormat>Widescreen</PresentationFormat>
  <Paragraphs>39</Paragraphs>
  <Slides>19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等线 Light</vt:lpstr>
      <vt:lpstr>微软雅黑</vt:lpstr>
      <vt:lpstr>Arial</vt:lpstr>
      <vt:lpstr>Calibri</vt:lpstr>
      <vt:lpstr>Cambria</vt:lpstr>
      <vt:lpstr>UTM Edwardian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48</cp:revision>
  <dcterms:created xsi:type="dcterms:W3CDTF">2023-10-04T10:58:39Z</dcterms:created>
  <dcterms:modified xsi:type="dcterms:W3CDTF">2025-11-29T09:17:46Z</dcterms:modified>
</cp:coreProperties>
</file>