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26"/>
  </p:notesMasterIdLst>
  <p:sldIdLst>
    <p:sldId id="332" r:id="rId4"/>
    <p:sldId id="334" r:id="rId5"/>
    <p:sldId id="331" r:id="rId6"/>
    <p:sldId id="7312" r:id="rId7"/>
    <p:sldId id="333" r:id="rId8"/>
    <p:sldId id="7313" r:id="rId9"/>
    <p:sldId id="7314" r:id="rId10"/>
    <p:sldId id="7311" r:id="rId11"/>
    <p:sldId id="7323" r:id="rId12"/>
    <p:sldId id="7315" r:id="rId13"/>
    <p:sldId id="7316" r:id="rId14"/>
    <p:sldId id="7317" r:id="rId15"/>
    <p:sldId id="7322" r:id="rId16"/>
    <p:sldId id="7318" r:id="rId17"/>
    <p:sldId id="259" r:id="rId18"/>
    <p:sldId id="321" r:id="rId19"/>
    <p:sldId id="322" r:id="rId20"/>
    <p:sldId id="7319" r:id="rId21"/>
    <p:sldId id="7320" r:id="rId22"/>
    <p:sldId id="335" r:id="rId23"/>
    <p:sldId id="7306" r:id="rId24"/>
    <p:sldId id="73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50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44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5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07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07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25655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70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19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03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6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098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80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886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2569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31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17" Type="http://schemas.openxmlformats.org/officeDocument/2006/relationships/slide" Target="slide5.xml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GIF"/><Relationship Id="rId24" Type="http://schemas.microsoft.com/office/2007/relationships/hdphoto" Target="../media/hdphoto2.wdp"/><Relationship Id="rId5" Type="http://schemas.openxmlformats.org/officeDocument/2006/relationships/image" Target="../media/image17.jpeg"/><Relationship Id="rId15" Type="http://schemas.openxmlformats.org/officeDocument/2006/relationships/slide" Target="slide4.xml"/><Relationship Id="rId23" Type="http://schemas.openxmlformats.org/officeDocument/2006/relationships/image" Target="../media/image30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5964865" y="2709530"/>
            <a:ext cx="33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31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0EFC3-9D19-42A3-6813-2716E94B4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223" y="3525810"/>
            <a:ext cx="690736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94" y="1299388"/>
            <a:ext cx="4045378" cy="378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415" y="2373624"/>
            <a:ext cx="2822733" cy="2006989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90983" y="1787324"/>
            <a:ext cx="66909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thoi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cặp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, song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bốn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hình thoi vui nhộn bằng AI để dạy bài Hình thoi lớp 4 - YouTube">
            <a:hlinkClick r:id="" action="ppaction://media"/>
            <a:extLst>
              <a:ext uri="{FF2B5EF4-FFF2-40B4-BE49-F238E27FC236}">
                <a16:creationId xmlns:a16="http://schemas.microsoft.com/office/drawing/2014/main" id="{59BCF350-C755-42F6-6E2D-F73A9B097B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91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AB</a:t>
            </a:r>
            <a:r>
              <a:rPr lang="en-US" sz="5400" i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//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DC</a:t>
            </a:r>
            <a:r>
              <a:rPr lang="en-US" sz="5400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; AD</a:t>
            </a:r>
            <a:r>
              <a:rPr lang="en-US" sz="5400" i="1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//</a:t>
            </a:r>
            <a:r>
              <a:rPr lang="en-US" sz="5400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BC</a:t>
            </a: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BC</a:t>
            </a: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Hình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bình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hành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có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hai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cặp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cạnh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đối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diện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, song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song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và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bằng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nhau</a:t>
            </a:r>
            <a:r>
              <a:rPr lang="en-US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6697-9A70-031A-326F-2153E77A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ạo_Video_Hoạt_Hình_La_Bàn">
            <a:hlinkClick r:id="" action="ppaction://media"/>
            <a:extLst>
              <a:ext uri="{FF2B5EF4-FFF2-40B4-BE49-F238E27FC236}">
                <a16:creationId xmlns:a16="http://schemas.microsoft.com/office/drawing/2014/main" id="{11D873F6-437B-6FE1-CFB3-B4E9DDB6C5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91897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448</Words>
  <Application>Microsoft Office PowerPoint</Application>
  <PresentationFormat>Widescreen</PresentationFormat>
  <Paragraphs>44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Cambria</vt:lpstr>
      <vt:lpstr>Karla</vt:lpstr>
      <vt:lpstr>Karla Regular</vt:lpstr>
      <vt:lpstr>Luckiest Guy</vt:lpstr>
      <vt:lpstr>Times New Roman</vt:lpstr>
      <vt:lpstr>UTM Cookies</vt:lpstr>
      <vt:lpstr>Vogue-ExtraBold</vt:lpstr>
      <vt:lpstr>阿里巴巴普惠体</vt:lpstr>
      <vt:lpstr>Office 主题</vt:lpstr>
      <vt:lpstr>Building Siblings Relationships by Slidesgo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 SHOP</cp:lastModifiedBy>
  <cp:revision>28</cp:revision>
  <dcterms:created xsi:type="dcterms:W3CDTF">2023-10-06T02:27:46Z</dcterms:created>
  <dcterms:modified xsi:type="dcterms:W3CDTF">2025-12-13T03:32:24Z</dcterms:modified>
</cp:coreProperties>
</file>