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</p:sldMasterIdLst>
  <p:notesMasterIdLst>
    <p:notesMasterId r:id="rId22"/>
  </p:notesMasterIdLst>
  <p:sldIdLst>
    <p:sldId id="320" r:id="rId3"/>
    <p:sldId id="262" r:id="rId4"/>
    <p:sldId id="257" r:id="rId5"/>
    <p:sldId id="258" r:id="rId6"/>
    <p:sldId id="259" r:id="rId7"/>
    <p:sldId id="260" r:id="rId8"/>
    <p:sldId id="261" r:id="rId9"/>
    <p:sldId id="297" r:id="rId10"/>
    <p:sldId id="321" r:id="rId11"/>
    <p:sldId id="300" r:id="rId12"/>
    <p:sldId id="322" r:id="rId13"/>
    <p:sldId id="323" r:id="rId14"/>
    <p:sldId id="324" r:id="rId15"/>
    <p:sldId id="325" r:id="rId16"/>
    <p:sldId id="326" r:id="rId17"/>
    <p:sldId id="328" r:id="rId18"/>
    <p:sldId id="327" r:id="rId19"/>
    <p:sldId id="318" r:id="rId20"/>
    <p:sldId id="31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9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C73E31-A95D-425A-B1A8-1A6443A0EBB6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348DBA-6503-487A-B249-811CE01A7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310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/>
              <a:t>mạo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48DBA-6503-487A-B249-811CE01A714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102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788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893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1670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797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52777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8951208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270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6475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0030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6220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453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422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9534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600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3608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341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3823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289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35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645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585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562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752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426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172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762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723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microsoft.com/office/2007/relationships/hdphoto" Target="../media/hdphoto2.wdp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microsoft.com/office/2007/relationships/hdphoto" Target="../media/hdphoto1.wdp"/><Relationship Id="rId5" Type="http://schemas.openxmlformats.org/officeDocument/2006/relationships/image" Target="../media/image7.png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image" Target="../media/image6.jpg"/><Relationship Id="rId9" Type="http://schemas.openxmlformats.org/officeDocument/2006/relationships/image" Target="../media/image11.png"/><Relationship Id="rId1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5.xml"/><Relationship Id="rId18" Type="http://schemas.openxmlformats.org/officeDocument/2006/relationships/image" Target="../media/image19.png"/><Relationship Id="rId26" Type="http://schemas.openxmlformats.org/officeDocument/2006/relationships/slide" Target="slide8.xml"/><Relationship Id="rId3" Type="http://schemas.openxmlformats.org/officeDocument/2006/relationships/audio" Target="NULL" TargetMode="External"/><Relationship Id="rId21" Type="http://schemas.openxmlformats.org/officeDocument/2006/relationships/image" Target="../media/image22.png"/><Relationship Id="rId7" Type="http://schemas.openxmlformats.org/officeDocument/2006/relationships/image" Target="../media/image6.jpg"/><Relationship Id="rId12" Type="http://schemas.openxmlformats.org/officeDocument/2006/relationships/image" Target="../media/image16.png"/><Relationship Id="rId17" Type="http://schemas.openxmlformats.org/officeDocument/2006/relationships/slide" Target="slide7.xml"/><Relationship Id="rId25" Type="http://schemas.openxmlformats.org/officeDocument/2006/relationships/image" Target="../media/image11.png"/><Relationship Id="rId2" Type="http://schemas.openxmlformats.org/officeDocument/2006/relationships/audio" Target="../media/media2.mp3"/><Relationship Id="rId16" Type="http://schemas.openxmlformats.org/officeDocument/2006/relationships/image" Target="../media/image18.png"/><Relationship Id="rId20" Type="http://schemas.openxmlformats.org/officeDocument/2006/relationships/image" Target="../media/image21.png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slide" Target="slide4.xml"/><Relationship Id="rId24" Type="http://schemas.openxmlformats.org/officeDocument/2006/relationships/image" Target="../media/image25.svg"/><Relationship Id="rId5" Type="http://schemas.openxmlformats.org/officeDocument/2006/relationships/slideLayout" Target="../slideLayouts/slideLayout21.xml"/><Relationship Id="rId15" Type="http://schemas.openxmlformats.org/officeDocument/2006/relationships/slide" Target="slide6.xml"/><Relationship Id="rId23" Type="http://schemas.openxmlformats.org/officeDocument/2006/relationships/image" Target="../media/image24.png"/><Relationship Id="rId10" Type="http://schemas.openxmlformats.org/officeDocument/2006/relationships/image" Target="../media/image10.gif"/><Relationship Id="rId19" Type="http://schemas.openxmlformats.org/officeDocument/2006/relationships/image" Target="../media/image20.png"/><Relationship Id="rId4" Type="http://schemas.microsoft.com/office/2007/relationships/media" Target="../media/media3.mp3"/><Relationship Id="rId9" Type="http://schemas.openxmlformats.org/officeDocument/2006/relationships/image" Target="../media/image8.png"/><Relationship Id="rId14" Type="http://schemas.openxmlformats.org/officeDocument/2006/relationships/image" Target="../media/image17.png"/><Relationship Id="rId22" Type="http://schemas.openxmlformats.org/officeDocument/2006/relationships/image" Target="../media/image2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6.jpg"/><Relationship Id="rId7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.gif"/><Relationship Id="rId5" Type="http://schemas.microsoft.com/office/2007/relationships/hdphoto" Target="../media/hdphoto3.wdp"/><Relationship Id="rId10" Type="http://schemas.openxmlformats.org/officeDocument/2006/relationships/image" Target="../media/image29.svg"/><Relationship Id="rId4" Type="http://schemas.openxmlformats.org/officeDocument/2006/relationships/image" Target="../media/image26.pn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6.jpg"/><Relationship Id="rId7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1.xml"/><Relationship Id="rId6" Type="http://schemas.microsoft.com/office/2007/relationships/hdphoto" Target="../media/hdphoto3.wdp"/><Relationship Id="rId5" Type="http://schemas.openxmlformats.org/officeDocument/2006/relationships/image" Target="../media/image26.png"/><Relationship Id="rId10" Type="http://schemas.openxmlformats.org/officeDocument/2006/relationships/image" Target="../media/image29.svg"/><Relationship Id="rId4" Type="http://schemas.openxmlformats.org/officeDocument/2006/relationships/image" Target="../media/image10.gif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6.jpg"/><Relationship Id="rId7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1.xml"/><Relationship Id="rId6" Type="http://schemas.microsoft.com/office/2007/relationships/hdphoto" Target="../media/hdphoto3.wdp"/><Relationship Id="rId11" Type="http://schemas.openxmlformats.org/officeDocument/2006/relationships/image" Target="../media/image30.png"/><Relationship Id="rId5" Type="http://schemas.openxmlformats.org/officeDocument/2006/relationships/image" Target="../media/image26.png"/><Relationship Id="rId10" Type="http://schemas.openxmlformats.org/officeDocument/2006/relationships/image" Target="../media/image29.svg"/><Relationship Id="rId4" Type="http://schemas.openxmlformats.org/officeDocument/2006/relationships/image" Target="../media/image10.gif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6.jpg"/><Relationship Id="rId7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1.xml"/><Relationship Id="rId6" Type="http://schemas.microsoft.com/office/2007/relationships/hdphoto" Target="../media/hdphoto3.wdp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0" Type="http://schemas.openxmlformats.org/officeDocument/2006/relationships/image" Target="../media/image29.svg"/><Relationship Id="rId4" Type="http://schemas.openxmlformats.org/officeDocument/2006/relationships/image" Target="../media/image10.gif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4" descr="A picture containing text, stationary, envelope&#10;&#10;Description automatically generated">
            <a:extLst>
              <a:ext uri="{FF2B5EF4-FFF2-40B4-BE49-F238E27FC236}">
                <a16:creationId xmlns:a16="http://schemas.microsoft.com/office/drawing/2014/main" id="{D380EF0C-FF5F-42AB-9A2C-CD7B3B25C8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2" y="0"/>
            <a:ext cx="12192001" cy="69203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539" y="5387848"/>
            <a:ext cx="344239" cy="35493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" y="1411196"/>
            <a:ext cx="3188484" cy="57977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985BA4-8563-7F78-1A61-590E7D166E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3355" y="2650051"/>
            <a:ext cx="7349610" cy="171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6412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5AFD2637-0342-4858-90C9-A292E8851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231006" y="406728"/>
            <a:ext cx="11646569" cy="6253954"/>
          </a:xfrm>
          <a:prstGeom prst="roundRect">
            <a:avLst>
              <a:gd name="adj" fmla="val 8946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968872-34E5-4F0D-94DC-3D1D937D9104}"/>
              </a:ext>
            </a:extLst>
          </p:cNvPr>
          <p:cNvSpPr txBox="1"/>
          <p:nvPr/>
        </p:nvSpPr>
        <p:spPr>
          <a:xfrm>
            <a:off x="933201" y="419403"/>
            <a:ext cx="101296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600" b="1" dirty="0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1. </a:t>
            </a:r>
            <a:r>
              <a:rPr lang="vi-VN" sz="3600" b="1" dirty="0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 hình thoi ABCD. Hai đường chéo AC và BD của hình thoi cắt nhau tại điểm O.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EEE415-5025-1B3D-4D33-939D711654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65169" y="1885950"/>
            <a:ext cx="4417205" cy="27125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3F7384-3254-EA6B-99B5-4EC271113F46}"/>
              </a:ext>
            </a:extLst>
          </p:cNvPr>
          <p:cNvSpPr txBox="1"/>
          <p:nvPr/>
        </p:nvSpPr>
        <p:spPr>
          <a:xfrm>
            <a:off x="771525" y="1885950"/>
            <a:ext cx="60483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Dùng ê ke để kiểm tra xem hai đường chéo có vuông góc với nhau hay không.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4F547764-0931-2FF3-F84F-84CBE56D0F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122275" y="1570126"/>
            <a:ext cx="1725304" cy="17261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8C97B46-8540-AC4F-4F00-6B470E99C399}"/>
              </a:ext>
            </a:extLst>
          </p:cNvPr>
          <p:cNvSpPr txBox="1"/>
          <p:nvPr/>
        </p:nvSpPr>
        <p:spPr>
          <a:xfrm>
            <a:off x="809625" y="3733800"/>
            <a:ext cx="60483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đường chéo AC và BD vuông góc với nhau.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930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5AFD2637-0342-4858-90C9-A292E8851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231006" y="406728"/>
            <a:ext cx="11646569" cy="6253954"/>
          </a:xfrm>
          <a:prstGeom prst="roundRect">
            <a:avLst>
              <a:gd name="adj" fmla="val 8946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968872-34E5-4F0D-94DC-3D1D937D9104}"/>
              </a:ext>
            </a:extLst>
          </p:cNvPr>
          <p:cNvSpPr txBox="1"/>
          <p:nvPr/>
        </p:nvSpPr>
        <p:spPr>
          <a:xfrm>
            <a:off x="685551" y="533703"/>
            <a:ext cx="101296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600" b="1" dirty="0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2. </a:t>
            </a:r>
            <a:r>
              <a:rPr lang="en-US" sz="3600" b="1" dirty="0" err="1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</a:t>
            </a:r>
            <a:r>
              <a:rPr lang="en-US" sz="3600" b="1" dirty="0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lang="en-US" sz="3600" b="1" dirty="0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trả</a:t>
            </a:r>
            <a:r>
              <a:rPr lang="en-US" sz="3600" b="1" dirty="0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lời</a:t>
            </a:r>
            <a:r>
              <a:rPr lang="en-US" sz="3600" b="1" dirty="0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</a:t>
            </a:r>
            <a:r>
              <a:rPr lang="en-US" sz="3600" b="1" dirty="0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782085-528D-D8F6-9385-245388A4B2A1}"/>
              </a:ext>
            </a:extLst>
          </p:cNvPr>
          <p:cNvSpPr txBox="1"/>
          <p:nvPr/>
        </p:nvSpPr>
        <p:spPr>
          <a:xfrm>
            <a:off x="609351" y="1390953"/>
            <a:ext cx="101296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 Cho 2 miếng ghép giống nhau như hình bên: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D75714-D975-7E74-7B03-595B31E82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4812" y="2128837"/>
            <a:ext cx="3024188" cy="15622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EA0C0E-B4E4-13BC-5A08-25D926E8254A}"/>
              </a:ext>
            </a:extLst>
          </p:cNvPr>
          <p:cNvSpPr txBox="1"/>
          <p:nvPr/>
        </p:nvSpPr>
        <p:spPr>
          <a:xfrm>
            <a:off x="504576" y="2314878"/>
            <a:ext cx="72582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 2 miếng ghép đó, không thể ghép được hình nào dưới đây?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E4F9236-AD7A-8BC8-2917-525BBB0BCC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0637" y="4105274"/>
            <a:ext cx="9665387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26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5AFD2637-0342-4858-90C9-A292E8851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231006" y="406728"/>
            <a:ext cx="11646569" cy="6253954"/>
          </a:xfrm>
          <a:prstGeom prst="roundRect">
            <a:avLst>
              <a:gd name="adj" fmla="val 8946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6895E2-4257-C0A9-F1F7-16DB46D70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3862" y="776286"/>
            <a:ext cx="3254362" cy="1681163"/>
          </a:xfrm>
          <a:prstGeom prst="rect">
            <a:avLst/>
          </a:prstGeom>
        </p:spPr>
      </p:pic>
      <p:pic>
        <p:nvPicPr>
          <p:cNvPr id="11" name="Picture 10" descr="A yellow triangle on a black background&#10;&#10;Description automatically generated">
            <a:extLst>
              <a:ext uri="{FF2B5EF4-FFF2-40B4-BE49-F238E27FC236}">
                <a16:creationId xmlns:a16="http://schemas.microsoft.com/office/drawing/2014/main" id="{E557F0B5-B923-6EE3-69FC-E6273AB58C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55" y="2800254"/>
            <a:ext cx="1533739" cy="1371791"/>
          </a:xfrm>
          <a:prstGeom prst="rect">
            <a:avLst/>
          </a:prstGeom>
        </p:spPr>
      </p:pic>
      <p:pic>
        <p:nvPicPr>
          <p:cNvPr id="12" name="Picture 11" descr="A yellow triangle on a black background&#10;&#10;Description automatically generated">
            <a:extLst>
              <a:ext uri="{FF2B5EF4-FFF2-40B4-BE49-F238E27FC236}">
                <a16:creationId xmlns:a16="http://schemas.microsoft.com/office/drawing/2014/main" id="{187F484E-FED7-BC79-F61A-CB46D2925F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19105" y="2695479"/>
            <a:ext cx="1533739" cy="1371791"/>
          </a:xfrm>
          <a:prstGeom prst="rect">
            <a:avLst/>
          </a:prstGeom>
        </p:spPr>
      </p:pic>
      <p:pic>
        <p:nvPicPr>
          <p:cNvPr id="15" name="Picture 14" descr="A yellow triangle on a black background&#10;&#10;Description automatically generated">
            <a:extLst>
              <a:ext uri="{FF2B5EF4-FFF2-40B4-BE49-F238E27FC236}">
                <a16:creationId xmlns:a16="http://schemas.microsoft.com/office/drawing/2014/main" id="{45112D72-56C1-D1CB-D48A-9132FBEA04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380" y="2752629"/>
            <a:ext cx="1533739" cy="1371791"/>
          </a:xfrm>
          <a:prstGeom prst="rect">
            <a:avLst/>
          </a:prstGeom>
        </p:spPr>
      </p:pic>
      <p:pic>
        <p:nvPicPr>
          <p:cNvPr id="16" name="Picture 15" descr="A yellow triangle on a black background&#10;&#10;Description automatically generated">
            <a:extLst>
              <a:ext uri="{FF2B5EF4-FFF2-40B4-BE49-F238E27FC236}">
                <a16:creationId xmlns:a16="http://schemas.microsoft.com/office/drawing/2014/main" id="{1E1A28D7-7029-8294-FA52-FE8B81D2C0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95844" y="2743104"/>
            <a:ext cx="1604856" cy="1381221"/>
          </a:xfrm>
          <a:prstGeom prst="rect">
            <a:avLst/>
          </a:prstGeom>
        </p:spPr>
      </p:pic>
      <p:pic>
        <p:nvPicPr>
          <p:cNvPr id="17" name="Picture 16" descr="A yellow triangle on a black background&#10;&#10;Description automatically generated">
            <a:extLst>
              <a:ext uri="{FF2B5EF4-FFF2-40B4-BE49-F238E27FC236}">
                <a16:creationId xmlns:a16="http://schemas.microsoft.com/office/drawing/2014/main" id="{F4F02831-1DE2-06C6-E17B-A9579C35CE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281755" y="2647854"/>
            <a:ext cx="1533739" cy="1371791"/>
          </a:xfrm>
          <a:prstGeom prst="rect">
            <a:avLst/>
          </a:prstGeom>
        </p:spPr>
      </p:pic>
      <p:pic>
        <p:nvPicPr>
          <p:cNvPr id="18" name="Picture 17" descr="A yellow triangle on a black background&#10;&#10;Description automatically generated">
            <a:extLst>
              <a:ext uri="{FF2B5EF4-FFF2-40B4-BE49-F238E27FC236}">
                <a16:creationId xmlns:a16="http://schemas.microsoft.com/office/drawing/2014/main" id="{2EBE4D33-CEF4-CF24-EAC2-43476EE58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356" y="2743104"/>
            <a:ext cx="1533739" cy="137179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AD9DD61-90E9-2CF2-8BA0-FDDBF4AED9EA}"/>
              </a:ext>
            </a:extLst>
          </p:cNvPr>
          <p:cNvSpPr txBox="1"/>
          <p:nvPr/>
        </p:nvSpPr>
        <p:spPr>
          <a:xfrm>
            <a:off x="2162175" y="4905375"/>
            <a:ext cx="7962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hông thể ghép hình phương án D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D20D07E-4DCF-5519-2094-2FA5D4CCE32B}"/>
              </a:ext>
            </a:extLst>
          </p:cNvPr>
          <p:cNvSpPr txBox="1"/>
          <p:nvPr/>
        </p:nvSpPr>
        <p:spPr>
          <a:xfrm>
            <a:off x="1419225" y="4076700"/>
            <a:ext cx="2019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E491CC4-0D2E-A13D-EF2A-4274D5AFCB84}"/>
              </a:ext>
            </a:extLst>
          </p:cNvPr>
          <p:cNvSpPr txBox="1"/>
          <p:nvPr/>
        </p:nvSpPr>
        <p:spPr>
          <a:xfrm>
            <a:off x="4629150" y="4105275"/>
            <a:ext cx="2019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93DE101-67FA-D6B4-0DFA-3CB08C34D149}"/>
              </a:ext>
            </a:extLst>
          </p:cNvPr>
          <p:cNvSpPr txBox="1"/>
          <p:nvPr/>
        </p:nvSpPr>
        <p:spPr>
          <a:xfrm>
            <a:off x="8191500" y="4048125"/>
            <a:ext cx="2019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C</a:t>
            </a:r>
          </a:p>
        </p:txBody>
      </p:sp>
    </p:spTree>
    <p:extLst>
      <p:ext uri="{BB962C8B-B14F-4D97-AF65-F5344CB8AC3E}">
        <p14:creationId xmlns:p14="http://schemas.microsoft.com/office/powerpoint/2010/main" val="202144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5AFD2637-0342-4858-90C9-A292E8851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231006" y="406728"/>
            <a:ext cx="11646569" cy="6253954"/>
          </a:xfrm>
          <a:prstGeom prst="roundRect">
            <a:avLst>
              <a:gd name="adj" fmla="val 8946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968872-34E5-4F0D-94DC-3D1D937D9104}"/>
              </a:ext>
            </a:extLst>
          </p:cNvPr>
          <p:cNvSpPr txBox="1"/>
          <p:nvPr/>
        </p:nvSpPr>
        <p:spPr>
          <a:xfrm>
            <a:off x="685551" y="533703"/>
            <a:ext cx="101296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782085-528D-D8F6-9385-245388A4B2A1}"/>
              </a:ext>
            </a:extLst>
          </p:cNvPr>
          <p:cNvSpPr txBox="1"/>
          <p:nvPr/>
        </p:nvSpPr>
        <p:spPr>
          <a:xfrm>
            <a:off x="609351" y="1390953"/>
            <a:ext cx="101296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Cho 4 miếng ghép giống nhau như hình bên: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CBEAE4-29E9-A932-A3FD-FCDE31AD1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4691" y="2205037"/>
            <a:ext cx="5447259" cy="10144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DAE1A6-2FAD-79F8-B020-4ACE204EB4EF}"/>
              </a:ext>
            </a:extLst>
          </p:cNvPr>
          <p:cNvSpPr txBox="1"/>
          <p:nvPr/>
        </p:nvSpPr>
        <p:spPr>
          <a:xfrm>
            <a:off x="504577" y="2314878"/>
            <a:ext cx="541997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 4 miếng ghép đó, hãy ghép thành mỗi hình dưới đây.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781DAEF-CA81-FC98-A40D-26669F54E4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3262" y="4114799"/>
            <a:ext cx="6195944" cy="178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62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5AFD2637-0342-4858-90C9-A292E8851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231006" y="406728"/>
            <a:ext cx="11646569" cy="6253954"/>
          </a:xfrm>
          <a:prstGeom prst="roundRect">
            <a:avLst>
              <a:gd name="adj" fmla="val 8946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9B5860-7935-910B-34A2-D829C81D1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6191" y="814387"/>
            <a:ext cx="6316774" cy="117633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D76DDC7-1A37-3319-02FB-02D6F636A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275" y="2319337"/>
            <a:ext cx="2040356" cy="183356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267776E-E07F-E4C5-C890-B3CA9497B404}"/>
              </a:ext>
            </a:extLst>
          </p:cNvPr>
          <p:cNvSpPr txBox="1"/>
          <p:nvPr/>
        </p:nvSpPr>
        <p:spPr>
          <a:xfrm>
            <a:off x="1419225" y="4076700"/>
            <a:ext cx="2019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A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F5EC79D-465C-2EFB-E66E-DFE986FF25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0525" y="2347912"/>
            <a:ext cx="2484332" cy="172878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D9D0120-BF89-5EDC-14F8-FA54CDB19F10}"/>
              </a:ext>
            </a:extLst>
          </p:cNvPr>
          <p:cNvSpPr txBox="1"/>
          <p:nvPr/>
        </p:nvSpPr>
        <p:spPr>
          <a:xfrm>
            <a:off x="5143500" y="4029075"/>
            <a:ext cx="2019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822E950-86B6-0A08-3832-87EEA41103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5262" y="2366962"/>
            <a:ext cx="2976927" cy="147161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8A072E1-DB38-E871-D038-EC731EC45808}"/>
              </a:ext>
            </a:extLst>
          </p:cNvPr>
          <p:cNvSpPr txBox="1"/>
          <p:nvPr/>
        </p:nvSpPr>
        <p:spPr>
          <a:xfrm>
            <a:off x="8705850" y="3933825"/>
            <a:ext cx="2019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C</a:t>
            </a:r>
          </a:p>
        </p:txBody>
      </p:sp>
    </p:spTree>
    <p:extLst>
      <p:ext uri="{BB962C8B-B14F-4D97-AF65-F5344CB8AC3E}">
        <p14:creationId xmlns:p14="http://schemas.microsoft.com/office/powerpoint/2010/main" val="348448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5AFD2637-0342-4858-90C9-A292E8851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231006" y="406728"/>
            <a:ext cx="11646569" cy="6253954"/>
          </a:xfrm>
          <a:prstGeom prst="roundRect">
            <a:avLst>
              <a:gd name="adj" fmla="val 8946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968872-34E5-4F0D-94DC-3D1D937D9104}"/>
              </a:ext>
            </a:extLst>
          </p:cNvPr>
          <p:cNvSpPr txBox="1"/>
          <p:nvPr/>
        </p:nvSpPr>
        <p:spPr>
          <a:xfrm>
            <a:off x="685800" y="533703"/>
            <a:ext cx="110489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200" b="1" dirty="0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3. </a:t>
            </a:r>
            <a:r>
              <a:rPr lang="vi-VN" sz="3200" b="1" dirty="0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Dưới đây là một số hình ảnh thực tế có dạng hình thoi. Em hãy tìm thêm một số hình ảnh thực tế có dạng hình thoi nhé!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E02007-1784-ED4B-3FB3-C4FE65694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150" y="2195512"/>
            <a:ext cx="7943850" cy="320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56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5AFD2637-0342-4858-90C9-A292E8851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231006" y="406728"/>
            <a:ext cx="11646569" cy="6253954"/>
          </a:xfrm>
          <a:prstGeom prst="roundRect">
            <a:avLst>
              <a:gd name="adj" fmla="val 8946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28" name="Picture 4" descr="Giới thiệu hình thoi - YouTube">
            <a:extLst>
              <a:ext uri="{FF2B5EF4-FFF2-40B4-BE49-F238E27FC236}">
                <a16:creationId xmlns:a16="http://schemas.microsoft.com/office/drawing/2014/main" id="{BB5B7CCB-7A1C-9789-2FD7-86321DA89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1508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5AFD2637-0342-4858-90C9-A292E8851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231006" y="406728"/>
            <a:ext cx="11646569" cy="6253954"/>
          </a:xfrm>
          <a:prstGeom prst="roundRect">
            <a:avLst>
              <a:gd name="adj" fmla="val 8946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968872-34E5-4F0D-94DC-3D1D937D9104}"/>
              </a:ext>
            </a:extLst>
          </p:cNvPr>
          <p:cNvSpPr txBox="1"/>
          <p:nvPr/>
        </p:nvSpPr>
        <p:spPr>
          <a:xfrm>
            <a:off x="685800" y="533703"/>
            <a:ext cx="11048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200" b="1" dirty="0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4. </a:t>
            </a:r>
            <a:r>
              <a:rPr lang="en-US" sz="3200" b="1" dirty="0" err="1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Thực</a:t>
            </a:r>
            <a:r>
              <a:rPr lang="en-US" sz="3200" b="1" dirty="0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hành</a:t>
            </a:r>
            <a:r>
              <a:rPr lang="en-US" sz="3200" b="1" dirty="0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gấp</a:t>
            </a:r>
            <a:r>
              <a:rPr lang="en-US" sz="3200" b="1" dirty="0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giấy</a:t>
            </a:r>
            <a:r>
              <a:rPr lang="en-US" sz="3200" b="1" dirty="0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cắt</a:t>
            </a:r>
            <a:r>
              <a:rPr lang="en-US" sz="3200" b="1" dirty="0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tạo</a:t>
            </a:r>
            <a:r>
              <a:rPr lang="en-US" sz="3200" b="1" dirty="0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thoi</a:t>
            </a:r>
            <a:r>
              <a:rPr lang="en-US" sz="3200" b="1" dirty="0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BA8A20-2A80-C1A0-8B99-DCBF49E4B7A8}"/>
              </a:ext>
            </a:extLst>
          </p:cNvPr>
          <p:cNvSpPr txBox="1"/>
          <p:nvPr/>
        </p:nvSpPr>
        <p:spPr>
          <a:xfrm>
            <a:off x="609350" y="1390953"/>
            <a:ext cx="109349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 hãy gấp giấy theo các đường nét đứt như hình dưới đây rồi cắt được một hình thoi nhé!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1CC71B-B676-7968-EAAE-6CD0136E02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6449" y="2591083"/>
            <a:ext cx="8162925" cy="370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734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2">
            <a:extLst>
              <a:ext uri="{FF2B5EF4-FFF2-40B4-BE49-F238E27FC236}">
                <a16:creationId xmlns:a16="http://schemas.microsoft.com/office/drawing/2014/main" id="{5C92C247-12F6-4C3D-8444-1269933E99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pic>
        <p:nvPicPr>
          <p:cNvPr id="18" name="图片 2">
            <a:extLst>
              <a:ext uri="{FF2B5EF4-FFF2-40B4-BE49-F238E27FC236}">
                <a16:creationId xmlns:a16="http://schemas.microsoft.com/office/drawing/2014/main" id="{84FE0B8D-FA27-45B2-B70B-4E4E957077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27" y="945473"/>
            <a:ext cx="5608320" cy="5608320"/>
          </a:xfrm>
          <a:prstGeom prst="rect">
            <a:avLst/>
          </a:prstGeom>
        </p:spPr>
      </p:pic>
      <p:pic>
        <p:nvPicPr>
          <p:cNvPr id="19" name="图片 4">
            <a:extLst>
              <a:ext uri="{FF2B5EF4-FFF2-40B4-BE49-F238E27FC236}">
                <a16:creationId xmlns:a16="http://schemas.microsoft.com/office/drawing/2014/main" id="{1B5C5E29-3DB3-4154-8598-9212EAA44E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923" y="332535"/>
            <a:ext cx="4843965" cy="484396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770C6AE-F854-4B70-AB3D-E99A23343A16}"/>
              </a:ext>
            </a:extLst>
          </p:cNvPr>
          <p:cNvSpPr txBox="1"/>
          <p:nvPr/>
        </p:nvSpPr>
        <p:spPr>
          <a:xfrm>
            <a:off x="1339141" y="3550852"/>
            <a:ext cx="425691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Hoàn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thành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bài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tập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còn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lại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E2564B-8361-4BF9-9F22-CDD594F4DB1C}"/>
              </a:ext>
            </a:extLst>
          </p:cNvPr>
          <p:cNvSpPr txBox="1"/>
          <p:nvPr/>
        </p:nvSpPr>
        <p:spPr>
          <a:xfrm>
            <a:off x="7168794" y="2570936"/>
            <a:ext cx="425691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Chuẩn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bị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bài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sau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92AACD-62F6-6CEB-788B-66430074EF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5855" y="130209"/>
            <a:ext cx="484674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528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28DDEC94-B35C-4D99-B992-39C6D5E7F4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1D9E1885-B5ED-439D-9B41-13D83EAC37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964" y="2339438"/>
            <a:ext cx="6674270" cy="4518561"/>
          </a:xfrm>
        </p:spPr>
      </p:pic>
      <p:sp>
        <p:nvSpPr>
          <p:cNvPr id="6" name="Google Shape;2444;p12">
            <a:extLst>
              <a:ext uri="{FF2B5EF4-FFF2-40B4-BE49-F238E27FC236}">
                <a16:creationId xmlns:a16="http://schemas.microsoft.com/office/drawing/2014/main" id="{40C1B1A2-D61E-4272-ACE5-EE13CBEF6C02}"/>
              </a:ext>
            </a:extLst>
          </p:cNvPr>
          <p:cNvSpPr/>
          <p:nvPr/>
        </p:nvSpPr>
        <p:spPr>
          <a:xfrm>
            <a:off x="5995712" y="486888"/>
            <a:ext cx="6568382" cy="5600263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6B003E-B70C-2F64-2C00-D2D291790E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9049" y="1749406"/>
            <a:ext cx="5791702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22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7" name="Picture 6" descr="A group of bubbles in the air&#10;&#10;Description automatically generated">
            <a:extLst>
              <a:ext uri="{FF2B5EF4-FFF2-40B4-BE49-F238E27FC236}">
                <a16:creationId xmlns:a16="http://schemas.microsoft.com/office/drawing/2014/main" id="{F0FF0F88-F58B-EC38-3471-A2C041A3F6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0"/>
            <a:ext cx="4521208" cy="4521208"/>
          </a:xfrm>
          <a:prstGeom prst="rect">
            <a:avLst/>
          </a:prstGeom>
        </p:spPr>
      </p:pic>
      <p:pic>
        <p:nvPicPr>
          <p:cNvPr id="9" name="Picture 8" descr="A group of bubbles in the air&#10;&#10;Description automatically generated">
            <a:extLst>
              <a:ext uri="{FF2B5EF4-FFF2-40B4-BE49-F238E27FC236}">
                <a16:creationId xmlns:a16="http://schemas.microsoft.com/office/drawing/2014/main" id="{0A2EFB6B-9C72-7B9D-996C-04D6614510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00" y="2717800"/>
            <a:ext cx="4064008" cy="4064008"/>
          </a:xfrm>
          <a:prstGeom prst="rect">
            <a:avLst/>
          </a:prstGeom>
        </p:spPr>
      </p:pic>
      <p:sp>
        <p:nvSpPr>
          <p:cNvPr id="27" name="Freeform 3">
            <a:extLst>
              <a:ext uri="{FF2B5EF4-FFF2-40B4-BE49-F238E27FC236}">
                <a16:creationId xmlns:a16="http://schemas.microsoft.com/office/drawing/2014/main" id="{4E8530B2-CA26-2E75-EB6E-C25851F7938D}"/>
              </a:ext>
            </a:extLst>
          </p:cNvPr>
          <p:cNvSpPr/>
          <p:nvPr/>
        </p:nvSpPr>
        <p:spPr>
          <a:xfrm>
            <a:off x="454024" y="3790950"/>
            <a:ext cx="3984625" cy="2898775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F17A1F4-0A8E-1971-C6A5-97C2CEC0A1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5876" y="584201"/>
            <a:ext cx="8553451" cy="16341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334A622-64BB-C42E-24B3-CBC29CEB46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477735-9174-B2DD-D8F7-8345651706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225" y="-501650"/>
            <a:ext cx="762000" cy="71470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F41333F-4EFE-3483-864C-23156891C5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2260601"/>
            <a:ext cx="762000" cy="714704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B2557D3-A1D4-D4BB-99DD-5632C38236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057401"/>
            <a:ext cx="762000" cy="71470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F30C64F-7A62-5464-E496-0D933F0037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0" y="-177800"/>
            <a:ext cx="762000" cy="7147043"/>
          </a:xfrm>
          <a:prstGeom prst="rect">
            <a:avLst/>
          </a:prstGeom>
        </p:spPr>
      </p:pic>
      <p:pic>
        <p:nvPicPr>
          <p:cNvPr id="2" name="nhạc hay">
            <a:hlinkClick r:id="" action="ppaction://media"/>
            <a:extLst>
              <a:ext uri="{FF2B5EF4-FFF2-40B4-BE49-F238E27FC236}">
                <a16:creationId xmlns:a16="http://schemas.microsoft.com/office/drawing/2014/main" id="{DE150368-F920-92AE-7928-565649034D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46125" y="244475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F7729A-0911-FCDE-CCC0-F1C924B91D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3554810"/>
            <a:ext cx="3242521" cy="10274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9E8894-4CBF-F085-0339-AA86C8AF4B9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47370" y="4464194"/>
            <a:ext cx="1098354" cy="6850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4CFD70-68EA-12E6-1A44-8440CBB69DF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94185" y="239673"/>
            <a:ext cx="1331645" cy="830592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id="{DECDD446-0217-5A54-3454-8DE4E4D3575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8702" b="91549" l="54940" r="95042">
                        <a14:foregroundMark x1="63288" y1="79296" x2="92162" y2="81035"/>
                        <a14:foregroundMark x1="72986" y1="77800" x2="65038" y2="83583"/>
                        <a14:foregroundMark x1="63471" y1="78447" x2="68392" y2="83300"/>
                        <a14:foregroundMark x1="68392" y1="83300" x2="76741" y2="81440"/>
                        <a14:foregroundMark x1="76741" y1="81440" x2="69267" y2="83259"/>
                        <a14:foregroundMark x1="69267" y1="83259" x2="78345" y2="80873"/>
                        <a14:foregroundMark x1="78345" y1="80873" x2="67554" y2="80146"/>
                        <a14:foregroundMark x1="67554" y1="80146" x2="69304" y2="81682"/>
                        <a14:foregroundMark x1="61939" y1="78002" x2="70580" y2="77638"/>
                        <a14:foregroundMark x1="70580" y1="77638" x2="82464" y2="78447"/>
                        <a14:foregroundMark x1="65038" y1="83381" x2="81517" y2="85968"/>
                        <a14:foregroundMark x1="84214" y1="76506" x2="85199" y2="86413"/>
                        <a14:foregroundMark x1="85199" y1="86413" x2="85199" y2="86413"/>
                        <a14:foregroundMark x1="85600" y1="79094" x2="85600" y2="79094"/>
                        <a14:foregroundMark x1="80933" y1="82329" x2="80933" y2="82329"/>
                        <a14:foregroundMark x1="85381" y1="77800" x2="85381" y2="77800"/>
                        <a14:foregroundMark x1="85600" y1="79094" x2="85600" y2="83381"/>
                        <a14:foregroundMark x1="63872" y1="81237" x2="65221" y2="81440"/>
                        <a14:foregroundMark x1="63106" y1="86171" x2="65221" y2="85766"/>
                        <a14:foregroundMark x1="64856" y1="85119" x2="64856" y2="85119"/>
                        <a14:foregroundMark x1="65804" y1="84230" x2="64273" y2="84472"/>
                        <a14:foregroundMark x1="74736" y1="84027" x2="76668" y2="83825"/>
                        <a14:foregroundMark x1="75684" y1="82087" x2="76085" y2="83381"/>
                        <a14:foregroundMark x1="63288" y1="84674" x2="63288" y2="84674"/>
                        <a14:foregroundMark x1="79366" y1="81237" x2="78782" y2="85321"/>
                        <a14:foregroundMark x1="80751" y1="81682" x2="81517" y2="81884"/>
                        <a14:foregroundMark x1="81918" y1="84230" x2="81918" y2="84230"/>
                        <a14:foregroundMark x1="87532" y1="78002" x2="88115" y2="77800"/>
                        <a14:foregroundMark x1="54940" y1="81682" x2="54940" y2="81682"/>
                        <a14:foregroundMark x1="80933" y1="82329" x2="81918" y2="83825"/>
                        <a14:foregroundMark x1="85600" y1="83381" x2="85600" y2="84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41" t="65888" b="5589"/>
          <a:stretch/>
        </p:blipFill>
        <p:spPr>
          <a:xfrm>
            <a:off x="4420708" y="2122402"/>
            <a:ext cx="3427893" cy="178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4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6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-1.27955 4.44444E-6 " pathEditMode="relative" rAng="0" ptsTypes="AA">
                                      <p:cBhvr>
                                        <p:cTn id="33" dur="1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7" name="Picture 6" descr="A group of bubbles in the air&#10;&#10;Description automatically generated">
            <a:extLst>
              <a:ext uri="{FF2B5EF4-FFF2-40B4-BE49-F238E27FC236}">
                <a16:creationId xmlns:a16="http://schemas.microsoft.com/office/drawing/2014/main" id="{F0FF0F88-F58B-EC38-3471-A2C041A3F6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0"/>
            <a:ext cx="4521208" cy="4521208"/>
          </a:xfrm>
          <a:prstGeom prst="rect">
            <a:avLst/>
          </a:prstGeom>
        </p:spPr>
      </p:pic>
      <p:pic>
        <p:nvPicPr>
          <p:cNvPr id="9" name="Picture 8" descr="A group of bubbles in the air&#10;&#10;Description automatically generated">
            <a:extLst>
              <a:ext uri="{FF2B5EF4-FFF2-40B4-BE49-F238E27FC236}">
                <a16:creationId xmlns:a16="http://schemas.microsoft.com/office/drawing/2014/main" id="{0A2EFB6B-9C72-7B9D-996C-04D66145107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00" y="2717800"/>
            <a:ext cx="4064008" cy="4064008"/>
          </a:xfrm>
          <a:prstGeom prst="rect">
            <a:avLst/>
          </a:prstGeom>
        </p:spPr>
      </p:pic>
      <p:sp>
        <p:nvSpPr>
          <p:cNvPr id="27" name="Freeform 3">
            <a:extLst>
              <a:ext uri="{FF2B5EF4-FFF2-40B4-BE49-F238E27FC236}">
                <a16:creationId xmlns:a16="http://schemas.microsoft.com/office/drawing/2014/main" id="{4E8530B2-CA26-2E75-EB6E-C25851F7938D}"/>
              </a:ext>
            </a:extLst>
          </p:cNvPr>
          <p:cNvSpPr/>
          <p:nvPr/>
        </p:nvSpPr>
        <p:spPr>
          <a:xfrm>
            <a:off x="387350" y="498475"/>
            <a:ext cx="2982410" cy="2438400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334A622-64BB-C42E-24B3-CBC29CEB46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477735-9174-B2DD-D8F7-83456517063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600" y="-787400"/>
            <a:ext cx="762000" cy="71470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F41333F-4EFE-3483-864C-23156891C5B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2260601"/>
            <a:ext cx="762000" cy="714704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B2557D3-A1D4-D4BB-99DD-5632C38236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057401"/>
            <a:ext cx="762000" cy="71470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F30C64F-7A62-5464-E496-0D933F0037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0" y="-177800"/>
            <a:ext cx="762000" cy="7147043"/>
          </a:xfrm>
          <a:prstGeom prst="rect">
            <a:avLst/>
          </a:prstGeom>
        </p:spPr>
      </p:pic>
      <p:pic>
        <p:nvPicPr>
          <p:cNvPr id="60" name="Picture 59">
            <a:hlinkClick r:id="rId11" action="ppaction://hlinksldjump"/>
            <a:extLst>
              <a:ext uri="{FF2B5EF4-FFF2-40B4-BE49-F238E27FC236}">
                <a16:creationId xmlns:a16="http://schemas.microsoft.com/office/drawing/2014/main" id="{41AE28E8-EDBA-4277-79FB-1518ABBCB1F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1200" y="3683000"/>
            <a:ext cx="2385775" cy="2593057"/>
          </a:xfrm>
          <a:prstGeom prst="rect">
            <a:avLst/>
          </a:prstGeom>
        </p:spPr>
      </p:pic>
      <p:pic>
        <p:nvPicPr>
          <p:cNvPr id="61" name="Picture 60">
            <a:hlinkClick r:id="rId13" action="ppaction://hlinksldjump"/>
            <a:extLst>
              <a:ext uri="{FF2B5EF4-FFF2-40B4-BE49-F238E27FC236}">
                <a16:creationId xmlns:a16="http://schemas.microsoft.com/office/drawing/2014/main" id="{2C29074D-8C3B-60FA-A481-01ECFC1E339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08400" y="2565400"/>
            <a:ext cx="2540220" cy="2564606"/>
          </a:xfrm>
          <a:prstGeom prst="rect">
            <a:avLst/>
          </a:prstGeom>
        </p:spPr>
      </p:pic>
      <p:pic>
        <p:nvPicPr>
          <p:cNvPr id="62" name="Picture 61">
            <a:hlinkClick r:id="rId15" action="ppaction://hlinksldjump"/>
            <a:extLst>
              <a:ext uri="{FF2B5EF4-FFF2-40B4-BE49-F238E27FC236}">
                <a16:creationId xmlns:a16="http://schemas.microsoft.com/office/drawing/2014/main" id="{EF56FB39-10E3-EEEC-CCF3-1EC8C9CF384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04000" y="3073400"/>
            <a:ext cx="2540220" cy="2564606"/>
          </a:xfrm>
          <a:prstGeom prst="rect">
            <a:avLst/>
          </a:prstGeom>
        </p:spPr>
      </p:pic>
      <p:pic>
        <p:nvPicPr>
          <p:cNvPr id="63" name="Picture 62">
            <a:hlinkClick r:id="rId17" action="ppaction://hlinksldjump"/>
            <a:extLst>
              <a:ext uri="{FF2B5EF4-FFF2-40B4-BE49-F238E27FC236}">
                <a16:creationId xmlns:a16="http://schemas.microsoft.com/office/drawing/2014/main" id="{E0267D4B-8E44-5EC5-9F17-A28EBAABCA9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550400" y="3327400"/>
            <a:ext cx="2540220" cy="2564606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EC04F505-8037-0483-A557-2184F2639226}"/>
              </a:ext>
            </a:extLst>
          </p:cNvPr>
          <p:cNvGrpSpPr/>
          <p:nvPr/>
        </p:nvGrpSpPr>
        <p:grpSpPr>
          <a:xfrm>
            <a:off x="552450" y="3533775"/>
            <a:ext cx="2794000" cy="2336800"/>
            <a:chOff x="705163" y="3771900"/>
            <a:chExt cx="6176989" cy="5486400"/>
          </a:xfrm>
        </p:grpSpPr>
        <p:sp>
          <p:nvSpPr>
            <p:cNvPr id="68" name="Freeform 2">
              <a:extLst>
                <a:ext uri="{FF2B5EF4-FFF2-40B4-BE49-F238E27FC236}">
                  <a16:creationId xmlns:a16="http://schemas.microsoft.com/office/drawing/2014/main" id="{4ED564FB-73DE-B5A0-53BC-69B513DB1F1D}"/>
                </a:ext>
              </a:extLst>
            </p:cNvPr>
            <p:cNvSpPr/>
            <p:nvPr/>
          </p:nvSpPr>
          <p:spPr>
            <a:xfrm>
              <a:off x="705163" y="3830271"/>
              <a:ext cx="6176989" cy="5428029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Freeform 6">
              <a:extLst>
                <a:ext uri="{FF2B5EF4-FFF2-40B4-BE49-F238E27FC236}">
                  <a16:creationId xmlns:a16="http://schemas.microsoft.com/office/drawing/2014/main" id="{5B4E44DB-C04D-CEAC-A8F6-03D2D4B3EB50}"/>
                </a:ext>
              </a:extLst>
            </p:cNvPr>
            <p:cNvSpPr/>
            <p:nvPr/>
          </p:nvSpPr>
          <p:spPr>
            <a:xfrm>
              <a:off x="1752600" y="3771900"/>
              <a:ext cx="4135349" cy="3458186"/>
            </a:xfrm>
            <a:custGeom>
              <a:avLst/>
              <a:gdLst/>
              <a:ahLst/>
              <a:cxnLst/>
              <a:rect l="l" t="t" r="r" b="b"/>
              <a:pathLst>
                <a:path w="4135349" h="3458186">
                  <a:moveTo>
                    <a:pt x="0" y="0"/>
                  </a:moveTo>
                  <a:lnTo>
                    <a:pt x="4135349" y="0"/>
                  </a:lnTo>
                  <a:lnTo>
                    <a:pt x="4135349" y="3458185"/>
                  </a:lnTo>
                  <a:lnTo>
                    <a:pt x="0" y="34581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D7666B2-49B4-E6E4-859A-AF5DDF6B53C3}"/>
              </a:ext>
            </a:extLst>
          </p:cNvPr>
          <p:cNvGrpSpPr/>
          <p:nvPr/>
        </p:nvGrpSpPr>
        <p:grpSpPr>
          <a:xfrm>
            <a:off x="3683000" y="2835275"/>
            <a:ext cx="2692400" cy="2336800"/>
            <a:chOff x="6096000" y="5411014"/>
            <a:chExt cx="4267200" cy="3618686"/>
          </a:xfrm>
        </p:grpSpPr>
        <p:sp>
          <p:nvSpPr>
            <p:cNvPr id="71" name="Freeform 2">
              <a:extLst>
                <a:ext uri="{FF2B5EF4-FFF2-40B4-BE49-F238E27FC236}">
                  <a16:creationId xmlns:a16="http://schemas.microsoft.com/office/drawing/2014/main" id="{903967A4-2F9D-2CC6-C89A-B00806E25AB5}"/>
                </a:ext>
              </a:extLst>
            </p:cNvPr>
            <p:cNvSpPr/>
            <p:nvPr/>
          </p:nvSpPr>
          <p:spPr>
            <a:xfrm>
              <a:off x="6096000" y="5411014"/>
              <a:ext cx="4267200" cy="3618686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Freeform 5">
              <a:extLst>
                <a:ext uri="{FF2B5EF4-FFF2-40B4-BE49-F238E27FC236}">
                  <a16:creationId xmlns:a16="http://schemas.microsoft.com/office/drawing/2014/main" id="{C8909DA5-46B1-6FB0-C98D-96864B0BEEB1}"/>
                </a:ext>
              </a:extLst>
            </p:cNvPr>
            <p:cNvSpPr/>
            <p:nvPr/>
          </p:nvSpPr>
          <p:spPr>
            <a:xfrm>
              <a:off x="6781800" y="5524500"/>
              <a:ext cx="2819400" cy="2209800"/>
            </a:xfrm>
            <a:custGeom>
              <a:avLst/>
              <a:gdLst/>
              <a:ahLst/>
              <a:cxnLst/>
              <a:rect l="l" t="t" r="r" b="b"/>
              <a:pathLst>
                <a:path w="5459104" h="4114800">
                  <a:moveTo>
                    <a:pt x="0" y="0"/>
                  </a:moveTo>
                  <a:lnTo>
                    <a:pt x="5459104" y="0"/>
                  </a:lnTo>
                  <a:lnTo>
                    <a:pt x="545910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BCCB890-E499-3D8F-2BE1-6254B14C409D}"/>
              </a:ext>
            </a:extLst>
          </p:cNvPr>
          <p:cNvGrpSpPr/>
          <p:nvPr/>
        </p:nvGrpSpPr>
        <p:grpSpPr>
          <a:xfrm>
            <a:off x="9337675" y="2886075"/>
            <a:ext cx="2695575" cy="2692400"/>
            <a:chOff x="11582400" y="4914900"/>
            <a:chExt cx="4267200" cy="4304486"/>
          </a:xfrm>
        </p:grpSpPr>
        <p:sp>
          <p:nvSpPr>
            <p:cNvPr id="74" name="Freeform 2">
              <a:extLst>
                <a:ext uri="{FF2B5EF4-FFF2-40B4-BE49-F238E27FC236}">
                  <a16:creationId xmlns:a16="http://schemas.microsoft.com/office/drawing/2014/main" id="{672485A5-B57A-E0C6-8C6D-C6DC097078CE}"/>
                </a:ext>
              </a:extLst>
            </p:cNvPr>
            <p:cNvSpPr/>
            <p:nvPr/>
          </p:nvSpPr>
          <p:spPr>
            <a:xfrm>
              <a:off x="11582400" y="5600700"/>
              <a:ext cx="4267200" cy="3618686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Freeform 4">
              <a:extLst>
                <a:ext uri="{FF2B5EF4-FFF2-40B4-BE49-F238E27FC236}">
                  <a16:creationId xmlns:a16="http://schemas.microsoft.com/office/drawing/2014/main" id="{EEA3EEB5-9001-7CCA-5150-0573414099C0}"/>
                </a:ext>
              </a:extLst>
            </p:cNvPr>
            <p:cNvSpPr/>
            <p:nvPr/>
          </p:nvSpPr>
          <p:spPr>
            <a:xfrm>
              <a:off x="11963400" y="4914900"/>
              <a:ext cx="3505200" cy="2819400"/>
            </a:xfrm>
            <a:custGeom>
              <a:avLst/>
              <a:gdLst/>
              <a:ahLst/>
              <a:cxnLst/>
              <a:rect l="l" t="t" r="r" b="b"/>
              <a:pathLst>
                <a:path w="4642934" h="4114800">
                  <a:moveTo>
                    <a:pt x="0" y="0"/>
                  </a:moveTo>
                  <a:lnTo>
                    <a:pt x="4642933" y="0"/>
                  </a:lnTo>
                  <a:lnTo>
                    <a:pt x="464293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6" name="Freeform 2">
            <a:extLst>
              <a:ext uri="{FF2B5EF4-FFF2-40B4-BE49-F238E27FC236}">
                <a16:creationId xmlns:a16="http://schemas.microsoft.com/office/drawing/2014/main" id="{0DB1A191-9829-E01A-5697-0E5D01F9D5FF}"/>
              </a:ext>
            </a:extLst>
          </p:cNvPr>
          <p:cNvSpPr/>
          <p:nvPr/>
        </p:nvSpPr>
        <p:spPr>
          <a:xfrm>
            <a:off x="6607175" y="3032125"/>
            <a:ext cx="2641600" cy="2286000"/>
          </a:xfrm>
          <a:custGeom>
            <a:avLst/>
            <a:gdLst/>
            <a:ahLst/>
            <a:cxnLst/>
            <a:rect l="l" t="t" r="r" b="b"/>
            <a:pathLst>
              <a:path w="6176989" h="5428029">
                <a:moveTo>
                  <a:pt x="0" y="0"/>
                </a:moveTo>
                <a:lnTo>
                  <a:pt x="6176988" y="0"/>
                </a:lnTo>
                <a:lnTo>
                  <a:pt x="6176988" y="5428029"/>
                </a:lnTo>
                <a:lnTo>
                  <a:pt x="0" y="5428029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A85E9D55-078F-1D14-896D-3C534FC38A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860425" y="1073150"/>
            <a:ext cx="406400" cy="406400"/>
          </a:xfrm>
          <a:prstGeom prst="rect">
            <a:avLst/>
          </a:prstGeom>
        </p:spPr>
      </p:pic>
      <p:pic>
        <p:nvPicPr>
          <p:cNvPr id="6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7BFD53CE-E2A7-47B4-7F93-5B92FD6EE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860425" y="1673225"/>
            <a:ext cx="406400" cy="406400"/>
          </a:xfrm>
          <a:prstGeom prst="rect">
            <a:avLst/>
          </a:prstGeom>
        </p:spPr>
      </p:pic>
      <p:pic>
        <p:nvPicPr>
          <p:cNvPr id="8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EF33D10D-88FD-EC92-1989-8DBC46F95B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850900" y="2282825"/>
            <a:ext cx="406400" cy="406400"/>
          </a:xfrm>
          <a:prstGeom prst="rect">
            <a:avLst/>
          </a:prstGeom>
        </p:spPr>
      </p:pic>
      <p:pic>
        <p:nvPicPr>
          <p:cNvPr id="10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8BC8AD9D-6655-CF27-8830-025C2DA60A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908050" y="3025775"/>
            <a:ext cx="406400" cy="406400"/>
          </a:xfrm>
          <a:prstGeom prst="rect">
            <a:avLst/>
          </a:prstGeom>
        </p:spPr>
      </p:pic>
      <p:pic>
        <p:nvPicPr>
          <p:cNvPr id="11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4405053B-9BC9-2D66-0091-2E699F287E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32.5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850900" y="3521075"/>
            <a:ext cx="406400" cy="406400"/>
          </a:xfrm>
          <a:prstGeom prst="rect">
            <a:avLst/>
          </a:prstGeom>
        </p:spPr>
      </p:pic>
      <p:sp>
        <p:nvSpPr>
          <p:cNvPr id="2" name="Arrow: Right 1">
            <a:hlinkClick r:id="rId26" action="ppaction://hlinksldjump"/>
            <a:extLst>
              <a:ext uri="{FF2B5EF4-FFF2-40B4-BE49-F238E27FC236}">
                <a16:creationId xmlns:a16="http://schemas.microsoft.com/office/drawing/2014/main" id="{04532866-B93C-D600-2ECB-E1C10BF22309}"/>
              </a:ext>
            </a:extLst>
          </p:cNvPr>
          <p:cNvSpPr/>
          <p:nvPr/>
        </p:nvSpPr>
        <p:spPr>
          <a:xfrm>
            <a:off x="10770781" y="148856"/>
            <a:ext cx="903768" cy="4572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7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44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3A317A-0716-215C-B2CE-B73E80490A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1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1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1"/>
            <a:ext cx="762000" cy="714704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8A730C7C-EBFC-7436-570B-7B9719D05FC4}"/>
              </a:ext>
            </a:extLst>
          </p:cNvPr>
          <p:cNvGrpSpPr/>
          <p:nvPr/>
        </p:nvGrpSpPr>
        <p:grpSpPr>
          <a:xfrm>
            <a:off x="3962400" y="3022601"/>
            <a:ext cx="7975600" cy="3835400"/>
            <a:chOff x="3657600" y="2472952"/>
            <a:chExt cx="5468930" cy="4789573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FF7DFD4C-A504-F637-4949-A2912FD604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929DFA4-2764-DF61-8F8F-21AEC693208B}"/>
                </a:ext>
              </a:extLst>
            </p:cNvPr>
            <p:cNvSpPr txBox="1"/>
            <p:nvPr/>
          </p:nvSpPr>
          <p:spPr>
            <a:xfrm>
              <a:off x="4563283" y="4185779"/>
              <a:ext cx="3622730" cy="1140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334" dirty="0" err="1">
                  <a:solidFill>
                    <a:srgbClr val="44546A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endParaRPr kumimoji="0" lang="en-US" sz="5334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46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1734B16E-E072-1249-EBB6-CB5160D962DE}"/>
              </a:ext>
            </a:extLst>
          </p:cNvPr>
          <p:cNvSpPr/>
          <p:nvPr/>
        </p:nvSpPr>
        <p:spPr>
          <a:xfrm>
            <a:off x="355600" y="4749800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D86B79E-406D-9051-410E-D283ED41EF1C}"/>
              </a:ext>
            </a:extLst>
          </p:cNvPr>
          <p:cNvSpPr txBox="1"/>
          <p:nvPr/>
        </p:nvSpPr>
        <p:spPr>
          <a:xfrm>
            <a:off x="2860158" y="1054865"/>
            <a:ext cx="75666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 thoi có hai đường chéo vuông góc với nhau?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2144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1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1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1"/>
            <a:ext cx="762000" cy="71470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104A69-71FE-3467-AD66-BB677689EC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751F4C1-1C75-7E9F-1150-BF50BF276D27}"/>
              </a:ext>
            </a:extLst>
          </p:cNvPr>
          <p:cNvGrpSpPr/>
          <p:nvPr/>
        </p:nvGrpSpPr>
        <p:grpSpPr>
          <a:xfrm>
            <a:off x="3962400" y="3022601"/>
            <a:ext cx="7975600" cy="3835400"/>
            <a:chOff x="3657600" y="2472952"/>
            <a:chExt cx="5468930" cy="478957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B88EAFB-66F1-96E1-DF1C-815CA188D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B60F55-194C-077E-A1C0-18B787BAC942}"/>
                </a:ext>
              </a:extLst>
            </p:cNvPr>
            <p:cNvSpPr txBox="1"/>
            <p:nvPr/>
          </p:nvSpPr>
          <p:spPr>
            <a:xfrm>
              <a:off x="4563283" y="4185779"/>
              <a:ext cx="3622730" cy="1140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34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Vuông</a:t>
              </a:r>
              <a:r>
                <a:rPr kumimoji="0" lang="en-US" sz="5334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5334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endParaRPr kumimoji="0" lang="en-US" sz="5334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705E711-3C9D-827C-C999-C78F5D350F06}"/>
              </a:ext>
            </a:extLst>
          </p:cNvPr>
          <p:cNvSpPr txBox="1"/>
          <p:nvPr/>
        </p:nvSpPr>
        <p:spPr>
          <a:xfrm>
            <a:off x="2743200" y="760228"/>
            <a:ext cx="803821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Điền từ thích hợp vào chỗ trống: “Tứ giác có hai đường chéo … là hình thoi”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470B5C46-D221-462D-D6FB-3A3F09604A6B}"/>
              </a:ext>
            </a:extLst>
          </p:cNvPr>
          <p:cNvSpPr/>
          <p:nvPr/>
        </p:nvSpPr>
        <p:spPr>
          <a:xfrm>
            <a:off x="355600" y="4749800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17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1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1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1"/>
            <a:ext cx="762000" cy="7147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D3AF16-2114-9324-9B39-AD1502A415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7100186" cy="281221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7C70DD0-6BF5-2CB2-3C16-A6EC82C801C9}"/>
              </a:ext>
            </a:extLst>
          </p:cNvPr>
          <p:cNvGrpSpPr/>
          <p:nvPr/>
        </p:nvGrpSpPr>
        <p:grpSpPr>
          <a:xfrm>
            <a:off x="2122968" y="3213988"/>
            <a:ext cx="6872176" cy="3835400"/>
            <a:chOff x="3657600" y="2472952"/>
            <a:chExt cx="5468930" cy="4789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E58248A-B6AB-A614-5916-0914D8F1CE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9B950B6-56F3-8B18-68D9-7AC2ECFC153B}"/>
                </a:ext>
              </a:extLst>
            </p:cNvPr>
            <p:cNvSpPr txBox="1"/>
            <p:nvPr/>
          </p:nvSpPr>
          <p:spPr>
            <a:xfrm>
              <a:off x="4563283" y="4185779"/>
              <a:ext cx="3622730" cy="1140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34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kumimoji="0" lang="en-US" sz="5334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C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7DD2224-70EC-DA2F-BC52-8E170DECAA03}"/>
              </a:ext>
            </a:extLst>
          </p:cNvPr>
          <p:cNvSpPr txBox="1"/>
          <p:nvPr/>
        </p:nvSpPr>
        <p:spPr>
          <a:xfrm>
            <a:off x="2317897" y="1047307"/>
            <a:ext cx="46783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 nào dưới đây có dạng hình thoi?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9E49EAC9-B936-43EC-9BF9-064A2F138322}"/>
              </a:ext>
            </a:extLst>
          </p:cNvPr>
          <p:cNvSpPr/>
          <p:nvPr/>
        </p:nvSpPr>
        <p:spPr>
          <a:xfrm>
            <a:off x="355600" y="4749800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744F1B-4787-35EF-772E-762384C185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86591" y="289736"/>
            <a:ext cx="3209925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50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1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1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1"/>
            <a:ext cx="762000" cy="7147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1D6708-067A-DA10-9023-5A2C8D697C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51219" y="506228"/>
            <a:ext cx="8461153" cy="281221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895AD60-4D19-1965-B712-D216C89C47F9}"/>
              </a:ext>
            </a:extLst>
          </p:cNvPr>
          <p:cNvGrpSpPr/>
          <p:nvPr/>
        </p:nvGrpSpPr>
        <p:grpSpPr>
          <a:xfrm>
            <a:off x="3079898" y="3022600"/>
            <a:ext cx="5893981" cy="3835400"/>
            <a:chOff x="3657600" y="2472952"/>
            <a:chExt cx="5468930" cy="4789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0BFDBC6-6FD1-BF0A-B6C7-142FCE283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78E0598-0209-B4EF-1388-107028E6626C}"/>
                </a:ext>
              </a:extLst>
            </p:cNvPr>
            <p:cNvSpPr txBox="1"/>
            <p:nvPr/>
          </p:nvSpPr>
          <p:spPr>
            <a:xfrm>
              <a:off x="4563283" y="4185779"/>
              <a:ext cx="3622730" cy="1140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334" dirty="0" err="1">
                  <a:solidFill>
                    <a:srgbClr val="44546A">
                      <a:lumMod val="75000"/>
                    </a:srgbClr>
                  </a:solidFill>
                  <a:latin typeface="Calibri"/>
                </a:rPr>
                <a:t>Hình</a:t>
              </a:r>
              <a:r>
                <a:rPr lang="en-US" sz="5334" dirty="0">
                  <a:solidFill>
                    <a:srgbClr val="44546A">
                      <a:lumMod val="75000"/>
                    </a:srgbClr>
                  </a:solidFill>
                  <a:latin typeface="Calibri"/>
                </a:rPr>
                <a:t> B</a:t>
              </a:r>
              <a:endParaRPr kumimoji="0" lang="en-US" sz="5334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0A9663F-DB60-9A35-B9A0-1E94EA546DD6}"/>
              </a:ext>
            </a:extLst>
          </p:cNvPr>
          <p:cNvSpPr txBox="1"/>
          <p:nvPr/>
        </p:nvSpPr>
        <p:spPr>
          <a:xfrm>
            <a:off x="1827619" y="1217428"/>
            <a:ext cx="53174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 nào dưới đây không phải hình thoi?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A29A1DDD-7E04-B070-D039-7BBF82FDEC0C}"/>
              </a:ext>
            </a:extLst>
          </p:cNvPr>
          <p:cNvSpPr/>
          <p:nvPr/>
        </p:nvSpPr>
        <p:spPr>
          <a:xfrm>
            <a:off x="355600" y="4749800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8024C0-56EB-853C-5E3D-C5A98A9BF898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b="24531"/>
          <a:stretch/>
        </p:blipFill>
        <p:spPr>
          <a:xfrm>
            <a:off x="8515350" y="383658"/>
            <a:ext cx="3676650" cy="477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37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4" descr="A picture containing text, stationary, envelope&#10;&#10;Description automatically generated">
            <a:extLst>
              <a:ext uri="{FF2B5EF4-FFF2-40B4-BE49-F238E27FC236}">
                <a16:creationId xmlns:a16="http://schemas.microsoft.com/office/drawing/2014/main" id="{D380EF0C-FF5F-42AB-9A2C-CD7B3B25C8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2" y="0"/>
            <a:ext cx="12192001" cy="69203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090" y="452626"/>
            <a:ext cx="2462997" cy="129246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539" y="5387848"/>
            <a:ext cx="344239" cy="35493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" y="1411196"/>
            <a:ext cx="3188484" cy="57977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8" y="-124125"/>
            <a:ext cx="1659447" cy="16594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F5F707-88F2-DECA-DB3C-62488C882EBE}"/>
              </a:ext>
            </a:extLst>
          </p:cNvPr>
          <p:cNvSpPr txBox="1"/>
          <p:nvPr/>
        </p:nvSpPr>
        <p:spPr>
          <a:xfrm>
            <a:off x="4561367" y="1837661"/>
            <a:ext cx="3391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31 –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F557A1-6EF4-62AC-0AE9-D35F3257B8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4725" y="2653941"/>
            <a:ext cx="6907367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3107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4" descr="A picture containing text, stationary, envelope&#10;&#10;Description automatically generated">
            <a:extLst>
              <a:ext uri="{FF2B5EF4-FFF2-40B4-BE49-F238E27FC236}">
                <a16:creationId xmlns:a16="http://schemas.microsoft.com/office/drawing/2014/main" id="{D380EF0C-FF5F-42AB-9A2C-CD7B3B25C8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2" y="0"/>
            <a:ext cx="12192001" cy="69203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539" y="5387848"/>
            <a:ext cx="344239" cy="35493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" y="1411196"/>
            <a:ext cx="3188484" cy="57977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595D66-E57D-7FAA-6BCC-9D9050EA83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1312" y="1543731"/>
            <a:ext cx="1005317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8226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299</Words>
  <Application>Microsoft Office PowerPoint</Application>
  <PresentationFormat>Widescreen</PresentationFormat>
  <Paragraphs>33</Paragraphs>
  <Slides>19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#9Slide03 Arima Madurai Black</vt:lpstr>
      <vt:lpstr>Arial</vt:lpstr>
      <vt:lpstr>Calibri</vt:lpstr>
      <vt:lpstr>Cambria</vt:lpstr>
      <vt:lpstr>ITC Avant Garde Std Bk</vt:lpstr>
      <vt:lpstr>Oi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FPT SHOP</cp:lastModifiedBy>
  <cp:revision>34</cp:revision>
  <dcterms:created xsi:type="dcterms:W3CDTF">2023-10-06T03:26:51Z</dcterms:created>
  <dcterms:modified xsi:type="dcterms:W3CDTF">2025-12-13T03:35:07Z</dcterms:modified>
</cp:coreProperties>
</file>