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  <p:sldMasterId id="2147483771" r:id="rId5"/>
    <p:sldMasterId id="2147483773" r:id="rId6"/>
  </p:sldMasterIdLst>
  <p:notesMasterIdLst>
    <p:notesMasterId r:id="rId39"/>
  </p:notesMasterIdLst>
  <p:sldIdLst>
    <p:sldId id="751" r:id="rId7"/>
    <p:sldId id="262" r:id="rId8"/>
    <p:sldId id="257" r:id="rId9"/>
    <p:sldId id="256" r:id="rId10"/>
    <p:sldId id="740" r:id="rId11"/>
    <p:sldId id="741" r:id="rId12"/>
    <p:sldId id="742" r:id="rId13"/>
    <p:sldId id="743" r:id="rId14"/>
    <p:sldId id="385" r:id="rId15"/>
    <p:sldId id="259" r:id="rId16"/>
    <p:sldId id="752" r:id="rId17"/>
    <p:sldId id="754" r:id="rId18"/>
    <p:sldId id="2655" r:id="rId19"/>
    <p:sldId id="739" r:id="rId20"/>
    <p:sldId id="261" r:id="rId21"/>
    <p:sldId id="2656" r:id="rId22"/>
    <p:sldId id="2657" r:id="rId23"/>
    <p:sldId id="263" r:id="rId24"/>
    <p:sldId id="2658" r:id="rId25"/>
    <p:sldId id="2659" r:id="rId26"/>
    <p:sldId id="746" r:id="rId27"/>
    <p:sldId id="264" r:id="rId28"/>
    <p:sldId id="747" r:id="rId29"/>
    <p:sldId id="2660" r:id="rId30"/>
    <p:sldId id="2661" r:id="rId31"/>
    <p:sldId id="748" r:id="rId32"/>
    <p:sldId id="2663" r:id="rId33"/>
    <p:sldId id="2668" r:id="rId34"/>
    <p:sldId id="753" r:id="rId35"/>
    <p:sldId id="282" r:id="rId36"/>
    <p:sldId id="2669" r:id="rId37"/>
    <p:sldId id="5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0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5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9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0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2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4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4FD-3C4D-521B-D7F6-3C1C0E4E1C1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DB078D-0931-87D1-7791-25203E9FD3AD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488E17-E22B-89F0-20F9-391C15ACB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111610-1B5A-6039-321B-B0A4B72E0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66585-91C9-5CEF-30C0-5F0239C6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48FBF-7C9B-4A3A-A26C-DFBBA454399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3F6AC-8796-8E83-8561-802229378D0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3CFCE-A701-528C-6CA2-DFC814A20DF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C9E52-A540-C528-AAAF-FBD821FFEC78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84F23-3142-6D39-575B-409CD852FE5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0C68B-081D-F7F3-A79C-FA0199E79DAB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B17082-E372-8C12-05A4-A405F38F531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AF56CB-E857-5725-A1A8-7CED35276DD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EF42C0-958D-FE1A-0FBC-FDFCCF2FDF7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6D946C-1793-FD20-4903-53465771344B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876C03C-E907-FD5B-41F2-3C56F4CCB61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13/12/2025</a:t>
            </a:fld>
            <a:endParaRPr lang="vi-VN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ABFB9D-488F-7CC3-5ECE-6DC4C258D9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23" name="Picture 22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DF91F444-7892-BD1C-CAE2-6AEE87ACB183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8.emf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9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0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5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7.xml"/><Relationship Id="rId25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image" Target="../media/image22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4.gif"/><Relationship Id="rId12" Type="http://schemas.openxmlformats.org/officeDocument/2006/relationships/image" Target="../media/image56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3.png"/><Relationship Id="rId11" Type="http://schemas.openxmlformats.org/officeDocument/2006/relationships/image" Target="../media/image55.sv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audio" Target="../media/audio3.wav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901222"/>
            <a:ext cx="8762754" cy="2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6FDF6B71-9B9D-EB34-40D9-959C6015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607145"/>
            <a:ext cx="9747470" cy="4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sX0" fmla="*/ 5133978 w 6383691"/>
                  <a:gd name="csY0" fmla="*/ 353647 h 5265106"/>
                  <a:gd name="csX1" fmla="*/ 2429359 w 6383691"/>
                  <a:gd name="csY1" fmla="*/ 13072 h 5265106"/>
                  <a:gd name="csX2" fmla="*/ 254392 w 6383691"/>
                  <a:gd name="csY2" fmla="*/ 712148 h 5265106"/>
                  <a:gd name="csX3" fmla="*/ 688259 w 6383691"/>
                  <a:gd name="csY3" fmla="*/ 4094004 h 5265106"/>
                  <a:gd name="csX4" fmla="*/ 1420761 w 6383691"/>
                  <a:gd name="csY4" fmla="*/ 4416655 h 5265106"/>
                  <a:gd name="csX5" fmla="*/ 1060145 w 6383691"/>
                  <a:gd name="csY5" fmla="*/ 5265107 h 5265106"/>
                  <a:gd name="csX6" fmla="*/ 2496974 w 6383691"/>
                  <a:gd name="csY6" fmla="*/ 4488355 h 5265106"/>
                  <a:gd name="csX7" fmla="*/ 3635168 w 6383691"/>
                  <a:gd name="csY7" fmla="*/ 4452505 h 5265106"/>
                  <a:gd name="csX8" fmla="*/ 6244000 w 6383691"/>
                  <a:gd name="csY8" fmla="*/ 3173853 h 5265106"/>
                  <a:gd name="csX9" fmla="*/ 5133978 w 6383691"/>
                  <a:gd name="csY9" fmla="*/ 353647 h 5265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75890" y="910901"/>
                <a:ext cx="5496910" cy="3447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Xin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Táo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đỏ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đây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 đang trên đường phiêu lưu đến vùng đất thần kì. Nhưng trên đường đi mình gặp rất nhiều chướng ngại vật. Các bạn hãy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giúp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loại bỏ các chướng ngại vật đó nhé!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9E2E45-5712-E18D-C3FB-5AF85ECE4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4954"/>
            <a:ext cx="5663675" cy="1841152"/>
          </a:xfrm>
          <a:prstGeom prst="rect">
            <a:avLst/>
          </a:prstGeom>
        </p:spPr>
      </p:pic>
      <p:pic>
        <p:nvPicPr>
          <p:cNvPr id="21" name="1">
            <a:hlinkClick r:id="" action="ppaction://media"/>
            <a:extLst>
              <a:ext uri="{FF2B5EF4-FFF2-40B4-BE49-F238E27FC236}">
                <a16:creationId xmlns:a16="http://schemas.microsoft.com/office/drawing/2014/main" id="{41A25CC3-0A25-6208-097F-28117557E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7700" y="30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9D719-3B6A-4DAB-B84F-6DD900135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1" y="3037490"/>
            <a:ext cx="4327917" cy="4327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3882985" y="317459"/>
              <a:ext cx="17716823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gỗ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đường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19" name="04">
            <a:hlinkClick r:id="" action="ppaction://media"/>
            <a:extLst>
              <a:ext uri="{FF2B5EF4-FFF2-40B4-BE49-F238E27FC236}">
                <a16:creationId xmlns:a16="http://schemas.microsoft.com/office/drawing/2014/main" id="{552622B0-FE03-018B-87B9-55B3B6B2A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88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370671" y="45284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91230" y="424509"/>
            <a:ext cx="698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87" y="1172836"/>
            <a:ext cx="6408342" cy="171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46" y="3957515"/>
            <a:ext cx="4705365" cy="270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85F75-FA01-06B3-CEFF-729F0A98D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F2EB1-3478-F2A9-DF75-7EE2432521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CBBD0-BD37-E985-7EA8-412A85EB98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AAB24-44B5-C5CE-0CD8-0902FCDC59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DED8D95-0DF2-07AB-01C6-03BCB5D9E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278435" y="317459"/>
              <a:ext cx="1250773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to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196" y="3461483"/>
            <a:ext cx="3396517" cy="3396517"/>
          </a:xfrm>
          <a:prstGeom prst="rect">
            <a:avLst/>
          </a:prstGeom>
        </p:spPr>
      </p:pic>
      <p:pic>
        <p:nvPicPr>
          <p:cNvPr id="7" name="05">
            <a:hlinkClick r:id="" action="ppaction://media"/>
            <a:extLst>
              <a:ext uri="{FF2B5EF4-FFF2-40B4-BE49-F238E27FC236}">
                <a16:creationId xmlns:a16="http://schemas.microsoft.com/office/drawing/2014/main" id="{8EAF8809-8295-484C-5E98-E688C06ED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13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13" name="0">
            <a:hlinkClick r:id="" action="ppaction://media"/>
            <a:extLst>
              <a:ext uri="{FF2B5EF4-FFF2-40B4-BE49-F238E27FC236}">
                <a16:creationId xmlns:a16="http://schemas.microsoft.com/office/drawing/2014/main" id="{5C18443A-D9E4-0E3A-013C-4E26E8C40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545698" y="317459"/>
              <a:ext cx="1304227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vũng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nước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12" y="4348717"/>
            <a:ext cx="4673915" cy="2071089"/>
          </a:xfrm>
          <a:prstGeom prst="rect">
            <a:avLst/>
          </a:prstGeom>
        </p:spPr>
      </p:pic>
      <p:pic>
        <p:nvPicPr>
          <p:cNvPr id="4" name="07">
            <a:hlinkClick r:id="" action="ppaction://media"/>
            <a:extLst>
              <a:ext uri="{FF2B5EF4-FFF2-40B4-BE49-F238E27FC236}">
                <a16:creationId xmlns:a16="http://schemas.microsoft.com/office/drawing/2014/main" id="{5D606E6A-FCFD-3612-07E3-E3A13AE32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15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837814"/>
            <a:ext cx="3356361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0E0C190B-21FB-BD6E-D854-57F233B94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776564" y="317459"/>
              <a:ext cx="1350401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4: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lốp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xe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550" y="3806457"/>
            <a:ext cx="2766417" cy="2613350"/>
          </a:xfrm>
          <a:prstGeom prst="rect">
            <a:avLst/>
          </a:prstGeom>
        </p:spPr>
      </p:pic>
      <p:pic>
        <p:nvPicPr>
          <p:cNvPr id="11" name="08">
            <a:hlinkClick r:id="" action="ppaction://media"/>
            <a:extLst>
              <a:ext uri="{FF2B5EF4-FFF2-40B4-BE49-F238E27FC236}">
                <a16:creationId xmlns:a16="http://schemas.microsoft.com/office/drawing/2014/main" id="{8425D38B-5C53-2A8A-762C-3E9D7069D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660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9" y="4837814"/>
            <a:ext cx="1665786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8D0F4E78-5355-67F8-DC7B-0EE3B0B2D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sX0" fmla="*/ 5133978 w 6383691"/>
                  <a:gd name="csY0" fmla="*/ 353647 h 5265106"/>
                  <a:gd name="csX1" fmla="*/ 2429359 w 6383691"/>
                  <a:gd name="csY1" fmla="*/ 13072 h 5265106"/>
                  <a:gd name="csX2" fmla="*/ 254392 w 6383691"/>
                  <a:gd name="csY2" fmla="*/ 712148 h 5265106"/>
                  <a:gd name="csX3" fmla="*/ 688259 w 6383691"/>
                  <a:gd name="csY3" fmla="*/ 4094004 h 5265106"/>
                  <a:gd name="csX4" fmla="*/ 1420761 w 6383691"/>
                  <a:gd name="csY4" fmla="*/ 4416655 h 5265106"/>
                  <a:gd name="csX5" fmla="*/ 1060145 w 6383691"/>
                  <a:gd name="csY5" fmla="*/ 5265107 h 5265106"/>
                  <a:gd name="csX6" fmla="*/ 2496974 w 6383691"/>
                  <a:gd name="csY6" fmla="*/ 4488355 h 5265106"/>
                  <a:gd name="csX7" fmla="*/ 3635168 w 6383691"/>
                  <a:gd name="csY7" fmla="*/ 4452505 h 5265106"/>
                  <a:gd name="csX8" fmla="*/ 6244000 w 6383691"/>
                  <a:gd name="csY8" fmla="*/ 3173853 h 5265106"/>
                  <a:gd name="csX9" fmla="*/ 5133978 w 6383691"/>
                  <a:gd name="csY9" fmla="*/ 353647 h 5265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33359" y="1144817"/>
                <a:ext cx="5826519" cy="3385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cùng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hoàn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nhỏ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này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để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nhận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được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món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quà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mật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nhé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!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2" name="09">
            <a:hlinkClick r:id="" action="ppaction://media"/>
            <a:extLst>
              <a:ext uri="{FF2B5EF4-FFF2-40B4-BE49-F238E27FC236}">
                <a16:creationId xmlns:a16="http://schemas.microsoft.com/office/drawing/2014/main" id="{84744052-21EB-A116-7933-B572E82CB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50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DED41-7C2F-CC33-60E1-3DDA8C52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24B18-C44F-3D0F-470E-62918993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B97ECB7F-4C78-22C3-51BE-828DBA4F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70515F56-4391-806B-2DDB-868F7AD0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3" y="2221398"/>
            <a:ext cx="8144817" cy="19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B7EA10-C65C-DF10-67E8-76B1D786709A}"/>
              </a:ext>
            </a:extLst>
          </p:cNvPr>
          <p:cNvSpPr/>
          <p:nvPr/>
        </p:nvSpPr>
        <p:spPr>
          <a:xfrm>
            <a:off x="286439" y="77118"/>
            <a:ext cx="1608463" cy="462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Học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90" y="1401251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0A737-4BB4-963F-8156-3CAE0042BC80}"/>
              </a:ext>
            </a:extLst>
          </p:cNvPr>
          <p:cNvGrpSpPr/>
          <p:nvPr/>
        </p:nvGrpSpPr>
        <p:grpSpPr>
          <a:xfrm>
            <a:off x="-288896" y="3789802"/>
            <a:ext cx="3472772" cy="3068198"/>
            <a:chOff x="-113286" y="1618486"/>
            <a:chExt cx="6446070" cy="5101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E48ED9-3D6C-3457-C771-9565C907F41F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A7F1D98-8B39-5ED1-9D81-D29165ADF972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730F53C5-A1B8-679F-45CF-95E70449D632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36" name="Graphic 3">
                  <a:extLst>
                    <a:ext uri="{FF2B5EF4-FFF2-40B4-BE49-F238E27FC236}">
                      <a16:creationId xmlns:a16="http://schemas.microsoft.com/office/drawing/2014/main" id="{6FBC205B-1C95-C8DC-1504-9CBAD1B17F7F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337" name="Graphic 3">
                    <a:extLst>
                      <a:ext uri="{FF2B5EF4-FFF2-40B4-BE49-F238E27FC236}">
                        <a16:creationId xmlns:a16="http://schemas.microsoft.com/office/drawing/2014/main" id="{D9734CEC-95EA-13C9-B792-7CEDB2FB5BB3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5F2BC9F6-8513-B4F5-01A3-9505471FC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35E9439D-98D1-80F9-5AC7-38B3BBF4E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B73B2979-B609-3585-A1C6-C3D34B19F3AC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F451A3CD-2930-79B8-567F-C23CD2527975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19E1D3-E0D1-A93C-833D-3F8BA6E6A0EE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49EA65-E9F4-4FEA-DEAC-6D6648E31ECE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344DE99-46DA-B376-B4D6-F4FFFAF2F477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13E5549-54BF-89C5-7F33-03D1E1B4E939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5" name="Graphic 3">
                  <a:extLst>
                    <a:ext uri="{FF2B5EF4-FFF2-40B4-BE49-F238E27FC236}">
                      <a16:creationId xmlns:a16="http://schemas.microsoft.com/office/drawing/2014/main" id="{3001FB6F-AA45-5C05-2717-5CD9724F6C40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126" name="Graphic 3">
                    <a:extLst>
                      <a:ext uri="{FF2B5EF4-FFF2-40B4-BE49-F238E27FC236}">
                        <a16:creationId xmlns:a16="http://schemas.microsoft.com/office/drawing/2014/main" id="{40A87649-B0CC-D9FC-FC2F-A59DCB1C123C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ED59EE6F-8915-2275-6C77-954CEB5B2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320703CC-1B0B-0DBA-FAB5-0F4929256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6CF38DD-9819-CD29-E16D-D8CB26451649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F4F2EC00-9E0E-9AA7-32B1-7BBB2E312A42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DC7C6E9-C933-1AF8-9AC7-68B74B7DF647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59244C-FF62-C76D-B2DA-5817802960C2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3426FF-7225-7FE3-2662-6256BBD6E11A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A52B93-74B6-34D1-A03D-B24394B0733F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067B196-E232-EEBC-5EFF-465ED43DB0BB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8A611DE-CDE7-3722-C9A2-31E65074EF04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17" name="Graphic 3">
                    <a:extLst>
                      <a:ext uri="{FF2B5EF4-FFF2-40B4-BE49-F238E27FC236}">
                        <a16:creationId xmlns:a16="http://schemas.microsoft.com/office/drawing/2014/main" id="{FA0186CB-2226-CE1E-67B5-8B47B096B68C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116" name="Graphic 3">
                      <a:extLst>
                        <a:ext uri="{FF2B5EF4-FFF2-40B4-BE49-F238E27FC236}">
                          <a16:creationId xmlns:a16="http://schemas.microsoft.com/office/drawing/2014/main" id="{49AA6374-8A52-C996-B16D-6C4F7A6DF0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64932B32-6898-0A3E-A3B5-61431E58D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420930DC-7621-423A-7F53-4306D3D1BA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628E0DA4-8CAB-6817-FE24-BDB8E51F4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A4532540-7BEA-A803-284C-FDA11324E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5D087CC9-6116-04DD-B7B6-8BFA0C034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aphic 3">
                    <a:extLst>
                      <a:ext uri="{FF2B5EF4-FFF2-40B4-BE49-F238E27FC236}">
                        <a16:creationId xmlns:a16="http://schemas.microsoft.com/office/drawing/2014/main" id="{A1591A88-A552-C8E7-0E6C-F27FB7A75872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111" name="Graphic 3">
                      <a:extLst>
                        <a:ext uri="{FF2B5EF4-FFF2-40B4-BE49-F238E27FC236}">
                          <a16:creationId xmlns:a16="http://schemas.microsoft.com/office/drawing/2014/main" id="{2631E854-CB55-73E6-74A9-1AA74F0C7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114" name="Freeform: Shape 113">
                        <a:extLst>
                          <a:ext uri="{FF2B5EF4-FFF2-40B4-BE49-F238E27FC236}">
                            <a16:creationId xmlns:a16="http://schemas.microsoft.com/office/drawing/2014/main" id="{F32AB176-BAC4-DD81-C812-A939CBDF0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C5061F2D-8645-7303-1E80-B297FCB61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1F574B43-C56D-D6B5-9637-F139E6321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AF1C6338-37FB-BB7F-3F39-0E316D3EC524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aphic 3">
                    <a:extLst>
                      <a:ext uri="{FF2B5EF4-FFF2-40B4-BE49-F238E27FC236}">
                        <a16:creationId xmlns:a16="http://schemas.microsoft.com/office/drawing/2014/main" id="{47B74F50-09B1-EC08-588D-65967E0B1124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106" name="Graphic 3">
                      <a:extLst>
                        <a:ext uri="{FF2B5EF4-FFF2-40B4-BE49-F238E27FC236}">
                          <a16:creationId xmlns:a16="http://schemas.microsoft.com/office/drawing/2014/main" id="{C78632BB-47D0-224C-E4B3-7524269DED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3B2801BF-DC86-4BCE-131B-667D23674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E3CC7471-7959-7B57-B941-B44D835B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2AE60E01-E9A8-5C26-110F-E1CE409FF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A3EBE47-51D4-C5B1-94DE-8760D6B5ECFA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aphic 3">
                    <a:extLst>
                      <a:ext uri="{FF2B5EF4-FFF2-40B4-BE49-F238E27FC236}">
                        <a16:creationId xmlns:a16="http://schemas.microsoft.com/office/drawing/2014/main" id="{AB315A90-97A1-A63F-4A3B-5946DC6C217C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1" name="Graphic 3">
                      <a:extLst>
                        <a:ext uri="{FF2B5EF4-FFF2-40B4-BE49-F238E27FC236}">
                          <a16:creationId xmlns:a16="http://schemas.microsoft.com/office/drawing/2014/main" id="{84370398-031D-E5D5-A978-ED961AB84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FE863C38-0741-1787-A3F3-588A760E76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3F4AE7F9-1EBD-BDA7-1553-222C953919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4982A189-301C-FDF3-DBDF-854F3FBD7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Freeform: Shape 22">
                      <a:extLst>
                        <a:ext uri="{FF2B5EF4-FFF2-40B4-BE49-F238E27FC236}">
                          <a16:creationId xmlns:a16="http://schemas.microsoft.com/office/drawing/2014/main" id="{8A9C3D0F-E085-4E60-6C14-A6343BE8F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EB52790C-3451-0464-2BD0-B5FE8DF05AAB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FA3D2957-3DCD-1B82-0A97-D84137019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07159769-722D-2AA0-A855-132D634EA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82CCAF7-A4E2-9CB2-AAF0-DA23105E48B4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592B73E3-2796-5581-F1A0-CD0AD0C93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C8DE897C-FB46-995A-C834-1BD4BFEAE1ED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2F3F369F-AACF-6E20-AB65-5479AD324950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D656D02D-8E72-182E-D4DF-55531B98D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077D033B-F72B-9570-FA5D-642139769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A502B16C-8E20-5A1A-6477-750D8FCCA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799D1899-CB3B-2CAF-20F7-38755801B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8D055BF-3C9B-DD01-F91D-E1629376BFFA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0EB4F06B-D3DE-E5D3-7824-458108476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CC08EB21-B943-E96B-43C2-33201BDC4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EE9C31E-B670-7E70-4313-85FCE920C43A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0BB5B7-E022-C265-D82A-16907FCAD073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9" name="Graphic 23">
                  <a:extLst>
                    <a:ext uri="{FF2B5EF4-FFF2-40B4-BE49-F238E27FC236}">
                      <a16:creationId xmlns:a16="http://schemas.microsoft.com/office/drawing/2014/main" id="{C6C08EA2-6EAB-207B-3F61-6B1E973AE1DC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AF548E8F-4C01-D597-6628-2001CD9B3A9C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B2653C53-5838-241D-CB94-E8E969F4088B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B033BE9C-2210-1B8E-ACFE-75688C858B31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41A6D5D-71F2-6C81-529B-383353805377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299132" y="-2697143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4F66174-5543-241F-1CCD-E2FE0A130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76" y="749300"/>
            <a:ext cx="7573123" cy="6176272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99C258AE-1AE8-1853-3A90-FCF1AD33DF42}"/>
              </a:ext>
            </a:extLst>
          </p:cNvPr>
          <p:cNvSpPr/>
          <p:nvPr/>
        </p:nvSpPr>
        <p:spPr>
          <a:xfrm>
            <a:off x="5396552" y="141015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7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7278FE7A-56D7-F963-EA3E-AF637BEAA1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8707" y="148855"/>
            <a:ext cx="633228" cy="3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2C21A-817C-FDA9-CC4A-39B0986A2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811" y="1021175"/>
            <a:ext cx="224352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650</Words>
  <Application>Microsoft Office PowerPoint</Application>
  <PresentationFormat>Widescreen</PresentationFormat>
  <Paragraphs>55</Paragraphs>
  <Slides>32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57" baseType="lpstr">
      <vt:lpstr>#9Slide02 Noi dung dai</vt:lpstr>
      <vt:lpstr>Aptos</vt:lpstr>
      <vt:lpstr>Aptos Display</vt:lpstr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 Medium</vt:lpstr>
      <vt:lpstr>Mali SemiBold</vt:lpstr>
      <vt:lpstr>Roboto Slab</vt:lpstr>
      <vt:lpstr>Roboto Slab SemiBold</vt:lpstr>
      <vt:lpstr>Rye</vt:lpstr>
      <vt:lpstr>Times New Roman</vt:lpstr>
      <vt:lpstr>Basic Chemistry for Pre-K by Slidesgo</vt:lpstr>
      <vt:lpstr>Brazilian Literature Thesis by Slidesgo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39</cp:revision>
  <dcterms:created xsi:type="dcterms:W3CDTF">2023-10-08T00:56:32Z</dcterms:created>
  <dcterms:modified xsi:type="dcterms:W3CDTF">2025-12-13T03:37:12Z</dcterms:modified>
</cp:coreProperties>
</file>