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8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60" r:id="rId16"/>
    <p:sldId id="25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24" y="-2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AE1BE1-E955-6E68-2C7C-3AD4B6B26F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9525"/>
            <a:ext cx="2380953" cy="2380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ED34C7-9A81-68A5-9250-AF83A8A811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9525"/>
            <a:ext cx="2380953" cy="23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73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1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74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75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svg"/><Relationship Id="rId18" Type="http://schemas.openxmlformats.org/officeDocument/2006/relationships/image" Target="../media/image41.png"/><Relationship Id="rId3" Type="http://schemas.openxmlformats.org/officeDocument/2006/relationships/image" Target="../media/image27.svg"/><Relationship Id="rId21" Type="http://schemas.openxmlformats.org/officeDocument/2006/relationships/image" Target="../media/image76.png"/><Relationship Id="rId7" Type="http://schemas.openxmlformats.org/officeDocument/2006/relationships/image" Target="../media/image33.svg"/><Relationship Id="rId12" Type="http://schemas.openxmlformats.org/officeDocument/2006/relationships/image" Target="../media/image2.png"/><Relationship Id="rId17" Type="http://schemas.openxmlformats.org/officeDocument/2006/relationships/image" Target="../media/image40.svg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34.png"/><Relationship Id="rId19" Type="http://schemas.openxmlformats.org/officeDocument/2006/relationships/image" Target="../media/image42.svg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svg"/><Relationship Id="rId18" Type="http://schemas.openxmlformats.org/officeDocument/2006/relationships/image" Target="../media/image38.png"/><Relationship Id="rId26" Type="http://schemas.openxmlformats.org/officeDocument/2006/relationships/image" Target="../media/image44.png"/><Relationship Id="rId3" Type="http://schemas.openxmlformats.org/officeDocument/2006/relationships/image" Target="../media/image27.svg"/><Relationship Id="rId21" Type="http://schemas.openxmlformats.org/officeDocument/2006/relationships/image" Target="../media/image22.pn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17" Type="http://schemas.openxmlformats.org/officeDocument/2006/relationships/image" Target="../media/image37.svg"/><Relationship Id="rId25" Type="http://schemas.openxmlformats.org/officeDocument/2006/relationships/image" Target="../media/image43.pn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3.svg"/><Relationship Id="rId24" Type="http://schemas.openxmlformats.org/officeDocument/2006/relationships/image" Target="../media/image42.sv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41.png"/><Relationship Id="rId10" Type="http://schemas.openxmlformats.org/officeDocument/2006/relationships/image" Target="../media/image12.png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2.pn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svg"/><Relationship Id="rId18" Type="http://schemas.openxmlformats.org/officeDocument/2006/relationships/image" Target="../media/image39.png"/><Relationship Id="rId3" Type="http://schemas.openxmlformats.org/officeDocument/2006/relationships/image" Target="../media/image27.svg"/><Relationship Id="rId21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34.png"/><Relationship Id="rId17" Type="http://schemas.openxmlformats.org/officeDocument/2006/relationships/image" Target="../media/image37.sv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3.svg"/><Relationship Id="rId24" Type="http://schemas.openxmlformats.org/officeDocument/2006/relationships/image" Target="../media/image49.pn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48.svg"/><Relationship Id="rId10" Type="http://schemas.openxmlformats.org/officeDocument/2006/relationships/image" Target="../media/image12.png"/><Relationship Id="rId19" Type="http://schemas.openxmlformats.org/officeDocument/2006/relationships/image" Target="../media/image40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2.png"/><Relationship Id="rId2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1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68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17" Type="http://schemas.openxmlformats.org/officeDocument/2006/relationships/image" Target="../media/image71.png"/><Relationship Id="rId2" Type="http://schemas.openxmlformats.org/officeDocument/2006/relationships/image" Target="../media/image2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69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3.svg"/><Relationship Id="rId2" Type="http://schemas.openxmlformats.org/officeDocument/2006/relationships/audio" Target="../media/audio1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.png"/><Relationship Id="rId5" Type="http://schemas.openxmlformats.org/officeDocument/2006/relationships/image" Target="../media/image28.png"/><Relationship Id="rId15" Type="http://schemas.openxmlformats.org/officeDocument/2006/relationships/image" Target="../media/image67.png"/><Relationship Id="rId10" Type="http://schemas.openxmlformats.org/officeDocument/2006/relationships/image" Target="../media/image13.svg"/><Relationship Id="rId4" Type="http://schemas.openxmlformats.org/officeDocument/2006/relationships/image" Target="../media/image27.svg"/><Relationship Id="rId9" Type="http://schemas.openxmlformats.org/officeDocument/2006/relationships/image" Target="../media/image12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72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13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3153">
            <a:off x="-2414689" y="5292360"/>
            <a:ext cx="4337461" cy="35251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3,14 = 37,68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6" y="524430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2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89154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C1823A-3FD8-445C-B7F2-6B68D9788294}"/>
              </a:ext>
            </a:extLst>
          </p:cNvPr>
          <p:cNvSpPr txBox="1"/>
          <p:nvPr/>
        </p:nvSpPr>
        <p:spPr>
          <a:xfrm>
            <a:off x="86868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118110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373A65-6DFB-C498-6D04-D01385EFD393}"/>
              </a:ext>
            </a:extLst>
          </p:cNvPr>
          <p:cNvSpPr txBox="1"/>
          <p:nvPr/>
        </p:nvSpPr>
        <p:spPr>
          <a:xfrm>
            <a:off x="116586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57734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B. 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C. 4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D. 5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652</TotalTime>
  <Words>572</Words>
  <Application>Microsoft Office PowerPoint</Application>
  <PresentationFormat>Custom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Bungee</vt:lpstr>
      <vt:lpstr>UVF Lobster12</vt:lpstr>
      <vt:lpstr>Arial</vt:lpstr>
      <vt:lpstr>Baloo</vt:lpstr>
      <vt:lpstr>Calibri</vt:lpstr>
      <vt:lpstr>Cambria</vt:lpstr>
      <vt:lpstr>Cambria Math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Thao Tran</cp:lastModifiedBy>
  <cp:revision>51</cp:revision>
  <dcterms:created xsi:type="dcterms:W3CDTF">2006-08-16T00:00:00Z</dcterms:created>
  <dcterms:modified xsi:type="dcterms:W3CDTF">2024-10-09T04:44:03Z</dcterms:modified>
  <cp:category>9Slide.vn</cp:category>
  <dc:identifier>DAEyh8pbB_I</dc:identifier>
</cp:coreProperties>
</file>