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5" r:id="rId5"/>
    <p:sldId id="256" r:id="rId6"/>
    <p:sldId id="308" r:id="rId7"/>
    <p:sldId id="309" r:id="rId8"/>
    <p:sldId id="262" r:id="rId9"/>
    <p:sldId id="258" r:id="rId10"/>
    <p:sldId id="310" r:id="rId11"/>
    <p:sldId id="270" r:id="rId12"/>
    <p:sldId id="273" r:id="rId13"/>
    <p:sldId id="312" r:id="rId14"/>
    <p:sldId id="307" r:id="rId15"/>
    <p:sldId id="311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CC"/>
    <a:srgbClr val="FF0000"/>
    <a:srgbClr val="FFCC99"/>
    <a:srgbClr val="CC66FF"/>
    <a:srgbClr val="FFFFCC"/>
    <a:srgbClr val="CC0099"/>
    <a:srgbClr val="00FFCC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67" d="100"/>
          <a:sy n="67" d="100"/>
        </p:scale>
        <p:origin x="8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2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6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1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9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6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89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7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5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20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02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7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8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BB6E35-F7B3-AD00-6C03-799A24B4B5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6" y="74012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8359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slide" Target="slide4.xml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8.gif"/><Relationship Id="rId10" Type="http://schemas.openxmlformats.org/officeDocument/2006/relationships/image" Target="../media/image13.png"/><Relationship Id="rId19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06EF4-93ED-C985-7EB7-6F81EF3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514" y="1078542"/>
            <a:ext cx="9062486" cy="28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07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3535680" y="203200"/>
            <a:ext cx="8499855" cy="6268720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642720" y="923051"/>
              <a:ext cx="4286771" cy="1162655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Tiến hành: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hạt (hình 9a): Cho 5 hạt cùng loại vào một chậu, phủ lớp đất mỏng lên, tưới ẩm.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đoạn thân (hình 9b) Cắm 2 đến 5 đoạn thân cùng loại vào chậu còn lại, chú ý cắm xuôi theo chiều từ đầu gốc đến ngọn của đoạn thân. Ấn nhẹ đất quanh thân.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Đặt các chậu nơi thoáng mát, tránh ánh sáng mạnh, hằng ngày tưới ẩm đất.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Theo dõi các chậu cây trong khoảng một tuần và ghi lại theo gợi ý: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mầm, số hạt nảy mầm, số lá hình thành,....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chồi, số chồi,...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E63457-4B35-E4E9-6836-45E9E681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1132523"/>
            <a:ext cx="3255174" cy="51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89-F86C-142A-E06D-9B577C0B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387" y="361950"/>
            <a:ext cx="43529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29AFA-86A9-5CAE-6005-BB7E96EC0419}"/>
              </a:ext>
            </a:extLst>
          </p:cNvPr>
          <p:cNvGrpSpPr/>
          <p:nvPr/>
        </p:nvGrpSpPr>
        <p:grpSpPr>
          <a:xfrm>
            <a:off x="-645542" y="917590"/>
            <a:ext cx="9811794" cy="4522689"/>
            <a:chOff x="9309863" y="4474247"/>
            <a:chExt cx="2928034" cy="1383994"/>
          </a:xfrm>
        </p:grpSpPr>
        <p:sp>
          <p:nvSpPr>
            <p:cNvPr id="113" name="Speech Bubble: Rectangle with Corners Rounded 11">
              <a:extLst>
                <a:ext uri="{FF2B5EF4-FFF2-40B4-BE49-F238E27FC236}">
                  <a16:creationId xmlns:a16="http://schemas.microsoft.com/office/drawing/2014/main" id="{D2E692A7-6639-F481-F570-799334B6B281}"/>
                </a:ext>
              </a:extLst>
            </p:cNvPr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>
              <a:extLst>
                <a:ext uri="{FF2B5EF4-FFF2-40B4-BE49-F238E27FC236}">
                  <a16:creationId xmlns:a16="http://schemas.microsoft.com/office/drawing/2014/main" id="{40BC0D53-A3AB-F254-571B-BE21C873B33D}"/>
                </a:ext>
              </a:extLst>
            </p:cNvPr>
            <p:cNvSpPr/>
            <p:nvPr/>
          </p:nvSpPr>
          <p:spPr>
            <a:xfrm>
              <a:off x="9309863" y="4601706"/>
              <a:ext cx="2928034" cy="1112490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Nhận xét kết quả tr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ồ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ng cây sau một tuần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 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và chia sẻ.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EC592671-DF98-9DBA-0976-5D4C56270FBC}"/>
              </a:ext>
            </a:extLst>
          </p:cNvPr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object 19">
            <a:extLst>
              <a:ext uri="{FF2B5EF4-FFF2-40B4-BE49-F238E27FC236}">
                <a16:creationId xmlns:a16="http://schemas.microsoft.com/office/drawing/2014/main" id="{C0C0F36F-B1CB-90A1-6880-D3D9D9ED50E5}"/>
              </a:ext>
            </a:extLst>
          </p:cNvPr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4" name="object 20">
              <a:extLst>
                <a:ext uri="{FF2B5EF4-FFF2-40B4-BE49-F238E27FC236}">
                  <a16:creationId xmlns:a16="http://schemas.microsoft.com/office/drawing/2014/main" id="{088B704F-F5C3-5FDC-5669-1E9E3A954D08}"/>
                </a:ext>
              </a:extLst>
            </p:cNvPr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21">
              <a:extLst>
                <a:ext uri="{FF2B5EF4-FFF2-40B4-BE49-F238E27FC236}">
                  <a16:creationId xmlns:a16="http://schemas.microsoft.com/office/drawing/2014/main" id="{CDAE1DCD-C1D7-0378-37B0-E185E54A0BFF}"/>
                </a:ext>
              </a:extLst>
            </p:cNvPr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3A8AAE-A233-1281-EC62-68D47F4FED18}"/>
              </a:ext>
            </a:extLst>
          </p:cNvPr>
          <p:cNvGrpSpPr/>
          <p:nvPr/>
        </p:nvGrpSpPr>
        <p:grpSpPr>
          <a:xfrm>
            <a:off x="1002553" y="2434759"/>
            <a:ext cx="3710961" cy="2877470"/>
            <a:chOff x="8875987" y="2273361"/>
            <a:chExt cx="2915391" cy="2075566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62EE4AC9-703E-DCC7-1C7C-64B16079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68" b="63769"/>
            <a:stretch/>
          </p:blipFill>
          <p:spPr>
            <a:xfrm>
              <a:off x="8875987" y="2273361"/>
              <a:ext cx="2915391" cy="2075566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id="{649BE7F6-1AFC-190A-0D49-5C3F2378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5164" y="2653964"/>
              <a:ext cx="2397391" cy="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1922A8-0573-DD8B-36DD-082A9B972773}"/>
              </a:ext>
            </a:extLst>
          </p:cNvPr>
          <p:cNvCxnSpPr/>
          <p:nvPr/>
        </p:nvCxnSpPr>
        <p:spPr>
          <a:xfrm flipV="1">
            <a:off x="4582886" y="2155371"/>
            <a:ext cx="740228" cy="103414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5B778C-2F2D-5084-A6FC-8C1B9378A5EE}"/>
              </a:ext>
            </a:extLst>
          </p:cNvPr>
          <p:cNvSpPr/>
          <p:nvPr/>
        </p:nvSpPr>
        <p:spPr>
          <a:xfrm>
            <a:off x="5323114" y="1088571"/>
            <a:ext cx="6008915" cy="1817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gồm vỏ hạt, chất dinh dưỡng dự trữ và phôi.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0966A-44F1-7583-720B-AEDDC44843B7}"/>
              </a:ext>
            </a:extLst>
          </p:cNvPr>
          <p:cNvCxnSpPr>
            <a:cxnSpLocks/>
          </p:cNvCxnSpPr>
          <p:nvPr/>
        </p:nvCxnSpPr>
        <p:spPr>
          <a:xfrm>
            <a:off x="4517571" y="4158343"/>
            <a:ext cx="903514" cy="5878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CF20F7-B829-8BBA-1BDB-2D3CEE84D062}"/>
              </a:ext>
            </a:extLst>
          </p:cNvPr>
          <p:cNvSpPr/>
          <p:nvPr/>
        </p:nvSpPr>
        <p:spPr>
          <a:xfrm>
            <a:off x="5421085" y="3679370"/>
            <a:ext cx="6008915" cy="2223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con có thể mọc lên từ hạt hoặc từ rễ, thân, lá của cây mẹ. Các giai đoạn phát triển chính của cây gồm: nảy mầm (hoặc nảy chồi), cây con, cây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6677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61D966-8152-AFC2-B3AB-DFB98D41486E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E455-8C30-EDB7-E45B-4C820FCCAA4B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FD04E-36F7-FBC4-9E9A-8916F00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D07D7-22F4-466D-6EDF-2F5F9AEB524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43A3D-FD5B-890D-6163-01431ADA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4539-E77A-7CC8-3A9C-7D23E729ACEE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8A71C-F3A4-19A3-8643-AC243F6C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E9678-9060-0E34-0500-A53E1B13641A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975E0-6AD6-1051-A7C8-63C7EDDB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FFDD0-0C73-1704-2F78-71E87617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439" y="644092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82B8D-2A76-B94E-3053-5403907AF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1" y="745623"/>
            <a:ext cx="688907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TRỒNG CÂY XANH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6497095" y="305313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5061402" y="270027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2024320" y="419077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3" y="350646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9644935" y="335668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1508370" y="317561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3029767" y="328748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5565364" y="388618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001407" y="490764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8" action="ppaction://hlinksldjump"/>
          </p:cNvPr>
          <p:cNvSpPr/>
          <p:nvPr/>
        </p:nvSpPr>
        <p:spPr>
          <a:xfrm>
            <a:off x="2498332" y="482221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9" action="ppaction://hlinksldjump"/>
          </p:cNvPr>
          <p:cNvSpPr/>
          <p:nvPr/>
        </p:nvSpPr>
        <p:spPr>
          <a:xfrm>
            <a:off x="9344058" y="534081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0" action="ppaction://hlinksldjump"/>
          </p:cNvPr>
          <p:cNvSpPr/>
          <p:nvPr/>
        </p:nvSpPr>
        <p:spPr>
          <a:xfrm>
            <a:off x="5778195" y="448221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944762" y="365584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5584764" y="270027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024320" y="280952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8" y="5770880"/>
            <a:ext cx="1591078" cy="9855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62" y="5648961"/>
            <a:ext cx="1593124" cy="9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55520" y="-282750"/>
            <a:ext cx="8453119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Gừng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Rau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muống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Nghệ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55438" y="137333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thân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6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86001" y="-133317"/>
            <a:ext cx="7323194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hồng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táo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mận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8112" y="174628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lá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07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03035" y="-169237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ổi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rốt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mía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bưởi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14324" y="159860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rễ (củ)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9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walking&#10;&#10;Description automatically generated with low confidence">
            <a:extLst>
              <a:ext uri="{FF2B5EF4-FFF2-40B4-BE49-F238E27FC236}">
                <a16:creationId xmlns:a16="http://schemas.microsoft.com/office/drawing/2014/main" id="{1F9B5BDC-03DB-A6A1-09E1-BE08394D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053">
            <a:off x="49364" y="3563140"/>
            <a:ext cx="4080054" cy="4080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1ECBCD-E385-B03A-ED8F-E4BBB2CE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8E4F8-B572-CA4D-54DF-A9585C3D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4A19-F059-B942-E965-651C0AB6D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380" y="3788587"/>
            <a:ext cx="61818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3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AA938-9FE5-A8C7-E69A-31EC965FB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87" y="1523866"/>
            <a:ext cx="971786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292608" y="365760"/>
            <a:ext cx="11509248" cy="6120384"/>
          </a:xfrm>
          <a:custGeom>
            <a:avLst/>
            <a:gdLst>
              <a:gd name="connsiteX0" fmla="*/ 0 w 11509248"/>
              <a:gd name="connsiteY0" fmla="*/ 330134 h 6120384"/>
              <a:gd name="connsiteX1" fmla="*/ 330134 w 11509248"/>
              <a:gd name="connsiteY1" fmla="*/ 0 h 6120384"/>
              <a:gd name="connsiteX2" fmla="*/ 11179114 w 11509248"/>
              <a:gd name="connsiteY2" fmla="*/ 0 h 6120384"/>
              <a:gd name="connsiteX3" fmla="*/ 11509248 w 11509248"/>
              <a:gd name="connsiteY3" fmla="*/ 330134 h 6120384"/>
              <a:gd name="connsiteX4" fmla="*/ 11509248 w 11509248"/>
              <a:gd name="connsiteY4" fmla="*/ 5790250 h 6120384"/>
              <a:gd name="connsiteX5" fmla="*/ 11179114 w 11509248"/>
              <a:gd name="connsiteY5" fmla="*/ 6120384 h 6120384"/>
              <a:gd name="connsiteX6" fmla="*/ 330134 w 11509248"/>
              <a:gd name="connsiteY6" fmla="*/ 6120384 h 6120384"/>
              <a:gd name="connsiteX7" fmla="*/ 0 w 11509248"/>
              <a:gd name="connsiteY7" fmla="*/ 5790250 h 6120384"/>
              <a:gd name="connsiteX8" fmla="*/ 0 w 11509248"/>
              <a:gd name="connsiteY8" fmla="*/ 330134 h 612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248" h="6120384" fill="none" extrusionOk="0">
                <a:moveTo>
                  <a:pt x="0" y="330134"/>
                </a:moveTo>
                <a:cubicBezTo>
                  <a:pt x="89" y="150205"/>
                  <a:pt x="149909" y="3529"/>
                  <a:pt x="330134" y="0"/>
                </a:cubicBezTo>
                <a:cubicBezTo>
                  <a:pt x="3447057" y="72427"/>
                  <a:pt x="8482163" y="61419"/>
                  <a:pt x="11179114" y="0"/>
                </a:cubicBezTo>
                <a:cubicBezTo>
                  <a:pt x="11359861" y="-10884"/>
                  <a:pt x="11491765" y="142518"/>
                  <a:pt x="11509248" y="330134"/>
                </a:cubicBezTo>
                <a:cubicBezTo>
                  <a:pt x="11610124" y="1252397"/>
                  <a:pt x="11401935" y="4280817"/>
                  <a:pt x="11509248" y="5790250"/>
                </a:cubicBezTo>
                <a:cubicBezTo>
                  <a:pt x="11511264" y="5962344"/>
                  <a:pt x="11349566" y="6107071"/>
                  <a:pt x="11179114" y="6120384"/>
                </a:cubicBezTo>
                <a:cubicBezTo>
                  <a:pt x="8364831" y="6150211"/>
                  <a:pt x="3777971" y="6041078"/>
                  <a:pt x="330134" y="6120384"/>
                </a:cubicBezTo>
                <a:cubicBezTo>
                  <a:pt x="164039" y="6118549"/>
                  <a:pt x="-16430" y="5975827"/>
                  <a:pt x="0" y="5790250"/>
                </a:cubicBezTo>
                <a:cubicBezTo>
                  <a:pt x="50037" y="4058855"/>
                  <a:pt x="770" y="2104105"/>
                  <a:pt x="0" y="330134"/>
                </a:cubicBezTo>
                <a:close/>
              </a:path>
              <a:path w="11509248" h="6120384" stroke="0" extrusionOk="0">
                <a:moveTo>
                  <a:pt x="0" y="330134"/>
                </a:moveTo>
                <a:cubicBezTo>
                  <a:pt x="26218" y="154953"/>
                  <a:pt x="159719" y="24820"/>
                  <a:pt x="330134" y="0"/>
                </a:cubicBezTo>
                <a:cubicBezTo>
                  <a:pt x="2430003" y="123000"/>
                  <a:pt x="9291476" y="-96860"/>
                  <a:pt x="11179114" y="0"/>
                </a:cubicBezTo>
                <a:cubicBezTo>
                  <a:pt x="11356068" y="-4096"/>
                  <a:pt x="11516211" y="133768"/>
                  <a:pt x="11509248" y="330134"/>
                </a:cubicBezTo>
                <a:cubicBezTo>
                  <a:pt x="11512421" y="1971489"/>
                  <a:pt x="11603515" y="4499307"/>
                  <a:pt x="11509248" y="5790250"/>
                </a:cubicBezTo>
                <a:cubicBezTo>
                  <a:pt x="11494755" y="5977829"/>
                  <a:pt x="11333781" y="6115857"/>
                  <a:pt x="11179114" y="6120384"/>
                </a:cubicBezTo>
                <a:cubicBezTo>
                  <a:pt x="8582561" y="5959677"/>
                  <a:pt x="1532000" y="6160051"/>
                  <a:pt x="330134" y="6120384"/>
                </a:cubicBezTo>
                <a:cubicBezTo>
                  <a:pt x="124726" y="6115722"/>
                  <a:pt x="-17632" y="5964590"/>
                  <a:pt x="0" y="5790250"/>
                </a:cubicBezTo>
                <a:cubicBezTo>
                  <a:pt x="32216" y="4712288"/>
                  <a:pt x="57206" y="1648778"/>
                  <a:pt x="0" y="33013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8CB031-B1F7-B4F2-9A73-D0B62D6B84BB}"/>
              </a:ext>
            </a:extLst>
          </p:cNvPr>
          <p:cNvSpPr/>
          <p:nvPr/>
        </p:nvSpPr>
        <p:spPr>
          <a:xfrm>
            <a:off x="1009056" y="186033"/>
            <a:ext cx="10217744" cy="1388767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huẩn bị:</a:t>
            </a:r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rau muống, các dụng cụ trồng cây như: cuốc, găng tay, bình tưới, phân lân, …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ài thuốc từ cây rau muống | Báo Dân tộc và Phát triển">
            <a:extLst>
              <a:ext uri="{FF2B5EF4-FFF2-40B4-BE49-F238E27FC236}">
                <a16:creationId xmlns:a16="http://schemas.microsoft.com/office/drawing/2014/main" id="{3264AD5D-926B-8823-6112-4F29E8FF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0" y="2489200"/>
            <a:ext cx="415019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dụng cụ trồng cây / Dễ dàng sử dụng ngay cả đối với phụ nữ và trẻ em">
            <a:extLst>
              <a:ext uri="{FF2B5EF4-FFF2-40B4-BE49-F238E27FC236}">
                <a16:creationId xmlns:a16="http://schemas.microsoft.com/office/drawing/2014/main" id="{02153302-64D0-6D54-6675-35514766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6" y="2489199"/>
            <a:ext cx="3961553" cy="29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ình xịt tưới cây 2 lit DUDACO, Bình tưới phun sương, phun mưa, Phun thuốc  muỗi mối">
            <a:extLst>
              <a:ext uri="{FF2B5EF4-FFF2-40B4-BE49-F238E27FC236}">
                <a16:creationId xmlns:a16="http://schemas.microsoft.com/office/drawing/2014/main" id="{91846405-4361-B1E8-8F51-6A7E34FC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40" y="2743200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7702</TotalTime>
  <Words>371</Words>
  <Application>Microsoft Office PowerPoint</Application>
  <PresentationFormat>Widescreen</PresentationFormat>
  <Paragraphs>38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字魂59号-创粗黑</vt:lpstr>
      <vt:lpstr>Aptos</vt:lpstr>
      <vt:lpstr>Arial</vt:lpstr>
      <vt:lpstr>Calibri</vt:lpstr>
      <vt:lpstr>Cambria</vt:lpstr>
      <vt:lpstr>Times New Roman</vt:lpstr>
      <vt:lpstr>UTM Duepuntozero</vt:lpstr>
      <vt:lpstr>Custom Design</vt:lpstr>
      <vt:lpstr>Office Theme</vt:lpstr>
      <vt:lpstr>1_Office Theme</vt:lpstr>
      <vt:lpstr>PowerPoint Presentation</vt:lpstr>
      <vt:lpstr>TRÒ CHƠI: TRỒNG CÂY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44</cp:revision>
  <dcterms:created xsi:type="dcterms:W3CDTF">2023-06-21T12:36:08Z</dcterms:created>
  <dcterms:modified xsi:type="dcterms:W3CDTF">2024-10-09T01:40:24Z</dcterms:modified>
  <cp:category>9Slide.vn</cp:category>
</cp:coreProperties>
</file>