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30"/>
  </p:notesMasterIdLst>
  <p:sldIdLst>
    <p:sldId id="342" r:id="rId2"/>
    <p:sldId id="344" r:id="rId3"/>
    <p:sldId id="343" r:id="rId4"/>
    <p:sldId id="361" r:id="rId5"/>
    <p:sldId id="258" r:id="rId6"/>
    <p:sldId id="259" r:id="rId7"/>
    <p:sldId id="260" r:id="rId8"/>
    <p:sldId id="264" r:id="rId9"/>
    <p:sldId id="256" r:id="rId10"/>
    <p:sldId id="572" r:id="rId11"/>
    <p:sldId id="352" r:id="rId12"/>
    <p:sldId id="393" r:id="rId13"/>
    <p:sldId id="346" r:id="rId14"/>
    <p:sldId id="347" r:id="rId15"/>
    <p:sldId id="394" r:id="rId16"/>
    <p:sldId id="350" r:id="rId17"/>
    <p:sldId id="351" r:id="rId18"/>
    <p:sldId id="568" r:id="rId19"/>
    <p:sldId id="353" r:id="rId20"/>
    <p:sldId id="573" r:id="rId21"/>
    <p:sldId id="574" r:id="rId22"/>
    <p:sldId id="570" r:id="rId23"/>
    <p:sldId id="360" r:id="rId24"/>
    <p:sldId id="576" r:id="rId25"/>
    <p:sldId id="575" r:id="rId26"/>
    <p:sldId id="577" r:id="rId27"/>
    <p:sldId id="560" r:id="rId28"/>
    <p:sldId id="363" r:id="rId29"/>
  </p:sldIdLst>
  <p:sldSz cx="12161838" cy="6858000"/>
  <p:notesSz cx="6858000" cy="9144000"/>
  <p:embeddedFontLst>
    <p:embeddedFont>
      <p:font typeface="Amatic SC" panose="00000500000000000000" pitchFamily="2" charset="-79"/>
      <p:regular r:id="rId31"/>
      <p:bold r:id="rId32"/>
    </p:embeddedFont>
    <p:embeddedFont>
      <p:font typeface="Berlin Sans FB Demi" panose="020F0502020204030204" pitchFamily="34" charset="0"/>
      <p:bold r:id="rId33"/>
    </p:embeddedFont>
    <p:embeddedFont>
      <p:font typeface="Century Gothic" panose="020B0502020202020204" pitchFamily="34" charset="0"/>
      <p:regular r:id="rId34"/>
      <p:bold r:id="rId35"/>
      <p:italic r:id="rId36"/>
      <p:boldItalic r:id="rId37"/>
    </p:embeddedFont>
    <p:embeddedFont>
      <p:font typeface="HP001 4 hàng" panose="020B0604020202020204" charset="0"/>
      <p:regular r:id="rId38"/>
      <p:bold r:id="rId39"/>
    </p:embeddedFont>
    <p:embeddedFont>
      <p:font typeface="Nunito" pitchFamily="2" charset="0"/>
      <p:regular r:id="rId40"/>
      <p:bold r:id="rId41"/>
      <p:italic r:id="rId42"/>
      <p:boldItalic r:id="rId43"/>
    </p:embeddedFont>
    <p:embeddedFont>
      <p:font typeface="Tahoma" panose="020B060403050404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h Phan Thi  (FE FSC DN)" initials="LPT(FD" lastIdx="1" clrIdx="0">
    <p:extLst>
      <p:ext uri="{19B8F6BF-5375-455C-9EA6-DF929625EA0E}">
        <p15:presenceInfo xmlns:p15="http://schemas.microsoft.com/office/powerpoint/2012/main" userId="Linh Phan Thi  (FE FSC D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CC"/>
    <a:srgbClr val="E73BA1"/>
    <a:srgbClr val="FFFF00"/>
    <a:srgbClr val="1407B9"/>
    <a:srgbClr val="E2D082"/>
    <a:srgbClr val="F7F2DD"/>
    <a:srgbClr val="FF9999"/>
    <a:srgbClr val="E7F3ED"/>
    <a:srgbClr val="FCD5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27F3F9-ACBF-4F47-B394-D9184F375754}">
  <a:tblStyle styleId="{ED27F3F9-ACBF-4F47-B394-D9184F3757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39" autoAdjust="0"/>
    <p:restoredTop sz="86556" autoAdjust="0"/>
  </p:normalViewPr>
  <p:slideViewPr>
    <p:cSldViewPr snapToGrid="0">
      <p:cViewPr varScale="1">
        <p:scale>
          <a:sx n="63" d="100"/>
          <a:sy n="63" d="100"/>
        </p:scale>
        <p:origin x="1008" y="66"/>
      </p:cViewPr>
      <p:guideLst/>
    </p:cSldViewPr>
  </p:slideViewPr>
  <p:notesTextViewPr>
    <p:cViewPr>
      <p:scale>
        <a:sx n="1" d="1"/>
        <a:sy n="1" d="1"/>
      </p:scale>
      <p:origin x="0" y="0"/>
    </p:cViewPr>
  </p:notesTextViewPr>
  <p:sorterViewPr>
    <p:cViewPr>
      <p:scale>
        <a:sx n="130" d="100"/>
        <a:sy n="130" d="100"/>
      </p:scale>
      <p:origin x="0" y="-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77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2718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mời HS cảm nhận về nội dung</a:t>
            </a:r>
          </a:p>
        </p:txBody>
      </p:sp>
    </p:spTree>
    <p:extLst>
      <p:ext uri="{BB962C8B-B14F-4D97-AF65-F5344CB8AC3E}">
        <p14:creationId xmlns:p14="http://schemas.microsoft.com/office/powerpoint/2010/main" val="908961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HS còn lại theo dõi vào sách</a:t>
            </a:r>
          </a:p>
        </p:txBody>
      </p:sp>
    </p:spTree>
    <p:extLst>
      <p:ext uri="{BB962C8B-B14F-4D97-AF65-F5344CB8AC3E}">
        <p14:creationId xmlns:p14="http://schemas.microsoft.com/office/powerpoint/2010/main" val="262782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Em cần lưu ý gì về hình thức trình bày?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solidFill>
                  <a:srgbClr val="FF0000"/>
                </a:solidFill>
                <a:latin typeface="+mj-lt"/>
              </a:rPr>
              <a:t>Chú ý từ ngữ dễ viết lẫn (GV linh động thay đổi theo vùng miền nhé)</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113244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HD trình bày trên bảng lớp rõ ràng vì đây là bài cta đầu lớp 3 nên một số HS sẽ chưa hiểu cách trình bày</a:t>
            </a:r>
          </a:p>
        </p:txBody>
      </p:sp>
    </p:spTree>
    <p:extLst>
      <p:ext uri="{BB962C8B-B14F-4D97-AF65-F5344CB8AC3E}">
        <p14:creationId xmlns:p14="http://schemas.microsoft.com/office/powerpoint/2010/main" val="3562118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689278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chỉ hướng dẫn HS cách trình bày lùi ô, cách dòng giữa các khổ chứ người soạn k để cả bài lên slide ạ </a:t>
            </a:r>
          </a:p>
        </p:txBody>
      </p:sp>
    </p:spTree>
    <p:extLst>
      <p:ext uri="{BB962C8B-B14F-4D97-AF65-F5344CB8AC3E}">
        <p14:creationId xmlns:p14="http://schemas.microsoft.com/office/powerpoint/2010/main" val="3175967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240032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nên cho hs làm nhóm</a:t>
            </a:r>
          </a:p>
          <a:p>
            <a:pPr marL="0" lvl="0" indent="0" algn="l" rtl="0">
              <a:spcBef>
                <a:spcPts val="0"/>
              </a:spcBef>
              <a:spcAft>
                <a:spcPts val="0"/>
              </a:spcAft>
              <a:buNone/>
            </a:pPr>
            <a:r>
              <a:rPr lang="en-US" b="0"/>
              <a:t>Còn nhiều từ ngữ khác nữa ạ</a:t>
            </a:r>
          </a:p>
          <a:p>
            <a:pPr marL="0" lvl="0" indent="0" algn="l" rtl="0">
              <a:spcBef>
                <a:spcPts val="0"/>
              </a:spcBef>
              <a:spcAft>
                <a:spcPts val="0"/>
              </a:spcAft>
              <a:buNone/>
            </a:pPr>
            <a:endParaRPr lang="en-US" b="0"/>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751267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GV nên cho hs làm nhóm</a:t>
            </a:r>
          </a:p>
          <a:p>
            <a:pPr marL="0" lvl="0" indent="0" algn="l" rtl="0">
              <a:spcBef>
                <a:spcPts val="0"/>
              </a:spcBef>
              <a:spcAft>
                <a:spcPts val="0"/>
              </a:spcAft>
              <a:buNone/>
            </a:pPr>
            <a:r>
              <a:rPr lang="en-US" b="0"/>
              <a:t>Có thể tìm thêm từ ngữ khác</a:t>
            </a:r>
          </a:p>
          <a:p>
            <a:pPr marL="0" lvl="0" indent="0" algn="l" rtl="0">
              <a:spcBef>
                <a:spcPts val="0"/>
              </a:spcBef>
              <a:spcAft>
                <a:spcPts val="0"/>
              </a:spcAft>
              <a:buNone/>
            </a:pPr>
            <a:endParaRPr lang="en-US" b="0"/>
          </a:p>
          <a:p>
            <a:pPr marL="0" lvl="0" indent="0" algn="l" rtl="0">
              <a:spcBef>
                <a:spcPts val="0"/>
              </a:spcBef>
              <a:spcAft>
                <a:spcPts val="0"/>
              </a:spcAft>
              <a:buNone/>
            </a:pPr>
            <a:endParaRPr lang="en-US" b="0"/>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3260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KHUYẾN KHÍCH HS HÁT THEO LỜI KARAOKE ĐỂ THAY ĐỔI KHÔNG KHÍ LỚP HỌC</a:t>
            </a:r>
          </a:p>
        </p:txBody>
      </p:sp>
    </p:spTree>
    <p:extLst>
      <p:ext uri="{BB962C8B-B14F-4D97-AF65-F5344CB8AC3E}">
        <p14:creationId xmlns:p14="http://schemas.microsoft.com/office/powerpoint/2010/main" val="274195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033038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Trường này ở TP HCM ạ</a:t>
            </a:r>
          </a:p>
        </p:txBody>
      </p:sp>
    </p:spTree>
    <p:extLst>
      <p:ext uri="{BB962C8B-B14F-4D97-AF65-F5344CB8AC3E}">
        <p14:creationId xmlns:p14="http://schemas.microsoft.com/office/powerpoint/2010/main" val="2072546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0950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77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54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0D6F71-FDC8-4112-BCA8-DAADD0FB71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301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Huya</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ền</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41BB8-CFC5-4A79-B600-9887F8E615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650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84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675" y="91391"/>
            <a:ext cx="11925202"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65" name="Google Shape;65;p2"/>
          <p:cNvGrpSpPr/>
          <p:nvPr/>
        </p:nvGrpSpPr>
        <p:grpSpPr>
          <a:xfrm>
            <a:off x="10476007" y="2958676"/>
            <a:ext cx="3175919"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4" name="Google Shape;74;p2"/>
          <p:cNvGrpSpPr/>
          <p:nvPr/>
        </p:nvGrpSpPr>
        <p:grpSpPr>
          <a:xfrm rot="-1799965">
            <a:off x="9523433" y="3795778"/>
            <a:ext cx="2384304"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110" name="Google Shape;110;p2"/>
          <p:cNvGrpSpPr/>
          <p:nvPr/>
        </p:nvGrpSpPr>
        <p:grpSpPr>
          <a:xfrm>
            <a:off x="428474" y="3651798"/>
            <a:ext cx="174966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151" name="Google Shape;151;p2"/>
          <p:cNvSpPr txBox="1">
            <a:spLocks noGrp="1"/>
          </p:cNvSpPr>
          <p:nvPr>
            <p:ph type="subTitle" idx="1"/>
          </p:nvPr>
        </p:nvSpPr>
        <p:spPr>
          <a:xfrm>
            <a:off x="2839160" y="4876667"/>
            <a:ext cx="6483521"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394">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52" name="Google Shape;152;p2"/>
          <p:cNvSpPr txBox="1">
            <a:spLocks noGrp="1"/>
          </p:cNvSpPr>
          <p:nvPr>
            <p:ph type="ctrTitle"/>
          </p:nvPr>
        </p:nvSpPr>
        <p:spPr>
          <a:xfrm>
            <a:off x="3116273" y="1132733"/>
            <a:ext cx="5929295"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1970" b="1">
                <a:latin typeface="Amatic SC"/>
                <a:ea typeface="Amatic SC"/>
                <a:cs typeface="Amatic SC"/>
                <a:sym typeface="Amatic SC"/>
              </a:defRPr>
            </a:lvl1pPr>
            <a:lvl2pPr lvl="1" algn="ctr" rtl="0">
              <a:spcBef>
                <a:spcPts val="0"/>
              </a:spcBef>
              <a:spcAft>
                <a:spcPts val="0"/>
              </a:spcAft>
              <a:buClr>
                <a:srgbClr val="191919"/>
              </a:buClr>
              <a:buSzPts val="5200"/>
              <a:buNone/>
              <a:defRPr sz="6916">
                <a:solidFill>
                  <a:srgbClr val="191919"/>
                </a:solidFill>
              </a:defRPr>
            </a:lvl2pPr>
            <a:lvl3pPr lvl="2" algn="ctr" rtl="0">
              <a:spcBef>
                <a:spcPts val="0"/>
              </a:spcBef>
              <a:spcAft>
                <a:spcPts val="0"/>
              </a:spcAft>
              <a:buClr>
                <a:srgbClr val="191919"/>
              </a:buClr>
              <a:buSzPts val="5200"/>
              <a:buNone/>
              <a:defRPr sz="6916">
                <a:solidFill>
                  <a:srgbClr val="191919"/>
                </a:solidFill>
              </a:defRPr>
            </a:lvl3pPr>
            <a:lvl4pPr lvl="3" algn="ctr" rtl="0">
              <a:spcBef>
                <a:spcPts val="0"/>
              </a:spcBef>
              <a:spcAft>
                <a:spcPts val="0"/>
              </a:spcAft>
              <a:buClr>
                <a:srgbClr val="191919"/>
              </a:buClr>
              <a:buSzPts val="5200"/>
              <a:buNone/>
              <a:defRPr sz="6916">
                <a:solidFill>
                  <a:srgbClr val="191919"/>
                </a:solidFill>
              </a:defRPr>
            </a:lvl4pPr>
            <a:lvl5pPr lvl="4" algn="ctr" rtl="0">
              <a:spcBef>
                <a:spcPts val="0"/>
              </a:spcBef>
              <a:spcAft>
                <a:spcPts val="0"/>
              </a:spcAft>
              <a:buClr>
                <a:srgbClr val="191919"/>
              </a:buClr>
              <a:buSzPts val="5200"/>
              <a:buNone/>
              <a:defRPr sz="6916">
                <a:solidFill>
                  <a:srgbClr val="191919"/>
                </a:solidFill>
              </a:defRPr>
            </a:lvl5pPr>
            <a:lvl6pPr lvl="5" algn="ctr" rtl="0">
              <a:spcBef>
                <a:spcPts val="0"/>
              </a:spcBef>
              <a:spcAft>
                <a:spcPts val="0"/>
              </a:spcAft>
              <a:buClr>
                <a:srgbClr val="191919"/>
              </a:buClr>
              <a:buSzPts val="5200"/>
              <a:buNone/>
              <a:defRPr sz="6916">
                <a:solidFill>
                  <a:srgbClr val="191919"/>
                </a:solidFill>
              </a:defRPr>
            </a:lvl6pPr>
            <a:lvl7pPr lvl="6" algn="ctr" rtl="0">
              <a:spcBef>
                <a:spcPts val="0"/>
              </a:spcBef>
              <a:spcAft>
                <a:spcPts val="0"/>
              </a:spcAft>
              <a:buClr>
                <a:srgbClr val="191919"/>
              </a:buClr>
              <a:buSzPts val="5200"/>
              <a:buNone/>
              <a:defRPr sz="6916">
                <a:solidFill>
                  <a:srgbClr val="191919"/>
                </a:solidFill>
              </a:defRPr>
            </a:lvl7pPr>
            <a:lvl8pPr lvl="7" algn="ctr" rtl="0">
              <a:spcBef>
                <a:spcPts val="0"/>
              </a:spcBef>
              <a:spcAft>
                <a:spcPts val="0"/>
              </a:spcAft>
              <a:buClr>
                <a:srgbClr val="191919"/>
              </a:buClr>
              <a:buSzPts val="5200"/>
              <a:buNone/>
              <a:defRPr sz="6916">
                <a:solidFill>
                  <a:srgbClr val="191919"/>
                </a:solidFill>
              </a:defRPr>
            </a:lvl8pPr>
            <a:lvl9pPr lvl="8" algn="ctr" rtl="0">
              <a:spcBef>
                <a:spcPts val="0"/>
              </a:spcBef>
              <a:spcAft>
                <a:spcPts val="0"/>
              </a:spcAft>
              <a:buClr>
                <a:srgbClr val="191919"/>
              </a:buClr>
              <a:buSzPts val="5200"/>
              <a:buNone/>
              <a:defRPr sz="6916">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115" y="147199"/>
            <a:ext cx="11824904"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48206" y="726633"/>
            <a:ext cx="7902801"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91" name="Google Shape;2591;p40"/>
          <p:cNvGrpSpPr/>
          <p:nvPr/>
        </p:nvGrpSpPr>
        <p:grpSpPr>
          <a:xfrm>
            <a:off x="553720" y="2741406"/>
            <a:ext cx="2456635"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598" name="Google Shape;2598;p40"/>
          <p:cNvGrpSpPr/>
          <p:nvPr/>
        </p:nvGrpSpPr>
        <p:grpSpPr>
          <a:xfrm rot="536064" flipH="1">
            <a:off x="8892757" y="1203255"/>
            <a:ext cx="2347978"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637" name="Google Shape;2637;p40"/>
          <p:cNvSpPr/>
          <p:nvPr/>
        </p:nvSpPr>
        <p:spPr>
          <a:xfrm flipH="1">
            <a:off x="9236923" y="5537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638" name="Google Shape;2638;p40"/>
          <p:cNvSpPr/>
          <p:nvPr/>
        </p:nvSpPr>
        <p:spPr>
          <a:xfrm flipH="1">
            <a:off x="5970873" y="902800"/>
            <a:ext cx="257362" cy="2452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639" name="Google Shape;2639;p40"/>
          <p:cNvGrpSpPr/>
          <p:nvPr/>
        </p:nvGrpSpPr>
        <p:grpSpPr>
          <a:xfrm>
            <a:off x="1516689" y="784213"/>
            <a:ext cx="9324266"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sp>
        <p:nvSpPr>
          <p:cNvPr id="2646" name="Google Shape;2646;p40"/>
          <p:cNvSpPr/>
          <p:nvPr/>
        </p:nvSpPr>
        <p:spPr>
          <a:xfrm flipH="1">
            <a:off x="3072146" y="4907433"/>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8092" y="6356351"/>
            <a:ext cx="2837762" cy="365125"/>
          </a:xfrm>
          <a:prstGeom prst="rect">
            <a:avLst/>
          </a:prstGeom>
        </p:spPr>
        <p:txBody>
          <a:bodyPr/>
          <a:lstStyle/>
          <a:p>
            <a:fld id="{D59D0918-B3BC-4D15-9AF8-385E8378AD06}" type="datetimeFigureOut">
              <a:rPr lang="en-US" smtClean="0"/>
              <a:t>12/2/2025</a:t>
            </a:fld>
            <a:endParaRPr lang="en-US"/>
          </a:p>
        </p:txBody>
      </p:sp>
      <p:sp>
        <p:nvSpPr>
          <p:cNvPr id="5" name="Footer Placeholder 4"/>
          <p:cNvSpPr>
            <a:spLocks noGrp="1"/>
          </p:cNvSpPr>
          <p:nvPr>
            <p:ph type="ftr" sz="quarter" idx="11"/>
          </p:nvPr>
        </p:nvSpPr>
        <p:spPr>
          <a:xfrm>
            <a:off x="4155295" y="6356351"/>
            <a:ext cx="385124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15984" y="6356351"/>
            <a:ext cx="2837762"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74551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5"/>
        <p:cNvGrpSpPr/>
        <p:nvPr/>
      </p:nvGrpSpPr>
      <p:grpSpPr>
        <a:xfrm>
          <a:off x="0" y="0"/>
          <a:ext cx="0" cy="0"/>
          <a:chOff x="0" y="0"/>
          <a:chExt cx="0" cy="0"/>
        </a:xfrm>
      </p:grpSpPr>
      <p:grpSp>
        <p:nvGrpSpPr>
          <p:cNvPr id="446" name="Google Shape;446;p11"/>
          <p:cNvGrpSpPr/>
          <p:nvPr/>
        </p:nvGrpSpPr>
        <p:grpSpPr>
          <a:xfrm>
            <a:off x="-96162" y="-191553"/>
            <a:ext cx="12354161" cy="7135600"/>
            <a:chOff x="-72300" y="-28250"/>
            <a:chExt cx="9288600" cy="5351700"/>
          </a:xfrm>
        </p:grpSpPr>
        <p:grpSp>
          <p:nvGrpSpPr>
            <p:cNvPr id="447" name="Google Shape;447;p11"/>
            <p:cNvGrpSpPr/>
            <p:nvPr/>
          </p:nvGrpSpPr>
          <p:grpSpPr>
            <a:xfrm>
              <a:off x="-72300" y="278825"/>
              <a:ext cx="9288600" cy="4823400"/>
              <a:chOff x="-72300" y="278825"/>
              <a:chExt cx="9288600" cy="4823400"/>
            </a:xfrm>
          </p:grpSpPr>
          <p:sp>
            <p:nvSpPr>
              <p:cNvPr id="448" name="Google Shape;448;p11"/>
              <p:cNvSpPr/>
              <p:nvPr/>
            </p:nvSpPr>
            <p:spPr>
              <a:xfrm>
                <a:off x="-72300" y="2788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9" name="Google Shape;449;p11"/>
              <p:cNvSpPr/>
              <p:nvPr/>
            </p:nvSpPr>
            <p:spPr>
              <a:xfrm>
                <a:off x="-72300" y="5991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0" name="Google Shape;450;p11"/>
              <p:cNvSpPr/>
              <p:nvPr/>
            </p:nvSpPr>
            <p:spPr>
              <a:xfrm>
                <a:off x="-72300" y="9194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1" name="Google Shape;451;p11"/>
              <p:cNvSpPr/>
              <p:nvPr/>
            </p:nvSpPr>
            <p:spPr>
              <a:xfrm>
                <a:off x="-72300" y="12397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2" name="Google Shape;452;p11"/>
              <p:cNvSpPr/>
              <p:nvPr/>
            </p:nvSpPr>
            <p:spPr>
              <a:xfrm>
                <a:off x="-72300" y="15600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3" name="Google Shape;453;p11"/>
              <p:cNvSpPr/>
              <p:nvPr/>
            </p:nvSpPr>
            <p:spPr>
              <a:xfrm>
                <a:off x="-72300" y="18803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4" name="Google Shape;454;p11"/>
              <p:cNvSpPr/>
              <p:nvPr/>
            </p:nvSpPr>
            <p:spPr>
              <a:xfrm>
                <a:off x="-72300" y="22006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5" name="Google Shape;455;p11"/>
              <p:cNvSpPr/>
              <p:nvPr/>
            </p:nvSpPr>
            <p:spPr>
              <a:xfrm>
                <a:off x="-72300" y="25209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6" name="Google Shape;456;p11"/>
              <p:cNvSpPr/>
              <p:nvPr/>
            </p:nvSpPr>
            <p:spPr>
              <a:xfrm>
                <a:off x="-72300" y="28412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11"/>
              <p:cNvSpPr/>
              <p:nvPr/>
            </p:nvSpPr>
            <p:spPr>
              <a:xfrm>
                <a:off x="-72300" y="31615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11"/>
              <p:cNvSpPr/>
              <p:nvPr/>
            </p:nvSpPr>
            <p:spPr>
              <a:xfrm>
                <a:off x="-72300" y="34818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9" name="Google Shape;459;p11"/>
              <p:cNvSpPr/>
              <p:nvPr/>
            </p:nvSpPr>
            <p:spPr>
              <a:xfrm>
                <a:off x="-72300" y="38021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0" name="Google Shape;460;p11"/>
              <p:cNvSpPr/>
              <p:nvPr/>
            </p:nvSpPr>
            <p:spPr>
              <a:xfrm>
                <a:off x="-72300" y="41224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1" name="Google Shape;461;p11"/>
              <p:cNvSpPr/>
              <p:nvPr/>
            </p:nvSpPr>
            <p:spPr>
              <a:xfrm>
                <a:off x="-72300" y="44427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11"/>
              <p:cNvSpPr/>
              <p:nvPr/>
            </p:nvSpPr>
            <p:spPr>
              <a:xfrm>
                <a:off x="-72300" y="47630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11"/>
              <p:cNvSpPr/>
              <p:nvPr/>
            </p:nvSpPr>
            <p:spPr>
              <a:xfrm>
                <a:off x="-72300" y="5083325"/>
                <a:ext cx="9288600" cy="189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64" name="Google Shape;464;p11"/>
            <p:cNvGrpSpPr/>
            <p:nvPr/>
          </p:nvGrpSpPr>
          <p:grpSpPr>
            <a:xfrm>
              <a:off x="248700" y="-28250"/>
              <a:ext cx="8723400" cy="5351700"/>
              <a:chOff x="248700" y="-28250"/>
              <a:chExt cx="8723400" cy="5351700"/>
            </a:xfrm>
          </p:grpSpPr>
          <p:sp>
            <p:nvSpPr>
              <p:cNvPr id="465" name="Google Shape;465;p11"/>
              <p:cNvSpPr/>
              <p:nvPr/>
            </p:nvSpPr>
            <p:spPr>
              <a:xfrm>
                <a:off x="2487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11"/>
              <p:cNvSpPr/>
              <p:nvPr/>
            </p:nvSpPr>
            <p:spPr>
              <a:xfrm>
                <a:off x="5595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11"/>
              <p:cNvSpPr/>
              <p:nvPr/>
            </p:nvSpPr>
            <p:spPr>
              <a:xfrm>
                <a:off x="8704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11"/>
              <p:cNvSpPr/>
              <p:nvPr/>
            </p:nvSpPr>
            <p:spPr>
              <a:xfrm>
                <a:off x="11813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11"/>
              <p:cNvSpPr/>
              <p:nvPr/>
            </p:nvSpPr>
            <p:spPr>
              <a:xfrm>
                <a:off x="14922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11"/>
              <p:cNvSpPr/>
              <p:nvPr/>
            </p:nvSpPr>
            <p:spPr>
              <a:xfrm>
                <a:off x="18030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11"/>
              <p:cNvSpPr/>
              <p:nvPr/>
            </p:nvSpPr>
            <p:spPr>
              <a:xfrm>
                <a:off x="21139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11"/>
              <p:cNvSpPr/>
              <p:nvPr/>
            </p:nvSpPr>
            <p:spPr>
              <a:xfrm>
                <a:off x="24248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11"/>
              <p:cNvSpPr/>
              <p:nvPr/>
            </p:nvSpPr>
            <p:spPr>
              <a:xfrm>
                <a:off x="27357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11"/>
              <p:cNvSpPr/>
              <p:nvPr/>
            </p:nvSpPr>
            <p:spPr>
              <a:xfrm>
                <a:off x="30465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11"/>
              <p:cNvSpPr/>
              <p:nvPr/>
            </p:nvSpPr>
            <p:spPr>
              <a:xfrm>
                <a:off x="33574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11"/>
              <p:cNvSpPr/>
              <p:nvPr/>
            </p:nvSpPr>
            <p:spPr>
              <a:xfrm>
                <a:off x="36683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11"/>
              <p:cNvSpPr/>
              <p:nvPr/>
            </p:nvSpPr>
            <p:spPr>
              <a:xfrm>
                <a:off x="39792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11"/>
              <p:cNvSpPr/>
              <p:nvPr/>
            </p:nvSpPr>
            <p:spPr>
              <a:xfrm>
                <a:off x="42900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11"/>
              <p:cNvSpPr/>
              <p:nvPr/>
            </p:nvSpPr>
            <p:spPr>
              <a:xfrm>
                <a:off x="46009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11"/>
              <p:cNvSpPr/>
              <p:nvPr/>
            </p:nvSpPr>
            <p:spPr>
              <a:xfrm>
                <a:off x="49118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11"/>
              <p:cNvSpPr/>
              <p:nvPr/>
            </p:nvSpPr>
            <p:spPr>
              <a:xfrm>
                <a:off x="52227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11"/>
              <p:cNvSpPr/>
              <p:nvPr/>
            </p:nvSpPr>
            <p:spPr>
              <a:xfrm>
                <a:off x="55335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3" name="Google Shape;483;p11"/>
              <p:cNvSpPr/>
              <p:nvPr/>
            </p:nvSpPr>
            <p:spPr>
              <a:xfrm>
                <a:off x="58444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11"/>
              <p:cNvSpPr/>
              <p:nvPr/>
            </p:nvSpPr>
            <p:spPr>
              <a:xfrm>
                <a:off x="61553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11"/>
              <p:cNvSpPr/>
              <p:nvPr/>
            </p:nvSpPr>
            <p:spPr>
              <a:xfrm>
                <a:off x="64662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11"/>
              <p:cNvSpPr/>
              <p:nvPr/>
            </p:nvSpPr>
            <p:spPr>
              <a:xfrm>
                <a:off x="67770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11"/>
              <p:cNvSpPr/>
              <p:nvPr/>
            </p:nvSpPr>
            <p:spPr>
              <a:xfrm>
                <a:off x="70879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11"/>
              <p:cNvSpPr/>
              <p:nvPr/>
            </p:nvSpPr>
            <p:spPr>
              <a:xfrm>
                <a:off x="73988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11"/>
              <p:cNvSpPr/>
              <p:nvPr/>
            </p:nvSpPr>
            <p:spPr>
              <a:xfrm>
                <a:off x="77097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11"/>
              <p:cNvSpPr/>
              <p:nvPr/>
            </p:nvSpPr>
            <p:spPr>
              <a:xfrm>
                <a:off x="802057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11"/>
              <p:cNvSpPr/>
              <p:nvPr/>
            </p:nvSpPr>
            <p:spPr>
              <a:xfrm>
                <a:off x="833145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11"/>
              <p:cNvSpPr/>
              <p:nvPr/>
            </p:nvSpPr>
            <p:spPr>
              <a:xfrm>
                <a:off x="8642325"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11"/>
              <p:cNvSpPr/>
              <p:nvPr/>
            </p:nvSpPr>
            <p:spPr>
              <a:xfrm>
                <a:off x="8953200" y="-28250"/>
                <a:ext cx="18900" cy="5351700"/>
              </a:xfrm>
              <a:prstGeom prst="rect">
                <a:avLst/>
              </a:prstGeom>
              <a:solidFill>
                <a:srgbClr val="1A2233">
                  <a:alpha val="14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494" name="Google Shape;494;p11"/>
          <p:cNvSpPr/>
          <p:nvPr/>
        </p:nvSpPr>
        <p:spPr>
          <a:xfrm>
            <a:off x="539462" y="311200"/>
            <a:ext cx="11082914" cy="6235600"/>
          </a:xfrm>
          <a:prstGeom prst="rect">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95" name="Google Shape;495;p11"/>
          <p:cNvSpPr txBox="1">
            <a:spLocks noGrp="1"/>
          </p:cNvSpPr>
          <p:nvPr>
            <p:ph type="title" hasCustomPrompt="1"/>
          </p:nvPr>
        </p:nvSpPr>
        <p:spPr>
          <a:xfrm>
            <a:off x="1707765" y="2077967"/>
            <a:ext cx="8746309"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768"/>
            </a:lvl1pPr>
            <a:lvl2pPr lvl="1" algn="ctr">
              <a:spcBef>
                <a:spcPts val="0"/>
              </a:spcBef>
              <a:spcAft>
                <a:spcPts val="0"/>
              </a:spcAft>
              <a:buSzPts val="9600"/>
              <a:buNone/>
              <a:defRPr sz="12768"/>
            </a:lvl2pPr>
            <a:lvl3pPr lvl="2" algn="ctr">
              <a:spcBef>
                <a:spcPts val="0"/>
              </a:spcBef>
              <a:spcAft>
                <a:spcPts val="0"/>
              </a:spcAft>
              <a:buSzPts val="9600"/>
              <a:buNone/>
              <a:defRPr sz="12768"/>
            </a:lvl3pPr>
            <a:lvl4pPr lvl="3" algn="ctr">
              <a:spcBef>
                <a:spcPts val="0"/>
              </a:spcBef>
              <a:spcAft>
                <a:spcPts val="0"/>
              </a:spcAft>
              <a:buSzPts val="9600"/>
              <a:buNone/>
              <a:defRPr sz="12768"/>
            </a:lvl4pPr>
            <a:lvl5pPr lvl="4" algn="ctr">
              <a:spcBef>
                <a:spcPts val="0"/>
              </a:spcBef>
              <a:spcAft>
                <a:spcPts val="0"/>
              </a:spcAft>
              <a:buSzPts val="9600"/>
              <a:buNone/>
              <a:defRPr sz="12768"/>
            </a:lvl5pPr>
            <a:lvl6pPr lvl="5" algn="ctr">
              <a:spcBef>
                <a:spcPts val="0"/>
              </a:spcBef>
              <a:spcAft>
                <a:spcPts val="0"/>
              </a:spcAft>
              <a:buSzPts val="9600"/>
              <a:buNone/>
              <a:defRPr sz="12768"/>
            </a:lvl6pPr>
            <a:lvl7pPr lvl="6" algn="ctr">
              <a:spcBef>
                <a:spcPts val="0"/>
              </a:spcBef>
              <a:spcAft>
                <a:spcPts val="0"/>
              </a:spcAft>
              <a:buSzPts val="9600"/>
              <a:buNone/>
              <a:defRPr sz="12768"/>
            </a:lvl7pPr>
            <a:lvl8pPr lvl="7" algn="ctr">
              <a:spcBef>
                <a:spcPts val="0"/>
              </a:spcBef>
              <a:spcAft>
                <a:spcPts val="0"/>
              </a:spcAft>
              <a:buSzPts val="9600"/>
              <a:buNone/>
              <a:defRPr sz="12768"/>
            </a:lvl8pPr>
            <a:lvl9pPr lvl="8" algn="ctr">
              <a:spcBef>
                <a:spcPts val="0"/>
              </a:spcBef>
              <a:spcAft>
                <a:spcPts val="0"/>
              </a:spcAft>
              <a:buSzPts val="9600"/>
              <a:buNone/>
              <a:defRPr sz="12768"/>
            </a:lvl9pPr>
          </a:lstStyle>
          <a:p>
            <a:r>
              <a:t>xx%</a:t>
            </a:r>
          </a:p>
        </p:txBody>
      </p:sp>
      <p:sp>
        <p:nvSpPr>
          <p:cNvPr id="496" name="Google Shape;496;p11"/>
          <p:cNvSpPr txBox="1">
            <a:spLocks noGrp="1"/>
          </p:cNvSpPr>
          <p:nvPr>
            <p:ph type="subTitle" idx="1"/>
          </p:nvPr>
        </p:nvSpPr>
        <p:spPr>
          <a:xfrm>
            <a:off x="1707765" y="4092833"/>
            <a:ext cx="8746309"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algn="ctr" rtl="0">
              <a:lnSpc>
                <a:spcPct val="100000"/>
              </a:lnSpc>
              <a:spcBef>
                <a:spcPts val="0"/>
              </a:spcBef>
              <a:spcAft>
                <a:spcPts val="0"/>
              </a:spcAft>
              <a:buSzPts val="1600"/>
              <a:buNone/>
              <a:defRPr sz="2128"/>
            </a:lvl2pPr>
            <a:lvl3pPr lvl="2" algn="ctr" rtl="0">
              <a:lnSpc>
                <a:spcPct val="100000"/>
              </a:lnSpc>
              <a:spcBef>
                <a:spcPts val="0"/>
              </a:spcBef>
              <a:spcAft>
                <a:spcPts val="0"/>
              </a:spcAft>
              <a:buSzPts val="1600"/>
              <a:buNone/>
              <a:defRPr sz="2128"/>
            </a:lvl3pPr>
            <a:lvl4pPr lvl="3" algn="ctr" rtl="0">
              <a:lnSpc>
                <a:spcPct val="100000"/>
              </a:lnSpc>
              <a:spcBef>
                <a:spcPts val="0"/>
              </a:spcBef>
              <a:spcAft>
                <a:spcPts val="0"/>
              </a:spcAft>
              <a:buSzPts val="1600"/>
              <a:buNone/>
              <a:defRPr sz="2128"/>
            </a:lvl4pPr>
            <a:lvl5pPr lvl="4" algn="ctr" rtl="0">
              <a:lnSpc>
                <a:spcPct val="100000"/>
              </a:lnSpc>
              <a:spcBef>
                <a:spcPts val="0"/>
              </a:spcBef>
              <a:spcAft>
                <a:spcPts val="0"/>
              </a:spcAft>
              <a:buSzPts val="1600"/>
              <a:buNone/>
              <a:defRPr sz="2128"/>
            </a:lvl5pPr>
            <a:lvl6pPr lvl="5" algn="ctr" rtl="0">
              <a:lnSpc>
                <a:spcPct val="100000"/>
              </a:lnSpc>
              <a:spcBef>
                <a:spcPts val="0"/>
              </a:spcBef>
              <a:spcAft>
                <a:spcPts val="0"/>
              </a:spcAft>
              <a:buSzPts val="1600"/>
              <a:buNone/>
              <a:defRPr sz="2128"/>
            </a:lvl6pPr>
            <a:lvl7pPr lvl="6" algn="ctr" rtl="0">
              <a:lnSpc>
                <a:spcPct val="100000"/>
              </a:lnSpc>
              <a:spcBef>
                <a:spcPts val="0"/>
              </a:spcBef>
              <a:spcAft>
                <a:spcPts val="0"/>
              </a:spcAft>
              <a:buSzPts val="1600"/>
              <a:buNone/>
              <a:defRPr sz="2128"/>
            </a:lvl7pPr>
            <a:lvl8pPr lvl="7" algn="ctr" rtl="0">
              <a:lnSpc>
                <a:spcPct val="100000"/>
              </a:lnSpc>
              <a:spcBef>
                <a:spcPts val="0"/>
              </a:spcBef>
              <a:spcAft>
                <a:spcPts val="0"/>
              </a:spcAft>
              <a:buSzPts val="1600"/>
              <a:buNone/>
              <a:defRPr sz="2128"/>
            </a:lvl8pPr>
            <a:lvl9pPr lvl="8" algn="ctr"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46985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9603555" y="6591707"/>
            <a:ext cx="148912"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197175" y="6588001"/>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63302" y="6552257"/>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04073" y="6381929"/>
            <a:ext cx="147883"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48580" y="6588004"/>
            <a:ext cx="144916" cy="60076"/>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224" y="91391"/>
            <a:ext cx="12006652"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4173" y="413467"/>
            <a:ext cx="11333492" cy="60312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90" name="Google Shape;290;p4"/>
          <p:cNvSpPr txBox="1">
            <a:spLocks noGrp="1"/>
          </p:cNvSpPr>
          <p:nvPr>
            <p:ph type="body" idx="1"/>
          </p:nvPr>
        </p:nvSpPr>
        <p:spPr>
          <a:xfrm>
            <a:off x="957625" y="1536633"/>
            <a:ext cx="10246588" cy="4555200"/>
          </a:xfrm>
          <a:prstGeom prst="rect">
            <a:avLst/>
          </a:prstGeom>
        </p:spPr>
        <p:txBody>
          <a:bodyPr spcFirstLastPara="1" wrap="square" lIns="91425" tIns="91425" rIns="91425" bIns="91425" anchor="t" anchorCtr="0">
            <a:noAutofit/>
          </a:bodyPr>
          <a:lstStyle>
            <a:lvl1pPr marL="608076" lvl="0" indent="-422275" rtl="0">
              <a:lnSpc>
                <a:spcPct val="100000"/>
              </a:lnSpc>
              <a:spcBef>
                <a:spcPts val="0"/>
              </a:spcBef>
              <a:spcAft>
                <a:spcPts val="0"/>
              </a:spcAft>
              <a:buClr>
                <a:srgbClr val="434343"/>
              </a:buClr>
              <a:buSzPts val="1400"/>
              <a:buAutoNum type="arabicPeriod"/>
              <a:defRPr sz="1596">
                <a:solidFill>
                  <a:srgbClr val="434343"/>
                </a:solidFill>
              </a:defRPr>
            </a:lvl1pPr>
            <a:lvl2pPr marL="1216151" lvl="1" indent="-422275" rtl="0">
              <a:lnSpc>
                <a:spcPct val="115000"/>
              </a:lnSpc>
              <a:spcBef>
                <a:spcPts val="0"/>
              </a:spcBef>
              <a:spcAft>
                <a:spcPts val="0"/>
              </a:spcAft>
              <a:buClr>
                <a:srgbClr val="434343"/>
              </a:buClr>
              <a:buSzPts val="1400"/>
              <a:buAutoNum type="alphaLcPeriod"/>
              <a:defRPr>
                <a:solidFill>
                  <a:srgbClr val="434343"/>
                </a:solidFill>
              </a:defRPr>
            </a:lvl2pPr>
            <a:lvl3pPr marL="1824227" lvl="2" indent="-422275" rtl="0">
              <a:lnSpc>
                <a:spcPct val="115000"/>
              </a:lnSpc>
              <a:spcBef>
                <a:spcPts val="0"/>
              </a:spcBef>
              <a:spcAft>
                <a:spcPts val="0"/>
              </a:spcAft>
              <a:buClr>
                <a:srgbClr val="434343"/>
              </a:buClr>
              <a:buSzPts val="1400"/>
              <a:buAutoNum type="romanLcPeriod"/>
              <a:defRPr>
                <a:solidFill>
                  <a:srgbClr val="434343"/>
                </a:solidFill>
              </a:defRPr>
            </a:lvl3pPr>
            <a:lvl4pPr marL="2432302" lvl="3" indent="-422275" rtl="0">
              <a:lnSpc>
                <a:spcPct val="115000"/>
              </a:lnSpc>
              <a:spcBef>
                <a:spcPts val="0"/>
              </a:spcBef>
              <a:spcAft>
                <a:spcPts val="0"/>
              </a:spcAft>
              <a:buClr>
                <a:srgbClr val="434343"/>
              </a:buClr>
              <a:buSzPts val="1400"/>
              <a:buAutoNum type="arabicPeriod"/>
              <a:defRPr>
                <a:solidFill>
                  <a:srgbClr val="434343"/>
                </a:solidFill>
              </a:defRPr>
            </a:lvl4pPr>
            <a:lvl5pPr marL="3040378" lvl="4" indent="-422275" rtl="0">
              <a:lnSpc>
                <a:spcPct val="115000"/>
              </a:lnSpc>
              <a:spcBef>
                <a:spcPts val="0"/>
              </a:spcBef>
              <a:spcAft>
                <a:spcPts val="0"/>
              </a:spcAft>
              <a:buClr>
                <a:srgbClr val="434343"/>
              </a:buClr>
              <a:buSzPts val="1400"/>
              <a:buAutoNum type="alphaLcPeriod"/>
              <a:defRPr>
                <a:solidFill>
                  <a:srgbClr val="434343"/>
                </a:solidFill>
              </a:defRPr>
            </a:lvl5pPr>
            <a:lvl6pPr marL="3648453" lvl="5" indent="-422275" rtl="0">
              <a:lnSpc>
                <a:spcPct val="115000"/>
              </a:lnSpc>
              <a:spcBef>
                <a:spcPts val="0"/>
              </a:spcBef>
              <a:spcAft>
                <a:spcPts val="0"/>
              </a:spcAft>
              <a:buClr>
                <a:srgbClr val="434343"/>
              </a:buClr>
              <a:buSzPts val="1400"/>
              <a:buAutoNum type="romanLcPeriod"/>
              <a:defRPr>
                <a:solidFill>
                  <a:srgbClr val="434343"/>
                </a:solidFill>
              </a:defRPr>
            </a:lvl6pPr>
            <a:lvl7pPr marL="4256529" lvl="6" indent="-422275" rtl="0">
              <a:lnSpc>
                <a:spcPct val="115000"/>
              </a:lnSpc>
              <a:spcBef>
                <a:spcPts val="0"/>
              </a:spcBef>
              <a:spcAft>
                <a:spcPts val="0"/>
              </a:spcAft>
              <a:buClr>
                <a:srgbClr val="434343"/>
              </a:buClr>
              <a:buSzPts val="1400"/>
              <a:buAutoNum type="arabicPeriod"/>
              <a:defRPr>
                <a:solidFill>
                  <a:srgbClr val="434343"/>
                </a:solidFill>
              </a:defRPr>
            </a:lvl7pPr>
            <a:lvl8pPr marL="4864604" lvl="7" indent="-422275" rtl="0">
              <a:lnSpc>
                <a:spcPct val="115000"/>
              </a:lnSpc>
              <a:spcBef>
                <a:spcPts val="0"/>
              </a:spcBef>
              <a:spcAft>
                <a:spcPts val="0"/>
              </a:spcAft>
              <a:buClr>
                <a:srgbClr val="434343"/>
              </a:buClr>
              <a:buSzPts val="1400"/>
              <a:buAutoNum type="alphaLcPeriod"/>
              <a:defRPr>
                <a:solidFill>
                  <a:srgbClr val="434343"/>
                </a:solidFill>
              </a:defRPr>
            </a:lvl8pPr>
            <a:lvl9pPr marL="5472680" lvl="8" indent="-422275"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57625" y="720000"/>
            <a:ext cx="510055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4"/>
        <p:cNvGrpSpPr/>
        <p:nvPr/>
      </p:nvGrpSpPr>
      <p:grpSpPr>
        <a:xfrm>
          <a:off x="0" y="0"/>
          <a:ext cx="0" cy="0"/>
          <a:chOff x="0" y="0"/>
          <a:chExt cx="0" cy="0"/>
        </a:xfrm>
      </p:grpSpPr>
      <p:sp>
        <p:nvSpPr>
          <p:cNvPr id="355" name="Google Shape;355;p6"/>
          <p:cNvSpPr/>
          <p:nvPr/>
        </p:nvSpPr>
        <p:spPr>
          <a:xfrm>
            <a:off x="965972" y="720000"/>
            <a:ext cx="10229829"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356" name="Google Shape;356;p6"/>
          <p:cNvGrpSpPr/>
          <p:nvPr/>
        </p:nvGrpSpPr>
        <p:grpSpPr>
          <a:xfrm>
            <a:off x="162675" y="91391"/>
            <a:ext cx="11925202"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0678" y="720000"/>
            <a:ext cx="510055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
        <p:cNvGrpSpPr/>
        <p:nvPr/>
      </p:nvGrpSpPr>
      <p:grpSpPr>
        <a:xfrm>
          <a:off x="0" y="0"/>
          <a:ext cx="0" cy="0"/>
          <a:chOff x="0" y="0"/>
          <a:chExt cx="0" cy="0"/>
        </a:xfrm>
      </p:grpSpPr>
      <p:grpSp>
        <p:nvGrpSpPr>
          <p:cNvPr id="412" name="Google Shape;412;p7"/>
          <p:cNvGrpSpPr/>
          <p:nvPr/>
        </p:nvGrpSpPr>
        <p:grpSpPr>
          <a:xfrm>
            <a:off x="162675" y="147201"/>
            <a:ext cx="11925202"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481" name="Google Shape;481;p7"/>
          <p:cNvSpPr/>
          <p:nvPr/>
        </p:nvSpPr>
        <p:spPr>
          <a:xfrm>
            <a:off x="965971" y="720000"/>
            <a:ext cx="6330301" cy="54180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482" name="Google Shape;482;p7"/>
          <p:cNvGrpSpPr/>
          <p:nvPr/>
        </p:nvGrpSpPr>
        <p:grpSpPr>
          <a:xfrm>
            <a:off x="8807860" y="960925"/>
            <a:ext cx="1843734"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489" name="Google Shape;489;p7"/>
          <p:cNvGrpSpPr/>
          <p:nvPr/>
        </p:nvGrpSpPr>
        <p:grpSpPr>
          <a:xfrm>
            <a:off x="6639095" y="3482387"/>
            <a:ext cx="2347920"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528" name="Google Shape;528;p7"/>
          <p:cNvSpPr/>
          <p:nvPr/>
        </p:nvSpPr>
        <p:spPr>
          <a:xfrm>
            <a:off x="11204215" y="2119592"/>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29" name="Google Shape;529;p7"/>
          <p:cNvSpPr/>
          <p:nvPr/>
        </p:nvSpPr>
        <p:spPr>
          <a:xfrm>
            <a:off x="8742087" y="5721665"/>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530" name="Google Shape;530;p7"/>
          <p:cNvSpPr txBox="1">
            <a:spLocks noGrp="1"/>
          </p:cNvSpPr>
          <p:nvPr>
            <p:ph type="title"/>
          </p:nvPr>
        </p:nvSpPr>
        <p:spPr>
          <a:xfrm>
            <a:off x="1623142" y="1302784"/>
            <a:ext cx="501596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3142" y="2119584"/>
            <a:ext cx="5015960" cy="3435600"/>
          </a:xfrm>
          <a:prstGeom prst="rect">
            <a:avLst/>
          </a:prstGeom>
        </p:spPr>
        <p:txBody>
          <a:bodyPr spcFirstLastPara="1" wrap="square" lIns="91425" tIns="91425" rIns="91425" bIns="91425" anchor="ctr" anchorCtr="0">
            <a:noAutofit/>
          </a:bodyPr>
          <a:lstStyle>
            <a:lvl1pPr marL="608076" lvl="0" indent="-405384" rtl="0">
              <a:lnSpc>
                <a:spcPct val="100000"/>
              </a:lnSpc>
              <a:spcBef>
                <a:spcPts val="0"/>
              </a:spcBef>
              <a:spcAft>
                <a:spcPts val="0"/>
              </a:spcAft>
              <a:buClr>
                <a:srgbClr val="434343"/>
              </a:buClr>
              <a:buSzPts val="1200"/>
              <a:buChar char="●"/>
              <a:defRPr sz="1862">
                <a:solidFill>
                  <a:srgbClr val="434343"/>
                </a:solidFill>
              </a:defRPr>
            </a:lvl1pPr>
            <a:lvl2pPr marL="1216151" lvl="1" indent="-422275" rtl="0">
              <a:lnSpc>
                <a:spcPct val="115000"/>
              </a:lnSpc>
              <a:spcBef>
                <a:spcPts val="0"/>
              </a:spcBef>
              <a:spcAft>
                <a:spcPts val="0"/>
              </a:spcAft>
              <a:buClr>
                <a:srgbClr val="434343"/>
              </a:buClr>
              <a:buSzPts val="1400"/>
              <a:buChar char="○"/>
              <a:defRPr>
                <a:solidFill>
                  <a:srgbClr val="434343"/>
                </a:solidFill>
              </a:defRPr>
            </a:lvl2pPr>
            <a:lvl3pPr marL="1824227" lvl="2" indent="-422275" rtl="0">
              <a:lnSpc>
                <a:spcPct val="115000"/>
              </a:lnSpc>
              <a:spcBef>
                <a:spcPts val="0"/>
              </a:spcBef>
              <a:spcAft>
                <a:spcPts val="0"/>
              </a:spcAft>
              <a:buClr>
                <a:srgbClr val="434343"/>
              </a:buClr>
              <a:buSzPts val="1400"/>
              <a:buChar char="■"/>
              <a:defRPr>
                <a:solidFill>
                  <a:srgbClr val="434343"/>
                </a:solidFill>
              </a:defRPr>
            </a:lvl3pPr>
            <a:lvl4pPr marL="2432302" lvl="3" indent="-422275" rtl="0">
              <a:lnSpc>
                <a:spcPct val="115000"/>
              </a:lnSpc>
              <a:spcBef>
                <a:spcPts val="0"/>
              </a:spcBef>
              <a:spcAft>
                <a:spcPts val="0"/>
              </a:spcAft>
              <a:buClr>
                <a:srgbClr val="434343"/>
              </a:buClr>
              <a:buSzPts val="1400"/>
              <a:buChar char="●"/>
              <a:defRPr>
                <a:solidFill>
                  <a:srgbClr val="434343"/>
                </a:solidFill>
              </a:defRPr>
            </a:lvl4pPr>
            <a:lvl5pPr marL="3040378" lvl="4" indent="-422275" rtl="0">
              <a:lnSpc>
                <a:spcPct val="115000"/>
              </a:lnSpc>
              <a:spcBef>
                <a:spcPts val="0"/>
              </a:spcBef>
              <a:spcAft>
                <a:spcPts val="0"/>
              </a:spcAft>
              <a:buClr>
                <a:srgbClr val="434343"/>
              </a:buClr>
              <a:buSzPts val="1400"/>
              <a:buChar char="○"/>
              <a:defRPr>
                <a:solidFill>
                  <a:srgbClr val="434343"/>
                </a:solidFill>
              </a:defRPr>
            </a:lvl5pPr>
            <a:lvl6pPr marL="3648453" lvl="5" indent="-422275" rtl="0">
              <a:lnSpc>
                <a:spcPct val="115000"/>
              </a:lnSpc>
              <a:spcBef>
                <a:spcPts val="0"/>
              </a:spcBef>
              <a:spcAft>
                <a:spcPts val="0"/>
              </a:spcAft>
              <a:buClr>
                <a:srgbClr val="434343"/>
              </a:buClr>
              <a:buSzPts val="1400"/>
              <a:buChar char="■"/>
              <a:defRPr>
                <a:solidFill>
                  <a:srgbClr val="434343"/>
                </a:solidFill>
              </a:defRPr>
            </a:lvl6pPr>
            <a:lvl7pPr marL="4256529" lvl="6" indent="-422275" rtl="0">
              <a:lnSpc>
                <a:spcPct val="115000"/>
              </a:lnSpc>
              <a:spcBef>
                <a:spcPts val="0"/>
              </a:spcBef>
              <a:spcAft>
                <a:spcPts val="0"/>
              </a:spcAft>
              <a:buClr>
                <a:srgbClr val="434343"/>
              </a:buClr>
              <a:buSzPts val="1400"/>
              <a:buChar char="●"/>
              <a:defRPr>
                <a:solidFill>
                  <a:srgbClr val="434343"/>
                </a:solidFill>
              </a:defRPr>
            </a:lvl7pPr>
            <a:lvl8pPr marL="4864604" lvl="7" indent="-422275" rtl="0">
              <a:lnSpc>
                <a:spcPct val="115000"/>
              </a:lnSpc>
              <a:spcBef>
                <a:spcPts val="0"/>
              </a:spcBef>
              <a:spcAft>
                <a:spcPts val="0"/>
              </a:spcAft>
              <a:buClr>
                <a:srgbClr val="434343"/>
              </a:buClr>
              <a:buSzPts val="1400"/>
              <a:buChar char="○"/>
              <a:defRPr>
                <a:solidFill>
                  <a:srgbClr val="434343"/>
                </a:solidFill>
              </a:defRPr>
            </a:lvl8pPr>
            <a:lvl9pPr marL="5472680" lvl="8" indent="-422275"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57"/>
        <p:cNvGrpSpPr/>
        <p:nvPr/>
      </p:nvGrpSpPr>
      <p:grpSpPr>
        <a:xfrm>
          <a:off x="0" y="0"/>
          <a:ext cx="0" cy="0"/>
          <a:chOff x="0" y="0"/>
          <a:chExt cx="0" cy="0"/>
        </a:xfrm>
      </p:grpSpPr>
      <p:sp>
        <p:nvSpPr>
          <p:cNvPr id="758" name="Google Shape;758;p10"/>
          <p:cNvSpPr/>
          <p:nvPr/>
        </p:nvSpPr>
        <p:spPr>
          <a:xfrm>
            <a:off x="226506" y="921901"/>
            <a:ext cx="6340052"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28946" y="291934"/>
            <a:ext cx="10934448"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763" name="Google Shape;763;p10"/>
          <p:cNvGrpSpPr/>
          <p:nvPr/>
        </p:nvGrpSpPr>
        <p:grpSpPr>
          <a:xfrm>
            <a:off x="-278310" y="720015"/>
            <a:ext cx="12440138"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359"/>
                <a:t> </a:t>
              </a:r>
              <a:endParaRPr sz="2359"/>
            </a:p>
          </p:txBody>
        </p:sp>
      </p:grpSp>
      <p:sp>
        <p:nvSpPr>
          <p:cNvPr id="768" name="Google Shape;768;p10"/>
          <p:cNvSpPr txBox="1">
            <a:spLocks noGrp="1"/>
          </p:cNvSpPr>
          <p:nvPr>
            <p:ph type="title"/>
          </p:nvPr>
        </p:nvSpPr>
        <p:spPr>
          <a:xfrm>
            <a:off x="957625" y="1286100"/>
            <a:ext cx="504429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5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0109" y="5452000"/>
            <a:ext cx="1155036"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5">
  <p:cSld name="CUSTOM_10_1_1_1_1">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15779" y="1655800"/>
            <a:ext cx="4143723" cy="35464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1800" name="Google Shape;1800;p28"/>
          <p:cNvSpPr txBox="1">
            <a:spLocks noGrp="1"/>
          </p:cNvSpPr>
          <p:nvPr>
            <p:ph type="title"/>
          </p:nvPr>
        </p:nvSpPr>
        <p:spPr>
          <a:xfrm>
            <a:off x="1907869" y="1995600"/>
            <a:ext cx="3759476"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985"/>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2674" y="105369"/>
            <a:ext cx="11831407"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15" name="Google Shape;2415;p38"/>
          <p:cNvSpPr/>
          <p:nvPr/>
        </p:nvSpPr>
        <p:spPr>
          <a:xfrm>
            <a:off x="957625" y="397367"/>
            <a:ext cx="10246588" cy="60636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416" name="Google Shape;2416;p38"/>
          <p:cNvGrpSpPr/>
          <p:nvPr/>
        </p:nvGrpSpPr>
        <p:grpSpPr>
          <a:xfrm rot="1799965" flipH="1">
            <a:off x="8959320" y="3592578"/>
            <a:ext cx="2384304"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2" name="Google Shape;2452;p38"/>
          <p:cNvGrpSpPr/>
          <p:nvPr/>
        </p:nvGrpSpPr>
        <p:grpSpPr>
          <a:xfrm>
            <a:off x="9370960" y="380469"/>
            <a:ext cx="2100425"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grpSp>
      <p:grpSp>
        <p:nvGrpSpPr>
          <p:cNvPr id="2468" name="Google Shape;2468;p38"/>
          <p:cNvGrpSpPr/>
          <p:nvPr/>
        </p:nvGrpSpPr>
        <p:grpSpPr>
          <a:xfrm>
            <a:off x="1271349" y="1024801"/>
            <a:ext cx="1016546"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472" name="Google Shape;2472;p38"/>
          <p:cNvSpPr/>
          <p:nvPr/>
        </p:nvSpPr>
        <p:spPr>
          <a:xfrm rot="8823568">
            <a:off x="2249308" y="5510811"/>
            <a:ext cx="2708409"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473" name="Google Shape;2473;p38"/>
          <p:cNvSpPr/>
          <p:nvPr/>
        </p:nvSpPr>
        <p:spPr>
          <a:xfrm rot="-8552197" flipH="1">
            <a:off x="7186078" y="5510745"/>
            <a:ext cx="2708535"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115" y="147199"/>
            <a:ext cx="11824904"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57625" y="726633"/>
            <a:ext cx="10246588" cy="5404800"/>
          </a:xfrm>
          <a:prstGeom prst="roundRect">
            <a:avLst>
              <a:gd name="adj" fmla="val 5634"/>
            </a:avLst>
          </a:prstGeom>
          <a:solidFill>
            <a:schemeClr val="dk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26" name="Google Shape;2526;p39"/>
          <p:cNvSpPr/>
          <p:nvPr/>
        </p:nvSpPr>
        <p:spPr>
          <a:xfrm>
            <a:off x="7452169" y="2272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grpSp>
        <p:nvGrpSpPr>
          <p:cNvPr id="2527" name="Google Shape;2527;p39"/>
          <p:cNvGrpSpPr/>
          <p:nvPr/>
        </p:nvGrpSpPr>
        <p:grpSpPr>
          <a:xfrm>
            <a:off x="8693408" y="3093067"/>
            <a:ext cx="1155036"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59"/>
            </a:p>
          </p:txBody>
        </p:sp>
      </p:grpSp>
      <p:sp>
        <p:nvSpPr>
          <p:cNvPr id="2532" name="Google Shape;2532;p39"/>
          <p:cNvSpPr/>
          <p:nvPr/>
        </p:nvSpPr>
        <p:spPr>
          <a:xfrm flipH="1">
            <a:off x="9123604" y="2038567"/>
            <a:ext cx="257362" cy="245200"/>
          </a:xfrm>
          <a:prstGeom prst="star5">
            <a:avLst>
              <a:gd name="adj" fmla="val 19098"/>
              <a:gd name="hf" fmla="val 105146"/>
              <a:gd name="vf" fmla="val 110557"/>
            </a:avLst>
          </a:prstGeom>
          <a:solidFill>
            <a:schemeClr val="accent1"/>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3" name="Google Shape;2533;p39"/>
          <p:cNvSpPr/>
          <p:nvPr/>
        </p:nvSpPr>
        <p:spPr>
          <a:xfrm>
            <a:off x="9544414" y="4064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4" name="Google Shape;2534;p39"/>
          <p:cNvSpPr/>
          <p:nvPr/>
        </p:nvSpPr>
        <p:spPr>
          <a:xfrm>
            <a:off x="9544414" y="1648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5" name="Google Shape;2535;p39"/>
          <p:cNvSpPr/>
          <p:nvPr/>
        </p:nvSpPr>
        <p:spPr>
          <a:xfrm>
            <a:off x="7761535" y="4976213"/>
            <a:ext cx="1235925"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6" name="Google Shape;2536;p39"/>
          <p:cNvSpPr/>
          <p:nvPr/>
        </p:nvSpPr>
        <p:spPr>
          <a:xfrm flipH="1">
            <a:off x="9123604" y="4484967"/>
            <a:ext cx="257362" cy="245200"/>
          </a:xfrm>
          <a:prstGeom prst="star5">
            <a:avLst>
              <a:gd name="adj" fmla="val 19098"/>
              <a:gd name="hf" fmla="val 105146"/>
              <a:gd name="vf" fmla="val 110557"/>
            </a:avLst>
          </a:prstGeom>
          <a:solidFill>
            <a:schemeClr val="accent4"/>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7" name="Google Shape;2537;p39"/>
          <p:cNvSpPr/>
          <p:nvPr/>
        </p:nvSpPr>
        <p:spPr>
          <a:xfrm flipH="1">
            <a:off x="7641680" y="3313467"/>
            <a:ext cx="257362" cy="2452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
        <p:nvSpPr>
          <p:cNvPr id="2538" name="Google Shape;2538;p39"/>
          <p:cNvSpPr/>
          <p:nvPr/>
        </p:nvSpPr>
        <p:spPr>
          <a:xfrm flipH="1">
            <a:off x="10642804" y="3313467"/>
            <a:ext cx="257362" cy="2452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pPr marL="0" lvl="0" indent="0" algn="l" rtl="0">
              <a:spcBef>
                <a:spcPts val="0"/>
              </a:spcBef>
              <a:spcAft>
                <a:spcPts val="0"/>
              </a:spcAft>
              <a:buNone/>
            </a:pPr>
            <a:endParaRPr sz="235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625" y="720000"/>
            <a:ext cx="10246588"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7625" y="1536633"/>
            <a:ext cx="10246588"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6" r:id="rId5"/>
    <p:sldLayoutId id="2147483658" r:id="rId6"/>
    <p:sldLayoutId id="2147483674" r:id="rId7"/>
    <p:sldLayoutId id="2147483684" r:id="rId8"/>
    <p:sldLayoutId id="2147483685" r:id="rId9"/>
    <p:sldLayoutId id="2147483686"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4.png"/><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0">
            <a:extLst>
              <a:ext uri="{FF2B5EF4-FFF2-40B4-BE49-F238E27FC236}">
                <a16:creationId xmlns:a16="http://schemas.microsoft.com/office/drawing/2014/main" id="{73965309-4D49-D451-8700-69F1B5DBCCFA}"/>
              </a:ext>
            </a:extLst>
          </p:cNvPr>
          <p:cNvGraphicFramePr>
            <a:graphicFrameLocks noGrp="1"/>
          </p:cNvGraphicFramePr>
          <p:nvPr>
            <p:extLst>
              <p:ext uri="{D42A27DB-BD31-4B8C-83A1-F6EECF244321}">
                <p14:modId xmlns:p14="http://schemas.microsoft.com/office/powerpoint/2010/main" val="1941916204"/>
              </p:ext>
            </p:extLst>
          </p:nvPr>
        </p:nvGraphicFramePr>
        <p:xfrm>
          <a:off x="-579120" y="609986"/>
          <a:ext cx="13367744" cy="6634004"/>
        </p:xfrm>
        <a:graphic>
          <a:graphicData uri="http://schemas.openxmlformats.org/drawingml/2006/table">
            <a:tbl>
              <a:tblPr firstRow="1" bandRow="1"/>
              <a:tblGrid>
                <a:gridCol w="257072">
                  <a:extLst>
                    <a:ext uri="{9D8B030D-6E8A-4147-A177-3AD203B41FA5}">
                      <a16:colId xmlns:a16="http://schemas.microsoft.com/office/drawing/2014/main" val="3141195527"/>
                    </a:ext>
                  </a:extLst>
                </a:gridCol>
                <a:gridCol w="257072">
                  <a:extLst>
                    <a:ext uri="{9D8B030D-6E8A-4147-A177-3AD203B41FA5}">
                      <a16:colId xmlns:a16="http://schemas.microsoft.com/office/drawing/2014/main" val="3151147950"/>
                    </a:ext>
                  </a:extLst>
                </a:gridCol>
                <a:gridCol w="257072">
                  <a:extLst>
                    <a:ext uri="{9D8B030D-6E8A-4147-A177-3AD203B41FA5}">
                      <a16:colId xmlns:a16="http://schemas.microsoft.com/office/drawing/2014/main" val="1514941707"/>
                    </a:ext>
                  </a:extLst>
                </a:gridCol>
                <a:gridCol w="257072">
                  <a:extLst>
                    <a:ext uri="{9D8B030D-6E8A-4147-A177-3AD203B41FA5}">
                      <a16:colId xmlns:a16="http://schemas.microsoft.com/office/drawing/2014/main" val="3092453757"/>
                    </a:ext>
                  </a:extLst>
                </a:gridCol>
                <a:gridCol w="257072">
                  <a:extLst>
                    <a:ext uri="{9D8B030D-6E8A-4147-A177-3AD203B41FA5}">
                      <a16:colId xmlns:a16="http://schemas.microsoft.com/office/drawing/2014/main" val="1705943820"/>
                    </a:ext>
                  </a:extLst>
                </a:gridCol>
                <a:gridCol w="257072">
                  <a:extLst>
                    <a:ext uri="{9D8B030D-6E8A-4147-A177-3AD203B41FA5}">
                      <a16:colId xmlns:a16="http://schemas.microsoft.com/office/drawing/2014/main" val="3899532901"/>
                    </a:ext>
                  </a:extLst>
                </a:gridCol>
                <a:gridCol w="257072">
                  <a:extLst>
                    <a:ext uri="{9D8B030D-6E8A-4147-A177-3AD203B41FA5}">
                      <a16:colId xmlns:a16="http://schemas.microsoft.com/office/drawing/2014/main" val="1504412709"/>
                    </a:ext>
                  </a:extLst>
                </a:gridCol>
                <a:gridCol w="257072">
                  <a:extLst>
                    <a:ext uri="{9D8B030D-6E8A-4147-A177-3AD203B41FA5}">
                      <a16:colId xmlns:a16="http://schemas.microsoft.com/office/drawing/2014/main" val="1466808307"/>
                    </a:ext>
                  </a:extLst>
                </a:gridCol>
                <a:gridCol w="257072">
                  <a:extLst>
                    <a:ext uri="{9D8B030D-6E8A-4147-A177-3AD203B41FA5}">
                      <a16:colId xmlns:a16="http://schemas.microsoft.com/office/drawing/2014/main" val="3502664633"/>
                    </a:ext>
                  </a:extLst>
                </a:gridCol>
                <a:gridCol w="257072">
                  <a:extLst>
                    <a:ext uri="{9D8B030D-6E8A-4147-A177-3AD203B41FA5}">
                      <a16:colId xmlns:a16="http://schemas.microsoft.com/office/drawing/2014/main" val="2380817918"/>
                    </a:ext>
                  </a:extLst>
                </a:gridCol>
                <a:gridCol w="257072">
                  <a:extLst>
                    <a:ext uri="{9D8B030D-6E8A-4147-A177-3AD203B41FA5}">
                      <a16:colId xmlns:a16="http://schemas.microsoft.com/office/drawing/2014/main" val="3543710229"/>
                    </a:ext>
                  </a:extLst>
                </a:gridCol>
                <a:gridCol w="257072">
                  <a:extLst>
                    <a:ext uri="{9D8B030D-6E8A-4147-A177-3AD203B41FA5}">
                      <a16:colId xmlns:a16="http://schemas.microsoft.com/office/drawing/2014/main" val="1226207747"/>
                    </a:ext>
                  </a:extLst>
                </a:gridCol>
                <a:gridCol w="257072">
                  <a:extLst>
                    <a:ext uri="{9D8B030D-6E8A-4147-A177-3AD203B41FA5}">
                      <a16:colId xmlns:a16="http://schemas.microsoft.com/office/drawing/2014/main" val="2622740893"/>
                    </a:ext>
                  </a:extLst>
                </a:gridCol>
                <a:gridCol w="257072">
                  <a:extLst>
                    <a:ext uri="{9D8B030D-6E8A-4147-A177-3AD203B41FA5}">
                      <a16:colId xmlns:a16="http://schemas.microsoft.com/office/drawing/2014/main" val="3358236929"/>
                    </a:ext>
                  </a:extLst>
                </a:gridCol>
                <a:gridCol w="257072">
                  <a:extLst>
                    <a:ext uri="{9D8B030D-6E8A-4147-A177-3AD203B41FA5}">
                      <a16:colId xmlns:a16="http://schemas.microsoft.com/office/drawing/2014/main" val="3794742099"/>
                    </a:ext>
                  </a:extLst>
                </a:gridCol>
                <a:gridCol w="257072">
                  <a:extLst>
                    <a:ext uri="{9D8B030D-6E8A-4147-A177-3AD203B41FA5}">
                      <a16:colId xmlns:a16="http://schemas.microsoft.com/office/drawing/2014/main" val="2906486690"/>
                    </a:ext>
                  </a:extLst>
                </a:gridCol>
                <a:gridCol w="257072">
                  <a:extLst>
                    <a:ext uri="{9D8B030D-6E8A-4147-A177-3AD203B41FA5}">
                      <a16:colId xmlns:a16="http://schemas.microsoft.com/office/drawing/2014/main" val="3922166840"/>
                    </a:ext>
                  </a:extLst>
                </a:gridCol>
                <a:gridCol w="257072">
                  <a:extLst>
                    <a:ext uri="{9D8B030D-6E8A-4147-A177-3AD203B41FA5}">
                      <a16:colId xmlns:a16="http://schemas.microsoft.com/office/drawing/2014/main" val="2779761096"/>
                    </a:ext>
                  </a:extLst>
                </a:gridCol>
                <a:gridCol w="257072">
                  <a:extLst>
                    <a:ext uri="{9D8B030D-6E8A-4147-A177-3AD203B41FA5}">
                      <a16:colId xmlns:a16="http://schemas.microsoft.com/office/drawing/2014/main" val="2495969157"/>
                    </a:ext>
                  </a:extLst>
                </a:gridCol>
                <a:gridCol w="257072">
                  <a:extLst>
                    <a:ext uri="{9D8B030D-6E8A-4147-A177-3AD203B41FA5}">
                      <a16:colId xmlns:a16="http://schemas.microsoft.com/office/drawing/2014/main" val="3626927592"/>
                    </a:ext>
                  </a:extLst>
                </a:gridCol>
                <a:gridCol w="257072">
                  <a:extLst>
                    <a:ext uri="{9D8B030D-6E8A-4147-A177-3AD203B41FA5}">
                      <a16:colId xmlns:a16="http://schemas.microsoft.com/office/drawing/2014/main" val="857701770"/>
                    </a:ext>
                  </a:extLst>
                </a:gridCol>
                <a:gridCol w="257072">
                  <a:extLst>
                    <a:ext uri="{9D8B030D-6E8A-4147-A177-3AD203B41FA5}">
                      <a16:colId xmlns:a16="http://schemas.microsoft.com/office/drawing/2014/main" val="2309374168"/>
                    </a:ext>
                  </a:extLst>
                </a:gridCol>
                <a:gridCol w="257072">
                  <a:extLst>
                    <a:ext uri="{9D8B030D-6E8A-4147-A177-3AD203B41FA5}">
                      <a16:colId xmlns:a16="http://schemas.microsoft.com/office/drawing/2014/main" val="2423937644"/>
                    </a:ext>
                  </a:extLst>
                </a:gridCol>
                <a:gridCol w="257072">
                  <a:extLst>
                    <a:ext uri="{9D8B030D-6E8A-4147-A177-3AD203B41FA5}">
                      <a16:colId xmlns:a16="http://schemas.microsoft.com/office/drawing/2014/main" val="3181772300"/>
                    </a:ext>
                  </a:extLst>
                </a:gridCol>
                <a:gridCol w="257072">
                  <a:extLst>
                    <a:ext uri="{9D8B030D-6E8A-4147-A177-3AD203B41FA5}">
                      <a16:colId xmlns:a16="http://schemas.microsoft.com/office/drawing/2014/main" val="917889513"/>
                    </a:ext>
                  </a:extLst>
                </a:gridCol>
                <a:gridCol w="257072">
                  <a:extLst>
                    <a:ext uri="{9D8B030D-6E8A-4147-A177-3AD203B41FA5}">
                      <a16:colId xmlns:a16="http://schemas.microsoft.com/office/drawing/2014/main" val="3900200873"/>
                    </a:ext>
                  </a:extLst>
                </a:gridCol>
                <a:gridCol w="257072">
                  <a:extLst>
                    <a:ext uri="{9D8B030D-6E8A-4147-A177-3AD203B41FA5}">
                      <a16:colId xmlns:a16="http://schemas.microsoft.com/office/drawing/2014/main" val="1110172280"/>
                    </a:ext>
                  </a:extLst>
                </a:gridCol>
                <a:gridCol w="257072">
                  <a:extLst>
                    <a:ext uri="{9D8B030D-6E8A-4147-A177-3AD203B41FA5}">
                      <a16:colId xmlns:a16="http://schemas.microsoft.com/office/drawing/2014/main" val="2790098732"/>
                    </a:ext>
                  </a:extLst>
                </a:gridCol>
                <a:gridCol w="257072">
                  <a:extLst>
                    <a:ext uri="{9D8B030D-6E8A-4147-A177-3AD203B41FA5}">
                      <a16:colId xmlns:a16="http://schemas.microsoft.com/office/drawing/2014/main" val="590412432"/>
                    </a:ext>
                  </a:extLst>
                </a:gridCol>
                <a:gridCol w="257072">
                  <a:extLst>
                    <a:ext uri="{9D8B030D-6E8A-4147-A177-3AD203B41FA5}">
                      <a16:colId xmlns:a16="http://schemas.microsoft.com/office/drawing/2014/main" val="1269897463"/>
                    </a:ext>
                  </a:extLst>
                </a:gridCol>
                <a:gridCol w="257072">
                  <a:extLst>
                    <a:ext uri="{9D8B030D-6E8A-4147-A177-3AD203B41FA5}">
                      <a16:colId xmlns:a16="http://schemas.microsoft.com/office/drawing/2014/main" val="2868056576"/>
                    </a:ext>
                  </a:extLst>
                </a:gridCol>
                <a:gridCol w="257072">
                  <a:extLst>
                    <a:ext uri="{9D8B030D-6E8A-4147-A177-3AD203B41FA5}">
                      <a16:colId xmlns:a16="http://schemas.microsoft.com/office/drawing/2014/main" val="2161358710"/>
                    </a:ext>
                  </a:extLst>
                </a:gridCol>
                <a:gridCol w="257072">
                  <a:extLst>
                    <a:ext uri="{9D8B030D-6E8A-4147-A177-3AD203B41FA5}">
                      <a16:colId xmlns:a16="http://schemas.microsoft.com/office/drawing/2014/main" val="3163057758"/>
                    </a:ext>
                  </a:extLst>
                </a:gridCol>
                <a:gridCol w="257072">
                  <a:extLst>
                    <a:ext uri="{9D8B030D-6E8A-4147-A177-3AD203B41FA5}">
                      <a16:colId xmlns:a16="http://schemas.microsoft.com/office/drawing/2014/main" val="328346012"/>
                    </a:ext>
                  </a:extLst>
                </a:gridCol>
                <a:gridCol w="257072">
                  <a:extLst>
                    <a:ext uri="{9D8B030D-6E8A-4147-A177-3AD203B41FA5}">
                      <a16:colId xmlns:a16="http://schemas.microsoft.com/office/drawing/2014/main" val="1987707740"/>
                    </a:ext>
                  </a:extLst>
                </a:gridCol>
                <a:gridCol w="257072">
                  <a:extLst>
                    <a:ext uri="{9D8B030D-6E8A-4147-A177-3AD203B41FA5}">
                      <a16:colId xmlns:a16="http://schemas.microsoft.com/office/drawing/2014/main" val="996658431"/>
                    </a:ext>
                  </a:extLst>
                </a:gridCol>
                <a:gridCol w="257072">
                  <a:extLst>
                    <a:ext uri="{9D8B030D-6E8A-4147-A177-3AD203B41FA5}">
                      <a16:colId xmlns:a16="http://schemas.microsoft.com/office/drawing/2014/main" val="2612947994"/>
                    </a:ext>
                  </a:extLst>
                </a:gridCol>
                <a:gridCol w="257072">
                  <a:extLst>
                    <a:ext uri="{9D8B030D-6E8A-4147-A177-3AD203B41FA5}">
                      <a16:colId xmlns:a16="http://schemas.microsoft.com/office/drawing/2014/main" val="2148544139"/>
                    </a:ext>
                  </a:extLst>
                </a:gridCol>
                <a:gridCol w="257072">
                  <a:extLst>
                    <a:ext uri="{9D8B030D-6E8A-4147-A177-3AD203B41FA5}">
                      <a16:colId xmlns:a16="http://schemas.microsoft.com/office/drawing/2014/main" val="3249332975"/>
                    </a:ext>
                  </a:extLst>
                </a:gridCol>
                <a:gridCol w="257072">
                  <a:extLst>
                    <a:ext uri="{9D8B030D-6E8A-4147-A177-3AD203B41FA5}">
                      <a16:colId xmlns:a16="http://schemas.microsoft.com/office/drawing/2014/main" val="1654711919"/>
                    </a:ext>
                  </a:extLst>
                </a:gridCol>
                <a:gridCol w="257072">
                  <a:extLst>
                    <a:ext uri="{9D8B030D-6E8A-4147-A177-3AD203B41FA5}">
                      <a16:colId xmlns:a16="http://schemas.microsoft.com/office/drawing/2014/main" val="4015444291"/>
                    </a:ext>
                  </a:extLst>
                </a:gridCol>
                <a:gridCol w="257072">
                  <a:extLst>
                    <a:ext uri="{9D8B030D-6E8A-4147-A177-3AD203B41FA5}">
                      <a16:colId xmlns:a16="http://schemas.microsoft.com/office/drawing/2014/main" val="4236802669"/>
                    </a:ext>
                  </a:extLst>
                </a:gridCol>
                <a:gridCol w="257072">
                  <a:extLst>
                    <a:ext uri="{9D8B030D-6E8A-4147-A177-3AD203B41FA5}">
                      <a16:colId xmlns:a16="http://schemas.microsoft.com/office/drawing/2014/main" val="2318820784"/>
                    </a:ext>
                  </a:extLst>
                </a:gridCol>
                <a:gridCol w="257072">
                  <a:extLst>
                    <a:ext uri="{9D8B030D-6E8A-4147-A177-3AD203B41FA5}">
                      <a16:colId xmlns:a16="http://schemas.microsoft.com/office/drawing/2014/main" val="3970120949"/>
                    </a:ext>
                  </a:extLst>
                </a:gridCol>
                <a:gridCol w="257072">
                  <a:extLst>
                    <a:ext uri="{9D8B030D-6E8A-4147-A177-3AD203B41FA5}">
                      <a16:colId xmlns:a16="http://schemas.microsoft.com/office/drawing/2014/main" val="310546710"/>
                    </a:ext>
                  </a:extLst>
                </a:gridCol>
                <a:gridCol w="257072">
                  <a:extLst>
                    <a:ext uri="{9D8B030D-6E8A-4147-A177-3AD203B41FA5}">
                      <a16:colId xmlns:a16="http://schemas.microsoft.com/office/drawing/2014/main" val="1492156878"/>
                    </a:ext>
                  </a:extLst>
                </a:gridCol>
                <a:gridCol w="257072">
                  <a:extLst>
                    <a:ext uri="{9D8B030D-6E8A-4147-A177-3AD203B41FA5}">
                      <a16:colId xmlns:a16="http://schemas.microsoft.com/office/drawing/2014/main" val="3097457476"/>
                    </a:ext>
                  </a:extLst>
                </a:gridCol>
                <a:gridCol w="257072">
                  <a:extLst>
                    <a:ext uri="{9D8B030D-6E8A-4147-A177-3AD203B41FA5}">
                      <a16:colId xmlns:a16="http://schemas.microsoft.com/office/drawing/2014/main" val="2821193709"/>
                    </a:ext>
                  </a:extLst>
                </a:gridCol>
                <a:gridCol w="257072">
                  <a:extLst>
                    <a:ext uri="{9D8B030D-6E8A-4147-A177-3AD203B41FA5}">
                      <a16:colId xmlns:a16="http://schemas.microsoft.com/office/drawing/2014/main" val="3103761647"/>
                    </a:ext>
                  </a:extLst>
                </a:gridCol>
                <a:gridCol w="257072">
                  <a:extLst>
                    <a:ext uri="{9D8B030D-6E8A-4147-A177-3AD203B41FA5}">
                      <a16:colId xmlns:a16="http://schemas.microsoft.com/office/drawing/2014/main" val="3381576055"/>
                    </a:ext>
                  </a:extLst>
                </a:gridCol>
                <a:gridCol w="257072">
                  <a:extLst>
                    <a:ext uri="{9D8B030D-6E8A-4147-A177-3AD203B41FA5}">
                      <a16:colId xmlns:a16="http://schemas.microsoft.com/office/drawing/2014/main" val="514919813"/>
                    </a:ext>
                  </a:extLst>
                </a:gridCol>
                <a:gridCol w="257072">
                  <a:extLst>
                    <a:ext uri="{9D8B030D-6E8A-4147-A177-3AD203B41FA5}">
                      <a16:colId xmlns:a16="http://schemas.microsoft.com/office/drawing/2014/main" val="542129921"/>
                    </a:ext>
                  </a:extLst>
                </a:gridCol>
              </a:tblGrid>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0604127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15084919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9751841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2877877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8772509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926771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1110762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1005065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0338952"/>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12984368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8869966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5532587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04449343"/>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1020830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7587833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341740658"/>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1027698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740379920"/>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1610653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990137604"/>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21432036"/>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54111173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30183601"/>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56168485"/>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6939847"/>
                  </a:ext>
                </a:extLst>
              </a:tr>
              <a:tr h="254782">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endParaRPr lang="en-US" sz="1300"/>
                    </a:p>
                  </a:txBody>
                  <a:tcPr marL="57034" marR="57034" marT="28517" marB="28517">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735494077"/>
                  </a:ext>
                </a:extLst>
              </a:tr>
            </a:tbl>
          </a:graphicData>
        </a:graphic>
      </p:graphicFrame>
      <p:sp>
        <p:nvSpPr>
          <p:cNvPr id="13" name="TextBox 12">
            <a:extLst>
              <a:ext uri="{FF2B5EF4-FFF2-40B4-BE49-F238E27FC236}">
                <a16:creationId xmlns:a16="http://schemas.microsoft.com/office/drawing/2014/main" id="{F983672C-DC36-D662-FE8C-80F57FAC5967}"/>
              </a:ext>
            </a:extLst>
          </p:cNvPr>
          <p:cNvSpPr txBox="1"/>
          <p:nvPr/>
        </p:nvSpPr>
        <p:spPr>
          <a:xfrm>
            <a:off x="1377315" y="1109880"/>
            <a:ext cx="11547521" cy="857799"/>
          </a:xfrm>
          <a:prstGeom prst="rect">
            <a:avLst/>
          </a:prstGeom>
          <a:noFill/>
        </p:spPr>
        <p:txBody>
          <a:bodyPr wrap="square" rtlCol="0">
            <a:spAutoFit/>
          </a:bodyPr>
          <a:lstStyle/>
          <a:p>
            <a:pPr defTabSz="739683">
              <a:buClrTx/>
              <a:defRPr/>
            </a:pPr>
            <a:r>
              <a:rPr lang="en-VN" sz="4974" b="1" kern="1200">
                <a:solidFill>
                  <a:srgbClr val="7030A0"/>
                </a:solidFill>
                <a:latin typeface="HP001 4 hàng" panose="020B0603050302020204" pitchFamily="34" charset="0"/>
                <a:ea typeface="+mn-ea"/>
                <a:cs typeface="HP001 5H Normal" panose="020B0603050302020204" pitchFamily="34" charset="0"/>
              </a:rPr>
              <a:t>Thứ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gà</a:t>
            </a:r>
            <a:r>
              <a:rPr lang="en-US" sz="4974" b="1" kern="1200" err="1">
                <a:solidFill>
                  <a:srgbClr val="7030A0"/>
                </a:solidFill>
                <a:latin typeface="HP001 4 hàng" panose="020B0603050302020204" pitchFamily="34" charset="0"/>
                <a:ea typeface="+mn-ea"/>
                <a:cs typeface="HP001 5H Normal" panose="020B0603050302020204" pitchFamily="34" charset="0"/>
              </a:rPr>
              <a:t>ǀ</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n-US" sz="4974" b="1">
                <a:solidFill>
                  <a:srgbClr val="7030A0"/>
                </a:solidFill>
                <a:latin typeface="HP001 4 hàng" panose="020B0603050302020204" pitchFamily="34" charset="0"/>
                <a:cs typeface="HP001 5H Normal" panose="020B0603050302020204" pitchFamily="34" charset="0"/>
              </a:rPr>
              <a:t> </a:t>
            </a:r>
            <a:r>
              <a:rPr lang="el-GR" sz="4974" b="1" kern="1200" dirty="0">
                <a:solidFill>
                  <a:srgbClr val="7030A0"/>
                </a:solidFill>
                <a:latin typeface="HP001 4 hàng" panose="020B0603050302020204" pitchFamily="34" charset="0"/>
                <a:ea typeface="+mn-ea"/>
                <a:cs typeface="HP001 5H Normal" panose="020B0603050302020204" pitchFamily="34" charset="0"/>
              </a:rPr>
              <a:t>κ</a:t>
            </a:r>
            <a:r>
              <a:rPr lang="en-VN" sz="4974" b="1" kern="1200" dirty="0">
                <a:solidFill>
                  <a:srgbClr val="7030A0"/>
                </a:solidFill>
                <a:latin typeface="HP001 4 hàng" panose="020B0603050302020204" pitchFamily="34" charset="0"/>
                <a:ea typeface="+mn-ea"/>
                <a:cs typeface="HP001 5H Normal" panose="020B0603050302020204" pitchFamily="34" charset="0"/>
              </a:rPr>
              <a:t>án</a:t>
            </a:r>
            <a:r>
              <a:rPr lang="en-US" sz="4974" b="1" kern="1200" err="1">
                <a:solidFill>
                  <a:srgbClr val="7030A0"/>
                </a:solidFill>
                <a:latin typeface="HP001 4 hàng" panose="020B0603050302020204" pitchFamily="34" charset="0"/>
                <a:ea typeface="+mn-ea"/>
                <a:cs typeface="HP001 5H Normal" panose="020B0603050302020204" pitchFamily="34" charset="0"/>
              </a:rPr>
              <a:t>Ƒ</a:t>
            </a:r>
            <a:r>
              <a:rPr lang="en-US" sz="4974" b="1">
                <a:solidFill>
                  <a:srgbClr val="7030A0"/>
                </a:solidFill>
                <a:latin typeface="HP001 4 hàng" panose="020B0603050302020204" pitchFamily="34" charset="0"/>
                <a:cs typeface="HP001 5H Normal" panose="020B0603050302020204" pitchFamily="34" charset="0"/>
              </a:rPr>
              <a:t> …</a:t>
            </a:r>
            <a:r>
              <a:rPr lang="en-VN" sz="4974" b="1" kern="1200">
                <a:solidFill>
                  <a:srgbClr val="7030A0"/>
                </a:solidFill>
                <a:latin typeface="HP001 4 hàng" panose="020B0603050302020204" pitchFamily="34" charset="0"/>
                <a:ea typeface="+mn-ea"/>
                <a:cs typeface="HP001 5H Normal" panose="020B0603050302020204" pitchFamily="34" charset="0"/>
              </a:rPr>
              <a:t> </a:t>
            </a:r>
            <a:r>
              <a:rPr lang="en-US" sz="4974" b="1" kern="1200" dirty="0">
                <a:solidFill>
                  <a:srgbClr val="7030A0"/>
                </a:solidFill>
                <a:latin typeface="HP001 4 hàng" panose="020B0603050302020204" pitchFamily="34" charset="0"/>
                <a:ea typeface="+mn-ea"/>
                <a:cs typeface="HP001 5H Normal" panose="020B0603050302020204" pitchFamily="34" charset="0"/>
              </a:rPr>
              <a:t>w</a:t>
            </a:r>
            <a:r>
              <a:rPr lang="en-VN" sz="4974" b="1" kern="1200" dirty="0">
                <a:solidFill>
                  <a:srgbClr val="7030A0"/>
                </a:solidFill>
                <a:latin typeface="HP001 4 hàng" panose="020B0603050302020204" pitchFamily="34" charset="0"/>
                <a:ea typeface="+mn-ea"/>
                <a:cs typeface="HP001 5H Normal" panose="020B0603050302020204" pitchFamily="34" charset="0"/>
              </a:rPr>
              <a:t>ăm 202</a:t>
            </a:r>
            <a:r>
              <a:rPr lang="en-US" sz="4974" b="1" kern="1200" dirty="0">
                <a:solidFill>
                  <a:srgbClr val="7030A0"/>
                </a:solidFill>
                <a:latin typeface="HP001 4 hàng" panose="020B0603050302020204" pitchFamily="34" charset="0"/>
                <a:ea typeface="+mn-ea"/>
                <a:cs typeface="HP001 5H Normal" panose="020B0603050302020204" pitchFamily="34" charset="0"/>
              </a:rPr>
              <a:t>2</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4" name="TextBox 13">
            <a:extLst>
              <a:ext uri="{FF2B5EF4-FFF2-40B4-BE49-F238E27FC236}">
                <a16:creationId xmlns:a16="http://schemas.microsoft.com/office/drawing/2014/main" id="{A27082CC-79BE-65B2-CFB9-4DA5C00BBA65}"/>
              </a:ext>
            </a:extLst>
          </p:cNvPr>
          <p:cNvSpPr txBox="1"/>
          <p:nvPr/>
        </p:nvSpPr>
        <p:spPr>
          <a:xfrm>
            <a:off x="411412" y="3146327"/>
            <a:ext cx="390112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N</a:t>
            </a:r>
            <a:r>
              <a:rPr lang="el-GR" sz="4974" b="1" kern="1200">
                <a:solidFill>
                  <a:srgbClr val="7030A0"/>
                </a:solidFill>
                <a:latin typeface="HP001 4 hàng" panose="020B0603050302020204" pitchFamily="34" charset="0"/>
                <a:ea typeface="+mn-ea"/>
                <a:cs typeface="HP001 5H Normal" panose="020B0603050302020204" pitchFamily="34" charset="0"/>
              </a:rPr>
              <a:t>Ή; </a:t>
            </a:r>
            <a:r>
              <a:rPr lang="en-US" sz="4974" b="1" kern="1200">
                <a:solidFill>
                  <a:srgbClr val="7030A0"/>
                </a:solidFill>
                <a:latin typeface="HP001 4 hàng" panose="020B0603050302020204" pitchFamily="34" charset="0"/>
                <a:ea typeface="+mn-ea"/>
                <a:cs typeface="HP001 5H Normal" panose="020B0603050302020204" pitchFamily="34" charset="0"/>
              </a:rPr>
              <a:t>–</a:t>
            </a:r>
            <a:r>
              <a:rPr lang="el-GR" sz="4974" b="1" kern="1200">
                <a:solidFill>
                  <a:srgbClr val="7030A0"/>
                </a:solidFill>
                <a:latin typeface="HP001 4 hàng" panose="020B0603050302020204" pitchFamily="34" charset="0"/>
                <a:ea typeface="+mn-ea"/>
                <a:cs typeface="HP001 5H Normal" panose="020B0603050302020204" pitchFamily="34" charset="0"/>
              </a:rPr>
              <a:t> νμ</a:t>
            </a:r>
            <a:r>
              <a:rPr lang="en-US" sz="4974" b="1" kern="1200">
                <a:solidFill>
                  <a:srgbClr val="7030A0"/>
                </a:solidFill>
                <a:latin typeface="HP001 4 hàng" panose="020B0603050302020204" pitchFamily="34" charset="0"/>
                <a:ea typeface="+mn-ea"/>
                <a:cs typeface="HP001 5H Normal" panose="020B0603050302020204" pitchFamily="34" charset="0"/>
              </a:rPr>
              <a:t>Ğt:</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5" name="TextBox 4">
            <a:extLst>
              <a:ext uri="{FF2B5EF4-FFF2-40B4-BE49-F238E27FC236}">
                <a16:creationId xmlns:a16="http://schemas.microsoft.com/office/drawing/2014/main" id="{23A34C87-DEA1-FD50-1FA1-022C1460C8C4}"/>
              </a:ext>
            </a:extLst>
          </p:cNvPr>
          <p:cNvSpPr txBox="1"/>
          <p:nvPr/>
        </p:nvSpPr>
        <p:spPr>
          <a:xfrm>
            <a:off x="2942156" y="-56179"/>
            <a:ext cx="5119285" cy="747256"/>
          </a:xfrm>
          <a:prstGeom prst="rect">
            <a:avLst/>
          </a:prstGeom>
          <a:noFill/>
        </p:spPr>
        <p:txBody>
          <a:bodyPr wrap="square" rtlCol="0">
            <a:spAutoFit/>
          </a:bodyPr>
          <a:lstStyle/>
          <a:p>
            <a:pPr algn="ctr"/>
            <a:r>
              <a:rPr lang="en-US" sz="4256">
                <a:solidFill>
                  <a:srgbClr val="0070C0"/>
                </a:solidFill>
              </a:rPr>
              <a:t>CHUẨN BỊ</a:t>
            </a:r>
          </a:p>
        </p:txBody>
      </p:sp>
      <p:pic>
        <p:nvPicPr>
          <p:cNvPr id="1028" name="Picture 4" descr="Tổng hợp Quyển Vở Ô Ly giá rẻ, bán chạy tháng 7/2022 - BeeCost">
            <a:extLst>
              <a:ext uri="{FF2B5EF4-FFF2-40B4-BE49-F238E27FC236}">
                <a16:creationId xmlns:a16="http://schemas.microsoft.com/office/drawing/2014/main" id="{5A70F8EC-0797-978A-5E7B-1BFF00D5C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79" t="7028" r="18992" b="7028"/>
          <a:stretch/>
        </p:blipFill>
        <p:spPr bwMode="auto">
          <a:xfrm>
            <a:off x="3017662" y="4926392"/>
            <a:ext cx="1649211" cy="22703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ảng đen/ Bảng trắng/ Bảng học sinh khổ A4 giảm chỉ còn 18,000 đ">
            <a:extLst>
              <a:ext uri="{FF2B5EF4-FFF2-40B4-BE49-F238E27FC236}">
                <a16:creationId xmlns:a16="http://schemas.microsoft.com/office/drawing/2014/main" id="{F88173F6-7405-2E31-12B8-709D13911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808" y="4921167"/>
            <a:ext cx="2956630" cy="21897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Hàng Chất Lượng Cao] Bông lau bảng,xóa bảng,Giẻ lau bảng Cầm tay chắc chắn  -dc3912 | Shopee Việt Nam">
            <a:extLst>
              <a:ext uri="{FF2B5EF4-FFF2-40B4-BE49-F238E27FC236}">
                <a16:creationId xmlns:a16="http://schemas.microsoft.com/office/drawing/2014/main" id="{84052C4A-241B-D896-8EBF-5031BA79721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7462758" y="6099440"/>
            <a:ext cx="1636741" cy="9079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BÚT LÔNG BẢNG TL WB03 | Văn Phòng Phẩm Huyền Anh">
            <a:extLst>
              <a:ext uri="{FF2B5EF4-FFF2-40B4-BE49-F238E27FC236}">
                <a16:creationId xmlns:a16="http://schemas.microsoft.com/office/drawing/2014/main" id="{9C668DB8-E971-4375-8C3D-A296663C68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51" r="30098"/>
          <a:stretch/>
        </p:blipFill>
        <p:spPr bwMode="auto">
          <a:xfrm rot="13770365">
            <a:off x="6684981" y="4780261"/>
            <a:ext cx="836973" cy="23947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ADC4430-C204-EB9E-AB95-4244F22B43D0}"/>
              </a:ext>
            </a:extLst>
          </p:cNvPr>
          <p:cNvGrpSpPr/>
          <p:nvPr/>
        </p:nvGrpSpPr>
        <p:grpSpPr>
          <a:xfrm>
            <a:off x="8918089" y="3997164"/>
            <a:ext cx="2510563" cy="2791409"/>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8"/>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9"/>
            <a:stretch>
              <a:fillRect/>
            </a:stretch>
          </p:blipFill>
          <p:spPr>
            <a:xfrm>
              <a:off x="4282241" y="4543865"/>
              <a:ext cx="2125270" cy="2125270"/>
            </a:xfrm>
            <a:prstGeom prst="rect">
              <a:avLst/>
            </a:prstGeom>
          </p:spPr>
        </p:pic>
      </p:grpSp>
      <p:sp>
        <p:nvSpPr>
          <p:cNvPr id="23" name="TextBox 22">
            <a:extLst>
              <a:ext uri="{FF2B5EF4-FFF2-40B4-BE49-F238E27FC236}">
                <a16:creationId xmlns:a16="http://schemas.microsoft.com/office/drawing/2014/main" id="{EB88FE1F-04F8-F42A-C02C-4416EFA22BEC}"/>
              </a:ext>
            </a:extLst>
          </p:cNvPr>
          <p:cNvSpPr txBox="1"/>
          <p:nvPr/>
        </p:nvSpPr>
        <p:spPr>
          <a:xfrm>
            <a:off x="3459063" y="2123273"/>
            <a:ext cx="3011090" cy="857799"/>
          </a:xfrm>
          <a:prstGeom prst="rect">
            <a:avLst/>
          </a:prstGeom>
          <a:noFill/>
        </p:spPr>
        <p:txBody>
          <a:bodyPr wrap="square">
            <a:spAutoFit/>
          </a:bodyPr>
          <a:lstStyle/>
          <a:p>
            <a:r>
              <a:rPr lang="en-US" sz="4974" b="1">
                <a:solidFill>
                  <a:srgbClr val="7030A0"/>
                </a:solidFill>
                <a:latin typeface="HP001 4 hàng" panose="020B0603050302020204" pitchFamily="34" charset="0"/>
              </a:rPr>
              <a:t>Chíζ Ǉả</a:t>
            </a:r>
          </a:p>
        </p:txBody>
      </p:sp>
      <p:sp>
        <p:nvSpPr>
          <p:cNvPr id="24" name="TextBox 23">
            <a:extLst>
              <a:ext uri="{FF2B5EF4-FFF2-40B4-BE49-F238E27FC236}">
                <a16:creationId xmlns:a16="http://schemas.microsoft.com/office/drawing/2014/main" id="{865C8512-1DA3-D18C-EDA6-2584085E72C7}"/>
              </a:ext>
            </a:extLst>
          </p:cNvPr>
          <p:cNvSpPr txBox="1"/>
          <p:nvPr/>
        </p:nvSpPr>
        <p:spPr>
          <a:xfrm>
            <a:off x="2436293" y="4157942"/>
            <a:ext cx="7983747" cy="857799"/>
          </a:xfrm>
          <a:prstGeom prst="rect">
            <a:avLst/>
          </a:prstGeom>
          <a:noFill/>
        </p:spPr>
        <p:txBody>
          <a:bodyPr wrap="square" rtlCol="0">
            <a:spAutoFit/>
          </a:bodyPr>
          <a:lstStyle/>
          <a:p>
            <a:pPr defTabSz="739683">
              <a:buClrTx/>
              <a:defRPr/>
            </a:pPr>
            <a:r>
              <a:rPr lang="en-US" sz="4974" b="1" kern="1200">
                <a:solidFill>
                  <a:srgbClr val="7030A0"/>
                </a:solidFill>
                <a:latin typeface="HP001 4 hàng" panose="020B0603050302020204" pitchFamily="34" charset="0"/>
                <a:ea typeface="+mn-ea"/>
                <a:cs typeface="HP001 5H Normal" panose="020B0603050302020204" pitchFamily="34" charset="0"/>
              </a:rPr>
              <a:t>Tċ </a:t>
            </a:r>
            <a:r>
              <a:rPr lang="el-GR" sz="4974" b="1" kern="1200">
                <a:solidFill>
                  <a:srgbClr val="7030A0"/>
                </a:solidFill>
                <a:latin typeface="HP001 4 hàng" panose="020B0603050302020204" pitchFamily="34" charset="0"/>
                <a:ea typeface="+mn-ea"/>
                <a:cs typeface="HP001 5H Normal" panose="020B0603050302020204" pitchFamily="34" charset="0"/>
              </a:rPr>
              <a:t>ΐ</a:t>
            </a:r>
            <a:r>
              <a:rPr lang="en-US" sz="4974" b="1" kern="1200">
                <a:solidFill>
                  <a:srgbClr val="7030A0"/>
                </a:solidFill>
                <a:latin typeface="HP001 4 hàng" panose="020B0603050302020204" pitchFamily="34" charset="0"/>
                <a:ea typeface="+mn-ea"/>
                <a:cs typeface="HP001 5H Normal" panose="020B0603050302020204" pitchFamily="34" charset="0"/>
              </a:rPr>
              <a:t>êu em Ǉċ</a:t>
            </a:r>
            <a:endParaRPr lang="en-VN" sz="4974"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27" name="Picture 4" descr="Tiếng Việt 3 - Tập Một (Kết nối tri thức với cuộc sống)">
            <a:extLst>
              <a:ext uri="{FF2B5EF4-FFF2-40B4-BE49-F238E27FC236}">
                <a16:creationId xmlns:a16="http://schemas.microsoft.com/office/drawing/2014/main" id="{C5A0A2A8-F7FE-E23F-FDDE-886690256D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72304" y="4919924"/>
            <a:ext cx="1649211" cy="224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5497E9C5-B956-27A3-671E-ACCE02317E78}"/>
              </a:ext>
            </a:extLst>
          </p:cNvPr>
          <p:cNvGrpSpPr/>
          <p:nvPr/>
        </p:nvGrpSpPr>
        <p:grpSpPr>
          <a:xfrm>
            <a:off x="1632558" y="485240"/>
            <a:ext cx="10241952" cy="6185861"/>
            <a:chOff x="1593029" y="-1477756"/>
            <a:chExt cx="10241952" cy="6185861"/>
          </a:xfrm>
        </p:grpSpPr>
        <p:sp>
          <p:nvSpPr>
            <p:cNvPr id="5" name="TextBox 4">
              <a:extLst>
                <a:ext uri="{FF2B5EF4-FFF2-40B4-BE49-F238E27FC236}">
                  <a16:creationId xmlns:a16="http://schemas.microsoft.com/office/drawing/2014/main" id="{736718B7-454D-6E47-811D-0DAE87DC2DD2}"/>
                </a:ext>
              </a:extLst>
            </p:cNvPr>
            <p:cNvSpPr txBox="1"/>
            <p:nvPr/>
          </p:nvSpPr>
          <p:spPr>
            <a:xfrm>
              <a:off x="3530846" y="-1477756"/>
              <a:ext cx="5021087" cy="707886"/>
            </a:xfrm>
            <a:prstGeom prst="rect">
              <a:avLst/>
            </a:prstGeom>
            <a:noFill/>
          </p:spPr>
          <p:txBody>
            <a:bodyPr wrap="square" rtlCol="0">
              <a:spAutoFit/>
            </a:bodyPr>
            <a:lstStyle/>
            <a:p>
              <a:pPr algn="ctr"/>
              <a:r>
                <a:rPr lang="en-US" sz="4000" b="1"/>
                <a:t>TÔI YÊU EM TÔI</a:t>
              </a:r>
            </a:p>
          </p:txBody>
        </p:sp>
        <p:sp>
          <p:nvSpPr>
            <p:cNvPr id="6" name="TextBox 5">
              <a:extLst>
                <a:ext uri="{FF2B5EF4-FFF2-40B4-BE49-F238E27FC236}">
                  <a16:creationId xmlns:a16="http://schemas.microsoft.com/office/drawing/2014/main" id="{CB9684C0-443A-8D7F-C6F4-EAABAFA74D4E}"/>
                </a:ext>
              </a:extLst>
            </p:cNvPr>
            <p:cNvSpPr txBox="1"/>
            <p:nvPr/>
          </p:nvSpPr>
          <p:spPr>
            <a:xfrm>
              <a:off x="1593029" y="-677166"/>
              <a:ext cx="5465292" cy="2308324"/>
            </a:xfrm>
            <a:prstGeom prst="rect">
              <a:avLst/>
            </a:prstGeom>
            <a:noFill/>
          </p:spPr>
          <p:txBody>
            <a:bodyPr wrap="square" rtlCol="0">
              <a:spAutoFit/>
            </a:bodyPr>
            <a:lstStyle/>
            <a:p>
              <a:pPr algn="l"/>
              <a:r>
                <a:rPr lang="vi-VN" sz="3600"/>
                <a:t>Tôi yêu em tôi</a:t>
              </a:r>
            </a:p>
            <a:p>
              <a:pPr algn="l"/>
              <a:r>
                <a:rPr lang="vi-VN" sz="3600"/>
                <a:t>Nó cười rúc rích</a:t>
              </a:r>
            </a:p>
            <a:p>
              <a:pPr algn="l"/>
              <a:r>
                <a:rPr lang="vi-VN" sz="3600"/>
                <a:t>Mỗi khi tôi đùa</a:t>
              </a:r>
            </a:p>
            <a:p>
              <a:pPr algn="l"/>
              <a:r>
                <a:rPr lang="vi-VN" sz="3600"/>
                <a:t>Nó vui, nó thích.</a:t>
              </a:r>
            </a:p>
          </p:txBody>
        </p:sp>
        <p:sp>
          <p:nvSpPr>
            <p:cNvPr id="7" name="TextBox 6">
              <a:extLst>
                <a:ext uri="{FF2B5EF4-FFF2-40B4-BE49-F238E27FC236}">
                  <a16:creationId xmlns:a16="http://schemas.microsoft.com/office/drawing/2014/main" id="{75B52C36-E266-EE08-27F3-F8AE9B5E3ADE}"/>
                </a:ext>
              </a:extLst>
            </p:cNvPr>
            <p:cNvSpPr txBox="1"/>
            <p:nvPr/>
          </p:nvSpPr>
          <p:spPr>
            <a:xfrm>
              <a:off x="1593029" y="1845783"/>
              <a:ext cx="5465292" cy="2308324"/>
            </a:xfrm>
            <a:prstGeom prst="rect">
              <a:avLst/>
            </a:prstGeom>
            <a:noFill/>
          </p:spPr>
          <p:txBody>
            <a:bodyPr wrap="square" rtlCol="0">
              <a:spAutoFit/>
            </a:bodyPr>
            <a:lstStyle/>
            <a:p>
              <a:pPr algn="l"/>
              <a:r>
                <a:rPr lang="vi-VN" sz="3600"/>
                <a:t>Mắt nó đen ngời</a:t>
              </a:r>
            </a:p>
            <a:p>
              <a:pPr algn="l"/>
              <a:r>
                <a:rPr lang="vi-VN" sz="3600"/>
                <a:t>Trong veo như nước</a:t>
              </a:r>
            </a:p>
            <a:p>
              <a:pPr algn="l"/>
              <a:r>
                <a:rPr lang="vi-VN" sz="3600"/>
                <a:t>Miệng nó tươi hồng</a:t>
              </a:r>
            </a:p>
            <a:p>
              <a:pPr algn="l"/>
              <a:r>
                <a:rPr lang="vi-VN" sz="3600"/>
                <a:t>Nói như khướu hót.</a:t>
              </a:r>
            </a:p>
          </p:txBody>
        </p:sp>
        <p:sp>
          <p:nvSpPr>
            <p:cNvPr id="15" name="TextBox 14">
              <a:extLst>
                <a:ext uri="{FF2B5EF4-FFF2-40B4-BE49-F238E27FC236}">
                  <a16:creationId xmlns:a16="http://schemas.microsoft.com/office/drawing/2014/main" id="{4B142F36-E69B-E0A5-EAA7-89C0810A443B}"/>
                </a:ext>
              </a:extLst>
            </p:cNvPr>
            <p:cNvSpPr txBox="1"/>
            <p:nvPr/>
          </p:nvSpPr>
          <p:spPr>
            <a:xfrm>
              <a:off x="6244345" y="-677166"/>
              <a:ext cx="5590636" cy="2308324"/>
            </a:xfrm>
            <a:prstGeom prst="rect">
              <a:avLst/>
            </a:prstGeom>
            <a:noFill/>
          </p:spPr>
          <p:txBody>
            <a:bodyPr wrap="square" rtlCol="0">
              <a:spAutoFit/>
            </a:bodyPr>
            <a:lstStyle/>
            <a:p>
              <a:pPr algn="l"/>
              <a:r>
                <a:rPr lang="vi-VN" sz="3600"/>
                <a:t>Hoa lan, hoa lí</a:t>
              </a:r>
            </a:p>
            <a:p>
              <a:pPr algn="l"/>
              <a:r>
                <a:rPr lang="vi-VN" sz="3600"/>
                <a:t>Nó nhặt cài đầu</a:t>
              </a:r>
            </a:p>
            <a:p>
              <a:pPr algn="l"/>
              <a:r>
                <a:rPr lang="vi-VN" sz="3600"/>
                <a:t>Hương thơm theo nó</a:t>
              </a:r>
            </a:p>
            <a:p>
              <a:pPr algn="l"/>
              <a:r>
                <a:rPr lang="vi-VN" sz="3600"/>
                <a:t>Sân trước vườn sau.</a:t>
              </a:r>
            </a:p>
          </p:txBody>
        </p:sp>
        <p:sp>
          <p:nvSpPr>
            <p:cNvPr id="16" name="TextBox 15">
              <a:extLst>
                <a:ext uri="{FF2B5EF4-FFF2-40B4-BE49-F238E27FC236}">
                  <a16:creationId xmlns:a16="http://schemas.microsoft.com/office/drawing/2014/main" id="{4F9487BB-3C2A-0A06-7141-75BE7A9B7AC8}"/>
                </a:ext>
              </a:extLst>
            </p:cNvPr>
            <p:cNvSpPr txBox="1"/>
            <p:nvPr/>
          </p:nvSpPr>
          <p:spPr>
            <a:xfrm>
              <a:off x="6244345" y="1845783"/>
              <a:ext cx="5054686" cy="2862322"/>
            </a:xfrm>
            <a:prstGeom prst="rect">
              <a:avLst/>
            </a:prstGeom>
            <a:noFill/>
          </p:spPr>
          <p:txBody>
            <a:bodyPr wrap="square" rtlCol="0">
              <a:spAutoFit/>
            </a:bodyPr>
            <a:lstStyle/>
            <a:p>
              <a:pPr algn="l"/>
              <a:r>
                <a:rPr lang="en-US" sz="3600"/>
                <a:t>Tôi đi đâu lâu</a:t>
              </a:r>
            </a:p>
            <a:p>
              <a:pPr algn="l"/>
              <a:r>
                <a:rPr lang="en-US" sz="3600"/>
                <a:t>Nó mong, nó nhắc</a:t>
              </a:r>
            </a:p>
            <a:p>
              <a:pPr algn="l"/>
              <a:r>
                <a:rPr lang="en-US" sz="3600"/>
                <a:t>Nó nấp sau cây</a:t>
              </a:r>
            </a:p>
            <a:p>
              <a:pPr algn="l"/>
              <a:r>
                <a:rPr lang="en-US" sz="3600"/>
                <a:t>Òa ra ôm chặt.</a:t>
              </a:r>
            </a:p>
            <a:p>
              <a:pPr algn="l"/>
              <a:r>
                <a:rPr lang="en-US" sz="3600"/>
                <a:t>                (Phạm Hổ)</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grpSp>
        <p:nvGrpSpPr>
          <p:cNvPr id="2676" name="Google Shape;2676;p43"/>
          <p:cNvGrpSpPr/>
          <p:nvPr/>
        </p:nvGrpSpPr>
        <p:grpSpPr>
          <a:xfrm>
            <a:off x="1880337" y="2798129"/>
            <a:ext cx="8187884" cy="3799213"/>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599" tIns="121599" rIns="121599" bIns="121599" anchor="ctr" anchorCtr="0">
              <a:noAutofit/>
            </a:bodyPr>
            <a:lstStyle/>
            <a:p>
              <a:endParaRPr sz="2359"/>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599" tIns="121599" rIns="121599" bIns="121599" anchor="ctr" anchorCtr="0">
              <a:noAutofit/>
            </a:bodyPr>
            <a:lstStyle/>
            <a:p>
              <a:endParaRPr sz="2359"/>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599" tIns="121599" rIns="121599" bIns="121599" anchor="ctr" anchorCtr="0">
              <a:noAutofit/>
            </a:bodyPr>
            <a:lstStyle/>
            <a:p>
              <a:endParaRPr sz="2359"/>
            </a:p>
          </p:txBody>
        </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2" y="1206713"/>
            <a:ext cx="8507318"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4758" b="1">
                <a:latin typeface="+mj-lt"/>
              </a:rPr>
              <a:t>1. </a:t>
            </a:r>
          </a:p>
          <a:p>
            <a:pPr algn="ctr"/>
            <a:r>
              <a:rPr lang="en-US" sz="4758" b="1">
                <a:latin typeface="+mj-lt"/>
              </a:rPr>
              <a:t>Nghe – viết:</a:t>
            </a:r>
            <a:endParaRPr lang="en-US" sz="6488" b="1">
              <a:solidFill>
                <a:srgbClr val="0070C0"/>
              </a:solidFill>
              <a:latin typeface="+mj-lt"/>
            </a:endParaRPr>
          </a:p>
        </p:txBody>
      </p:sp>
      <p:pic>
        <p:nvPicPr>
          <p:cNvPr id="3" name="Picture 2">
            <a:extLst>
              <a:ext uri="{FF2B5EF4-FFF2-40B4-BE49-F238E27FC236}">
                <a16:creationId xmlns:a16="http://schemas.microsoft.com/office/drawing/2014/main" id="{F63C123B-2D52-CA21-8A11-BD4EBA52E4A9}"/>
              </a:ext>
            </a:extLst>
          </p:cNvPr>
          <p:cNvPicPr>
            <a:picLocks noChangeAspect="1"/>
          </p:cNvPicPr>
          <p:nvPr/>
        </p:nvPicPr>
        <p:blipFill>
          <a:blip r:embed="rId3"/>
          <a:stretch>
            <a:fillRect/>
          </a:stretch>
        </p:blipFill>
        <p:spPr>
          <a:xfrm>
            <a:off x="6820425" y="1206713"/>
            <a:ext cx="2733675" cy="4876800"/>
          </a:xfrm>
          <a:prstGeom prst="rect">
            <a:avLst/>
          </a:prstGeom>
        </p:spPr>
      </p:pic>
    </p:spTree>
    <p:extLst>
      <p:ext uri="{BB962C8B-B14F-4D97-AF65-F5344CB8AC3E}">
        <p14:creationId xmlns:p14="http://schemas.microsoft.com/office/powerpoint/2010/main" val="134215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80A4289E-ABDB-4C8C-05F3-8199168796CD}"/>
              </a:ext>
            </a:extLst>
          </p:cNvPr>
          <p:cNvGrpSpPr/>
          <p:nvPr/>
        </p:nvGrpSpPr>
        <p:grpSpPr>
          <a:xfrm>
            <a:off x="1632558" y="485240"/>
            <a:ext cx="10241952" cy="6185861"/>
            <a:chOff x="1593029" y="-1477756"/>
            <a:chExt cx="10241952" cy="6185861"/>
          </a:xfrm>
        </p:grpSpPr>
        <p:sp>
          <p:nvSpPr>
            <p:cNvPr id="4" name="TextBox 3">
              <a:extLst>
                <a:ext uri="{FF2B5EF4-FFF2-40B4-BE49-F238E27FC236}">
                  <a16:creationId xmlns:a16="http://schemas.microsoft.com/office/drawing/2014/main" id="{A86C12A6-86E0-EDE0-C47B-CFB7098A9DBC}"/>
                </a:ext>
              </a:extLst>
            </p:cNvPr>
            <p:cNvSpPr txBox="1"/>
            <p:nvPr/>
          </p:nvSpPr>
          <p:spPr>
            <a:xfrm>
              <a:off x="3530846" y="-1477756"/>
              <a:ext cx="5021087" cy="707886"/>
            </a:xfrm>
            <a:prstGeom prst="rect">
              <a:avLst/>
            </a:prstGeom>
            <a:noFill/>
          </p:spPr>
          <p:txBody>
            <a:bodyPr wrap="square" rtlCol="0">
              <a:spAutoFit/>
            </a:bodyPr>
            <a:lstStyle/>
            <a:p>
              <a:pPr algn="ctr"/>
              <a:r>
                <a:rPr lang="en-US" sz="4000" b="1"/>
                <a:t>TÔI YÊU EM TÔI</a:t>
              </a:r>
            </a:p>
          </p:txBody>
        </p:sp>
        <p:sp>
          <p:nvSpPr>
            <p:cNvPr id="5" name="TextBox 4">
              <a:extLst>
                <a:ext uri="{FF2B5EF4-FFF2-40B4-BE49-F238E27FC236}">
                  <a16:creationId xmlns:a16="http://schemas.microsoft.com/office/drawing/2014/main" id="{FABD048D-22B5-E577-2C57-CE61B25F88DF}"/>
                </a:ext>
              </a:extLst>
            </p:cNvPr>
            <p:cNvSpPr txBox="1"/>
            <p:nvPr/>
          </p:nvSpPr>
          <p:spPr>
            <a:xfrm>
              <a:off x="1593029" y="-677166"/>
              <a:ext cx="5465292" cy="2308324"/>
            </a:xfrm>
            <a:prstGeom prst="rect">
              <a:avLst/>
            </a:prstGeom>
            <a:noFill/>
          </p:spPr>
          <p:txBody>
            <a:bodyPr wrap="square" rtlCol="0">
              <a:spAutoFit/>
            </a:bodyPr>
            <a:lstStyle/>
            <a:p>
              <a:pPr algn="l"/>
              <a:r>
                <a:rPr lang="vi-VN" sz="3600"/>
                <a:t>Tôi yêu em tôi</a:t>
              </a:r>
            </a:p>
            <a:p>
              <a:pPr algn="l"/>
              <a:r>
                <a:rPr lang="vi-VN" sz="3600"/>
                <a:t>Nó cười rúc rích</a:t>
              </a:r>
            </a:p>
            <a:p>
              <a:pPr algn="l"/>
              <a:r>
                <a:rPr lang="vi-VN" sz="3600"/>
                <a:t>Mỗi khi tôi đùa</a:t>
              </a:r>
            </a:p>
            <a:p>
              <a:pPr algn="l"/>
              <a:r>
                <a:rPr lang="vi-VN" sz="3600"/>
                <a:t>Nó vui, nó thích.</a:t>
              </a:r>
            </a:p>
          </p:txBody>
        </p:sp>
        <p:sp>
          <p:nvSpPr>
            <p:cNvPr id="8" name="TextBox 7">
              <a:extLst>
                <a:ext uri="{FF2B5EF4-FFF2-40B4-BE49-F238E27FC236}">
                  <a16:creationId xmlns:a16="http://schemas.microsoft.com/office/drawing/2014/main" id="{C8074AC3-DB81-1556-0ED5-3A79A2F6367D}"/>
                </a:ext>
              </a:extLst>
            </p:cNvPr>
            <p:cNvSpPr txBox="1"/>
            <p:nvPr/>
          </p:nvSpPr>
          <p:spPr>
            <a:xfrm>
              <a:off x="1593029" y="1845783"/>
              <a:ext cx="5465292" cy="2308324"/>
            </a:xfrm>
            <a:prstGeom prst="rect">
              <a:avLst/>
            </a:prstGeom>
            <a:noFill/>
          </p:spPr>
          <p:txBody>
            <a:bodyPr wrap="square" rtlCol="0">
              <a:spAutoFit/>
            </a:bodyPr>
            <a:lstStyle/>
            <a:p>
              <a:pPr algn="l"/>
              <a:r>
                <a:rPr lang="vi-VN" sz="3600"/>
                <a:t>Mắt nó đen ngời</a:t>
              </a:r>
            </a:p>
            <a:p>
              <a:pPr algn="l"/>
              <a:r>
                <a:rPr lang="vi-VN" sz="3600"/>
                <a:t>Trong veo như nước</a:t>
              </a:r>
            </a:p>
            <a:p>
              <a:pPr algn="l"/>
              <a:r>
                <a:rPr lang="vi-VN" sz="3600"/>
                <a:t>Miệng nó tươi hồng</a:t>
              </a:r>
            </a:p>
            <a:p>
              <a:pPr algn="l"/>
              <a:r>
                <a:rPr lang="vi-VN" sz="3600"/>
                <a:t>Nói như khướu hót.</a:t>
              </a:r>
            </a:p>
          </p:txBody>
        </p:sp>
        <p:sp>
          <p:nvSpPr>
            <p:cNvPr id="11" name="TextBox 10">
              <a:extLst>
                <a:ext uri="{FF2B5EF4-FFF2-40B4-BE49-F238E27FC236}">
                  <a16:creationId xmlns:a16="http://schemas.microsoft.com/office/drawing/2014/main" id="{0FF6E55C-D929-7D2E-2991-9EEB90CD6732}"/>
                </a:ext>
              </a:extLst>
            </p:cNvPr>
            <p:cNvSpPr txBox="1"/>
            <p:nvPr/>
          </p:nvSpPr>
          <p:spPr>
            <a:xfrm>
              <a:off x="6244345" y="-677166"/>
              <a:ext cx="5590636" cy="2308324"/>
            </a:xfrm>
            <a:prstGeom prst="rect">
              <a:avLst/>
            </a:prstGeom>
            <a:noFill/>
          </p:spPr>
          <p:txBody>
            <a:bodyPr wrap="square" rtlCol="0">
              <a:spAutoFit/>
            </a:bodyPr>
            <a:lstStyle/>
            <a:p>
              <a:pPr algn="l"/>
              <a:r>
                <a:rPr lang="vi-VN" sz="3600"/>
                <a:t>Hoa lan, hoa lí</a:t>
              </a:r>
            </a:p>
            <a:p>
              <a:pPr algn="l"/>
              <a:r>
                <a:rPr lang="vi-VN" sz="3600"/>
                <a:t>Nó nhặt cài đầu</a:t>
              </a:r>
            </a:p>
            <a:p>
              <a:pPr algn="l"/>
              <a:r>
                <a:rPr lang="vi-VN" sz="3600"/>
                <a:t>Hương thơm theo nó</a:t>
              </a:r>
            </a:p>
            <a:p>
              <a:pPr algn="l"/>
              <a:r>
                <a:rPr lang="vi-VN" sz="3600"/>
                <a:t>Sân trước vườn sau.</a:t>
              </a:r>
            </a:p>
          </p:txBody>
        </p:sp>
        <p:sp>
          <p:nvSpPr>
            <p:cNvPr id="12" name="TextBox 11">
              <a:extLst>
                <a:ext uri="{FF2B5EF4-FFF2-40B4-BE49-F238E27FC236}">
                  <a16:creationId xmlns:a16="http://schemas.microsoft.com/office/drawing/2014/main" id="{422368F3-FCC5-30F0-42BB-3392736CA72C}"/>
                </a:ext>
              </a:extLst>
            </p:cNvPr>
            <p:cNvSpPr txBox="1"/>
            <p:nvPr/>
          </p:nvSpPr>
          <p:spPr>
            <a:xfrm>
              <a:off x="6244345" y="1845783"/>
              <a:ext cx="5054686" cy="2862322"/>
            </a:xfrm>
            <a:prstGeom prst="rect">
              <a:avLst/>
            </a:prstGeom>
            <a:noFill/>
          </p:spPr>
          <p:txBody>
            <a:bodyPr wrap="square" rtlCol="0">
              <a:spAutoFit/>
            </a:bodyPr>
            <a:lstStyle/>
            <a:p>
              <a:pPr algn="l"/>
              <a:r>
                <a:rPr lang="en-US" sz="3600"/>
                <a:t>Tôi đi đâu lâu</a:t>
              </a:r>
            </a:p>
            <a:p>
              <a:pPr algn="l"/>
              <a:r>
                <a:rPr lang="en-US" sz="3600"/>
                <a:t>Nó mong, nó nhắc</a:t>
              </a:r>
            </a:p>
            <a:p>
              <a:pPr algn="l"/>
              <a:r>
                <a:rPr lang="en-US" sz="3600"/>
                <a:t>Nó nấp sau cây</a:t>
              </a:r>
            </a:p>
            <a:p>
              <a:pPr algn="l"/>
              <a:r>
                <a:rPr lang="en-US" sz="3600"/>
                <a:t>Òa ra ôm chặt.</a:t>
              </a:r>
            </a:p>
            <a:p>
              <a:pPr algn="l"/>
              <a:r>
                <a:rPr lang="en-US" sz="3600"/>
                <a:t>                (Phạm Hổ)</a:t>
              </a:r>
            </a:p>
          </p:txBody>
        </p:sp>
      </p:grpSp>
    </p:spTree>
    <p:extLst>
      <p:ext uri="{BB962C8B-B14F-4D97-AF65-F5344CB8AC3E}">
        <p14:creationId xmlns:p14="http://schemas.microsoft.com/office/powerpoint/2010/main" val="2757077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236719" y="1571416"/>
            <a:ext cx="7541521" cy="4247317"/>
          </a:xfrm>
          <a:prstGeom prst="rect">
            <a:avLst/>
          </a:prstGeom>
          <a:noFill/>
        </p:spPr>
        <p:txBody>
          <a:bodyPr wrap="square" rtlCol="0">
            <a:spAutoFit/>
          </a:bodyPr>
          <a:lstStyle/>
          <a:p>
            <a:pPr algn="just">
              <a:spcBef>
                <a:spcPts val="600"/>
              </a:spcBef>
              <a:spcAft>
                <a:spcPts val="600"/>
              </a:spcAft>
            </a:pPr>
            <a:r>
              <a:rPr lang="en-US" sz="5400"/>
              <a:t>	Người đọc cảm nhận được vẻ đáng yêu của cô em gái và tình cảm yêu quý nhau của hai anh em.</a:t>
            </a:r>
          </a:p>
        </p:txBody>
      </p:sp>
    </p:spTree>
    <p:extLst>
      <p:ext uri="{BB962C8B-B14F-4D97-AF65-F5344CB8AC3E}">
        <p14:creationId xmlns:p14="http://schemas.microsoft.com/office/powerpoint/2010/main" val="518494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401945" y="1712017"/>
            <a:ext cx="5607775" cy="990912"/>
          </a:xfrm>
          <a:prstGeom prst="rect">
            <a:avLst/>
          </a:prstGeom>
          <a:noFill/>
        </p:spPr>
        <p:txBody>
          <a:bodyPr wrap="square" rtlCol="0">
            <a:spAutoFit/>
          </a:bodyPr>
          <a:lstStyle/>
          <a:p>
            <a:pPr algn="just"/>
            <a:r>
              <a:rPr lang="en-US" sz="5839">
                <a:solidFill>
                  <a:srgbClr val="0070C0"/>
                </a:solidFill>
              </a:rPr>
              <a:t>Lắng nghe</a:t>
            </a:r>
          </a:p>
        </p:txBody>
      </p:sp>
      <p:pic>
        <p:nvPicPr>
          <p:cNvPr id="4098" name="Picture 2">
            <a:extLst>
              <a:ext uri="{FF2B5EF4-FFF2-40B4-BE49-F238E27FC236}">
                <a16:creationId xmlns:a16="http://schemas.microsoft.com/office/drawing/2014/main" id="{20A0D75F-BA6C-5291-1955-231C77E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562" y="2710413"/>
            <a:ext cx="6448276" cy="4301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725BA5F-0E96-E770-21F8-6C119864E32D}"/>
              </a:ext>
            </a:extLst>
          </p:cNvPr>
          <p:cNvSpPr txBox="1"/>
          <p:nvPr/>
        </p:nvSpPr>
        <p:spPr>
          <a:xfrm>
            <a:off x="1506154" y="6238217"/>
            <a:ext cx="5607775" cy="891013"/>
          </a:xfrm>
          <a:prstGeom prst="rect">
            <a:avLst/>
          </a:prstGeom>
          <a:noFill/>
        </p:spPr>
        <p:txBody>
          <a:bodyPr wrap="square" rtlCol="0">
            <a:spAutoFit/>
          </a:bodyPr>
          <a:lstStyle/>
          <a:p>
            <a:pPr algn="just"/>
            <a:r>
              <a:rPr lang="en-US" sz="1730">
                <a:solidFill>
                  <a:srgbClr val="002060"/>
                </a:solidFill>
              </a:rPr>
              <a:t>GV đọc mẫu</a:t>
            </a:r>
          </a:p>
          <a:p>
            <a:pPr algn="just"/>
            <a:r>
              <a:rPr lang="en-US" sz="1730">
                <a:solidFill>
                  <a:srgbClr val="002060"/>
                </a:solidFill>
              </a:rPr>
              <a:t>1 hs đọc toàn bài</a:t>
            </a:r>
          </a:p>
          <a:p>
            <a:pPr algn="just"/>
            <a:r>
              <a:rPr lang="en-US" sz="1730">
                <a:solidFill>
                  <a:srgbClr val="002060"/>
                </a:solidFill>
              </a:rPr>
              <a:t>HS dưới lớp theo dõi vào sách.</a:t>
            </a:r>
          </a:p>
        </p:txBody>
      </p:sp>
    </p:spTree>
    <p:extLst>
      <p:ext uri="{BB962C8B-B14F-4D97-AF65-F5344CB8AC3E}">
        <p14:creationId xmlns:p14="http://schemas.microsoft.com/office/powerpoint/2010/main" val="228668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12" name="Group 11">
            <a:extLst>
              <a:ext uri="{FF2B5EF4-FFF2-40B4-BE49-F238E27FC236}">
                <a16:creationId xmlns:a16="http://schemas.microsoft.com/office/drawing/2014/main" id="{5D15236C-6F11-90C3-B771-A59AC7D3733A}"/>
              </a:ext>
            </a:extLst>
          </p:cNvPr>
          <p:cNvGrpSpPr/>
          <p:nvPr/>
        </p:nvGrpSpPr>
        <p:grpSpPr>
          <a:xfrm>
            <a:off x="1632558" y="485240"/>
            <a:ext cx="10241952" cy="6185861"/>
            <a:chOff x="1593029" y="-1477756"/>
            <a:chExt cx="10241952" cy="6185861"/>
          </a:xfrm>
        </p:grpSpPr>
        <p:sp>
          <p:nvSpPr>
            <p:cNvPr id="13" name="TextBox 12">
              <a:extLst>
                <a:ext uri="{FF2B5EF4-FFF2-40B4-BE49-F238E27FC236}">
                  <a16:creationId xmlns:a16="http://schemas.microsoft.com/office/drawing/2014/main" id="{3B9342B4-BEF6-212D-5EA6-7C6F0096BE05}"/>
                </a:ext>
              </a:extLst>
            </p:cNvPr>
            <p:cNvSpPr txBox="1"/>
            <p:nvPr/>
          </p:nvSpPr>
          <p:spPr>
            <a:xfrm>
              <a:off x="3530846" y="-1477756"/>
              <a:ext cx="5021087" cy="707886"/>
            </a:xfrm>
            <a:prstGeom prst="rect">
              <a:avLst/>
            </a:prstGeom>
            <a:noFill/>
          </p:spPr>
          <p:txBody>
            <a:bodyPr wrap="square" rtlCol="0">
              <a:spAutoFit/>
            </a:bodyPr>
            <a:lstStyle/>
            <a:p>
              <a:pPr algn="ctr"/>
              <a:r>
                <a:rPr lang="en-US" sz="4000" b="1"/>
                <a:t>TÔI YÊU EM TÔI</a:t>
              </a:r>
            </a:p>
          </p:txBody>
        </p:sp>
        <p:sp>
          <p:nvSpPr>
            <p:cNvPr id="14" name="TextBox 13">
              <a:extLst>
                <a:ext uri="{FF2B5EF4-FFF2-40B4-BE49-F238E27FC236}">
                  <a16:creationId xmlns:a16="http://schemas.microsoft.com/office/drawing/2014/main" id="{29F1A978-D83D-A115-7C52-92DB5F73B6F2}"/>
                </a:ext>
              </a:extLst>
            </p:cNvPr>
            <p:cNvSpPr txBox="1"/>
            <p:nvPr/>
          </p:nvSpPr>
          <p:spPr>
            <a:xfrm>
              <a:off x="1593029" y="-677166"/>
              <a:ext cx="5465292" cy="2308324"/>
            </a:xfrm>
            <a:prstGeom prst="rect">
              <a:avLst/>
            </a:prstGeom>
            <a:noFill/>
          </p:spPr>
          <p:txBody>
            <a:bodyPr wrap="square" rtlCol="0">
              <a:spAutoFit/>
            </a:bodyPr>
            <a:lstStyle/>
            <a:p>
              <a:pPr algn="l"/>
              <a:r>
                <a:rPr lang="vi-VN" sz="3600"/>
                <a:t>Tôi yêu em tôi</a:t>
              </a:r>
            </a:p>
            <a:p>
              <a:pPr algn="l"/>
              <a:r>
                <a:rPr lang="vi-VN" sz="3600"/>
                <a:t>Nó cười rúc rích</a:t>
              </a:r>
            </a:p>
            <a:p>
              <a:pPr algn="l"/>
              <a:r>
                <a:rPr lang="vi-VN" sz="3600"/>
                <a:t>Mỗi khi tôi đùa</a:t>
              </a:r>
            </a:p>
            <a:p>
              <a:pPr algn="l"/>
              <a:r>
                <a:rPr lang="vi-VN" sz="3600"/>
                <a:t>Nó vui, nó thích.</a:t>
              </a:r>
            </a:p>
          </p:txBody>
        </p:sp>
        <p:sp>
          <p:nvSpPr>
            <p:cNvPr id="15" name="TextBox 14">
              <a:extLst>
                <a:ext uri="{FF2B5EF4-FFF2-40B4-BE49-F238E27FC236}">
                  <a16:creationId xmlns:a16="http://schemas.microsoft.com/office/drawing/2014/main" id="{61646F10-658F-8D37-1868-EFA539E02EC8}"/>
                </a:ext>
              </a:extLst>
            </p:cNvPr>
            <p:cNvSpPr txBox="1"/>
            <p:nvPr/>
          </p:nvSpPr>
          <p:spPr>
            <a:xfrm>
              <a:off x="1593029" y="1845783"/>
              <a:ext cx="5465292" cy="2308324"/>
            </a:xfrm>
            <a:prstGeom prst="rect">
              <a:avLst/>
            </a:prstGeom>
            <a:noFill/>
          </p:spPr>
          <p:txBody>
            <a:bodyPr wrap="square" rtlCol="0">
              <a:spAutoFit/>
            </a:bodyPr>
            <a:lstStyle/>
            <a:p>
              <a:pPr algn="l"/>
              <a:r>
                <a:rPr lang="vi-VN" sz="3600"/>
                <a:t>Mắt nó đen ngời</a:t>
              </a:r>
            </a:p>
            <a:p>
              <a:pPr algn="l"/>
              <a:r>
                <a:rPr lang="vi-VN" sz="3600"/>
                <a:t>Trong veo như nước</a:t>
              </a:r>
            </a:p>
            <a:p>
              <a:pPr algn="l"/>
              <a:r>
                <a:rPr lang="vi-VN" sz="3600"/>
                <a:t>Miệng nó tươi hồng</a:t>
              </a:r>
            </a:p>
            <a:p>
              <a:pPr algn="l"/>
              <a:r>
                <a:rPr lang="vi-VN" sz="3600"/>
                <a:t>Nói như khướu hót.</a:t>
              </a:r>
            </a:p>
          </p:txBody>
        </p:sp>
        <p:sp>
          <p:nvSpPr>
            <p:cNvPr id="16" name="TextBox 15">
              <a:extLst>
                <a:ext uri="{FF2B5EF4-FFF2-40B4-BE49-F238E27FC236}">
                  <a16:creationId xmlns:a16="http://schemas.microsoft.com/office/drawing/2014/main" id="{58ECE914-4124-0453-5400-53D38413283C}"/>
                </a:ext>
              </a:extLst>
            </p:cNvPr>
            <p:cNvSpPr txBox="1"/>
            <p:nvPr/>
          </p:nvSpPr>
          <p:spPr>
            <a:xfrm>
              <a:off x="6244345" y="-677166"/>
              <a:ext cx="5590636" cy="2308324"/>
            </a:xfrm>
            <a:prstGeom prst="rect">
              <a:avLst/>
            </a:prstGeom>
            <a:noFill/>
          </p:spPr>
          <p:txBody>
            <a:bodyPr wrap="square" rtlCol="0">
              <a:spAutoFit/>
            </a:bodyPr>
            <a:lstStyle/>
            <a:p>
              <a:pPr algn="l"/>
              <a:r>
                <a:rPr lang="vi-VN" sz="3600"/>
                <a:t>Hoa lan, hoa lí</a:t>
              </a:r>
            </a:p>
            <a:p>
              <a:pPr algn="l"/>
              <a:r>
                <a:rPr lang="vi-VN" sz="3600"/>
                <a:t>Nó nhặt cài đầu</a:t>
              </a:r>
            </a:p>
            <a:p>
              <a:pPr algn="l"/>
              <a:r>
                <a:rPr lang="vi-VN" sz="3600"/>
                <a:t>Hương thơm theo nó</a:t>
              </a:r>
            </a:p>
            <a:p>
              <a:pPr algn="l"/>
              <a:r>
                <a:rPr lang="vi-VN" sz="3600"/>
                <a:t>Sân trước vườn sau.</a:t>
              </a:r>
            </a:p>
          </p:txBody>
        </p:sp>
        <p:sp>
          <p:nvSpPr>
            <p:cNvPr id="17" name="TextBox 16">
              <a:extLst>
                <a:ext uri="{FF2B5EF4-FFF2-40B4-BE49-F238E27FC236}">
                  <a16:creationId xmlns:a16="http://schemas.microsoft.com/office/drawing/2014/main" id="{F6873015-AE68-2D44-2440-772D8D8A9192}"/>
                </a:ext>
              </a:extLst>
            </p:cNvPr>
            <p:cNvSpPr txBox="1"/>
            <p:nvPr/>
          </p:nvSpPr>
          <p:spPr>
            <a:xfrm>
              <a:off x="6244345" y="1845783"/>
              <a:ext cx="5054686" cy="2862322"/>
            </a:xfrm>
            <a:prstGeom prst="rect">
              <a:avLst/>
            </a:prstGeom>
            <a:noFill/>
          </p:spPr>
          <p:txBody>
            <a:bodyPr wrap="square" rtlCol="0">
              <a:spAutoFit/>
            </a:bodyPr>
            <a:lstStyle/>
            <a:p>
              <a:pPr algn="l"/>
              <a:r>
                <a:rPr lang="en-US" sz="3600"/>
                <a:t>Tôi đi đâu lâu</a:t>
              </a:r>
            </a:p>
            <a:p>
              <a:pPr algn="l"/>
              <a:r>
                <a:rPr lang="en-US" sz="3600"/>
                <a:t>Nó mong, nó nhắc</a:t>
              </a:r>
            </a:p>
            <a:p>
              <a:pPr algn="l"/>
              <a:r>
                <a:rPr lang="en-US" sz="3600"/>
                <a:t>Nó nấp sau cây</a:t>
              </a:r>
            </a:p>
            <a:p>
              <a:pPr algn="l"/>
              <a:r>
                <a:rPr lang="en-US" sz="3600"/>
                <a:t>Òa ra ôm chặt.</a:t>
              </a:r>
            </a:p>
            <a:p>
              <a:pPr algn="l"/>
              <a:r>
                <a:rPr lang="en-US" sz="3600"/>
                <a:t>                (Phạm Hổ)</a:t>
              </a:r>
            </a:p>
          </p:txBody>
        </p:sp>
      </p:grpSp>
      <p:cxnSp>
        <p:nvCxnSpPr>
          <p:cNvPr id="20" name="Straight Connector 19">
            <a:extLst>
              <a:ext uri="{FF2B5EF4-FFF2-40B4-BE49-F238E27FC236}">
                <a16:creationId xmlns:a16="http://schemas.microsoft.com/office/drawing/2014/main" id="{06F39C22-141E-A2F0-9D45-0B02466C1A23}"/>
              </a:ext>
            </a:extLst>
          </p:cNvPr>
          <p:cNvCxnSpPr>
            <a:cxnSpLocks/>
          </p:cNvCxnSpPr>
          <p:nvPr/>
        </p:nvCxnSpPr>
        <p:spPr>
          <a:xfrm>
            <a:off x="3454890" y="2375120"/>
            <a:ext cx="15415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CB9C2A-8C28-F3D2-B084-94D413CD7121}"/>
              </a:ext>
            </a:extLst>
          </p:cNvPr>
          <p:cNvCxnSpPr>
            <a:cxnSpLocks/>
          </p:cNvCxnSpPr>
          <p:nvPr/>
        </p:nvCxnSpPr>
        <p:spPr>
          <a:xfrm>
            <a:off x="1735852" y="4920200"/>
            <a:ext cx="12740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1E2A09-DC89-711E-6D0D-749A35262D26}"/>
              </a:ext>
            </a:extLst>
          </p:cNvPr>
          <p:cNvCxnSpPr>
            <a:cxnSpLocks/>
          </p:cNvCxnSpPr>
          <p:nvPr/>
        </p:nvCxnSpPr>
        <p:spPr>
          <a:xfrm>
            <a:off x="4834306" y="4920200"/>
            <a:ext cx="115822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6AE1940-A59B-87E8-35F6-201404109389}"/>
              </a:ext>
            </a:extLst>
          </p:cNvPr>
          <p:cNvCxnSpPr>
            <a:cxnSpLocks/>
          </p:cNvCxnSpPr>
          <p:nvPr/>
        </p:nvCxnSpPr>
        <p:spPr>
          <a:xfrm>
            <a:off x="3885328" y="3515634"/>
            <a:ext cx="105292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AF7ACA1-8140-749D-7AD1-CF6D2E6F6635}"/>
              </a:ext>
            </a:extLst>
          </p:cNvPr>
          <p:cNvCxnSpPr>
            <a:cxnSpLocks/>
          </p:cNvCxnSpPr>
          <p:nvPr/>
        </p:nvCxnSpPr>
        <p:spPr>
          <a:xfrm>
            <a:off x="6362162" y="3505200"/>
            <a:ext cx="8701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7CB59E-BDB6-C4B5-C6CA-596215EC63FC}"/>
              </a:ext>
            </a:extLst>
          </p:cNvPr>
          <p:cNvCxnSpPr>
            <a:cxnSpLocks/>
          </p:cNvCxnSpPr>
          <p:nvPr/>
        </p:nvCxnSpPr>
        <p:spPr>
          <a:xfrm>
            <a:off x="8450042" y="6036097"/>
            <a:ext cx="8701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74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B699EE-B664-0805-5D97-C6AC2AA9C92E}"/>
              </a:ext>
            </a:extLst>
          </p:cNvPr>
          <p:cNvSpPr txBox="1"/>
          <p:nvPr/>
        </p:nvSpPr>
        <p:spPr>
          <a:xfrm>
            <a:off x="1349907" y="1712017"/>
            <a:ext cx="5607775" cy="990912"/>
          </a:xfrm>
          <a:prstGeom prst="rect">
            <a:avLst/>
          </a:prstGeom>
          <a:noFill/>
        </p:spPr>
        <p:txBody>
          <a:bodyPr wrap="square" rtlCol="0">
            <a:spAutoFit/>
          </a:bodyPr>
          <a:lstStyle/>
          <a:p>
            <a:pPr algn="just"/>
            <a:r>
              <a:rPr lang="en-US" sz="5839">
                <a:solidFill>
                  <a:srgbClr val="0070C0"/>
                </a:solidFill>
              </a:rPr>
              <a:t>Nghe – viết</a:t>
            </a:r>
          </a:p>
        </p:txBody>
      </p:sp>
      <p:pic>
        <p:nvPicPr>
          <p:cNvPr id="5124" name="Picture 4" descr="Oxford Discover 1 - Final test | English - Quizizz">
            <a:extLst>
              <a:ext uri="{FF2B5EF4-FFF2-40B4-BE49-F238E27FC236}">
                <a16:creationId xmlns:a16="http://schemas.microsoft.com/office/drawing/2014/main" id="{76B93051-752E-E121-550A-B937B32D7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7590" y="1805185"/>
            <a:ext cx="5485859" cy="533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2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323F8-DC76-48EE-B37C-9938F43E9794}"/>
              </a:ext>
            </a:extLst>
          </p:cNvPr>
          <p:cNvSpPr txBox="1"/>
          <p:nvPr/>
        </p:nvSpPr>
        <p:spPr>
          <a:xfrm>
            <a:off x="1438275" y="229109"/>
            <a:ext cx="11547521" cy="584775"/>
          </a:xfrm>
          <a:prstGeom prst="rect">
            <a:avLst/>
          </a:prstGeom>
          <a:noFill/>
        </p:spPr>
        <p:txBody>
          <a:bodyPr wrap="square" rtlCol="0">
            <a:spAutoFit/>
          </a:bodyPr>
          <a:lstStyle/>
          <a:p>
            <a:pPr defTabSz="739683">
              <a:buClrTx/>
              <a:defRPr/>
            </a:pPr>
            <a:r>
              <a:rPr lang="en-VN" sz="3200" b="1" kern="1200">
                <a:solidFill>
                  <a:schemeClr val="bg2"/>
                </a:solidFill>
                <a:latin typeface="HP001 4 hàng" panose="020B0603050302020204" pitchFamily="34" charset="0"/>
                <a:ea typeface="+mn-ea"/>
                <a:cs typeface="HP001 5H Normal" panose="020B0603050302020204" pitchFamily="34" charset="0"/>
              </a:rPr>
              <a:t>Thứ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dirty="0">
                <a:solidFill>
                  <a:schemeClr val="bg2"/>
                </a:solidFill>
                <a:latin typeface="HP001 4 hàng" panose="020B0603050302020204" pitchFamily="34" charset="0"/>
                <a:ea typeface="+mn-ea"/>
                <a:cs typeface="HP001 5H Normal" panose="020B0603050302020204" pitchFamily="34" charset="0"/>
              </a:rPr>
              <a:t>w</a:t>
            </a:r>
            <a:r>
              <a:rPr lang="en-VN" sz="3200" b="1" kern="1200" dirty="0">
                <a:solidFill>
                  <a:schemeClr val="bg2"/>
                </a:solidFill>
                <a:latin typeface="HP001 4 hàng" panose="020B0603050302020204" pitchFamily="34" charset="0"/>
                <a:ea typeface="+mn-ea"/>
                <a:cs typeface="HP001 5H Normal" panose="020B0603050302020204" pitchFamily="34" charset="0"/>
              </a:rPr>
              <a:t>gà</a:t>
            </a:r>
            <a:r>
              <a:rPr lang="en-US" sz="3200" b="1" kern="1200" err="1">
                <a:solidFill>
                  <a:schemeClr val="bg2"/>
                </a:solidFill>
                <a:latin typeface="HP001 4 hàng" panose="020B0603050302020204" pitchFamily="34" charset="0"/>
                <a:ea typeface="+mn-ea"/>
                <a:cs typeface="HP001 5H Normal" panose="020B0603050302020204" pitchFamily="34" charset="0"/>
              </a:rPr>
              <a:t>ǀ</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n-US" sz="3200" b="1">
                <a:solidFill>
                  <a:schemeClr val="bg2"/>
                </a:solidFill>
                <a:latin typeface="HP001 4 hàng" panose="020B0603050302020204" pitchFamily="34" charset="0"/>
                <a:cs typeface="HP001 5H Normal" panose="020B0603050302020204" pitchFamily="34" charset="0"/>
              </a:rPr>
              <a:t> </a:t>
            </a:r>
            <a:r>
              <a:rPr lang="el-GR" sz="3200" b="1" kern="1200" dirty="0">
                <a:solidFill>
                  <a:schemeClr val="bg2"/>
                </a:solidFill>
                <a:latin typeface="HP001 4 hàng" panose="020B0603050302020204" pitchFamily="34" charset="0"/>
                <a:ea typeface="+mn-ea"/>
                <a:cs typeface="HP001 5H Normal" panose="020B0603050302020204" pitchFamily="34" charset="0"/>
              </a:rPr>
              <a:t>κ</a:t>
            </a:r>
            <a:r>
              <a:rPr lang="en-VN" sz="3200" b="1" kern="1200" dirty="0">
                <a:solidFill>
                  <a:schemeClr val="bg2"/>
                </a:solidFill>
                <a:latin typeface="HP001 4 hàng" panose="020B0603050302020204" pitchFamily="34" charset="0"/>
                <a:ea typeface="+mn-ea"/>
                <a:cs typeface="HP001 5H Normal" panose="020B0603050302020204" pitchFamily="34" charset="0"/>
              </a:rPr>
              <a:t>án</a:t>
            </a:r>
            <a:r>
              <a:rPr lang="en-US" sz="3200" b="1" kern="1200" err="1">
                <a:solidFill>
                  <a:schemeClr val="bg2"/>
                </a:solidFill>
                <a:latin typeface="HP001 4 hàng" panose="020B0603050302020204" pitchFamily="34" charset="0"/>
                <a:ea typeface="+mn-ea"/>
                <a:cs typeface="HP001 5H Normal" panose="020B0603050302020204" pitchFamily="34" charset="0"/>
              </a:rPr>
              <a:t>Ƒ</a:t>
            </a:r>
            <a:r>
              <a:rPr lang="en-US" sz="3200" b="1">
                <a:solidFill>
                  <a:schemeClr val="bg2"/>
                </a:solidFill>
                <a:latin typeface="HP001 4 hàng" panose="020B0603050302020204" pitchFamily="34" charset="0"/>
                <a:cs typeface="HP001 5H Normal" panose="020B0603050302020204" pitchFamily="34" charset="0"/>
              </a:rPr>
              <a:t> ….</a:t>
            </a:r>
            <a:r>
              <a:rPr lang="en-VN"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dirty="0">
                <a:solidFill>
                  <a:schemeClr val="bg2"/>
                </a:solidFill>
                <a:latin typeface="HP001 4 hàng" panose="020B0603050302020204" pitchFamily="34" charset="0"/>
                <a:ea typeface="+mn-ea"/>
                <a:cs typeface="HP001 5H Normal" panose="020B0603050302020204" pitchFamily="34" charset="0"/>
              </a:rPr>
              <a:t>w</a:t>
            </a:r>
            <a:r>
              <a:rPr lang="en-VN" sz="3200" b="1" kern="1200" dirty="0">
                <a:solidFill>
                  <a:schemeClr val="bg2"/>
                </a:solidFill>
                <a:latin typeface="HP001 4 hàng" panose="020B0603050302020204" pitchFamily="34" charset="0"/>
                <a:ea typeface="+mn-ea"/>
                <a:cs typeface="HP001 5H Normal" panose="020B0603050302020204" pitchFamily="34" charset="0"/>
              </a:rPr>
              <a:t>ăm 202</a:t>
            </a:r>
            <a:r>
              <a:rPr lang="en-US" sz="3200" b="1" kern="1200" dirty="0">
                <a:solidFill>
                  <a:schemeClr val="bg2"/>
                </a:solidFill>
                <a:latin typeface="HP001 4 hàng" panose="020B0603050302020204" pitchFamily="34" charset="0"/>
                <a:ea typeface="+mn-ea"/>
                <a:cs typeface="HP001 5H Normal" panose="020B0603050302020204" pitchFamily="34" charset="0"/>
              </a:rPr>
              <a:t>2</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6" name="TextBox 5">
            <a:extLst>
              <a:ext uri="{FF2B5EF4-FFF2-40B4-BE49-F238E27FC236}">
                <a16:creationId xmlns:a16="http://schemas.microsoft.com/office/drawing/2014/main" id="{3AD9ADDE-C0FE-9389-E1BB-53F8401FE180}"/>
              </a:ext>
            </a:extLst>
          </p:cNvPr>
          <p:cNvSpPr txBox="1"/>
          <p:nvPr/>
        </p:nvSpPr>
        <p:spPr>
          <a:xfrm>
            <a:off x="1011270" y="1115886"/>
            <a:ext cx="3901127" cy="584775"/>
          </a:xfrm>
          <a:prstGeom prst="rect">
            <a:avLst/>
          </a:prstGeom>
          <a:noFill/>
        </p:spPr>
        <p:txBody>
          <a:bodyPr wrap="square" rtlCol="0">
            <a:spAutoFit/>
          </a:bodyPr>
          <a:lstStyle/>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N</a:t>
            </a:r>
            <a:r>
              <a:rPr lang="vi-VN" sz="3200" b="1" kern="1200">
                <a:solidFill>
                  <a:schemeClr val="bg2"/>
                </a:solidFill>
                <a:latin typeface="HP001 4 hàng" panose="020B0603050302020204" pitchFamily="34" charset="0"/>
                <a:ea typeface="+mn-ea"/>
                <a:cs typeface="HP001 5H Normal" panose="020B0603050302020204" pitchFamily="34" charset="0"/>
              </a:rPr>
              <a:t>Ή;</a:t>
            </a:r>
            <a:r>
              <a:rPr lang="el-GR" sz="3200" b="1" kern="1200">
                <a:solidFill>
                  <a:schemeClr val="bg2"/>
                </a:solidFill>
                <a:latin typeface="HP001 4 hàng" panose="020B0603050302020204" pitchFamily="34" charset="0"/>
                <a:ea typeface="+mn-ea"/>
                <a:cs typeface="HP001 5H Normal" panose="020B0603050302020204" pitchFamily="34" charset="0"/>
              </a:rPr>
              <a:t> </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l-GR" sz="3200" b="1" kern="1200">
                <a:solidFill>
                  <a:schemeClr val="bg2"/>
                </a:solidFill>
                <a:latin typeface="HP001 4 hàng" panose="020B0603050302020204" pitchFamily="34" charset="0"/>
                <a:ea typeface="+mn-ea"/>
                <a:cs typeface="HP001 5H Normal" panose="020B0603050302020204" pitchFamily="34" charset="0"/>
              </a:rPr>
              <a:t> νμ</a:t>
            </a:r>
            <a:r>
              <a:rPr lang="en-US" sz="3200" b="1" kern="1200">
                <a:solidFill>
                  <a:schemeClr val="bg2"/>
                </a:solidFill>
                <a:latin typeface="HP001 4 hàng" panose="020B0603050302020204" pitchFamily="34" charset="0"/>
                <a:ea typeface="+mn-ea"/>
                <a:cs typeface="HP001 5H Normal" panose="020B0603050302020204" pitchFamily="34" charset="0"/>
              </a:rPr>
              <a:t>Ğt: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8" name="TextBox 7">
            <a:extLst>
              <a:ext uri="{FF2B5EF4-FFF2-40B4-BE49-F238E27FC236}">
                <a16:creationId xmlns:a16="http://schemas.microsoft.com/office/drawing/2014/main" id="{0534CD4D-B1ED-0EDE-887A-E7584CA2863C}"/>
              </a:ext>
            </a:extLst>
          </p:cNvPr>
          <p:cNvSpPr txBox="1"/>
          <p:nvPr/>
        </p:nvSpPr>
        <p:spPr>
          <a:xfrm>
            <a:off x="3533458" y="760312"/>
            <a:ext cx="3011090" cy="584775"/>
          </a:xfrm>
          <a:prstGeom prst="rect">
            <a:avLst/>
          </a:prstGeom>
          <a:noFill/>
        </p:spPr>
        <p:txBody>
          <a:bodyPr wrap="square">
            <a:spAutoFit/>
          </a:bodyPr>
          <a:lstStyle/>
          <a:p>
            <a:r>
              <a:rPr lang="en-US" sz="3200" b="1">
                <a:solidFill>
                  <a:schemeClr val="bg2"/>
                </a:solidFill>
                <a:latin typeface="HP001 4 hàng" panose="020B0603050302020204" pitchFamily="34" charset="0"/>
              </a:rPr>
              <a:t>Chíζ Ǉả</a:t>
            </a:r>
          </a:p>
        </p:txBody>
      </p:sp>
      <p:sp>
        <p:nvSpPr>
          <p:cNvPr id="17" name="TextBox 16">
            <a:extLst>
              <a:ext uri="{FF2B5EF4-FFF2-40B4-BE49-F238E27FC236}">
                <a16:creationId xmlns:a16="http://schemas.microsoft.com/office/drawing/2014/main" id="{7DDA1FC0-A214-D5C3-029D-AF4BD4F84AB7}"/>
              </a:ext>
            </a:extLst>
          </p:cNvPr>
          <p:cNvSpPr txBox="1"/>
          <p:nvPr/>
        </p:nvSpPr>
        <p:spPr>
          <a:xfrm>
            <a:off x="3033393" y="1656499"/>
            <a:ext cx="4011219" cy="584775"/>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Tċ </a:t>
            </a:r>
            <a:r>
              <a:rPr lang="el-GR" sz="3200" b="1" kern="1200">
                <a:solidFill>
                  <a:schemeClr val="bg2"/>
                </a:solidFill>
                <a:latin typeface="HP001 4 hàng" panose="020B0603050302020204" pitchFamily="34" charset="0"/>
                <a:ea typeface="+mn-ea"/>
                <a:cs typeface="HP001 5H Normal" panose="020B0603050302020204" pitchFamily="34" charset="0"/>
              </a:rPr>
              <a:t>ΐ</a:t>
            </a:r>
            <a:r>
              <a:rPr lang="vi-VN" sz="3200" b="1" kern="1200">
                <a:solidFill>
                  <a:schemeClr val="bg2"/>
                </a:solidFill>
                <a:latin typeface="HP001 4 hàng" panose="020B0603050302020204" pitchFamily="34" charset="0"/>
                <a:ea typeface="+mn-ea"/>
                <a:cs typeface="HP001 5H Normal" panose="020B0603050302020204" pitchFamily="34" charset="0"/>
              </a:rPr>
              <a:t>êu em Ǉċ</a:t>
            </a:r>
          </a:p>
        </p:txBody>
      </p:sp>
      <p:sp>
        <p:nvSpPr>
          <p:cNvPr id="2" name="TextBox 1">
            <a:extLst>
              <a:ext uri="{FF2B5EF4-FFF2-40B4-BE49-F238E27FC236}">
                <a16:creationId xmlns:a16="http://schemas.microsoft.com/office/drawing/2014/main" id="{06C5A5DF-3AF5-0214-F98A-EB8F090F0695}"/>
              </a:ext>
            </a:extLst>
          </p:cNvPr>
          <p:cNvSpPr txBox="1"/>
          <p:nvPr/>
        </p:nvSpPr>
        <p:spPr>
          <a:xfrm>
            <a:off x="2953461" y="2397948"/>
            <a:ext cx="7983747" cy="2062103"/>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Tċ </a:t>
            </a:r>
            <a:r>
              <a:rPr lang="el-GR" sz="3200" b="1" kern="1200">
                <a:solidFill>
                  <a:schemeClr val="bg2"/>
                </a:solidFill>
                <a:latin typeface="HP001 4 hàng" panose="020B0603050302020204" pitchFamily="34" charset="0"/>
                <a:ea typeface="+mn-ea"/>
                <a:cs typeface="HP001 5H Normal" panose="020B0603050302020204" pitchFamily="34" charset="0"/>
              </a:rPr>
              <a:t>ΐ</a:t>
            </a:r>
            <a:r>
              <a:rPr lang="vi-VN" sz="3200" b="1" kern="1200">
                <a:solidFill>
                  <a:schemeClr val="bg2"/>
                </a:solidFill>
                <a:latin typeface="HP001 4 hàng" panose="020B0603050302020204" pitchFamily="34" charset="0"/>
                <a:ea typeface="+mn-ea"/>
                <a:cs typeface="HP001 5H Normal" panose="020B0603050302020204" pitchFamily="34" charset="0"/>
              </a:rPr>
              <a:t>êu em Ǉċ</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Nó cưƟ ǟúc ǟí</a:t>
            </a:r>
            <a:r>
              <a:rPr lang="el-GR" sz="3200" b="1" kern="1200">
                <a:solidFill>
                  <a:schemeClr val="bg2"/>
                </a:solidFill>
                <a:latin typeface="HP001 4 hàng" panose="020B0603050302020204" pitchFamily="34" charset="0"/>
                <a:ea typeface="+mn-ea"/>
                <a:cs typeface="HP001 5H Normal" panose="020B0603050302020204" pitchFamily="34" charset="0"/>
              </a:rPr>
              <a:t>ε</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Mĕ </a:t>
            </a:r>
            <a:r>
              <a:rPr lang="el-GR" sz="3200" b="1" kern="1200">
                <a:solidFill>
                  <a:schemeClr val="bg2"/>
                </a:solidFill>
                <a:latin typeface="HP001 4 hàng" panose="020B0603050302020204" pitchFamily="34" charset="0"/>
                <a:ea typeface="+mn-ea"/>
                <a:cs typeface="HP001 5H Normal" panose="020B0603050302020204" pitchFamily="34" charset="0"/>
              </a:rPr>
              <a:t>δ</a:t>
            </a:r>
            <a:r>
              <a:rPr lang="vi-VN" sz="3200" b="1" kern="1200">
                <a:solidFill>
                  <a:schemeClr val="bg2"/>
                </a:solidFill>
                <a:latin typeface="HP001 4 hàng" panose="020B0603050302020204" pitchFamily="34" charset="0"/>
                <a:ea typeface="+mn-ea"/>
                <a:cs typeface="HP001 5H Normal" panose="020B0603050302020204" pitchFamily="34" charset="0"/>
              </a:rPr>
              <a:t>i Ǉċ đùa</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Nó </a:t>
            </a:r>
            <a:r>
              <a:rPr lang="el-GR" sz="3200" b="1" kern="1200">
                <a:solidFill>
                  <a:schemeClr val="bg2"/>
                </a:solidFill>
                <a:latin typeface="HP001 4 hàng" panose="020B0603050302020204" pitchFamily="34" charset="0"/>
                <a:ea typeface="+mn-ea"/>
                <a:cs typeface="HP001 5H Normal" panose="020B0603050302020204" pitchFamily="34" charset="0"/>
              </a:rPr>
              <a:t>νί</a:t>
            </a:r>
            <a:r>
              <a:rPr lang="vi-VN" sz="3200" b="1" kern="1200">
                <a:solidFill>
                  <a:schemeClr val="bg2"/>
                </a:solidFill>
                <a:latin typeface="HP001 4 hàng" panose="020B0603050302020204" pitchFamily="34" charset="0"/>
                <a:ea typeface="+mn-ea"/>
                <a:cs typeface="HP001 5H Normal" panose="020B0603050302020204" pitchFamily="34" charset="0"/>
              </a:rPr>
              <a:t>i, wó </a:t>
            </a:r>
            <a:r>
              <a:rPr lang="el-GR" sz="3200" b="1" kern="1200">
                <a:solidFill>
                  <a:schemeClr val="bg2"/>
                </a:solidFill>
                <a:latin typeface="HP001 4 hàng" panose="020B0603050302020204" pitchFamily="34" charset="0"/>
                <a:ea typeface="+mn-ea"/>
                <a:cs typeface="HP001 5H Normal" panose="020B0603050302020204" pitchFamily="34" charset="0"/>
              </a:rPr>
              <a:t>κ</a:t>
            </a:r>
            <a:r>
              <a:rPr lang="vi-VN" sz="3200" b="1" kern="1200">
                <a:solidFill>
                  <a:schemeClr val="bg2"/>
                </a:solidFill>
                <a:latin typeface="HP001 4 hàng" panose="020B0603050302020204" pitchFamily="34" charset="0"/>
                <a:ea typeface="+mn-ea"/>
                <a:cs typeface="HP001 5H Normal" panose="020B0603050302020204" pitchFamily="34" charset="0"/>
              </a:rPr>
              <a:t>í</a:t>
            </a:r>
            <a:r>
              <a:rPr lang="el-GR" sz="3200" b="1" kern="1200">
                <a:solidFill>
                  <a:schemeClr val="bg2"/>
                </a:solidFill>
                <a:latin typeface="HP001 4 hàng" panose="020B0603050302020204" pitchFamily="34" charset="0"/>
                <a:ea typeface="+mn-ea"/>
                <a:cs typeface="HP001 5H Normal" panose="020B0603050302020204" pitchFamily="34" charset="0"/>
              </a:rPr>
              <a:t>ε</a:t>
            </a:r>
            <a:r>
              <a:rPr lang="en-US" sz="3200" b="1" kern="1200">
                <a:solidFill>
                  <a:schemeClr val="bg2"/>
                </a:solidFill>
                <a:latin typeface="HP001 4 hàng" panose="020B0603050302020204" pitchFamily="34" charset="0"/>
                <a:ea typeface="+mn-ea"/>
                <a:cs typeface="HP001 5H Normal" panose="020B0603050302020204" pitchFamily="34" charset="0"/>
              </a:rPr>
              <a: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
        <p:nvSpPr>
          <p:cNvPr id="4" name="TextBox 3">
            <a:extLst>
              <a:ext uri="{FF2B5EF4-FFF2-40B4-BE49-F238E27FC236}">
                <a16:creationId xmlns:a16="http://schemas.microsoft.com/office/drawing/2014/main" id="{2E72A214-64F8-F30B-4C68-7B0171592F57}"/>
              </a:ext>
            </a:extLst>
          </p:cNvPr>
          <p:cNvSpPr txBox="1"/>
          <p:nvPr/>
        </p:nvSpPr>
        <p:spPr>
          <a:xfrm>
            <a:off x="2972806" y="4628009"/>
            <a:ext cx="7983747" cy="2062103"/>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Mắt wó Α΄n wgƟ</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TǟΪg ωϊo ηư wưϐ</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MΗİng wó ǇưΠ hŬg</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NĀ ηư δưŴ hĝ</a:t>
            </a:r>
            <a:r>
              <a:rPr lang="en-US" sz="3200" b="1" kern="1200">
                <a:solidFill>
                  <a:schemeClr val="bg2"/>
                </a:solidFill>
                <a:latin typeface="HP001 4 hàng" panose="020B0603050302020204" pitchFamily="34" charset="0"/>
                <a:ea typeface="+mn-ea"/>
                <a:cs typeface="HP001 5H Normal" panose="020B0603050302020204" pitchFamily="34" charset="0"/>
              </a:rPr>
              <a: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5530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5A5DF-3AF5-0214-F98A-EB8F090F0695}"/>
              </a:ext>
            </a:extLst>
          </p:cNvPr>
          <p:cNvSpPr txBox="1"/>
          <p:nvPr/>
        </p:nvSpPr>
        <p:spPr>
          <a:xfrm>
            <a:off x="3044901" y="462468"/>
            <a:ext cx="5382819" cy="2062103"/>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H</a:t>
            </a:r>
            <a:r>
              <a:rPr lang="el-GR" sz="3200" b="1" kern="1200">
                <a:solidFill>
                  <a:schemeClr val="bg2"/>
                </a:solidFill>
                <a:latin typeface="HP001 4 hàng" panose="020B0603050302020204" pitchFamily="34" charset="0"/>
                <a:ea typeface="+mn-ea"/>
                <a:cs typeface="HP001 5H Normal" panose="020B0603050302020204" pitchFamily="34" charset="0"/>
              </a:rPr>
              <a:t>Ξ </a:t>
            </a:r>
            <a:r>
              <a:rPr lang="vi-VN" sz="3200" b="1" kern="1200">
                <a:solidFill>
                  <a:schemeClr val="bg2"/>
                </a:solidFill>
                <a:latin typeface="HP001 4 hàng" panose="020B0603050302020204" pitchFamily="34" charset="0"/>
                <a:ea typeface="+mn-ea"/>
                <a:cs typeface="HP001 5H Normal" panose="020B0603050302020204" pitchFamily="34" charset="0"/>
              </a:rPr>
              <a:t>lan, h</a:t>
            </a:r>
            <a:r>
              <a:rPr lang="el-GR" sz="3200" b="1" kern="1200">
                <a:solidFill>
                  <a:schemeClr val="bg2"/>
                </a:solidFill>
                <a:latin typeface="HP001 4 hàng" panose="020B0603050302020204" pitchFamily="34" charset="0"/>
                <a:ea typeface="+mn-ea"/>
                <a:cs typeface="HP001 5H Normal" panose="020B0603050302020204" pitchFamily="34" charset="0"/>
              </a:rPr>
              <a:t>Ξ </a:t>
            </a:r>
            <a:r>
              <a:rPr lang="vi-VN" sz="3200" b="1" kern="1200">
                <a:solidFill>
                  <a:schemeClr val="bg2"/>
                </a:solidFill>
                <a:latin typeface="HP001 4 hàng" panose="020B0603050302020204" pitchFamily="34" charset="0"/>
                <a:ea typeface="+mn-ea"/>
                <a:cs typeface="HP001 5H Normal" panose="020B0603050302020204" pitchFamily="34" charset="0"/>
              </a:rPr>
              <a:t>lí</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Nó </a:t>
            </a:r>
            <a:r>
              <a:rPr lang="el-GR" sz="3200" b="1" kern="1200">
                <a:solidFill>
                  <a:schemeClr val="bg2"/>
                </a:solidFill>
                <a:latin typeface="HP001 4 hàng" panose="020B0603050302020204" pitchFamily="34" charset="0"/>
                <a:ea typeface="+mn-ea"/>
                <a:cs typeface="HP001 5H Normal" panose="020B0603050302020204" pitchFamily="34" charset="0"/>
              </a:rPr>
              <a:t>η</a:t>
            </a:r>
            <a:r>
              <a:rPr lang="vi-VN" sz="3200" b="1" kern="1200">
                <a:solidFill>
                  <a:schemeClr val="bg2"/>
                </a:solidFill>
                <a:latin typeface="HP001 4 hàng" panose="020B0603050302020204" pitchFamily="34" charset="0"/>
                <a:ea typeface="+mn-ea"/>
                <a:cs typeface="HP001 5H Normal" panose="020B0603050302020204" pitchFamily="34" charset="0"/>
              </a:rPr>
              <a:t>ặt cài đầu</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Hư</a:t>
            </a:r>
            <a:r>
              <a:rPr lang="el-GR" sz="3200" b="1" kern="1200">
                <a:solidFill>
                  <a:schemeClr val="bg2"/>
                </a:solidFill>
                <a:latin typeface="HP001 4 hàng" panose="020B0603050302020204" pitchFamily="34" charset="0"/>
                <a:ea typeface="+mn-ea"/>
                <a:cs typeface="HP001 5H Normal" panose="020B0603050302020204" pitchFamily="34" charset="0"/>
              </a:rPr>
              <a:t>Ω</a:t>
            </a:r>
            <a:r>
              <a:rPr lang="vi-VN" sz="3200" b="1" kern="1200">
                <a:solidFill>
                  <a:schemeClr val="bg2"/>
                </a:solidFill>
                <a:latin typeface="HP001 4 hàng" panose="020B0603050302020204" pitchFamily="34" charset="0"/>
                <a:ea typeface="+mn-ea"/>
                <a:cs typeface="HP001 5H Normal" panose="020B0603050302020204" pitchFamily="34" charset="0"/>
              </a:rPr>
              <a:t>g </a:t>
            </a:r>
            <a:r>
              <a:rPr lang="el-GR" sz="3200" b="1" kern="1200">
                <a:solidFill>
                  <a:schemeClr val="bg2"/>
                </a:solidFill>
                <a:latin typeface="HP001 4 hàng" panose="020B0603050302020204" pitchFamily="34" charset="0"/>
                <a:ea typeface="+mn-ea"/>
                <a:cs typeface="HP001 5H Normal" panose="020B0603050302020204" pitchFamily="34" charset="0"/>
              </a:rPr>
              <a:t>κΧ Ό;</a:t>
            </a:r>
            <a:r>
              <a:rPr lang="vi-VN" sz="3200" b="1" kern="1200">
                <a:solidFill>
                  <a:schemeClr val="bg2"/>
                </a:solidFill>
                <a:latin typeface="HP001 4 hàng" panose="020B0603050302020204" pitchFamily="34" charset="0"/>
                <a:ea typeface="+mn-ea"/>
                <a:cs typeface="HP001 5H Normal" panose="020B0603050302020204" pitchFamily="34" charset="0"/>
              </a:rPr>
              <a:t>o wó</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Sân Ǉrư</a:t>
            </a:r>
            <a:r>
              <a:rPr lang="el-GR" sz="3200" b="1" kern="1200">
                <a:solidFill>
                  <a:schemeClr val="bg2"/>
                </a:solidFill>
                <a:latin typeface="HP001 4 hàng" panose="020B0603050302020204" pitchFamily="34" charset="0"/>
                <a:ea typeface="+mn-ea"/>
                <a:cs typeface="HP001 5H Normal" panose="020B0603050302020204" pitchFamily="34" charset="0"/>
              </a:rPr>
              <a:t>ϐ νΰ</a:t>
            </a:r>
            <a:r>
              <a:rPr lang="vi-VN" sz="3200" b="1" kern="1200">
                <a:solidFill>
                  <a:schemeClr val="bg2"/>
                </a:solidFill>
                <a:latin typeface="HP001 4 hàng" panose="020B0603050302020204" pitchFamily="34" charset="0"/>
                <a:ea typeface="+mn-ea"/>
                <a:cs typeface="HP001 5H Normal" panose="020B0603050302020204" pitchFamily="34" charset="0"/>
              </a:rPr>
              <a:t>Ŋ sau</a:t>
            </a:r>
            <a:r>
              <a:rPr lang="en-US" sz="3200" b="1" kern="1200">
                <a:solidFill>
                  <a:schemeClr val="bg2"/>
                </a:solidFill>
                <a:latin typeface="HP001 4 hàng" panose="020B0603050302020204" pitchFamily="34" charset="0"/>
                <a:ea typeface="+mn-ea"/>
                <a:cs typeface="HP001 5H Normal" panose="020B0603050302020204" pitchFamily="34" charset="0"/>
              </a:rPr>
              <a:t>.</a:t>
            </a:r>
            <a:r>
              <a:rPr lang="el-GR" sz="3200" b="1" kern="1200">
                <a:solidFill>
                  <a:schemeClr val="bg2"/>
                </a:solidFill>
                <a:latin typeface="HP001 4 hàng" panose="020B0603050302020204" pitchFamily="34" charset="0"/>
                <a:ea typeface="+mn-ea"/>
                <a:cs typeface="HP001 5H Normal" panose="020B0603050302020204" pitchFamily="34" charset="0"/>
              </a:rPr>
              <a:t> </a:t>
            </a:r>
          </a:p>
        </p:txBody>
      </p:sp>
      <p:sp>
        <p:nvSpPr>
          <p:cNvPr id="3" name="TextBox 2">
            <a:extLst>
              <a:ext uri="{FF2B5EF4-FFF2-40B4-BE49-F238E27FC236}">
                <a16:creationId xmlns:a16="http://schemas.microsoft.com/office/drawing/2014/main" id="{58B941F4-0F5F-F947-F80A-E9BD4F485E19}"/>
              </a:ext>
            </a:extLst>
          </p:cNvPr>
          <p:cNvSpPr txBox="1"/>
          <p:nvPr/>
        </p:nvSpPr>
        <p:spPr>
          <a:xfrm>
            <a:off x="3044900" y="2794188"/>
            <a:ext cx="5382819" cy="2554545"/>
          </a:xfrm>
          <a:prstGeom prst="rect">
            <a:avLst/>
          </a:prstGeom>
          <a:noFill/>
        </p:spPr>
        <p:txBody>
          <a:bodyPr wrap="square" rtlCol="0">
            <a:spAutoFit/>
          </a:bodyPr>
          <a:lstStyle/>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Tċ đi đâu lâu</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Nó j</a:t>
            </a:r>
            <a:r>
              <a:rPr lang="el-GR" sz="3200" b="1" kern="1200">
                <a:solidFill>
                  <a:schemeClr val="bg2"/>
                </a:solidFill>
                <a:latin typeface="HP001 4 hàng" panose="020B0603050302020204" pitchFamily="34" charset="0"/>
                <a:ea typeface="+mn-ea"/>
                <a:cs typeface="HP001 5H Normal" panose="020B0603050302020204" pitchFamily="34" charset="0"/>
              </a:rPr>
              <a:t>Ϊ</a:t>
            </a:r>
            <a:r>
              <a:rPr lang="vi-VN" sz="3200" b="1" kern="1200">
                <a:solidFill>
                  <a:schemeClr val="bg2"/>
                </a:solidFill>
                <a:latin typeface="HP001 4 hàng" panose="020B0603050302020204" pitchFamily="34" charset="0"/>
                <a:ea typeface="+mn-ea"/>
                <a:cs typeface="HP001 5H Normal" panose="020B0603050302020204" pitchFamily="34" charset="0"/>
              </a:rPr>
              <a:t>g, wó </a:t>
            </a:r>
            <a:r>
              <a:rPr lang="el-GR" sz="3200" b="1" kern="1200">
                <a:solidFill>
                  <a:schemeClr val="bg2"/>
                </a:solidFill>
                <a:latin typeface="HP001 4 hàng" panose="020B0603050302020204" pitchFamily="34" charset="0"/>
                <a:ea typeface="+mn-ea"/>
                <a:cs typeface="HP001 5H Normal" panose="020B0603050302020204" pitchFamily="34" charset="0"/>
              </a:rPr>
              <a:t>η</a:t>
            </a:r>
            <a:r>
              <a:rPr lang="vi-VN" sz="3200" b="1" kern="1200">
                <a:solidFill>
                  <a:schemeClr val="bg2"/>
                </a:solidFill>
                <a:latin typeface="HP001 4 hàng" panose="020B0603050302020204" pitchFamily="34" charset="0"/>
                <a:ea typeface="+mn-ea"/>
                <a:cs typeface="HP001 5H Normal" panose="020B0603050302020204" pitchFamily="34" charset="0"/>
              </a:rPr>
              <a:t>ắc</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Nó wấp sau cây</a:t>
            </a:r>
          </a:p>
          <a:p>
            <a:pPr defTabSz="739683">
              <a:buClrTx/>
              <a:defRPr/>
            </a:pPr>
            <a:r>
              <a:rPr lang="vi-VN" sz="3200" b="1" kern="1200">
                <a:solidFill>
                  <a:schemeClr val="bg2"/>
                </a:solidFill>
                <a:latin typeface="HP001 4 hàng" panose="020B0603050302020204" pitchFamily="34" charset="0"/>
                <a:ea typeface="+mn-ea"/>
                <a:cs typeface="HP001 5H Normal" panose="020B0603050302020204" pitchFamily="34" charset="0"/>
              </a:rPr>
              <a:t>Òa ǟa į </a:t>
            </a:r>
            <a:r>
              <a:rPr lang="el-GR" sz="3200" b="1" kern="1200">
                <a:solidFill>
                  <a:schemeClr val="bg2"/>
                </a:solidFill>
                <a:latin typeface="HP001 4 hàng" panose="020B0603050302020204" pitchFamily="34" charset="0"/>
                <a:ea typeface="+mn-ea"/>
                <a:cs typeface="HP001 5H Normal" panose="020B0603050302020204" pitchFamily="34" charset="0"/>
              </a:rPr>
              <a:t>ε</a:t>
            </a:r>
            <a:r>
              <a:rPr lang="vi-VN" sz="3200" b="1" kern="1200">
                <a:solidFill>
                  <a:schemeClr val="bg2"/>
                </a:solidFill>
                <a:latin typeface="HP001 4 hàng" panose="020B0603050302020204" pitchFamily="34" charset="0"/>
                <a:ea typeface="+mn-ea"/>
                <a:cs typeface="HP001 5H Normal" panose="020B0603050302020204" pitchFamily="34" charset="0"/>
              </a:rPr>
              <a:t>ặt</a:t>
            </a:r>
            <a:r>
              <a:rPr lang="en-US" sz="3200" b="1" kern="1200">
                <a:solidFill>
                  <a:schemeClr val="bg2"/>
                </a:solidFill>
                <a:latin typeface="HP001 4 hàng" panose="020B0603050302020204" pitchFamily="34" charset="0"/>
                <a:ea typeface="+mn-ea"/>
                <a:cs typeface="HP001 5H Normal" panose="020B0603050302020204" pitchFamily="34" charset="0"/>
              </a:rPr>
              <a:t>.</a:t>
            </a:r>
          </a:p>
          <a:p>
            <a:pPr defTabSz="739683">
              <a:buClrTx/>
              <a:defRPr/>
            </a:pPr>
            <a:r>
              <a:rPr lang="en-US" sz="3200" b="1" kern="1200">
                <a:solidFill>
                  <a:schemeClr val="bg2"/>
                </a:solidFill>
                <a:latin typeface="HP001 4 hàng" panose="020B0603050302020204" pitchFamily="34" charset="0"/>
                <a:ea typeface="+mn-ea"/>
                <a:cs typeface="HP001 5H Normal" panose="020B0603050302020204" pitchFamily="34" charset="0"/>
              </a:rPr>
              <a:t>                 </a:t>
            </a:r>
            <a:r>
              <a:rPr lang="el-GR" sz="3200" b="1" kern="1200">
                <a:solidFill>
                  <a:schemeClr val="bg2"/>
                </a:solidFill>
                <a:latin typeface="HP001 4 hàng" panose="020B0603050302020204" pitchFamily="34" charset="0"/>
                <a:ea typeface="+mn-ea"/>
                <a:cs typeface="HP001 5H Normal" panose="020B0603050302020204" pitchFamily="34" charset="0"/>
              </a:rPr>
              <a:t>(</a:t>
            </a:r>
            <a:r>
              <a:rPr lang="en-US" sz="3200" b="1" kern="1200">
                <a:solidFill>
                  <a:schemeClr val="bg2"/>
                </a:solidFill>
                <a:latin typeface="HP001 4 hàng" panose="020B0603050302020204" pitchFamily="34" charset="0"/>
                <a:ea typeface="+mn-ea"/>
                <a:cs typeface="HP001 5H Normal" panose="020B0603050302020204" pitchFamily="34" charset="0"/>
              </a:rPr>
              <a:t>Phạm Hổ</a:t>
            </a:r>
            <a:r>
              <a:rPr lang="lv-LV" sz="3200" b="1" kern="1200">
                <a:solidFill>
                  <a:schemeClr val="bg2"/>
                </a:solidFill>
                <a:latin typeface="HP001 4 hàng" panose="020B0603050302020204" pitchFamily="34" charset="0"/>
                <a:ea typeface="+mn-ea"/>
                <a:cs typeface="HP001 5H Normal" panose="020B0603050302020204" pitchFamily="34" charset="0"/>
              </a:rPr>
              <a:t>)</a:t>
            </a:r>
            <a:endParaRPr lang="en-VN" sz="3200" b="1" kern="1200" dirty="0">
              <a:solidFill>
                <a:schemeClr val="bg2"/>
              </a:solidFill>
              <a:latin typeface="HP001 4 hàng" panose="020B0603050302020204" pitchFamily="34" charset="0"/>
              <a:ea typeface="+mn-ea"/>
              <a:cs typeface="HP001 5H Normal" panose="020B0603050302020204" pitchFamily="34" charset="0"/>
            </a:endParaRPr>
          </a:p>
        </p:txBody>
      </p:sp>
    </p:spTree>
    <p:extLst>
      <p:ext uri="{BB962C8B-B14F-4D97-AF65-F5344CB8AC3E}">
        <p14:creationId xmlns:p14="http://schemas.microsoft.com/office/powerpoint/2010/main" val="84714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7" y="594340"/>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Quan sát tranh, tìm và viết tên sự vật theo yêu cầu a hoặc b.</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654607" y="1194006"/>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a. Chứa tiếng bắt đầu bằng </a:t>
            </a:r>
            <a:r>
              <a:rPr lang="en-US" sz="3200" i="1">
                <a:solidFill>
                  <a:srgbClr val="0070C0"/>
                </a:solidFill>
                <a:latin typeface="+mj-lt"/>
              </a:rPr>
              <a:t>r</a:t>
            </a:r>
            <a:r>
              <a:rPr lang="en-US" sz="3200">
                <a:solidFill>
                  <a:srgbClr val="0070C0"/>
                </a:solidFill>
                <a:latin typeface="+mj-lt"/>
              </a:rPr>
              <a:t>, </a:t>
            </a:r>
            <a:r>
              <a:rPr lang="en-US" sz="3200" i="1">
                <a:solidFill>
                  <a:srgbClr val="0070C0"/>
                </a:solidFill>
                <a:latin typeface="+mj-lt"/>
              </a:rPr>
              <a:t>d</a:t>
            </a:r>
            <a:r>
              <a:rPr lang="en-US" sz="3200">
                <a:solidFill>
                  <a:srgbClr val="0070C0"/>
                </a:solidFill>
                <a:latin typeface="+mj-lt"/>
              </a:rPr>
              <a:t> hoặc </a:t>
            </a:r>
            <a:r>
              <a:rPr lang="en-US" sz="3200" i="1">
                <a:solidFill>
                  <a:srgbClr val="0070C0"/>
                </a:solidFill>
                <a:latin typeface="+mj-lt"/>
              </a:rPr>
              <a:t>gi</a:t>
            </a:r>
            <a:r>
              <a:rPr lang="en-US" sz="3200">
                <a:solidFill>
                  <a:srgbClr val="0070C0"/>
                </a:solidFill>
                <a:latin typeface="+mj-lt"/>
              </a:rPr>
              <a:t>.        </a:t>
            </a:r>
            <a:r>
              <a:rPr lang="en-US" sz="3200">
                <a:solidFill>
                  <a:srgbClr val="FF0000"/>
                </a:solidFill>
                <a:latin typeface="+mj-lt"/>
              </a:rPr>
              <a:t>M</a:t>
            </a:r>
            <a:r>
              <a:rPr lang="en-US" sz="3200">
                <a:solidFill>
                  <a:srgbClr val="0070C0"/>
                </a:solidFill>
                <a:latin typeface="+mj-lt"/>
              </a:rPr>
              <a:t>: hàng rào</a:t>
            </a:r>
          </a:p>
        </p:txBody>
      </p:sp>
      <p:sp>
        <p:nvSpPr>
          <p:cNvPr id="13" name="Google Shape;7902;p32">
            <a:extLst>
              <a:ext uri="{FF2B5EF4-FFF2-40B4-BE49-F238E27FC236}">
                <a16:creationId xmlns:a16="http://schemas.microsoft.com/office/drawing/2014/main" id="{88BA5EB2-DB44-D0AD-3708-F4E6580E75E4}"/>
              </a:ext>
            </a:extLst>
          </p:cNvPr>
          <p:cNvSpPr txBox="1">
            <a:spLocks/>
          </p:cNvSpPr>
          <p:nvPr/>
        </p:nvSpPr>
        <p:spPr>
          <a:xfrm>
            <a:off x="654607" y="1951200"/>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b. Chứa tiếng có </a:t>
            </a:r>
            <a:r>
              <a:rPr lang="en-US" sz="3200" i="1">
                <a:solidFill>
                  <a:srgbClr val="0070C0"/>
                </a:solidFill>
                <a:latin typeface="+mj-lt"/>
              </a:rPr>
              <a:t>ươn </a:t>
            </a:r>
            <a:r>
              <a:rPr lang="en-US" sz="3200">
                <a:solidFill>
                  <a:srgbClr val="0070C0"/>
                </a:solidFill>
                <a:latin typeface="+mj-lt"/>
              </a:rPr>
              <a:t>hoặc </a:t>
            </a:r>
            <a:r>
              <a:rPr lang="en-US" sz="3200" i="1">
                <a:solidFill>
                  <a:srgbClr val="0070C0"/>
                </a:solidFill>
                <a:latin typeface="+mj-lt"/>
              </a:rPr>
              <a:t>ương</a:t>
            </a:r>
            <a:r>
              <a:rPr lang="en-US" sz="3200">
                <a:solidFill>
                  <a:srgbClr val="0070C0"/>
                </a:solidFill>
                <a:latin typeface="+mj-lt"/>
              </a:rPr>
              <a:t>.        </a:t>
            </a:r>
            <a:r>
              <a:rPr lang="en-US" sz="3200">
                <a:solidFill>
                  <a:srgbClr val="FF0000"/>
                </a:solidFill>
                <a:latin typeface="+mj-lt"/>
              </a:rPr>
              <a:t>M</a:t>
            </a:r>
            <a:r>
              <a:rPr lang="en-US" sz="3200">
                <a:solidFill>
                  <a:srgbClr val="0070C0"/>
                </a:solidFill>
                <a:latin typeface="+mj-lt"/>
              </a:rPr>
              <a:t>: mướp hương</a:t>
            </a:r>
          </a:p>
        </p:txBody>
      </p:sp>
      <p:pic>
        <p:nvPicPr>
          <p:cNvPr id="15" name="Picture 14">
            <a:extLst>
              <a:ext uri="{FF2B5EF4-FFF2-40B4-BE49-F238E27FC236}">
                <a16:creationId xmlns:a16="http://schemas.microsoft.com/office/drawing/2014/main" id="{106ABFA0-7752-40B7-8915-EC0C3070D91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767343" y="2682562"/>
            <a:ext cx="8627146" cy="4149606"/>
          </a:xfrm>
          <a:prstGeom prst="rect">
            <a:avLst/>
          </a:prstGeom>
          <a:ln>
            <a:noFill/>
          </a:ln>
          <a:effectLst>
            <a:softEdge rad="112500"/>
          </a:effectLst>
        </p:spPr>
      </p:pic>
    </p:spTree>
    <p:extLst>
      <p:ext uri="{BB962C8B-B14F-4D97-AF65-F5344CB8AC3E}">
        <p14:creationId xmlns:p14="http://schemas.microsoft.com/office/powerpoint/2010/main" val="177228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ĐỒNG HỒ ĐẾM NGƯỢC 15s - MP4  - Phan Linh">
            <a:hlinkClick r:id="" action="ppaction://media"/>
            <a:extLst>
              <a:ext uri="{FF2B5EF4-FFF2-40B4-BE49-F238E27FC236}">
                <a16:creationId xmlns:a16="http://schemas.microsoft.com/office/drawing/2014/main" id="{43193EED-9AC7-BF2D-6071-E42C2A4C7764}"/>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0" y="0"/>
            <a:ext cx="12161838" cy="6869679"/>
          </a:xfrm>
          <a:prstGeom prst="rect">
            <a:avLst/>
          </a:prstGeom>
        </p:spPr>
      </p:pic>
    </p:spTree>
    <p:extLst>
      <p:ext uri="{BB962C8B-B14F-4D97-AF65-F5344CB8AC3E}">
        <p14:creationId xmlns:p14="http://schemas.microsoft.com/office/powerpoint/2010/main" val="276121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6"/>
                                        </p:tgtEl>
                                      </p:cBhvr>
                                    </p:cmd>
                                  </p:childTnLst>
                                </p:cTn>
                              </p:par>
                            </p:childTnLst>
                          </p:cTn>
                        </p:par>
                      </p:childTnLst>
                    </p:cTn>
                  </p:par>
                </p:childTnLst>
              </p:cTn>
              <p:nextCondLst>
                <p:cond evt="onClick" delay="0">
                  <p:tgtEl>
                    <p:spTgt spid="26"/>
                  </p:tgtEl>
                </p:cond>
              </p:nextCondLst>
            </p:seq>
            <p:video>
              <p:cMediaNode vol="80000">
                <p:cTn id="12" fill="hold" display="0">
                  <p:stCondLst>
                    <p:cond delay="indefinite"/>
                  </p:stCondLst>
                </p:cTn>
                <p:tgtEl>
                  <p:spTgt spid="2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7" y="71131"/>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a:t>
            </a:r>
            <a:endParaRPr lang="en-US" sz="4400">
              <a:solidFill>
                <a:srgbClr val="0070C0"/>
              </a:solidFill>
              <a:latin typeface="+mj-lt"/>
            </a:endParaRPr>
          </a:p>
        </p:txBody>
      </p:sp>
      <p:sp>
        <p:nvSpPr>
          <p:cNvPr id="2" name="Google Shape;7902;p32">
            <a:extLst>
              <a:ext uri="{FF2B5EF4-FFF2-40B4-BE49-F238E27FC236}">
                <a16:creationId xmlns:a16="http://schemas.microsoft.com/office/drawing/2014/main" id="{8604A02D-B335-C530-0AE4-923F251030C6}"/>
              </a:ext>
            </a:extLst>
          </p:cNvPr>
          <p:cNvSpPr txBox="1">
            <a:spLocks/>
          </p:cNvSpPr>
          <p:nvPr/>
        </p:nvSpPr>
        <p:spPr>
          <a:xfrm>
            <a:off x="1020367" y="71131"/>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a. Chứa tiếng bắt đầu bằng </a:t>
            </a:r>
            <a:r>
              <a:rPr lang="en-US" sz="3200" i="1">
                <a:solidFill>
                  <a:srgbClr val="0070C0"/>
                </a:solidFill>
                <a:latin typeface="+mj-lt"/>
              </a:rPr>
              <a:t>r</a:t>
            </a:r>
            <a:r>
              <a:rPr lang="en-US" sz="3200">
                <a:solidFill>
                  <a:srgbClr val="0070C0"/>
                </a:solidFill>
                <a:latin typeface="+mj-lt"/>
              </a:rPr>
              <a:t>, </a:t>
            </a:r>
            <a:r>
              <a:rPr lang="en-US" sz="3200" i="1">
                <a:solidFill>
                  <a:srgbClr val="0070C0"/>
                </a:solidFill>
                <a:latin typeface="+mj-lt"/>
              </a:rPr>
              <a:t>d</a:t>
            </a:r>
            <a:r>
              <a:rPr lang="en-US" sz="3200">
                <a:solidFill>
                  <a:srgbClr val="0070C0"/>
                </a:solidFill>
                <a:latin typeface="+mj-lt"/>
              </a:rPr>
              <a:t> hoặc </a:t>
            </a:r>
            <a:r>
              <a:rPr lang="en-US" sz="3200" i="1">
                <a:solidFill>
                  <a:srgbClr val="0070C0"/>
                </a:solidFill>
                <a:latin typeface="+mj-lt"/>
              </a:rPr>
              <a:t>gi</a:t>
            </a:r>
            <a:r>
              <a:rPr lang="en-US" sz="3200">
                <a:solidFill>
                  <a:srgbClr val="0070C0"/>
                </a:solidFill>
                <a:latin typeface="+mj-lt"/>
              </a:rPr>
              <a:t>.        </a:t>
            </a:r>
            <a:r>
              <a:rPr lang="en-US" sz="3200">
                <a:solidFill>
                  <a:srgbClr val="FF0000"/>
                </a:solidFill>
                <a:latin typeface="+mj-lt"/>
              </a:rPr>
              <a:t>M</a:t>
            </a:r>
            <a:r>
              <a:rPr lang="en-US" sz="3200">
                <a:solidFill>
                  <a:srgbClr val="0070C0"/>
                </a:solidFill>
                <a:latin typeface="+mj-lt"/>
              </a:rPr>
              <a:t>: hàng rào</a:t>
            </a:r>
          </a:p>
        </p:txBody>
      </p:sp>
      <p:pic>
        <p:nvPicPr>
          <p:cNvPr id="15" name="Picture 14">
            <a:extLst>
              <a:ext uri="{FF2B5EF4-FFF2-40B4-BE49-F238E27FC236}">
                <a16:creationId xmlns:a16="http://schemas.microsoft.com/office/drawing/2014/main" id="{106ABFA0-7752-40B7-8915-EC0C3070D9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2245085" y="624248"/>
            <a:ext cx="8627146" cy="4149606"/>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CC281C42-FE70-48B8-6834-5372308DF0D4}"/>
              </a:ext>
            </a:extLst>
          </p:cNvPr>
          <p:cNvSpPr/>
          <p:nvPr/>
        </p:nvSpPr>
        <p:spPr>
          <a:xfrm>
            <a:off x="167064" y="1234677"/>
            <a:ext cx="2245085"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vườn rau</a:t>
            </a:r>
          </a:p>
        </p:txBody>
      </p:sp>
      <p:sp>
        <p:nvSpPr>
          <p:cNvPr id="4" name="Rectangle: Rounded Corners 3">
            <a:extLst>
              <a:ext uri="{FF2B5EF4-FFF2-40B4-BE49-F238E27FC236}">
                <a16:creationId xmlns:a16="http://schemas.microsoft.com/office/drawing/2014/main" id="{0E123D84-ABB9-6D95-A4A5-AA6D7B9E47F4}"/>
              </a:ext>
            </a:extLst>
          </p:cNvPr>
          <p:cNvSpPr/>
          <p:nvPr/>
        </p:nvSpPr>
        <p:spPr>
          <a:xfrm>
            <a:off x="166351" y="2189415"/>
            <a:ext cx="2245085"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cây dứa</a:t>
            </a:r>
          </a:p>
        </p:txBody>
      </p:sp>
      <p:sp>
        <p:nvSpPr>
          <p:cNvPr id="5" name="Rectangle: Rounded Corners 4">
            <a:extLst>
              <a:ext uri="{FF2B5EF4-FFF2-40B4-BE49-F238E27FC236}">
                <a16:creationId xmlns:a16="http://schemas.microsoft.com/office/drawing/2014/main" id="{878A688A-E926-382D-DF41-46BCAECE2428}"/>
              </a:ext>
            </a:extLst>
          </p:cNvPr>
          <p:cNvSpPr/>
          <p:nvPr/>
        </p:nvSpPr>
        <p:spPr>
          <a:xfrm>
            <a:off x="166351" y="3144657"/>
            <a:ext cx="2245085"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cây dưa</a:t>
            </a:r>
          </a:p>
        </p:txBody>
      </p:sp>
      <p:sp>
        <p:nvSpPr>
          <p:cNvPr id="6" name="Rectangle: Rounded Corners 5">
            <a:extLst>
              <a:ext uri="{FF2B5EF4-FFF2-40B4-BE49-F238E27FC236}">
                <a16:creationId xmlns:a16="http://schemas.microsoft.com/office/drawing/2014/main" id="{FAE8D824-7505-EC22-FADB-4BE4C2A9C018}"/>
              </a:ext>
            </a:extLst>
          </p:cNvPr>
          <p:cNvSpPr/>
          <p:nvPr/>
        </p:nvSpPr>
        <p:spPr>
          <a:xfrm>
            <a:off x="166351" y="4099899"/>
            <a:ext cx="2245085" cy="725977"/>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rổ rau</a:t>
            </a:r>
          </a:p>
        </p:txBody>
      </p:sp>
      <p:sp>
        <p:nvSpPr>
          <p:cNvPr id="7" name="Rectangle: Rounded Corners 6">
            <a:extLst>
              <a:ext uri="{FF2B5EF4-FFF2-40B4-BE49-F238E27FC236}">
                <a16:creationId xmlns:a16="http://schemas.microsoft.com/office/drawing/2014/main" id="{D55881CD-6AAA-49EA-5E6B-89622116E7F8}"/>
              </a:ext>
            </a:extLst>
          </p:cNvPr>
          <p:cNvSpPr/>
          <p:nvPr/>
        </p:nvSpPr>
        <p:spPr>
          <a:xfrm>
            <a:off x="7614689" y="4928063"/>
            <a:ext cx="437453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cây hướng dương</a:t>
            </a:r>
          </a:p>
        </p:txBody>
      </p:sp>
      <p:sp>
        <p:nvSpPr>
          <p:cNvPr id="8" name="Rectangle: Rounded Corners 7">
            <a:extLst>
              <a:ext uri="{FF2B5EF4-FFF2-40B4-BE49-F238E27FC236}">
                <a16:creationId xmlns:a16="http://schemas.microsoft.com/office/drawing/2014/main" id="{C896CB28-2BA2-90C8-69DD-801CB17A04F6}"/>
              </a:ext>
            </a:extLst>
          </p:cNvPr>
          <p:cNvSpPr/>
          <p:nvPr/>
        </p:nvSpPr>
        <p:spPr>
          <a:xfrm>
            <a:off x="7614689" y="5857466"/>
            <a:ext cx="437453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cây dâu tây</a:t>
            </a:r>
          </a:p>
        </p:txBody>
      </p:sp>
      <p:sp>
        <p:nvSpPr>
          <p:cNvPr id="9" name="Rectangle: Rounded Corners 8">
            <a:extLst>
              <a:ext uri="{FF2B5EF4-FFF2-40B4-BE49-F238E27FC236}">
                <a16:creationId xmlns:a16="http://schemas.microsoft.com/office/drawing/2014/main" id="{0B7F8B67-8267-2812-8425-01AE72E8C61C}"/>
              </a:ext>
            </a:extLst>
          </p:cNvPr>
          <p:cNvSpPr/>
          <p:nvPr/>
        </p:nvSpPr>
        <p:spPr>
          <a:xfrm>
            <a:off x="166351" y="4997230"/>
            <a:ext cx="249509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giàn mướp</a:t>
            </a:r>
          </a:p>
        </p:txBody>
      </p:sp>
      <p:sp>
        <p:nvSpPr>
          <p:cNvPr id="10" name="Rectangle: Rounded Corners 9">
            <a:extLst>
              <a:ext uri="{FF2B5EF4-FFF2-40B4-BE49-F238E27FC236}">
                <a16:creationId xmlns:a16="http://schemas.microsoft.com/office/drawing/2014/main" id="{18FDC242-528D-40B6-DC1B-78B5BE3A8CBD}"/>
              </a:ext>
            </a:extLst>
          </p:cNvPr>
          <p:cNvSpPr/>
          <p:nvPr/>
        </p:nvSpPr>
        <p:spPr>
          <a:xfrm>
            <a:off x="166351" y="5951968"/>
            <a:ext cx="249509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hàng rào</a:t>
            </a:r>
          </a:p>
        </p:txBody>
      </p:sp>
      <p:sp>
        <p:nvSpPr>
          <p:cNvPr id="11" name="Rectangle: Rounded Corners 10">
            <a:extLst>
              <a:ext uri="{FF2B5EF4-FFF2-40B4-BE49-F238E27FC236}">
                <a16:creationId xmlns:a16="http://schemas.microsoft.com/office/drawing/2014/main" id="{031F2BC7-6C7A-76C8-6020-A8ECA6E0F9BB}"/>
              </a:ext>
            </a:extLst>
          </p:cNvPr>
          <p:cNvSpPr/>
          <p:nvPr/>
        </p:nvSpPr>
        <p:spPr>
          <a:xfrm>
            <a:off x="2892981" y="5000875"/>
            <a:ext cx="236085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cây dừa</a:t>
            </a:r>
          </a:p>
        </p:txBody>
      </p:sp>
      <p:sp>
        <p:nvSpPr>
          <p:cNvPr id="12" name="Rectangle: Rounded Corners 11">
            <a:extLst>
              <a:ext uri="{FF2B5EF4-FFF2-40B4-BE49-F238E27FC236}">
                <a16:creationId xmlns:a16="http://schemas.microsoft.com/office/drawing/2014/main" id="{C1469E09-64E9-1184-4C1E-E38928B8C4E4}"/>
              </a:ext>
            </a:extLst>
          </p:cNvPr>
          <p:cNvSpPr/>
          <p:nvPr/>
        </p:nvSpPr>
        <p:spPr>
          <a:xfrm>
            <a:off x="2892980" y="5950320"/>
            <a:ext cx="236085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cà rốt</a:t>
            </a:r>
          </a:p>
        </p:txBody>
      </p:sp>
      <p:sp>
        <p:nvSpPr>
          <p:cNvPr id="13" name="Rectangle: Rounded Corners 12">
            <a:extLst>
              <a:ext uri="{FF2B5EF4-FFF2-40B4-BE49-F238E27FC236}">
                <a16:creationId xmlns:a16="http://schemas.microsoft.com/office/drawing/2014/main" id="{4074E20D-2B7C-AE48-19B0-8149B13F8C36}"/>
              </a:ext>
            </a:extLst>
          </p:cNvPr>
          <p:cNvSpPr/>
          <p:nvPr/>
        </p:nvSpPr>
        <p:spPr>
          <a:xfrm>
            <a:off x="5457592" y="4997230"/>
            <a:ext cx="1953339"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rau cải</a:t>
            </a:r>
          </a:p>
        </p:txBody>
      </p:sp>
      <p:sp>
        <p:nvSpPr>
          <p:cNvPr id="14" name="Rectangle: Rounded Corners 13">
            <a:extLst>
              <a:ext uri="{FF2B5EF4-FFF2-40B4-BE49-F238E27FC236}">
                <a16:creationId xmlns:a16="http://schemas.microsoft.com/office/drawing/2014/main" id="{1F9895A8-9122-1C5A-D8B0-125A8C0239DE}"/>
              </a:ext>
            </a:extLst>
          </p:cNvPr>
          <p:cNvSpPr/>
          <p:nvPr/>
        </p:nvSpPr>
        <p:spPr>
          <a:xfrm>
            <a:off x="5485369" y="5950320"/>
            <a:ext cx="1953339"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rổ dâu</a:t>
            </a:r>
          </a:p>
        </p:txBody>
      </p:sp>
    </p:spTree>
    <p:extLst>
      <p:ext uri="{BB962C8B-B14F-4D97-AF65-F5344CB8AC3E}">
        <p14:creationId xmlns:p14="http://schemas.microsoft.com/office/powerpoint/2010/main" val="258046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click.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subTnLst>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426007" y="71131"/>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2. </a:t>
            </a:r>
            <a:endParaRPr lang="en-US" sz="4400">
              <a:solidFill>
                <a:srgbClr val="0070C0"/>
              </a:solidFill>
              <a:latin typeface="+mj-lt"/>
            </a:endParaRPr>
          </a:p>
        </p:txBody>
      </p:sp>
      <p:pic>
        <p:nvPicPr>
          <p:cNvPr id="15" name="Picture 14">
            <a:extLst>
              <a:ext uri="{FF2B5EF4-FFF2-40B4-BE49-F238E27FC236}">
                <a16:creationId xmlns:a16="http://schemas.microsoft.com/office/drawing/2014/main" id="{106ABFA0-7752-40B7-8915-EC0C3070D91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Lst>
          </a:blip>
          <a:stretch>
            <a:fillRect/>
          </a:stretch>
        </p:blipFill>
        <p:spPr>
          <a:xfrm>
            <a:off x="1767346" y="634853"/>
            <a:ext cx="8627146" cy="4149606"/>
          </a:xfrm>
          <a:prstGeom prst="rect">
            <a:avLst/>
          </a:prstGeom>
          <a:ln>
            <a:noFill/>
          </a:ln>
          <a:effectLst>
            <a:softEdge rad="112500"/>
          </a:effectLst>
        </p:spPr>
      </p:pic>
      <p:sp>
        <p:nvSpPr>
          <p:cNvPr id="3" name="Rectangle: Rounded Corners 2">
            <a:extLst>
              <a:ext uri="{FF2B5EF4-FFF2-40B4-BE49-F238E27FC236}">
                <a16:creationId xmlns:a16="http://schemas.microsoft.com/office/drawing/2014/main" id="{CC281C42-FE70-48B8-6834-5372308DF0D4}"/>
              </a:ext>
            </a:extLst>
          </p:cNvPr>
          <p:cNvSpPr/>
          <p:nvPr/>
        </p:nvSpPr>
        <p:spPr>
          <a:xfrm>
            <a:off x="426007" y="4928063"/>
            <a:ext cx="2245085"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vườn rau</a:t>
            </a:r>
          </a:p>
        </p:txBody>
      </p:sp>
      <p:sp>
        <p:nvSpPr>
          <p:cNvPr id="4" name="Rectangle: Rounded Corners 3">
            <a:extLst>
              <a:ext uri="{FF2B5EF4-FFF2-40B4-BE49-F238E27FC236}">
                <a16:creationId xmlns:a16="http://schemas.microsoft.com/office/drawing/2014/main" id="{0E123D84-ABB9-6D95-A4A5-AA6D7B9E47F4}"/>
              </a:ext>
            </a:extLst>
          </p:cNvPr>
          <p:cNvSpPr/>
          <p:nvPr/>
        </p:nvSpPr>
        <p:spPr>
          <a:xfrm>
            <a:off x="426007" y="5857466"/>
            <a:ext cx="2245085"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khu vườn</a:t>
            </a:r>
          </a:p>
        </p:txBody>
      </p:sp>
      <p:sp>
        <p:nvSpPr>
          <p:cNvPr id="5" name="Rectangle: Rounded Corners 4">
            <a:extLst>
              <a:ext uri="{FF2B5EF4-FFF2-40B4-BE49-F238E27FC236}">
                <a16:creationId xmlns:a16="http://schemas.microsoft.com/office/drawing/2014/main" id="{878A688A-E926-382D-DF41-46BCAECE2428}"/>
              </a:ext>
            </a:extLst>
          </p:cNvPr>
          <p:cNvSpPr/>
          <p:nvPr/>
        </p:nvSpPr>
        <p:spPr>
          <a:xfrm>
            <a:off x="3205172" y="4928063"/>
            <a:ext cx="3637588"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mướp hương</a:t>
            </a:r>
          </a:p>
        </p:txBody>
      </p:sp>
      <p:sp>
        <p:nvSpPr>
          <p:cNvPr id="6" name="Rectangle: Rounded Corners 5">
            <a:extLst>
              <a:ext uri="{FF2B5EF4-FFF2-40B4-BE49-F238E27FC236}">
                <a16:creationId xmlns:a16="http://schemas.microsoft.com/office/drawing/2014/main" id="{FAE8D824-7505-EC22-FADB-4BE4C2A9C018}"/>
              </a:ext>
            </a:extLst>
          </p:cNvPr>
          <p:cNvSpPr/>
          <p:nvPr/>
        </p:nvSpPr>
        <p:spPr>
          <a:xfrm>
            <a:off x="3205172" y="5857466"/>
            <a:ext cx="3637588"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cổng vườn</a:t>
            </a:r>
          </a:p>
        </p:txBody>
      </p:sp>
      <p:sp>
        <p:nvSpPr>
          <p:cNvPr id="7" name="Rectangle: Rounded Corners 6">
            <a:extLst>
              <a:ext uri="{FF2B5EF4-FFF2-40B4-BE49-F238E27FC236}">
                <a16:creationId xmlns:a16="http://schemas.microsoft.com/office/drawing/2014/main" id="{D55881CD-6AAA-49EA-5E6B-89622116E7F8}"/>
              </a:ext>
            </a:extLst>
          </p:cNvPr>
          <p:cNvSpPr/>
          <p:nvPr/>
        </p:nvSpPr>
        <p:spPr>
          <a:xfrm>
            <a:off x="7376840" y="4928063"/>
            <a:ext cx="437453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hoa hướng dương</a:t>
            </a:r>
          </a:p>
        </p:txBody>
      </p:sp>
      <p:sp>
        <p:nvSpPr>
          <p:cNvPr id="8" name="Rectangle: Rounded Corners 7">
            <a:extLst>
              <a:ext uri="{FF2B5EF4-FFF2-40B4-BE49-F238E27FC236}">
                <a16:creationId xmlns:a16="http://schemas.microsoft.com/office/drawing/2014/main" id="{C896CB28-2BA2-90C8-69DD-801CB17A04F6}"/>
              </a:ext>
            </a:extLst>
          </p:cNvPr>
          <p:cNvSpPr/>
          <p:nvPr/>
        </p:nvSpPr>
        <p:spPr>
          <a:xfrm>
            <a:off x="7376840" y="5857466"/>
            <a:ext cx="4374534" cy="731362"/>
          </a:xfrm>
          <a:prstGeom prst="round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000000"/>
                </a:solidFill>
              </a:rPr>
              <a:t>con đường</a:t>
            </a:r>
          </a:p>
        </p:txBody>
      </p:sp>
      <p:sp>
        <p:nvSpPr>
          <p:cNvPr id="11" name="Google Shape;7902;p32">
            <a:extLst>
              <a:ext uri="{FF2B5EF4-FFF2-40B4-BE49-F238E27FC236}">
                <a16:creationId xmlns:a16="http://schemas.microsoft.com/office/drawing/2014/main" id="{7D422F15-0936-0046-6F37-386A173F8EB3}"/>
              </a:ext>
            </a:extLst>
          </p:cNvPr>
          <p:cNvSpPr txBox="1">
            <a:spLocks/>
          </p:cNvSpPr>
          <p:nvPr/>
        </p:nvSpPr>
        <p:spPr>
          <a:xfrm>
            <a:off x="883213" y="71131"/>
            <a:ext cx="10852618"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200">
                <a:solidFill>
                  <a:srgbClr val="0070C0"/>
                </a:solidFill>
                <a:latin typeface="+mj-lt"/>
              </a:rPr>
              <a:t>b. Chứa tiếng có </a:t>
            </a:r>
            <a:r>
              <a:rPr lang="en-US" sz="3200" i="1">
                <a:solidFill>
                  <a:srgbClr val="0070C0"/>
                </a:solidFill>
                <a:latin typeface="+mj-lt"/>
              </a:rPr>
              <a:t>ươn </a:t>
            </a:r>
            <a:r>
              <a:rPr lang="en-US" sz="3200">
                <a:solidFill>
                  <a:srgbClr val="0070C0"/>
                </a:solidFill>
                <a:latin typeface="+mj-lt"/>
              </a:rPr>
              <a:t>hoặc </a:t>
            </a:r>
            <a:r>
              <a:rPr lang="en-US" sz="3200" i="1">
                <a:solidFill>
                  <a:srgbClr val="0070C0"/>
                </a:solidFill>
                <a:latin typeface="+mj-lt"/>
              </a:rPr>
              <a:t>ương</a:t>
            </a:r>
            <a:r>
              <a:rPr lang="en-US" sz="3200">
                <a:solidFill>
                  <a:srgbClr val="0070C0"/>
                </a:solidFill>
                <a:latin typeface="+mj-lt"/>
              </a:rPr>
              <a:t>.        </a:t>
            </a:r>
            <a:r>
              <a:rPr lang="en-US" sz="3200">
                <a:solidFill>
                  <a:srgbClr val="FF0000"/>
                </a:solidFill>
                <a:latin typeface="+mj-lt"/>
              </a:rPr>
              <a:t>M</a:t>
            </a:r>
            <a:r>
              <a:rPr lang="en-US" sz="3200">
                <a:solidFill>
                  <a:srgbClr val="0070C0"/>
                </a:solidFill>
                <a:latin typeface="+mj-lt"/>
              </a:rPr>
              <a:t>: mướp hương</a:t>
            </a:r>
          </a:p>
        </p:txBody>
      </p:sp>
    </p:spTree>
    <p:extLst>
      <p:ext uri="{BB962C8B-B14F-4D97-AF65-F5344CB8AC3E}">
        <p14:creationId xmlns:p14="http://schemas.microsoft.com/office/powerpoint/2010/main" val="263762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2654"/>
        <p:cNvGrpSpPr/>
        <p:nvPr/>
      </p:nvGrpSpPr>
      <p:grpSpPr>
        <a:xfrm>
          <a:off x="0" y="0"/>
          <a:ext cx="0" cy="0"/>
          <a:chOff x="0" y="0"/>
          <a:chExt cx="0" cy="0"/>
        </a:xfrm>
      </p:grpSpPr>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654609" y="731363"/>
            <a:ext cx="10852619" cy="731362"/>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3600">
                <a:solidFill>
                  <a:srgbClr val="0070C0"/>
                </a:solidFill>
                <a:latin typeface="+mj-lt"/>
              </a:rPr>
              <a:t>3. Tìm thêm các từ ngữ có tiếng bắt đầu bằng </a:t>
            </a:r>
            <a:r>
              <a:rPr lang="en-US" sz="3600" i="1">
                <a:solidFill>
                  <a:srgbClr val="0070C0"/>
                </a:solidFill>
                <a:latin typeface="+mj-lt"/>
              </a:rPr>
              <a:t>r, d, gi (</a:t>
            </a:r>
            <a:r>
              <a:rPr lang="en-US" sz="3600">
                <a:solidFill>
                  <a:srgbClr val="0070C0"/>
                </a:solidFill>
                <a:latin typeface="+mj-lt"/>
              </a:rPr>
              <a:t>hoặc có vần </a:t>
            </a:r>
            <a:r>
              <a:rPr lang="en-US" sz="3600" i="1">
                <a:solidFill>
                  <a:srgbClr val="0070C0"/>
                </a:solidFill>
                <a:latin typeface="+mj-lt"/>
              </a:rPr>
              <a:t>ươn, ương</a:t>
            </a:r>
            <a:r>
              <a:rPr lang="en-US" sz="3600">
                <a:solidFill>
                  <a:srgbClr val="0070C0"/>
                </a:solidFill>
                <a:latin typeface="+mj-lt"/>
              </a:rPr>
              <a:t>).</a:t>
            </a:r>
            <a:endParaRPr lang="en-US" sz="4800">
              <a:solidFill>
                <a:srgbClr val="0070C0"/>
              </a:solidFill>
              <a:latin typeface="+mj-lt"/>
            </a:endParaRPr>
          </a:p>
        </p:txBody>
      </p:sp>
      <p:pic>
        <p:nvPicPr>
          <p:cNvPr id="4098" name="Picture 2" descr="Child Cartoon Play Illustration - Student Cartoon Png - (1866x2111) Png  Clipart Download">
            <a:extLst>
              <a:ext uri="{FF2B5EF4-FFF2-40B4-BE49-F238E27FC236}">
                <a16:creationId xmlns:a16="http://schemas.microsoft.com/office/drawing/2014/main" id="{04E972AA-A879-EAA3-4B6A-68ADC7CFD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946" y="1679101"/>
            <a:ext cx="3716972" cy="42045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E350685-0572-6C12-AC72-B1493A669EC1}"/>
              </a:ext>
            </a:extLst>
          </p:cNvPr>
          <p:cNvSpPr txBox="1"/>
          <p:nvPr/>
        </p:nvSpPr>
        <p:spPr>
          <a:xfrm>
            <a:off x="935673" y="1913371"/>
            <a:ext cx="6568440" cy="3970318"/>
          </a:xfrm>
          <a:prstGeom prst="rect">
            <a:avLst/>
          </a:prstGeom>
          <a:noFill/>
        </p:spPr>
        <p:txBody>
          <a:bodyPr wrap="square" rtlCol="0">
            <a:spAutoFit/>
          </a:bodyPr>
          <a:lstStyle/>
          <a:p>
            <a:pPr algn="just"/>
            <a:r>
              <a:rPr lang="en-US" sz="3600" b="1"/>
              <a:t>	Cùng chơi trò chơi </a:t>
            </a:r>
            <a:r>
              <a:rPr lang="en-US" sz="3600" b="1" i="1"/>
              <a:t>Truyền điện</a:t>
            </a:r>
            <a:r>
              <a:rPr lang="en-US" sz="3600"/>
              <a:t>: Một bạn sẽ tìm từ ngữ, đọc to một từ ngữ trước lớp. Sau đó, bạn hãy gọi tên một bạn bất kì tìm và đọc từ ngữ thứ hai. Nối tiếp nhau cho đến khi hết giờ chơi.</a:t>
            </a:r>
          </a:p>
        </p:txBody>
      </p:sp>
    </p:spTree>
    <p:extLst>
      <p:ext uri="{BB962C8B-B14F-4D97-AF65-F5344CB8AC3E}">
        <p14:creationId xmlns:p14="http://schemas.microsoft.com/office/powerpoint/2010/main" val="34598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MỞ RỘNG</a:t>
            </a:r>
            <a:endParaRPr lang="en-US" sz="13800" b="1">
              <a:solidFill>
                <a:srgbClr val="0070C0"/>
              </a:solidFill>
              <a:latin typeface="+mj-lt"/>
            </a:endParaRPr>
          </a:p>
        </p:txBody>
      </p:sp>
    </p:spTree>
    <p:extLst>
      <p:ext uri="{BB962C8B-B14F-4D97-AF65-F5344CB8AC3E}">
        <p14:creationId xmlns:p14="http://schemas.microsoft.com/office/powerpoint/2010/main" val="28716873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B12530-88CC-CED9-D7E0-198EC199FD85}"/>
              </a:ext>
            </a:extLst>
          </p:cNvPr>
          <p:cNvSpPr>
            <a:spLocks noGrp="1"/>
          </p:cNvSpPr>
          <p:nvPr>
            <p:ph type="body" idx="1"/>
          </p:nvPr>
        </p:nvSpPr>
        <p:spPr>
          <a:xfrm>
            <a:off x="866439" y="2085273"/>
            <a:ext cx="10246588" cy="4555200"/>
          </a:xfrm>
        </p:spPr>
        <p:txBody>
          <a:bodyPr/>
          <a:lstStyle/>
          <a:p>
            <a:endParaRPr lang="en-US"/>
          </a:p>
        </p:txBody>
      </p:sp>
      <p:sp>
        <p:nvSpPr>
          <p:cNvPr id="3" name="Title 2">
            <a:extLst>
              <a:ext uri="{FF2B5EF4-FFF2-40B4-BE49-F238E27FC236}">
                <a16:creationId xmlns:a16="http://schemas.microsoft.com/office/drawing/2014/main" id="{A470515A-1A5E-F220-6D1D-28E9EF9E7986}"/>
              </a:ext>
            </a:extLst>
          </p:cNvPr>
          <p:cNvSpPr>
            <a:spLocks noGrp="1"/>
          </p:cNvSpPr>
          <p:nvPr>
            <p:ph type="title"/>
          </p:nvPr>
        </p:nvSpPr>
        <p:spPr/>
        <p:txBody>
          <a:bodyPr/>
          <a:lstStyle/>
          <a:p>
            <a:endParaRPr lang="en-US"/>
          </a:p>
        </p:txBody>
      </p:sp>
      <p:pic>
        <p:nvPicPr>
          <p:cNvPr id="2052" name="Picture 4" descr="vuontrentuong">
            <a:extLst>
              <a:ext uri="{FF2B5EF4-FFF2-40B4-BE49-F238E27FC236}">
                <a16:creationId xmlns:a16="http://schemas.microsoft.com/office/drawing/2014/main" id="{8DAFD58C-6EF1-96B5-E864-57DBD9149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131" y="317183"/>
            <a:ext cx="11064240" cy="6223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5498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ận cảnh vườn rau Trường mầm non Đông Dương sau 1 tháng vận hành - Ăn Sạch  Uống Sạch">
            <a:extLst>
              <a:ext uri="{FF2B5EF4-FFF2-40B4-BE49-F238E27FC236}">
                <a16:creationId xmlns:a16="http://schemas.microsoft.com/office/drawing/2014/main" id="{7047D0CC-EADE-7F65-90CA-AAF1EA675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 t="-9920" r="-11" b="9920"/>
          <a:stretch/>
        </p:blipFill>
        <p:spPr bwMode="auto">
          <a:xfrm>
            <a:off x="1326753" y="-878200"/>
            <a:ext cx="9508332" cy="797432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5A4BDB39-2AA3-8B79-6BF9-2DA154059433}"/>
              </a:ext>
            </a:extLst>
          </p:cNvPr>
          <p:cNvSpPr>
            <a:spLocks noGrp="1"/>
          </p:cNvSpPr>
          <p:nvPr>
            <p:ph type="body" idx="1"/>
          </p:nvPr>
        </p:nvSpPr>
        <p:spPr/>
        <p:txBody>
          <a:bodyPr/>
          <a:lstStyle/>
          <a:p>
            <a:endParaRPr lang="en-US"/>
          </a:p>
        </p:txBody>
      </p:sp>
      <p:sp>
        <p:nvSpPr>
          <p:cNvPr id="2" name="Title 1">
            <a:extLst>
              <a:ext uri="{FF2B5EF4-FFF2-40B4-BE49-F238E27FC236}">
                <a16:creationId xmlns:a16="http://schemas.microsoft.com/office/drawing/2014/main" id="{3AC60093-395E-30D1-1CB5-C2863F29BCA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19907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F56E79-7000-432D-CD7A-3C028B004826}"/>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806442C-3EE0-D460-336F-92C317686ED9}"/>
              </a:ext>
            </a:extLst>
          </p:cNvPr>
          <p:cNvSpPr>
            <a:spLocks noGrp="1"/>
          </p:cNvSpPr>
          <p:nvPr>
            <p:ph type="title"/>
          </p:nvPr>
        </p:nvSpPr>
        <p:spPr/>
        <p:txBody>
          <a:bodyPr/>
          <a:lstStyle/>
          <a:p>
            <a:endParaRPr lang="en-US"/>
          </a:p>
        </p:txBody>
      </p:sp>
      <p:pic>
        <p:nvPicPr>
          <p:cNvPr id="3074" name="Picture 2" descr="vuontrentuong">
            <a:extLst>
              <a:ext uri="{FF2B5EF4-FFF2-40B4-BE49-F238E27FC236}">
                <a16:creationId xmlns:a16="http://schemas.microsoft.com/office/drawing/2014/main" id="{913BEBE1-24EB-0CD7-9C71-AA854D29CB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2202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902;p32">
            <a:extLst>
              <a:ext uri="{FF2B5EF4-FFF2-40B4-BE49-F238E27FC236}">
                <a16:creationId xmlns:a16="http://schemas.microsoft.com/office/drawing/2014/main" id="{02376A27-C14A-D5DD-BD30-73F6B3EEC6BD}"/>
              </a:ext>
            </a:extLst>
          </p:cNvPr>
          <p:cNvSpPr txBox="1">
            <a:spLocks/>
          </p:cNvSpPr>
          <p:nvPr/>
        </p:nvSpPr>
        <p:spPr>
          <a:xfrm>
            <a:off x="1841424" y="2502157"/>
            <a:ext cx="6040589" cy="1464351"/>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just"/>
            <a:r>
              <a:rPr lang="en-US" sz="8800" b="1">
                <a:solidFill>
                  <a:srgbClr val="0070C0"/>
                </a:solidFill>
                <a:latin typeface="+mj-lt"/>
              </a:rPr>
              <a:t>DẶN DÒ</a:t>
            </a:r>
            <a:endParaRPr lang="en-US" sz="13800" b="1">
              <a:solidFill>
                <a:srgbClr val="0070C0"/>
              </a:solidFill>
              <a:latin typeface="+mj-lt"/>
            </a:endParaRPr>
          </a:p>
        </p:txBody>
      </p:sp>
    </p:spTree>
    <p:extLst>
      <p:ext uri="{BB962C8B-B14F-4D97-AF65-F5344CB8AC3E}">
        <p14:creationId xmlns:p14="http://schemas.microsoft.com/office/powerpoint/2010/main" val="35348136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76638C-7F53-72A6-308F-4C3D88F67DB4}"/>
              </a:ext>
            </a:extLst>
          </p:cNvPr>
          <p:cNvSpPr>
            <a:spLocks noGrp="1"/>
          </p:cNvSpPr>
          <p:nvPr>
            <p:ph type="title"/>
          </p:nvPr>
        </p:nvSpPr>
        <p:spPr>
          <a:xfrm>
            <a:off x="1111153" y="2094040"/>
            <a:ext cx="9939531" cy="816800"/>
          </a:xfrm>
        </p:spPr>
        <p:txBody>
          <a:bodyPr/>
          <a:lstStyle/>
          <a:p>
            <a:r>
              <a:rPr lang="en-US">
                <a:latin typeface="+mj-lt"/>
              </a:rPr>
              <a:t>Khi thầy cô mở ppt này ra nhưng các font chữ bị lỗi thì có nghĩa là thầy cô chưa cài fonts chữ. Thầy cô vui lòng liên hệ Zalo em Linh 0916.604.268 để em hỗ trợ cài fonts nhé!</a:t>
            </a:r>
            <a:br>
              <a:rPr lang="en-US">
                <a:latin typeface="+mj-lt"/>
              </a:rPr>
            </a:br>
            <a:r>
              <a:rPr lang="en-US">
                <a:latin typeface="+mj-lt"/>
              </a:rPr>
              <a:t>(đọc xong thầy cô xoá slide này đi nhé!)</a:t>
            </a:r>
          </a:p>
        </p:txBody>
      </p:sp>
    </p:spTree>
    <p:extLst>
      <p:ext uri="{BB962C8B-B14F-4D97-AF65-F5344CB8AC3E}">
        <p14:creationId xmlns:p14="http://schemas.microsoft.com/office/powerpoint/2010/main" val="3655795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4101103" y="3057171"/>
            <a:ext cx="3959627" cy="2908317"/>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689403" y="1486500"/>
            <a:ext cx="8783029" cy="1403031"/>
          </a:xfrm>
          <a:prstGeom prst="rect">
            <a:avLst/>
          </a:prstGeom>
        </p:spPr>
        <p:txBody>
          <a:bodyPr spcFirstLastPara="1" wrap="square" lIns="121298" tIns="121298" rIns="121298" bIns="121298" anchor="b" anchorCtr="0">
            <a:noAutofit/>
          </a:bodyPr>
          <a:lstStyle/>
          <a:p>
            <a:r>
              <a:rPr lang="en-US" sz="7980">
                <a:solidFill>
                  <a:srgbClr val="0070C0"/>
                </a:solidFill>
                <a:latin typeface="+mj-lt"/>
              </a:rPr>
              <a:t>TIẾNG VIỆT 3</a:t>
            </a:r>
            <a:endParaRPr sz="7980">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888318" y="714776"/>
            <a:ext cx="1671327" cy="15434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5042-9993-80D4-316D-53488B28A673}"/>
              </a:ext>
            </a:extLst>
          </p:cNvPr>
          <p:cNvSpPr>
            <a:spLocks noGrp="1"/>
          </p:cNvSpPr>
          <p:nvPr>
            <p:ph type="title"/>
          </p:nvPr>
        </p:nvSpPr>
        <p:spPr>
          <a:xfrm>
            <a:off x="1562950" y="2612200"/>
            <a:ext cx="9035937" cy="816800"/>
          </a:xfrm>
        </p:spPr>
        <p:txBody>
          <a:bodyPr/>
          <a:lstStyle/>
          <a:p>
            <a:r>
              <a:rPr lang="en-US" sz="11500"/>
              <a:t>KHỞI ĐỘNG</a:t>
            </a:r>
            <a:endParaRPr lang="en-US" sz="11500">
              <a:solidFill>
                <a:srgbClr val="FF0000"/>
              </a:solidFill>
            </a:endParaRPr>
          </a:p>
        </p:txBody>
      </p:sp>
    </p:spTree>
    <p:extLst>
      <p:ext uri="{BB962C8B-B14F-4D97-AF65-F5344CB8AC3E}">
        <p14:creationId xmlns:p14="http://schemas.microsoft.com/office/powerpoint/2010/main" val="333655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28691" y="715771"/>
            <a:ext cx="4058863"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defTabSz="912114">
              <a:buClrTx/>
              <a:defRPr/>
            </a:pPr>
            <a:endParaRPr lang="en-US" sz="3990" kern="1200" dirty="0">
              <a:solidFill>
                <a:srgbClr val="002060"/>
              </a:solidFill>
              <a:latin typeface="Calibri" panose="020F0502020204030204"/>
            </a:endParaRPr>
          </a:p>
        </p:txBody>
      </p:sp>
      <p:sp>
        <p:nvSpPr>
          <p:cNvPr id="71" name="AMsPham"/>
          <p:cNvSpPr/>
          <p:nvPr/>
        </p:nvSpPr>
        <p:spPr>
          <a:xfrm>
            <a:off x="7869778" y="1746316"/>
            <a:ext cx="4058862"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mưa tuôn</a:t>
            </a:r>
            <a:endParaRPr lang="en-US" sz="54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3" name="CMsPham"/>
          <p:cNvSpPr/>
          <p:nvPr/>
        </p:nvSpPr>
        <p:spPr>
          <a:xfrm>
            <a:off x="7865014" y="3589583"/>
            <a:ext cx="4058862"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mưa tuông</a:t>
            </a:r>
            <a:endParaRPr lang="en-US" sz="54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2114">
              <a:buClrTx/>
              <a:defRPr/>
            </a:pPr>
            <a:r>
              <a:rPr lang="en-US" sz="2394" b="1" kern="1200" dirty="0">
                <a:solidFill>
                  <a:prstClr val="white"/>
                </a:solidFill>
                <a:latin typeface="Century Gothic" panose="020B0502020202020204" pitchFamily="34" charset="0"/>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6" name="TextBox 5">
            <a:extLst>
              <a:ext uri="{FF2B5EF4-FFF2-40B4-BE49-F238E27FC236}">
                <a16:creationId xmlns:a16="http://schemas.microsoft.com/office/drawing/2014/main" id="{7BBC0B57-B138-C363-180E-86BCCC73F7B9}"/>
              </a:ext>
            </a:extLst>
          </p:cNvPr>
          <p:cNvSpPr txBox="1"/>
          <p:nvPr/>
        </p:nvSpPr>
        <p:spPr>
          <a:xfrm>
            <a:off x="305101" y="1510665"/>
            <a:ext cx="3680976" cy="3785652"/>
          </a:xfrm>
          <a:prstGeom prst="rect">
            <a:avLst/>
          </a:prstGeom>
          <a:noFill/>
        </p:spPr>
        <p:txBody>
          <a:bodyPr wrap="square" rtlCol="0">
            <a:spAutoFit/>
          </a:bodyPr>
          <a:lstStyle/>
          <a:p>
            <a:pPr algn="just"/>
            <a:r>
              <a:rPr lang="en-US" sz="6000" b="1">
                <a:solidFill>
                  <a:srgbClr val="002060"/>
                </a:solidFill>
                <a:latin typeface="+mj-lt"/>
                <a:ea typeface="Arial-Rounded" panose="020B0500000000000000" pitchFamily="34" charset="0"/>
                <a:cs typeface="Arial-Rounded" panose="020B0500000000000000" pitchFamily="34" charset="0"/>
              </a:rPr>
              <a:t>Từ ngữ nào viết đúng chính tả?</a:t>
            </a:r>
            <a:endParaRPr lang="en-US" sz="6000" b="1" dirty="0">
              <a:solidFill>
                <a:srgbClr val="00206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7771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71" grpId="0" animBg="1"/>
      <p:bldP spid="73" grpId="0" animBg="1"/>
      <p:bldP spid="7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43693" y="715771"/>
            <a:ext cx="4278042"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defTabSz="912114">
              <a:buClrTx/>
              <a:defRPr/>
            </a:pPr>
            <a:endParaRPr lang="en-US" sz="2793" b="1" kern="1200" dirty="0">
              <a:solidFill>
                <a:srgbClr val="002060"/>
              </a:solidFill>
              <a:latin typeface="Calibri" panose="020F0502020204030204"/>
            </a:endParaRPr>
          </a:p>
        </p:txBody>
      </p:sp>
      <p:sp>
        <p:nvSpPr>
          <p:cNvPr id="71" name="AMsPham"/>
          <p:cNvSpPr/>
          <p:nvPr/>
        </p:nvSpPr>
        <p:spPr>
          <a:xfrm>
            <a:off x="8059059" y="3734583"/>
            <a:ext cx="3797677"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siêu nhân</a:t>
            </a:r>
            <a:endParaRPr lang="en-US" sz="54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3" name="CMsPham"/>
          <p:cNvSpPr/>
          <p:nvPr/>
        </p:nvSpPr>
        <p:spPr>
          <a:xfrm>
            <a:off x="8059059" y="1764150"/>
            <a:ext cx="3797677"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5400" b="1" kern="1200">
                <a:solidFill>
                  <a:srgbClr val="002060"/>
                </a:solidFill>
                <a:latin typeface="+mj-lt"/>
                <a:ea typeface="Arial-Rounded" panose="020B0500000000000000" pitchFamily="34" charset="0"/>
                <a:cs typeface="Arial-Rounded" panose="020B0500000000000000" pitchFamily="34" charset="0"/>
              </a:rPr>
              <a:t>xiêu nhân</a:t>
            </a:r>
            <a:endParaRPr lang="en-US" sz="54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2114">
              <a:buClrTx/>
              <a:defRPr/>
            </a:pPr>
            <a:r>
              <a:rPr lang="en-US" sz="2394" b="1" kern="1200" dirty="0">
                <a:solidFill>
                  <a:prstClr val="white"/>
                </a:solidFill>
                <a:latin typeface="Century Gothic" panose="020B0502020202020204" pitchFamily="34" charset="0"/>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6" name="TextBox 5">
            <a:extLst>
              <a:ext uri="{FF2B5EF4-FFF2-40B4-BE49-F238E27FC236}">
                <a16:creationId xmlns:a16="http://schemas.microsoft.com/office/drawing/2014/main" id="{26D9A33C-0F1A-3AB1-9D00-98853409BEE5}"/>
              </a:ext>
            </a:extLst>
          </p:cNvPr>
          <p:cNvSpPr txBox="1"/>
          <p:nvPr/>
        </p:nvSpPr>
        <p:spPr>
          <a:xfrm>
            <a:off x="305101" y="1510665"/>
            <a:ext cx="3680976" cy="3785652"/>
          </a:xfrm>
          <a:prstGeom prst="rect">
            <a:avLst/>
          </a:prstGeom>
          <a:noFill/>
        </p:spPr>
        <p:txBody>
          <a:bodyPr wrap="square" rtlCol="0">
            <a:spAutoFit/>
          </a:bodyPr>
          <a:lstStyle/>
          <a:p>
            <a:pPr algn="just"/>
            <a:r>
              <a:rPr lang="en-US" sz="6000" b="1">
                <a:solidFill>
                  <a:srgbClr val="002060"/>
                </a:solidFill>
                <a:latin typeface="+mj-lt"/>
                <a:ea typeface="Arial-Rounded" panose="020B0500000000000000" pitchFamily="34" charset="0"/>
                <a:cs typeface="Arial-Rounded" panose="020B0500000000000000" pitchFamily="34" charset="0"/>
              </a:rPr>
              <a:t>Từ ngữ nào viết đúng chính tả?</a:t>
            </a:r>
            <a:endParaRPr lang="en-US" sz="6000" b="1" dirty="0">
              <a:solidFill>
                <a:srgbClr val="00206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0475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childTnLst>
                          </p:cTn>
                        </p:par>
                        <p:par>
                          <p:cTn id="8" fill="hold">
                            <p:stCondLst>
                              <p:cond delay="500"/>
                            </p:stCondLst>
                            <p:childTnLst>
                              <p:par>
                                <p:cTn id="9" presetID="64" presetClass="path" presetSubtype="0" accel="50000" decel="50000" fill="hold" nodeType="afterEffect">
                                  <p:stCondLst>
                                    <p:cond delay="250"/>
                                  </p:stCondLst>
                                  <p:childTnLst>
                                    <p:animMotion origin="layout" path="M -1.25E-6 2.96296E-6 L -0.12239 -0.56528 " pathEditMode="relative" rAng="0" ptsTypes="AA">
                                      <p:cBhvr>
                                        <p:cTn id="10" dur="750" fill="hold"/>
                                        <p:tgtEl>
                                          <p:spTgt spid="66"/>
                                        </p:tgtEl>
                                        <p:attrNameLst>
                                          <p:attrName>ppt_x</p:attrName>
                                          <p:attrName>ppt_y</p:attrName>
                                        </p:attrNameLst>
                                      </p:cBhvr>
                                      <p:rCtr x="-6120" y="-28264"/>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6"/>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3"/>
                                        </p:tgtEl>
                                        <p:attrNameLst>
                                          <p:attrName>style.opacity</p:attrName>
                                        </p:attrNameLst>
                                      </p:cBhvr>
                                      <p:to>
                                        <p:strVal val="0.5"/>
                                      </p:to>
                                    </p:set>
                                    <p:animEffect filter="image" prLst="opacity: 0.5">
                                      <p:cBhvr rctx="IE">
                                        <p:cTn id="49" dur="indefinite"/>
                                        <p:tgtEl>
                                          <p:spTgt spid="73"/>
                                        </p:tgtEl>
                                      </p:cBhvr>
                                    </p:animEffect>
                                  </p:childTnLst>
                                </p:cTn>
                              </p:par>
                            </p:childTnLst>
                          </p:cTn>
                        </p:par>
                      </p:childTnLst>
                    </p:cTn>
                  </p:par>
                </p:childTnLst>
              </p:cTn>
              <p:nextCondLst>
                <p:cond evt="onClick" delay="0">
                  <p:tgtEl>
                    <p:spTgt spid="71"/>
                  </p:tgtEl>
                </p:cond>
              </p:nextCondLst>
            </p:seq>
            <p:seq concurrent="1" nextAc="seek">
              <p:cTn id="50" restart="whenNotActive" fill="hold" evtFilter="cancelBubble" nodeType="interactiveSeq">
                <p:stCondLst>
                  <p:cond evt="onClick" delay="0">
                    <p:tgtEl>
                      <p:spTgt spid="7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73"/>
                                        </p:tgtEl>
                                      </p:cBhvr>
                                    </p:animEffect>
                                    <p:animScale>
                                      <p:cBhvr>
                                        <p:cTn id="58" dur="250" autoRev="1" fill="hold"/>
                                        <p:tgtEl>
                                          <p:spTgt spid="73"/>
                                        </p:tgtEl>
                                      </p:cBhvr>
                                      <p:by x="105000" y="105000"/>
                                    </p:animScale>
                                  </p:childTnLst>
                                </p:cTn>
                              </p:par>
                            </p:childTnLst>
                          </p:cTn>
                        </p:par>
                        <p:par>
                          <p:cTn id="59" fill="hold">
                            <p:stCondLst>
                              <p:cond delay="500"/>
                            </p:stCondLst>
                            <p:childTnLst>
                              <p:par>
                                <p:cTn id="60" presetID="0" presetClass="path" presetSubtype="0" accel="50000" decel="50000" fill="hold" nodeType="afterEffect">
                                  <p:stCondLst>
                                    <p:cond delay="250"/>
                                  </p:stCondLst>
                                  <p:childTnLst>
                                    <p:animMotion origin="layout" path="M 6.25E-7 4.81481E-6 L -0.00716 -0.49051 L 0.10898 -0.61088 " pathEditMode="relative" rAng="0" ptsTypes="AAA">
                                      <p:cBhvr>
                                        <p:cTn id="61" dur="750" fill="hold"/>
                                        <p:tgtEl>
                                          <p:spTgt spid="69"/>
                                        </p:tgtEl>
                                        <p:attrNameLst>
                                          <p:attrName>ppt_x</p:attrName>
                                          <p:attrName>ppt_y</p:attrName>
                                        </p:attrNameLst>
                                      </p:cBhvr>
                                      <p:rCtr x="5091" y="-30556"/>
                                    </p:animMotion>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par>
                                <p:cTn id="62" presetID="6" presetClass="emph" presetSubtype="0" fill="hold" nodeType="withEffect">
                                  <p:stCondLst>
                                    <p:cond delay="500"/>
                                  </p:stCondLst>
                                  <p:childTnLst>
                                    <p:animScale>
                                      <p:cBhvr>
                                        <p:cTn id="63" dur="250" fill="hold"/>
                                        <p:tgtEl>
                                          <p:spTgt spid="69"/>
                                        </p:tgtEl>
                                      </p:cBhvr>
                                      <p:by x="25000" y="25000"/>
                                    </p:animScale>
                                  </p:childTnLst>
                                </p:cTn>
                              </p:par>
                            </p:childTnLst>
                          </p:cTn>
                        </p:par>
                        <p:par>
                          <p:cTn id="64" fill="hold">
                            <p:stCondLst>
                              <p:cond delay="1500"/>
                            </p:stCondLst>
                            <p:childTnLst>
                              <p:par>
                                <p:cTn id="65" presetID="1" presetClass="exit" presetSubtype="0" fill="hold" nodeType="afterEffect">
                                  <p:stCondLst>
                                    <p:cond delay="750"/>
                                  </p:stCondLst>
                                  <p:childTnLst>
                                    <p:set>
                                      <p:cBhvr>
                                        <p:cTn id="66"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71" grpId="0" animBg="1"/>
      <p:bldP spid="73" grpId="0" animBg="1"/>
      <p:bldP spid="7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27894" y="-7017"/>
            <a:ext cx="12217625" cy="6872034"/>
          </a:xfrm>
          <a:prstGeom prst="rect">
            <a:avLst/>
          </a:prstGeom>
        </p:spPr>
      </p:pic>
      <p:grpSp>
        <p:nvGrpSpPr>
          <p:cNvPr id="35" name="Group 34"/>
          <p:cNvGrpSpPr/>
          <p:nvPr/>
        </p:nvGrpSpPr>
        <p:grpSpPr>
          <a:xfrm>
            <a:off x="4824341" y="907381"/>
            <a:ext cx="1519740" cy="1069484"/>
            <a:chOff x="4836305" y="901127"/>
            <a:chExt cx="1523509" cy="1072136"/>
          </a:xfrm>
        </p:grpSpPr>
        <p:grpSp>
          <p:nvGrpSpPr>
            <p:cNvPr id="32" name="Group 31"/>
            <p:cNvGrpSpPr/>
            <p:nvPr/>
          </p:nvGrpSpPr>
          <p:grpSpPr>
            <a:xfrm>
              <a:off x="4836305" y="1026784"/>
              <a:ext cx="1523509" cy="907896"/>
              <a:chOff x="4846919" y="914396"/>
              <a:chExt cx="1757485" cy="1047328"/>
            </a:xfrm>
          </p:grpSpPr>
          <p:pic>
            <p:nvPicPr>
              <p:cNvPr id="11" name="Picture 10"/>
              <p:cNvPicPr>
                <a:picLocks noChangeAspect="1"/>
              </p:cNvPicPr>
              <p:nvPr/>
            </p:nvPicPr>
            <p:blipFill rotWithShape="1">
              <a:blip r:embed="rId6"/>
              <a:srcRect l="31176" t="10168" r="29330" b="5936"/>
              <a:stretch/>
            </p:blipFill>
            <p:spPr>
              <a:xfrm>
                <a:off x="6077954" y="914396"/>
                <a:ext cx="526450" cy="1047328"/>
              </a:xfrm>
              <a:prstGeom prst="rect">
                <a:avLst/>
              </a:prstGeom>
            </p:spPr>
          </p:pic>
          <p:pic>
            <p:nvPicPr>
              <p:cNvPr id="14" name="Picture 13"/>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15" name="Picture 14"/>
              <p:cNvPicPr>
                <a:picLocks noChangeAspect="1"/>
              </p:cNvPicPr>
              <p:nvPr/>
            </p:nvPicPr>
            <p:blipFill rotWithShape="1">
              <a:blip r:embed="rId6"/>
              <a:srcRect l="31176" t="10168" r="29330" b="5936"/>
              <a:stretch/>
            </p:blipFill>
            <p:spPr>
              <a:xfrm>
                <a:off x="4846919" y="914396"/>
                <a:ext cx="526450" cy="1047328"/>
              </a:xfrm>
              <a:prstGeom prst="rect">
                <a:avLst/>
              </a:prstGeom>
            </p:spPr>
          </p:pic>
        </p:grpSp>
        <p:grpSp>
          <p:nvGrpSpPr>
            <p:cNvPr id="30" name="Group 29"/>
            <p:cNvGrpSpPr/>
            <p:nvPr/>
          </p:nvGrpSpPr>
          <p:grpSpPr>
            <a:xfrm>
              <a:off x="4934971" y="952390"/>
              <a:ext cx="1318055" cy="988106"/>
              <a:chOff x="4998925" y="933880"/>
              <a:chExt cx="1418980" cy="1063766"/>
            </a:xfrm>
          </p:grpSpPr>
          <p:pic>
            <p:nvPicPr>
              <p:cNvPr id="18" name="Picture 17"/>
              <p:cNvPicPr>
                <a:picLocks noChangeAspect="1"/>
              </p:cNvPicPr>
              <p:nvPr/>
            </p:nvPicPr>
            <p:blipFill rotWithShape="1">
              <a:blip r:embed="rId6"/>
              <a:srcRect l="31176" t="10168" r="29330" b="5936"/>
              <a:stretch/>
            </p:blipFill>
            <p:spPr>
              <a:xfrm>
                <a:off x="5883190" y="933880"/>
                <a:ext cx="534715" cy="1063766"/>
              </a:xfrm>
              <a:prstGeom prst="rect">
                <a:avLst/>
              </a:prstGeom>
            </p:spPr>
          </p:pic>
          <p:pic>
            <p:nvPicPr>
              <p:cNvPr id="19" name="Picture 18"/>
              <p:cNvPicPr>
                <a:picLocks noChangeAspect="1"/>
              </p:cNvPicPr>
              <p:nvPr/>
            </p:nvPicPr>
            <p:blipFill rotWithShape="1">
              <a:blip r:embed="rId6"/>
              <a:srcRect l="31176" t="10168" r="29330" b="5936"/>
              <a:stretch/>
            </p:blipFill>
            <p:spPr>
              <a:xfrm>
                <a:off x="4998925" y="933880"/>
                <a:ext cx="534715" cy="1063766"/>
              </a:xfrm>
              <a:prstGeom prst="rect">
                <a:avLst/>
              </a:prstGeom>
            </p:spPr>
          </p:pic>
          <p:pic>
            <p:nvPicPr>
              <p:cNvPr id="12" name="Picture 11"/>
              <p:cNvPicPr>
                <a:picLocks noChangeAspect="1"/>
              </p:cNvPicPr>
              <p:nvPr/>
            </p:nvPicPr>
            <p:blipFill rotWithShape="1">
              <a:blip r:embed="rId6"/>
              <a:srcRect l="31176" t="10168" r="29330" b="5936"/>
              <a:stretch/>
            </p:blipFill>
            <p:spPr>
              <a:xfrm>
                <a:off x="5299190" y="942099"/>
                <a:ext cx="526450" cy="1047328"/>
              </a:xfrm>
              <a:prstGeom prst="rect">
                <a:avLst/>
              </a:prstGeom>
            </p:spPr>
          </p:pic>
          <p:pic>
            <p:nvPicPr>
              <p:cNvPr id="13" name="Picture 12"/>
              <p:cNvPicPr>
                <a:picLocks noChangeAspect="1"/>
              </p:cNvPicPr>
              <p:nvPr/>
            </p:nvPicPr>
            <p:blipFill rotWithShape="1">
              <a:blip r:embed="rId6"/>
              <a:srcRect l="31176" t="10168" r="29330" b="5936"/>
              <a:stretch/>
            </p:blipFill>
            <p:spPr>
              <a:xfrm>
                <a:off x="5591191" y="942099"/>
                <a:ext cx="526450" cy="1047328"/>
              </a:xfrm>
              <a:prstGeom prst="rect">
                <a:avLst/>
              </a:prstGeom>
            </p:spPr>
          </p:pic>
        </p:grpSp>
        <p:grpSp>
          <p:nvGrpSpPr>
            <p:cNvPr id="33" name="Group 32"/>
            <p:cNvGrpSpPr/>
            <p:nvPr/>
          </p:nvGrpSpPr>
          <p:grpSpPr>
            <a:xfrm>
              <a:off x="5080896" y="914290"/>
              <a:ext cx="1030962" cy="1058973"/>
              <a:chOff x="5177355" y="994287"/>
              <a:chExt cx="1035628" cy="1063766"/>
            </a:xfrm>
          </p:grpSpPr>
          <p:pic>
            <p:nvPicPr>
              <p:cNvPr id="16" name="Picture 15"/>
              <p:cNvPicPr>
                <a:picLocks noChangeAspect="1"/>
              </p:cNvPicPr>
              <p:nvPr/>
            </p:nvPicPr>
            <p:blipFill rotWithShape="1">
              <a:blip r:embed="rId6"/>
              <a:srcRect l="31176" t="10168" r="29330" b="5936"/>
              <a:stretch/>
            </p:blipFill>
            <p:spPr>
              <a:xfrm>
                <a:off x="5177355" y="994287"/>
                <a:ext cx="526087" cy="1046602"/>
              </a:xfrm>
              <a:prstGeom prst="rect">
                <a:avLst/>
              </a:prstGeom>
            </p:spPr>
          </p:pic>
          <p:pic>
            <p:nvPicPr>
              <p:cNvPr id="17" name="Picture 16"/>
              <p:cNvPicPr>
                <a:picLocks noChangeAspect="1"/>
              </p:cNvPicPr>
              <p:nvPr/>
            </p:nvPicPr>
            <p:blipFill rotWithShape="1">
              <a:blip r:embed="rId6"/>
              <a:srcRect l="31176" t="10168" r="29330" b="5936"/>
              <a:stretch/>
            </p:blipFill>
            <p:spPr>
              <a:xfrm>
                <a:off x="5686896" y="1011451"/>
                <a:ext cx="526087" cy="1046602"/>
              </a:xfrm>
              <a:prstGeom prst="rect">
                <a:avLst/>
              </a:prstGeom>
            </p:spPr>
          </p:pic>
        </p:grpSp>
        <p:pic>
          <p:nvPicPr>
            <p:cNvPr id="20" name="Picture 19"/>
            <p:cNvPicPr>
              <a:picLocks noChangeAspect="1"/>
            </p:cNvPicPr>
            <p:nvPr/>
          </p:nvPicPr>
          <p:blipFill rotWithShape="1">
            <a:blip r:embed="rId6"/>
            <a:srcRect l="31176" t="10168" r="29330" b="5936"/>
            <a:stretch/>
          </p:blipFill>
          <p:spPr>
            <a:xfrm>
              <a:off x="5354633" y="901127"/>
              <a:ext cx="537490" cy="1069287"/>
            </a:xfrm>
            <a:prstGeom prst="rect">
              <a:avLst/>
            </a:prstGeom>
          </p:spPr>
        </p:pic>
      </p:grpSp>
      <p:grpSp>
        <p:nvGrpSpPr>
          <p:cNvPr id="36" name="Group 35"/>
          <p:cNvGrpSpPr/>
          <p:nvPr/>
        </p:nvGrpSpPr>
        <p:grpSpPr>
          <a:xfrm>
            <a:off x="4784574" y="757036"/>
            <a:ext cx="1649784" cy="1187143"/>
            <a:chOff x="4530530" y="353564"/>
            <a:chExt cx="2253024" cy="1621219"/>
          </a:xfrm>
        </p:grpSpPr>
        <p:grpSp>
          <p:nvGrpSpPr>
            <p:cNvPr id="37" name="Group 36"/>
            <p:cNvGrpSpPr/>
            <p:nvPr/>
          </p:nvGrpSpPr>
          <p:grpSpPr>
            <a:xfrm>
              <a:off x="4530530" y="781820"/>
              <a:ext cx="2253024" cy="1152859"/>
              <a:chOff x="4494183" y="631812"/>
              <a:chExt cx="2599036" cy="1329912"/>
            </a:xfrm>
          </p:grpSpPr>
          <p:pic>
            <p:nvPicPr>
              <p:cNvPr id="47" name="Picture 46"/>
              <p:cNvPicPr>
                <a:picLocks noChangeAspect="1"/>
              </p:cNvPicPr>
              <p:nvPr/>
            </p:nvPicPr>
            <p:blipFill rotWithShape="1">
              <a:blip r:embed="rId6"/>
              <a:srcRect l="31176" t="10168" r="29330" b="5936"/>
              <a:stretch/>
            </p:blipFill>
            <p:spPr>
              <a:xfrm rot="1900865">
                <a:off x="6566769" y="631812"/>
                <a:ext cx="526450" cy="1047328"/>
              </a:xfrm>
              <a:prstGeom prst="rect">
                <a:avLst/>
              </a:prstGeom>
            </p:spPr>
          </p:pic>
          <p:pic>
            <p:nvPicPr>
              <p:cNvPr id="48" name="Picture 47"/>
              <p:cNvPicPr>
                <a:picLocks noChangeAspect="1"/>
              </p:cNvPicPr>
              <p:nvPr/>
            </p:nvPicPr>
            <p:blipFill rotWithShape="1">
              <a:blip r:embed="rId6"/>
              <a:srcRect l="31176" t="10168" r="29330" b="5936"/>
              <a:stretch/>
            </p:blipFill>
            <p:spPr>
              <a:xfrm>
                <a:off x="5430920" y="914396"/>
                <a:ext cx="526450" cy="1047328"/>
              </a:xfrm>
              <a:prstGeom prst="rect">
                <a:avLst/>
              </a:prstGeom>
            </p:spPr>
          </p:pic>
          <p:pic>
            <p:nvPicPr>
              <p:cNvPr id="49" name="Picture 48"/>
              <p:cNvPicPr>
                <a:picLocks noChangeAspect="1"/>
              </p:cNvPicPr>
              <p:nvPr/>
            </p:nvPicPr>
            <p:blipFill rotWithShape="1">
              <a:blip r:embed="rId6"/>
              <a:srcRect l="31176" t="10168" r="29330" b="5936"/>
              <a:stretch/>
            </p:blipFill>
            <p:spPr>
              <a:xfrm rot="19858328">
                <a:off x="4494183" y="861909"/>
                <a:ext cx="526450" cy="1047328"/>
              </a:xfrm>
              <a:prstGeom prst="rect">
                <a:avLst/>
              </a:prstGeom>
            </p:spPr>
          </p:pic>
        </p:grpSp>
        <p:grpSp>
          <p:nvGrpSpPr>
            <p:cNvPr id="38" name="Group 37"/>
            <p:cNvGrpSpPr/>
            <p:nvPr/>
          </p:nvGrpSpPr>
          <p:grpSpPr>
            <a:xfrm>
              <a:off x="4701472" y="353564"/>
              <a:ext cx="1637827" cy="1621219"/>
              <a:chOff x="4747545" y="289202"/>
              <a:chExt cx="1763237" cy="1745356"/>
            </a:xfrm>
          </p:grpSpPr>
          <p:pic>
            <p:nvPicPr>
              <p:cNvPr id="43" name="Picture 42"/>
              <p:cNvPicPr>
                <a:picLocks noChangeAspect="1"/>
              </p:cNvPicPr>
              <p:nvPr/>
            </p:nvPicPr>
            <p:blipFill rotWithShape="1">
              <a:blip r:embed="rId6"/>
              <a:srcRect l="31176" t="10168" r="29330" b="5936"/>
              <a:stretch/>
            </p:blipFill>
            <p:spPr>
              <a:xfrm rot="923980">
                <a:off x="5976066" y="970793"/>
                <a:ext cx="534716" cy="1063765"/>
              </a:xfrm>
              <a:prstGeom prst="rect">
                <a:avLst/>
              </a:prstGeom>
            </p:spPr>
          </p:pic>
          <p:pic>
            <p:nvPicPr>
              <p:cNvPr id="44" name="Picture 43"/>
              <p:cNvPicPr>
                <a:picLocks noChangeAspect="1"/>
              </p:cNvPicPr>
              <p:nvPr/>
            </p:nvPicPr>
            <p:blipFill rotWithShape="1">
              <a:blip r:embed="rId6"/>
              <a:srcRect l="31176" t="10168" r="29330" b="5936"/>
              <a:stretch/>
            </p:blipFill>
            <p:spPr>
              <a:xfrm rot="20512227">
                <a:off x="4747545" y="921809"/>
                <a:ext cx="534715" cy="1063766"/>
              </a:xfrm>
              <a:prstGeom prst="rect">
                <a:avLst/>
              </a:prstGeom>
            </p:spPr>
          </p:pic>
          <p:pic>
            <p:nvPicPr>
              <p:cNvPr id="45" name="Picture 44"/>
              <p:cNvPicPr>
                <a:picLocks noChangeAspect="1"/>
              </p:cNvPicPr>
              <p:nvPr/>
            </p:nvPicPr>
            <p:blipFill rotWithShape="1">
              <a:blip r:embed="rId6"/>
              <a:srcRect l="31176" t="10168" r="29330" b="5936"/>
              <a:stretch/>
            </p:blipFill>
            <p:spPr>
              <a:xfrm rot="20265804">
                <a:off x="5174249" y="289202"/>
                <a:ext cx="526450" cy="1047328"/>
              </a:xfrm>
              <a:prstGeom prst="rect">
                <a:avLst/>
              </a:prstGeom>
            </p:spPr>
          </p:pic>
          <p:pic>
            <p:nvPicPr>
              <p:cNvPr id="46" name="Picture 45"/>
              <p:cNvPicPr>
                <a:picLocks noChangeAspect="1"/>
              </p:cNvPicPr>
              <p:nvPr/>
            </p:nvPicPr>
            <p:blipFill rotWithShape="1">
              <a:blip r:embed="rId6"/>
              <a:srcRect l="31176" t="10168" r="29330" b="5936"/>
              <a:stretch/>
            </p:blipFill>
            <p:spPr>
              <a:xfrm rot="2222844">
                <a:off x="5627247" y="338808"/>
                <a:ext cx="526450" cy="1047328"/>
              </a:xfrm>
              <a:prstGeom prst="rect">
                <a:avLst/>
              </a:prstGeom>
            </p:spPr>
          </p:pic>
        </p:grpSp>
        <p:grpSp>
          <p:nvGrpSpPr>
            <p:cNvPr id="39" name="Group 38"/>
            <p:cNvGrpSpPr/>
            <p:nvPr/>
          </p:nvGrpSpPr>
          <p:grpSpPr>
            <a:xfrm>
              <a:off x="4907673" y="606303"/>
              <a:ext cx="1263291" cy="1045072"/>
              <a:chOff x="5003350" y="684907"/>
              <a:chExt cx="1269009" cy="1049803"/>
            </a:xfrm>
          </p:grpSpPr>
          <p:pic>
            <p:nvPicPr>
              <p:cNvPr id="41" name="Picture 40"/>
              <p:cNvPicPr>
                <a:picLocks noChangeAspect="1"/>
              </p:cNvPicPr>
              <p:nvPr/>
            </p:nvPicPr>
            <p:blipFill rotWithShape="1">
              <a:blip r:embed="rId6"/>
              <a:srcRect l="31176" t="10168" r="29330" b="5936"/>
              <a:stretch/>
            </p:blipFill>
            <p:spPr>
              <a:xfrm rot="20858419">
                <a:off x="5003350" y="688108"/>
                <a:ext cx="526087" cy="1046602"/>
              </a:xfrm>
              <a:prstGeom prst="rect">
                <a:avLst/>
              </a:prstGeom>
            </p:spPr>
          </p:pic>
          <p:pic>
            <p:nvPicPr>
              <p:cNvPr id="42" name="Picture 41"/>
              <p:cNvPicPr>
                <a:picLocks noChangeAspect="1"/>
              </p:cNvPicPr>
              <p:nvPr/>
            </p:nvPicPr>
            <p:blipFill rotWithShape="1">
              <a:blip r:embed="rId6"/>
              <a:srcRect l="31176" t="10168" r="29330" b="5936"/>
              <a:stretch/>
            </p:blipFill>
            <p:spPr>
              <a:xfrm rot="1118966">
                <a:off x="5746272" y="684907"/>
                <a:ext cx="526087" cy="1046602"/>
              </a:xfrm>
              <a:prstGeom prst="rect">
                <a:avLst/>
              </a:prstGeom>
            </p:spPr>
          </p:pic>
        </p:grpSp>
        <p:pic>
          <p:nvPicPr>
            <p:cNvPr id="40" name="Picture 39"/>
            <p:cNvPicPr>
              <a:picLocks noChangeAspect="1"/>
            </p:cNvPicPr>
            <p:nvPr/>
          </p:nvPicPr>
          <p:blipFill rotWithShape="1">
            <a:blip r:embed="rId6"/>
            <a:srcRect l="31176" t="10168" r="29330" b="5936"/>
            <a:stretch/>
          </p:blipFill>
          <p:spPr>
            <a:xfrm rot="21308157">
              <a:off x="5111910" y="726745"/>
              <a:ext cx="537490" cy="1045238"/>
            </a:xfrm>
            <a:prstGeom prst="rect">
              <a:avLst/>
            </a:prstGeom>
          </p:spPr>
        </p:pic>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22121" t="28664" r="23565" b="22678"/>
          <a:stretch/>
        </p:blipFill>
        <p:spPr>
          <a:xfrm>
            <a:off x="5111772" y="5604829"/>
            <a:ext cx="1206682" cy="1168677"/>
          </a:xfrm>
          <a:prstGeom prst="ellipse">
            <a:avLst/>
          </a:prstGeom>
        </p:spPr>
      </p:pic>
      <p:grpSp>
        <p:nvGrpSpPr>
          <p:cNvPr id="52" name="Group 51"/>
          <p:cNvGrpSpPr/>
          <p:nvPr/>
        </p:nvGrpSpPr>
        <p:grpSpPr>
          <a:xfrm>
            <a:off x="4511183" y="1635999"/>
            <a:ext cx="2250400" cy="538562"/>
            <a:chOff x="4227012" y="1591157"/>
            <a:chExt cx="3073253" cy="735487"/>
          </a:xfrm>
        </p:grpSpPr>
        <p:grpSp>
          <p:nvGrpSpPr>
            <p:cNvPr id="53" name="Group 52"/>
            <p:cNvGrpSpPr/>
            <p:nvPr/>
          </p:nvGrpSpPr>
          <p:grpSpPr>
            <a:xfrm>
              <a:off x="4227012" y="1591157"/>
              <a:ext cx="3073253" cy="606368"/>
              <a:chOff x="4144050" y="1565445"/>
              <a:chExt cx="3545231" cy="699493"/>
            </a:xfrm>
          </p:grpSpPr>
          <p:pic>
            <p:nvPicPr>
              <p:cNvPr id="64" name="Picture 63"/>
              <p:cNvPicPr>
                <a:picLocks noChangeAspect="1"/>
              </p:cNvPicPr>
              <p:nvPr/>
            </p:nvPicPr>
            <p:blipFill rotWithShape="1">
              <a:blip r:embed="rId6"/>
              <a:srcRect l="31176" t="10168" r="29330" b="5936"/>
              <a:stretch/>
            </p:blipFill>
            <p:spPr>
              <a:xfrm rot="4584947">
                <a:off x="6902393" y="1305007"/>
                <a:ext cx="526450" cy="1047326"/>
              </a:xfrm>
              <a:prstGeom prst="rect">
                <a:avLst/>
              </a:prstGeom>
            </p:spPr>
          </p:pic>
          <p:pic>
            <p:nvPicPr>
              <p:cNvPr id="65" name="Picture 64"/>
              <p:cNvPicPr>
                <a:picLocks noChangeAspect="1"/>
              </p:cNvPicPr>
              <p:nvPr/>
            </p:nvPicPr>
            <p:blipFill rotWithShape="1">
              <a:blip r:embed="rId6"/>
              <a:srcRect l="31176" t="10168" r="29330" b="5936"/>
              <a:stretch/>
            </p:blipFill>
            <p:spPr>
              <a:xfrm rot="16444175">
                <a:off x="4404489" y="1478050"/>
                <a:ext cx="526449" cy="1047327"/>
              </a:xfrm>
              <a:prstGeom prst="rect">
                <a:avLst/>
              </a:prstGeom>
            </p:spPr>
          </p:pic>
        </p:grpSp>
        <p:grpSp>
          <p:nvGrpSpPr>
            <p:cNvPr id="54" name="Group 53"/>
            <p:cNvGrpSpPr/>
            <p:nvPr/>
          </p:nvGrpSpPr>
          <p:grpSpPr>
            <a:xfrm>
              <a:off x="4460254" y="1825982"/>
              <a:ext cx="2521679" cy="500662"/>
              <a:chOff x="4487856" y="1874363"/>
              <a:chExt cx="2714766" cy="538998"/>
            </a:xfrm>
          </p:grpSpPr>
          <p:pic>
            <p:nvPicPr>
              <p:cNvPr id="59" name="Picture 58"/>
              <p:cNvPicPr>
                <a:picLocks noChangeAspect="1"/>
              </p:cNvPicPr>
              <p:nvPr/>
            </p:nvPicPr>
            <p:blipFill rotWithShape="1">
              <a:blip r:embed="rId6"/>
              <a:srcRect l="31176" t="10168" r="29330" b="5936"/>
              <a:stretch/>
            </p:blipFill>
            <p:spPr>
              <a:xfrm rot="4834034">
                <a:off x="6403383" y="1609837"/>
                <a:ext cx="534714" cy="1063765"/>
              </a:xfrm>
              <a:prstGeom prst="rect">
                <a:avLst/>
              </a:prstGeom>
            </p:spPr>
          </p:pic>
          <p:pic>
            <p:nvPicPr>
              <p:cNvPr id="60" name="Picture 59"/>
              <p:cNvPicPr>
                <a:picLocks noChangeAspect="1"/>
              </p:cNvPicPr>
              <p:nvPr/>
            </p:nvPicPr>
            <p:blipFill rotWithShape="1">
              <a:blip r:embed="rId6"/>
              <a:srcRect l="31176" t="10168" r="29330" b="5936"/>
              <a:stretch/>
            </p:blipFill>
            <p:spPr>
              <a:xfrm rot="16200000">
                <a:off x="4752382" y="1614121"/>
                <a:ext cx="534714" cy="1063766"/>
              </a:xfrm>
              <a:prstGeom prst="rect">
                <a:avLst/>
              </a:prstGeom>
            </p:spPr>
          </p:pic>
        </p:grpSp>
      </p:grpSp>
      <p:pic>
        <p:nvPicPr>
          <p:cNvPr id="66" name="Picture 65"/>
          <p:cNvPicPr>
            <a:picLocks noChangeAspect="1"/>
          </p:cNvPicPr>
          <p:nvPr/>
        </p:nvPicPr>
        <p:blipFill rotWithShape="1">
          <a:blip r:embed="rId7" cstate="print">
            <a:extLst>
              <a:ext uri="{28A0092B-C50C-407E-A947-70E740481C1C}">
                <a14:useLocalDpi xmlns:a14="http://schemas.microsoft.com/office/drawing/2010/main" val="0"/>
              </a:ext>
            </a:extLst>
          </a:blip>
          <a:srcRect l="22853" t="28995" r="22867" b="19666"/>
          <a:stretch/>
        </p:blipFill>
        <p:spPr>
          <a:xfrm>
            <a:off x="5121274" y="5595327"/>
            <a:ext cx="1026155" cy="1049236"/>
          </a:xfrm>
          <a:prstGeom prst="ellipse">
            <a:avLst/>
          </a:prstGeom>
        </p:spPr>
      </p:pic>
      <p:pic>
        <p:nvPicPr>
          <p:cNvPr id="69" name="Picture 68"/>
          <p:cNvPicPr>
            <a:picLocks noChangeAspect="1"/>
          </p:cNvPicPr>
          <p:nvPr/>
        </p:nvPicPr>
        <p:blipFill rotWithShape="1">
          <a:blip r:embed="rId7" cstate="print">
            <a:extLst>
              <a:ext uri="{28A0092B-C50C-407E-A947-70E740481C1C}">
                <a14:useLocalDpi xmlns:a14="http://schemas.microsoft.com/office/drawing/2010/main" val="0"/>
              </a:ext>
            </a:extLst>
          </a:blip>
          <a:srcRect l="22492" t="28623" r="24050" b="19666"/>
          <a:stretch/>
        </p:blipFill>
        <p:spPr>
          <a:xfrm>
            <a:off x="5102272" y="5528817"/>
            <a:ext cx="1187679" cy="1241973"/>
          </a:xfrm>
          <a:prstGeom prst="ellipse">
            <a:avLst/>
          </a:prstGeom>
        </p:spPr>
      </p:pic>
      <p:sp>
        <p:nvSpPr>
          <p:cNvPr id="70" name="QMsPham"/>
          <p:cNvSpPr/>
          <p:nvPr/>
        </p:nvSpPr>
        <p:spPr>
          <a:xfrm>
            <a:off x="1" y="715771"/>
            <a:ext cx="4651332" cy="5412018"/>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defTabSz="912114">
              <a:buClrTx/>
              <a:defRPr/>
            </a:pPr>
            <a:endParaRPr lang="en-US" sz="3591" b="1" kern="1200" dirty="0">
              <a:solidFill>
                <a:srgbClr val="002060"/>
              </a:solidFill>
              <a:latin typeface="Calibri" panose="020F0502020204030204"/>
            </a:endParaRPr>
          </a:p>
        </p:txBody>
      </p:sp>
      <p:sp>
        <p:nvSpPr>
          <p:cNvPr id="71" name="AMsPham"/>
          <p:cNvSpPr/>
          <p:nvPr/>
        </p:nvSpPr>
        <p:spPr>
          <a:xfrm>
            <a:off x="7920105" y="3813449"/>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6000" b="1" kern="1200">
                <a:solidFill>
                  <a:srgbClr val="002060"/>
                </a:solidFill>
                <a:latin typeface="+mj-lt"/>
              </a:rPr>
              <a:t>uông</a:t>
            </a:r>
            <a:endParaRPr lang="en-US" sz="60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2" name="BMsPham"/>
          <p:cNvSpPr/>
          <p:nvPr/>
        </p:nvSpPr>
        <p:spPr>
          <a:xfrm>
            <a:off x="7920105" y="1924805"/>
            <a:ext cx="3320066" cy="1520551"/>
          </a:xfrm>
          <a:prstGeom prst="round2DiagRect">
            <a:avLst/>
          </a:prstGeom>
          <a:solidFill>
            <a:srgbClr val="FAF6B1">
              <a:alpha val="77000"/>
            </a:srgbClr>
          </a:solidFill>
          <a:ln w="28575">
            <a:solidFill>
              <a:srgbClr val="C0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defTabSz="912114">
              <a:buClrTx/>
              <a:defRPr/>
            </a:pPr>
            <a:r>
              <a:rPr lang="en-US" sz="6000" b="1" kern="1200">
                <a:solidFill>
                  <a:srgbClr val="002060"/>
                </a:solidFill>
                <a:latin typeface="+mj-lt"/>
                <a:ea typeface="Arial-Rounded" panose="020B0500000000000000" pitchFamily="34" charset="0"/>
                <a:cs typeface="Arial-Rounded" panose="020B0500000000000000" pitchFamily="34" charset="0"/>
              </a:rPr>
              <a:t>uôn</a:t>
            </a:r>
            <a:endParaRPr lang="en-US" sz="6000" b="1" kern="1200" dirty="0">
              <a:solidFill>
                <a:srgbClr val="002060"/>
              </a:solidFill>
              <a:latin typeface="+mj-lt"/>
              <a:ea typeface="Arial-Rounded" panose="020B0500000000000000" pitchFamily="34" charset="0"/>
              <a:cs typeface="Arial-Rounded" panose="020B0500000000000000" pitchFamily="34" charset="0"/>
            </a:endParaRPr>
          </a:p>
        </p:txBody>
      </p:sp>
      <p:sp>
        <p:nvSpPr>
          <p:cNvPr id="76" name="Right Arrow 75"/>
          <p:cNvSpPr/>
          <p:nvPr/>
        </p:nvSpPr>
        <p:spPr>
          <a:xfrm>
            <a:off x="5007275" y="7568718"/>
            <a:ext cx="1221060" cy="775792"/>
          </a:xfrm>
          <a:prstGeom prst="rightArrow">
            <a:avLst>
              <a:gd name="adj1" fmla="val 63205"/>
              <a:gd name="adj2" fmla="val 50000"/>
            </a:avLst>
          </a:prstGeom>
          <a:solidFill>
            <a:srgbClr val="DD713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2114">
              <a:buClrTx/>
              <a:defRPr/>
            </a:pPr>
            <a:r>
              <a:rPr lang="en-US" sz="2394" b="1" kern="1200" dirty="0">
                <a:solidFill>
                  <a:prstClr val="white"/>
                </a:solidFill>
                <a:latin typeface="Century Gothic" panose="020B0502020202020204" pitchFamily="34" charset="0"/>
              </a:rPr>
              <a:t>Next</a:t>
            </a:r>
          </a:p>
        </p:txBody>
      </p:sp>
      <p:pic>
        <p:nvPicPr>
          <p:cNvPr id="79" name="NextMsPham">
            <a:hlinkClick r:id="" action="ppaction://hlinkshowjump?jump=nextslide"/>
          </p:cNvPr>
          <p:cNvPicPr>
            <a:picLocks noChangeAspect="1"/>
          </p:cNvPicPr>
          <p:nvPr/>
        </p:nvPicPr>
        <p:blipFill>
          <a:blip r:embed="rId8"/>
          <a:stretch>
            <a:fillRect/>
          </a:stretch>
        </p:blipFill>
        <p:spPr>
          <a:xfrm>
            <a:off x="5329861" y="5485898"/>
            <a:ext cx="1502118" cy="1015601"/>
          </a:xfrm>
          <a:prstGeom prst="rect">
            <a:avLst/>
          </a:prstGeom>
        </p:spPr>
      </p:pic>
      <p:sp>
        <p:nvSpPr>
          <p:cNvPr id="2" name="TextBox 1">
            <a:extLst>
              <a:ext uri="{FF2B5EF4-FFF2-40B4-BE49-F238E27FC236}">
                <a16:creationId xmlns:a16="http://schemas.microsoft.com/office/drawing/2014/main" id="{70646D78-912E-4952-BA6F-AB26407FA06E}"/>
              </a:ext>
            </a:extLst>
          </p:cNvPr>
          <p:cNvSpPr txBox="1"/>
          <p:nvPr/>
        </p:nvSpPr>
        <p:spPr>
          <a:xfrm>
            <a:off x="186455" y="1172686"/>
            <a:ext cx="4286965" cy="1938992"/>
          </a:xfrm>
          <a:prstGeom prst="rect">
            <a:avLst/>
          </a:prstGeom>
          <a:noFill/>
        </p:spPr>
        <p:txBody>
          <a:bodyPr wrap="square" rtlCol="0">
            <a:spAutoFit/>
          </a:bodyPr>
          <a:lstStyle/>
          <a:p>
            <a:pPr algn="just"/>
            <a:r>
              <a:rPr lang="en-US" sz="4000" b="1" err="1">
                <a:solidFill>
                  <a:srgbClr val="002060"/>
                </a:solidFill>
                <a:latin typeface="+mj-lt"/>
                <a:ea typeface="Arial-Rounded" panose="020B0500000000000000" pitchFamily="34" charset="0"/>
                <a:cs typeface="Arial-Rounded" panose="020B0500000000000000" pitchFamily="34" charset="0"/>
              </a:rPr>
              <a:t>Điền</a:t>
            </a:r>
            <a:r>
              <a:rPr lang="en-US" sz="4000" b="1">
                <a:solidFill>
                  <a:srgbClr val="002060"/>
                </a:solidFill>
                <a:latin typeface="+mj-lt"/>
                <a:ea typeface="Arial-Rounded" panose="020B0500000000000000" pitchFamily="34" charset="0"/>
                <a:cs typeface="Arial-Rounded" panose="020B0500000000000000" pitchFamily="34" charset="0"/>
              </a:rPr>
              <a:t> vần thích </a:t>
            </a:r>
            <a:r>
              <a:rPr lang="en-US" sz="4000" b="1" dirty="0" err="1">
                <a:solidFill>
                  <a:srgbClr val="002060"/>
                </a:solidFill>
                <a:latin typeface="+mj-lt"/>
                <a:ea typeface="Arial-Rounded" panose="020B0500000000000000" pitchFamily="34" charset="0"/>
                <a:cs typeface="Arial-Rounded" panose="020B0500000000000000" pitchFamily="34" charset="0"/>
              </a:rPr>
              <a:t>hợp</a:t>
            </a:r>
            <a:r>
              <a:rPr lang="en-US" sz="4000" b="1" dirty="0">
                <a:solidFill>
                  <a:srgbClr val="002060"/>
                </a:solidFill>
                <a:latin typeface="+mj-lt"/>
                <a:ea typeface="Arial-Rounded" panose="020B0500000000000000" pitchFamily="34" charset="0"/>
                <a:cs typeface="Arial-Rounded" panose="020B0500000000000000" pitchFamily="34" charset="0"/>
              </a:rPr>
              <a:t> </a:t>
            </a:r>
            <a:r>
              <a:rPr lang="en-US" sz="4000" b="1" dirty="0" err="1">
                <a:solidFill>
                  <a:srgbClr val="002060"/>
                </a:solidFill>
                <a:latin typeface="+mj-lt"/>
                <a:ea typeface="Arial-Rounded" panose="020B0500000000000000" pitchFamily="34" charset="0"/>
                <a:cs typeface="Arial-Rounded" panose="020B0500000000000000" pitchFamily="34" charset="0"/>
              </a:rPr>
              <a:t>vào</a:t>
            </a:r>
            <a:r>
              <a:rPr lang="en-US" sz="4000" b="1" dirty="0">
                <a:solidFill>
                  <a:srgbClr val="002060"/>
                </a:solidFill>
                <a:latin typeface="+mj-lt"/>
                <a:ea typeface="Arial-Rounded" panose="020B0500000000000000" pitchFamily="34" charset="0"/>
                <a:cs typeface="Arial-Rounded" panose="020B0500000000000000" pitchFamily="34" charset="0"/>
              </a:rPr>
              <a:t> </a:t>
            </a:r>
            <a:r>
              <a:rPr lang="en-US" sz="4000" b="1" dirty="0" err="1">
                <a:solidFill>
                  <a:srgbClr val="002060"/>
                </a:solidFill>
                <a:latin typeface="+mj-lt"/>
                <a:ea typeface="Arial-Rounded" panose="020B0500000000000000" pitchFamily="34" charset="0"/>
                <a:cs typeface="Arial-Rounded" panose="020B0500000000000000" pitchFamily="34" charset="0"/>
              </a:rPr>
              <a:t>chỗ</a:t>
            </a:r>
            <a:r>
              <a:rPr lang="en-US" sz="4000" b="1" dirty="0">
                <a:solidFill>
                  <a:srgbClr val="002060"/>
                </a:solidFill>
                <a:latin typeface="+mj-lt"/>
                <a:ea typeface="Arial-Rounded" panose="020B0500000000000000" pitchFamily="34" charset="0"/>
                <a:cs typeface="Arial-Rounded" panose="020B0500000000000000" pitchFamily="34" charset="0"/>
              </a:rPr>
              <a:t> </a:t>
            </a:r>
            <a:r>
              <a:rPr lang="en-US" sz="4000" b="1" dirty="0" err="1">
                <a:solidFill>
                  <a:srgbClr val="002060"/>
                </a:solidFill>
                <a:latin typeface="+mj-lt"/>
                <a:ea typeface="Arial-Rounded" panose="020B0500000000000000" pitchFamily="34" charset="0"/>
                <a:cs typeface="Arial-Rounded" panose="020B0500000000000000" pitchFamily="34" charset="0"/>
              </a:rPr>
              <a:t>chấm</a:t>
            </a:r>
            <a:r>
              <a:rPr lang="en-US" sz="4000" b="1" dirty="0">
                <a:solidFill>
                  <a:srgbClr val="002060"/>
                </a:solidFill>
                <a:latin typeface="+mj-lt"/>
                <a:ea typeface="Arial-Rounded" panose="020B0500000000000000" pitchFamily="34" charset="0"/>
                <a:cs typeface="Arial-Rounded" panose="020B0500000000000000" pitchFamily="34" charset="0"/>
              </a:rPr>
              <a:t>:</a:t>
            </a:r>
          </a:p>
        </p:txBody>
      </p:sp>
      <p:sp>
        <p:nvSpPr>
          <p:cNvPr id="3" name="Rectangle 2">
            <a:extLst>
              <a:ext uri="{FF2B5EF4-FFF2-40B4-BE49-F238E27FC236}">
                <a16:creationId xmlns:a16="http://schemas.microsoft.com/office/drawing/2014/main" id="{E067BA3A-E889-72BB-173F-A582A614837B}"/>
              </a:ext>
            </a:extLst>
          </p:cNvPr>
          <p:cNvSpPr/>
          <p:nvPr/>
        </p:nvSpPr>
        <p:spPr>
          <a:xfrm>
            <a:off x="97346" y="3553209"/>
            <a:ext cx="4482358" cy="872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mj-lt"/>
                <a:ea typeface="Arial-Rounded" panose="020B0500000000000000" pitchFamily="34" charset="0"/>
                <a:cs typeface="Arial-Rounded" panose="020B0500000000000000" pitchFamily="34" charset="0"/>
              </a:rPr>
              <a:t>c…… quýt</a:t>
            </a:r>
            <a:endParaRPr lang="en-US" sz="5400" dirty="0">
              <a:solidFill>
                <a:srgbClr val="000000"/>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EB1A5DF7-A5B7-C265-B761-AFE0C42DDA9E}"/>
              </a:ext>
            </a:extLst>
          </p:cNvPr>
          <p:cNvSpPr txBox="1"/>
          <p:nvPr/>
        </p:nvSpPr>
        <p:spPr>
          <a:xfrm>
            <a:off x="1411267" y="3396332"/>
            <a:ext cx="914400" cy="1107996"/>
          </a:xfrm>
          <a:prstGeom prst="rect">
            <a:avLst/>
          </a:prstGeom>
          <a:noFill/>
        </p:spPr>
        <p:txBody>
          <a:bodyPr wrap="square" rtlCol="0">
            <a:spAutoFit/>
          </a:bodyPr>
          <a:lstStyle/>
          <a:p>
            <a:r>
              <a:rPr lang="en-US" sz="6600"/>
              <a:t>ˊ</a:t>
            </a:r>
          </a:p>
        </p:txBody>
      </p:sp>
      <p:sp>
        <p:nvSpPr>
          <p:cNvPr id="4" name="Rectangle 3">
            <a:extLst>
              <a:ext uri="{FF2B5EF4-FFF2-40B4-BE49-F238E27FC236}">
                <a16:creationId xmlns:a16="http://schemas.microsoft.com/office/drawing/2014/main" id="{BFEF1887-B913-8906-56E1-9DAA73AD6981}"/>
              </a:ext>
            </a:extLst>
          </p:cNvPr>
          <p:cNvSpPr/>
          <p:nvPr/>
        </p:nvSpPr>
        <p:spPr>
          <a:xfrm>
            <a:off x="97346" y="3547304"/>
            <a:ext cx="4482358" cy="872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000000"/>
                </a:solidFill>
                <a:latin typeface="+mj-lt"/>
                <a:ea typeface="Arial-Rounded" panose="020B0500000000000000" pitchFamily="34" charset="0"/>
                <a:cs typeface="Arial-Rounded" panose="020B0500000000000000" pitchFamily="34" charset="0"/>
              </a:rPr>
              <a:t>c</a:t>
            </a:r>
            <a:r>
              <a:rPr lang="en-US" sz="5400">
                <a:solidFill>
                  <a:srgbClr val="FF0000"/>
                </a:solidFill>
                <a:latin typeface="+mj-lt"/>
                <a:ea typeface="Arial-Rounded" panose="020B0500000000000000" pitchFamily="34" charset="0"/>
                <a:cs typeface="Arial-Rounded" panose="020B0500000000000000" pitchFamily="34" charset="0"/>
              </a:rPr>
              <a:t>uống</a:t>
            </a:r>
            <a:r>
              <a:rPr lang="en-US" sz="5400">
                <a:solidFill>
                  <a:srgbClr val="000000"/>
                </a:solidFill>
                <a:latin typeface="+mj-lt"/>
                <a:ea typeface="Arial-Rounded" panose="020B0500000000000000" pitchFamily="34" charset="0"/>
                <a:cs typeface="Arial-Rounded" panose="020B0500000000000000" pitchFamily="34" charset="0"/>
              </a:rPr>
              <a:t> quýt</a:t>
            </a:r>
            <a:endParaRPr lang="en-US" sz="5400" dirty="0">
              <a:solidFill>
                <a:srgbClr val="000000"/>
              </a:solidFill>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221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childTnLst>
                          </p:cTn>
                        </p:par>
                        <p:par>
                          <p:cTn id="8" fill="hold">
                            <p:stCondLst>
                              <p:cond delay="500"/>
                            </p:stCondLst>
                            <p:childTnLst>
                              <p:par>
                                <p:cTn id="9" presetID="0" presetClass="path" presetSubtype="0" accel="50000" decel="50000" fill="hold" nodeType="afterEffect">
                                  <p:stCondLst>
                                    <p:cond delay="250"/>
                                  </p:stCondLst>
                                  <p:childTnLst>
                                    <p:animMotion origin="layout" path="M 6.25E-7 4.81481E-6 L -0.00716 -0.49051 L 0.10898 -0.61088 " pathEditMode="relative" rAng="0" ptsTypes="AAA">
                                      <p:cBhvr>
                                        <p:cTn id="10" dur="750" fill="hold"/>
                                        <p:tgtEl>
                                          <p:spTgt spid="69"/>
                                        </p:tgtEl>
                                        <p:attrNameLst>
                                          <p:attrName>ppt_x</p:attrName>
                                          <p:attrName>ppt_y</p:attrName>
                                        </p:attrNameLst>
                                      </p:cBhvr>
                                      <p:rCtr x="5091" y="-30556"/>
                                    </p:animMotion>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par>
                                <p:cTn id="11" presetID="6" presetClass="emph" presetSubtype="0" fill="hold" nodeType="withEffect">
                                  <p:stCondLst>
                                    <p:cond delay="500"/>
                                  </p:stCondLst>
                                  <p:childTnLst>
                                    <p:animScale>
                                      <p:cBhvr>
                                        <p:cTn id="12" dur="250" fill="hold"/>
                                        <p:tgtEl>
                                          <p:spTgt spid="69"/>
                                        </p:tgtEl>
                                      </p:cBhvr>
                                      <p:by x="25000" y="25000"/>
                                    </p:animScale>
                                  </p:childTnLst>
                                </p:cTn>
                              </p:par>
                            </p:childTnLst>
                          </p:cTn>
                        </p:par>
                        <p:par>
                          <p:cTn id="13" fill="hold">
                            <p:stCondLst>
                              <p:cond delay="1500"/>
                            </p:stCondLst>
                            <p:childTnLst>
                              <p:par>
                                <p:cTn id="14" presetID="1" presetClass="exit" presetSubtype="0" fill="hold" nodeType="afterEffect">
                                  <p:stCondLst>
                                    <p:cond delay="750"/>
                                  </p:stCondLst>
                                  <p:childTnLst>
                                    <p:set>
                                      <p:cBhvr>
                                        <p:cTn id="15"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1"/>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71"/>
                                        </p:tgtEl>
                                      </p:cBhvr>
                                    </p:animEffect>
                                    <p:animScale>
                                      <p:cBhvr>
                                        <p:cTn id="21" dur="250" autoRev="1" fill="hold"/>
                                        <p:tgtEl>
                                          <p:spTgt spid="71"/>
                                        </p:tgtEl>
                                      </p:cBhvr>
                                      <p:by x="105000" y="105000"/>
                                    </p:animScale>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500"/>
                            </p:stCondLst>
                            <p:childTnLst>
                              <p:par>
                                <p:cTn id="26" presetID="64" presetClass="path" presetSubtype="0" accel="50000" decel="50000" fill="hold" nodeType="afterEffect">
                                  <p:stCondLst>
                                    <p:cond delay="250"/>
                                  </p:stCondLst>
                                  <p:childTnLst>
                                    <p:animMotion origin="layout" path="M -1.875E-6 -2.22222E-6 L -0.00091 -0.65879 " pathEditMode="relative" rAng="0" ptsTypes="AA">
                                      <p:cBhvr>
                                        <p:cTn id="27" dur="750" fill="hold"/>
                                        <p:tgtEl>
                                          <p:spTgt spid="5"/>
                                        </p:tgtEl>
                                        <p:attrNameLst>
                                          <p:attrName>ppt_x</p:attrName>
                                          <p:attrName>ppt_y</p:attrName>
                                        </p:attrNameLst>
                                      </p:cBhvr>
                                      <p:rCtr x="-52" y="-32940"/>
                                    </p:animMotion>
                                  </p:childTnLst>
                                  <p:subTnLst>
                                    <p:audio>
                                      <p:cMediaNode>
                                        <p:cTn display="0" masterRel="sameClick">
                                          <p:stCondLst>
                                            <p:cond evt="begin" delay="0">
                                              <p:tn val="26"/>
                                            </p:cond>
                                          </p:stCondLst>
                                          <p:endCondLst>
                                            <p:cond evt="onStopAudio" delay="0">
                                              <p:tgtEl>
                                                <p:sldTgt/>
                                              </p:tgtEl>
                                            </p:cond>
                                          </p:endCondLst>
                                        </p:cTn>
                                        <p:tgtEl>
                                          <p:sndTgt r:embed="rId3" name="whoosh.wav"/>
                                        </p:tgtEl>
                                      </p:cMediaNode>
                                    </p:audio>
                                  </p:subTnLst>
                                </p:cTn>
                              </p:par>
                              <p:par>
                                <p:cTn id="28" presetID="6" presetClass="emph" presetSubtype="0" fill="hold" nodeType="withEffect">
                                  <p:stCondLst>
                                    <p:cond delay="500"/>
                                  </p:stCondLst>
                                  <p:childTnLst>
                                    <p:animScale>
                                      <p:cBhvr>
                                        <p:cTn id="29" dur="250" fill="hold"/>
                                        <p:tgtEl>
                                          <p:spTgt spid="5"/>
                                        </p:tgtEl>
                                      </p:cBhvr>
                                      <p:by x="25000" y="25000"/>
                                    </p:animScale>
                                  </p:childTnLst>
                                </p:cTn>
                              </p:par>
                            </p:childTnLst>
                          </p:cTn>
                        </p:par>
                        <p:par>
                          <p:cTn id="30" fill="hold">
                            <p:stCondLst>
                              <p:cond delay="1500"/>
                            </p:stCondLst>
                            <p:childTnLst>
                              <p:par>
                                <p:cTn id="31" presetID="1" presetClass="exit" presetSubtype="0" fill="hold" nodeType="after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par>
                          <p:cTn id="35" fill="hold">
                            <p:stCondLst>
                              <p:cond delay="1500"/>
                            </p:stCondLst>
                            <p:childTnLst>
                              <p:par>
                                <p:cTn id="36" presetID="1" presetClass="exit" presetSubtype="0" fill="hold" nodeType="afterEffect">
                                  <p:stCondLst>
                                    <p:cond delay="250"/>
                                  </p:stCondLst>
                                  <p:childTnLst>
                                    <p:set>
                                      <p:cBhvr>
                                        <p:cTn id="37"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4" name="applause.wav"/>
                                        </p:tgtEl>
                                      </p:cMediaNode>
                                    </p:audio>
                                  </p:subTnLst>
                                </p:cTn>
                              </p:par>
                            </p:childTnLst>
                          </p:cTn>
                        </p:par>
                        <p:par>
                          <p:cTn id="38" fill="hold">
                            <p:stCondLst>
                              <p:cond delay="1750"/>
                            </p:stCondLst>
                            <p:childTnLst>
                              <p:par>
                                <p:cTn id="39" presetID="1" presetClass="exit" presetSubtype="0" fill="hold" nodeType="after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par>
                                <p:cTn id="47" presetID="9" presetClass="emph" presetSubtype="0" grpId="0" nodeType="withEffect">
                                  <p:stCondLst>
                                    <p:cond delay="0"/>
                                  </p:stCondLst>
                                  <p:childTnLst>
                                    <p:set>
                                      <p:cBhvr rctx="PPT">
                                        <p:cTn id="48" dur="indefinite"/>
                                        <p:tgtEl>
                                          <p:spTgt spid="72"/>
                                        </p:tgtEl>
                                        <p:attrNameLst>
                                          <p:attrName>style.opacity</p:attrName>
                                        </p:attrNameLst>
                                      </p:cBhvr>
                                      <p:to>
                                        <p:strVal val="0.5"/>
                                      </p:to>
                                    </p:set>
                                    <p:animEffect filter="image" prLst="opacity: 0.5">
                                      <p:cBhvr rctx="IE">
                                        <p:cTn id="49" dur="indefinite"/>
                                        <p:tgtEl>
                                          <p:spTgt spid="72"/>
                                        </p:tgtEl>
                                      </p:cBhvr>
                                    </p:animEffect>
                                  </p:childTnLst>
                                </p:cTn>
                              </p:par>
                            </p:childTnLst>
                          </p:cTn>
                        </p:par>
                        <p:par>
                          <p:cTn id="50" fill="hold">
                            <p:stCondLst>
                              <p:cond delay="2250"/>
                            </p:stCondLst>
                            <p:childTnLst>
                              <p:par>
                                <p:cTn id="51" presetID="10" presetClass="entr" presetSubtype="0"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childTnLst>
              </p:cTn>
              <p:nextCondLst>
                <p:cond evt="onClick" delay="0">
                  <p:tgtEl>
                    <p:spTgt spid="71"/>
                  </p:tgtEl>
                </p:cond>
              </p:nextCondLst>
            </p:seq>
            <p:seq concurrent="1" nextAc="seek">
              <p:cTn id="54" restart="whenNotActive" fill="hold" evtFilter="cancelBubble" nodeType="interactiveSeq">
                <p:stCondLst>
                  <p:cond evt="onClick" delay="0">
                    <p:tgtEl>
                      <p:spTgt spid="7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childTnLst>
                                </p:cTn>
                              </p:par>
                              <p:par>
                                <p:cTn id="60" presetID="26" presetClass="emph" presetSubtype="0" fill="hold" grpId="1" nodeType="withEffect">
                                  <p:stCondLst>
                                    <p:cond delay="0"/>
                                  </p:stCondLst>
                                  <p:childTnLst>
                                    <p:animEffect transition="out" filter="fade">
                                      <p:cBhvr>
                                        <p:cTn id="61" dur="500" tmFilter="0, 0; .2, .5; .8, .5; 1, 0"/>
                                        <p:tgtEl>
                                          <p:spTgt spid="72"/>
                                        </p:tgtEl>
                                      </p:cBhvr>
                                    </p:animEffect>
                                    <p:animScale>
                                      <p:cBhvr>
                                        <p:cTn id="62" dur="250" autoRev="1" fill="hold"/>
                                        <p:tgtEl>
                                          <p:spTgt spid="72"/>
                                        </p:tgtEl>
                                      </p:cBhvr>
                                      <p:by x="105000" y="105000"/>
                                    </p:animScale>
                                  </p:childTnLst>
                                </p:cTn>
                              </p:par>
                            </p:childTnLst>
                          </p:cTn>
                        </p:par>
                        <p:par>
                          <p:cTn id="63" fill="hold">
                            <p:stCondLst>
                              <p:cond delay="500"/>
                            </p:stCondLst>
                            <p:childTnLst>
                              <p:par>
                                <p:cTn id="64" presetID="64" presetClass="path" presetSubtype="0" accel="50000" decel="50000" fill="hold" nodeType="afterEffect">
                                  <p:stCondLst>
                                    <p:cond delay="250"/>
                                  </p:stCondLst>
                                  <p:childTnLst>
                                    <p:animMotion origin="layout" path="M -1.25E-6 2.96296E-6 L -0.12239 -0.56528 " pathEditMode="relative" rAng="0" ptsTypes="AA">
                                      <p:cBhvr>
                                        <p:cTn id="65" dur="750" fill="hold"/>
                                        <p:tgtEl>
                                          <p:spTgt spid="66"/>
                                        </p:tgtEl>
                                        <p:attrNameLst>
                                          <p:attrName>ppt_x</p:attrName>
                                          <p:attrName>ppt_y</p:attrName>
                                        </p:attrNameLst>
                                      </p:cBhvr>
                                      <p:rCtr x="-6120" y="-28264"/>
                                    </p:animMotion>
                                  </p:childTnLst>
                                  <p:subTnLst>
                                    <p:audio>
                                      <p:cMediaNode>
                                        <p:cTn display="0" masterRel="sameClick">
                                          <p:stCondLst>
                                            <p:cond evt="begin" delay="0">
                                              <p:tn val="64"/>
                                            </p:cond>
                                          </p:stCondLst>
                                          <p:endCondLst>
                                            <p:cond evt="onStopAudio" delay="0">
                                              <p:tgtEl>
                                                <p:sldTgt/>
                                              </p:tgtEl>
                                            </p:cond>
                                          </p:endCondLst>
                                        </p:cTn>
                                        <p:tgtEl>
                                          <p:sndTgt r:embed="rId3" name="whoosh.wav"/>
                                        </p:tgtEl>
                                      </p:cMediaNode>
                                    </p:audio>
                                  </p:subTnLst>
                                </p:cTn>
                              </p:par>
                              <p:par>
                                <p:cTn id="66" presetID="6" presetClass="emph" presetSubtype="0" fill="hold" nodeType="withEffect">
                                  <p:stCondLst>
                                    <p:cond delay="500"/>
                                  </p:stCondLst>
                                  <p:childTnLst>
                                    <p:animScale>
                                      <p:cBhvr>
                                        <p:cTn id="67" dur="250" fill="hold"/>
                                        <p:tgtEl>
                                          <p:spTgt spid="66"/>
                                        </p:tgtEl>
                                      </p:cBhvr>
                                      <p:by x="25000" y="25000"/>
                                    </p:animScale>
                                  </p:childTnLst>
                                </p:cTn>
                              </p:par>
                            </p:childTnLst>
                          </p:cTn>
                        </p:par>
                        <p:par>
                          <p:cTn id="68" fill="hold">
                            <p:stCondLst>
                              <p:cond delay="1500"/>
                            </p:stCondLst>
                            <p:childTnLst>
                              <p:par>
                                <p:cTn id="69" presetID="1" presetClass="exit" presetSubtype="0" fill="hold" nodeType="afterEffect">
                                  <p:stCondLst>
                                    <p:cond delay="750"/>
                                  </p:stCondLst>
                                  <p:childTnLst>
                                    <p:set>
                                      <p:cBhvr>
                                        <p:cTn id="70" dur="1" fill="hold">
                                          <p:stCondLst>
                                            <p:cond delay="0"/>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childTnLst>
        </p:cTn>
      </p:par>
    </p:tnLst>
    <p:bldLst>
      <p:bldP spid="71" grpId="0" animBg="1"/>
      <p:bldP spid="72" grpId="0" animBg="1"/>
      <p:bldP spid="72" grpId="1"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483"/>
            <a:ext cx="12161838" cy="6852728"/>
          </a:xfrm>
          <a:prstGeom prst="rect">
            <a:avLst/>
          </a:prstGeom>
        </p:spPr>
      </p:pic>
      <p:pic>
        <p:nvPicPr>
          <p:cNvPr id="13" name="Picture 12"/>
          <p:cNvPicPr>
            <a:picLocks noChangeAspect="1"/>
          </p:cNvPicPr>
          <p:nvPr/>
        </p:nvPicPr>
        <p:blipFill rotWithShape="1">
          <a:blip r:embed="rId5"/>
          <a:srcRect l="31516" t="8179" r="32113" b="5499"/>
          <a:stretch/>
        </p:blipFill>
        <p:spPr>
          <a:xfrm>
            <a:off x="5254566" y="1733262"/>
            <a:ext cx="826353" cy="196428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20811" t="26777" r="21290" b="19666"/>
          <a:stretch/>
        </p:blipFill>
        <p:spPr>
          <a:xfrm>
            <a:off x="5694048" y="2901097"/>
            <a:ext cx="773743" cy="773743"/>
          </a:xfrm>
          <a:prstGeom prst="ellipse">
            <a:avLst/>
          </a:prstGeom>
        </p:spPr>
      </p:pic>
      <p:sp>
        <p:nvSpPr>
          <p:cNvPr id="7" name="Rounded Rectangle 6"/>
          <p:cNvSpPr/>
          <p:nvPr/>
        </p:nvSpPr>
        <p:spPr>
          <a:xfrm>
            <a:off x="5007274" y="7568718"/>
            <a:ext cx="1073644" cy="527183"/>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394" b="1" kern="1200" dirty="0">
                <a:solidFill>
                  <a:prstClr val="white"/>
                </a:solidFill>
                <a:latin typeface="Century Gothic" panose="020B0502020202020204" pitchFamily="34" charset="0"/>
              </a:rPr>
              <a:t>EXIT</a:t>
            </a:r>
          </a:p>
        </p:txBody>
      </p:sp>
      <p:pic>
        <p:nvPicPr>
          <p:cNvPr id="2" name="Picture 1">
            <a:hlinkClick r:id="" action="ppaction://hlinkshowjump?jump=nextslide"/>
          </p:cNvPr>
          <p:cNvPicPr>
            <a:picLocks noChangeAspect="1"/>
          </p:cNvPicPr>
          <p:nvPr/>
        </p:nvPicPr>
        <p:blipFill>
          <a:blip r:embed="rId7"/>
          <a:stretch>
            <a:fillRect/>
          </a:stretch>
        </p:blipFill>
        <p:spPr>
          <a:xfrm>
            <a:off x="5254567" y="5415928"/>
            <a:ext cx="1319674" cy="887891"/>
          </a:xfrm>
          <a:prstGeom prst="rect">
            <a:avLst/>
          </a:prstGeom>
        </p:spPr>
      </p:pic>
      <p:sp>
        <p:nvSpPr>
          <p:cNvPr id="9" name="Rounded Rectangle 8"/>
          <p:cNvSpPr/>
          <p:nvPr/>
        </p:nvSpPr>
        <p:spPr>
          <a:xfrm>
            <a:off x="2182844" y="2269958"/>
            <a:ext cx="8104475" cy="2036021"/>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Down">
              <a:avLst/>
            </a:prstTxWarp>
          </a:bodyPr>
          <a:lstStyle/>
          <a:p>
            <a:pPr algn="ctr" defTabSz="912114">
              <a:buClrTx/>
              <a:defRPr/>
            </a:pPr>
            <a:r>
              <a:rPr lang="en-US" sz="11471" kern="1200" dirty="0">
                <a:ln w="12700">
                  <a:solidFill>
                    <a:prstClr val="white"/>
                  </a:solidFill>
                </a:ln>
                <a:solidFill>
                  <a:srgbClr val="FFFF00"/>
                </a:solidFill>
                <a:latin typeface="Berlin Sans FB Demi" panose="020E0802020502020306" pitchFamily="34" charset="0"/>
              </a:rPr>
              <a:t>Good job!</a:t>
            </a:r>
          </a:p>
        </p:txBody>
      </p:sp>
    </p:spTree>
    <p:extLst>
      <p:ext uri="{BB962C8B-B14F-4D97-AF65-F5344CB8AC3E}">
        <p14:creationId xmlns:p14="http://schemas.microsoft.com/office/powerpoint/2010/main" val="371731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654"/>
        <p:cNvGrpSpPr/>
        <p:nvPr/>
      </p:nvGrpSpPr>
      <p:grpSpPr>
        <a:xfrm>
          <a:off x="0" y="0"/>
          <a:ext cx="0" cy="0"/>
          <a:chOff x="0" y="0"/>
          <a:chExt cx="0" cy="0"/>
        </a:xfrm>
      </p:grpSpPr>
      <p:grpSp>
        <p:nvGrpSpPr>
          <p:cNvPr id="2657" name="Google Shape;2657;p43"/>
          <p:cNvGrpSpPr/>
          <p:nvPr/>
        </p:nvGrpSpPr>
        <p:grpSpPr>
          <a:xfrm>
            <a:off x="3567785" y="1467433"/>
            <a:ext cx="5681344" cy="280999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599" tIns="121599" rIns="121599" bIns="121599" anchor="ctr" anchorCtr="0">
              <a:noAutofit/>
            </a:bodyPr>
            <a:lstStyle/>
            <a:p>
              <a:endParaRPr sz="2359"/>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599" tIns="121599" rIns="121599" bIns="121599" anchor="ctr" anchorCtr="0">
              <a:noAutofit/>
            </a:bodyPr>
            <a:lstStyle/>
            <a:p>
              <a:endParaRPr sz="2359"/>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599" tIns="121599" rIns="121599" bIns="121599" anchor="ctr" anchorCtr="0">
              <a:noAutofit/>
            </a:bodyPr>
            <a:lstStyle/>
            <a:p>
              <a:endParaRPr sz="2359"/>
            </a:p>
          </p:txBody>
        </p:sp>
      </p:grpSp>
      <p:grpSp>
        <p:nvGrpSpPr>
          <p:cNvPr id="2661" name="Google Shape;2661;p43"/>
          <p:cNvGrpSpPr/>
          <p:nvPr/>
        </p:nvGrpSpPr>
        <p:grpSpPr>
          <a:xfrm>
            <a:off x="-175486" y="-311168"/>
            <a:ext cx="12513162" cy="3419795"/>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599" tIns="121599" rIns="121599" bIns="121599" anchor="ctr" anchorCtr="0">
                <a:noAutofit/>
              </a:bodyPr>
              <a:lstStyle/>
              <a:p>
                <a:endParaRPr sz="2359"/>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599" tIns="121599" rIns="121599" bIns="121599" anchor="ctr" anchorCtr="0">
                <a:noAutofit/>
              </a:bodyPr>
              <a:lstStyle/>
              <a:p>
                <a:endParaRPr sz="2359"/>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599" tIns="121599" rIns="121599" bIns="121599" anchor="ctr" anchorCtr="0">
                <a:noAutofit/>
              </a:bodyPr>
              <a:lstStyle/>
              <a:p>
                <a:endParaRPr sz="2359"/>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599" tIns="121599" rIns="121599" bIns="121599" anchor="ctr" anchorCtr="0">
                <a:noAutofit/>
              </a:bodyPr>
              <a:lstStyle/>
              <a:p>
                <a:endParaRPr sz="2359"/>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599" tIns="121599" rIns="121599" bIns="121599" anchor="ctr" anchorCtr="0">
                <a:noAutofit/>
              </a:bodyPr>
              <a:lstStyle/>
              <a:p>
                <a:endParaRPr sz="2359"/>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599" tIns="121599" rIns="121599" bIns="121599" anchor="ctr" anchorCtr="0">
                <a:noAutofit/>
              </a:bodyPr>
              <a:lstStyle/>
              <a:p>
                <a:endParaRPr sz="2359"/>
              </a:p>
            </p:txBody>
          </p:sp>
        </p:grpSp>
      </p:grpSp>
      <p:sp>
        <p:nvSpPr>
          <p:cNvPr id="32" name="Google Shape;7902;p32">
            <a:extLst>
              <a:ext uri="{FF2B5EF4-FFF2-40B4-BE49-F238E27FC236}">
                <a16:creationId xmlns:a16="http://schemas.microsoft.com/office/drawing/2014/main" id="{238FF73A-3885-DE3B-4418-8EFC4918EB33}"/>
              </a:ext>
            </a:extLst>
          </p:cNvPr>
          <p:cNvSpPr txBox="1">
            <a:spLocks/>
          </p:cNvSpPr>
          <p:nvPr/>
        </p:nvSpPr>
        <p:spPr>
          <a:xfrm>
            <a:off x="1206164" y="2487503"/>
            <a:ext cx="9277814" cy="2853606"/>
          </a:xfrm>
          <a:prstGeom prst="rect">
            <a:avLst/>
          </a:prstGeom>
          <a:noFill/>
          <a:ln>
            <a:noFill/>
          </a:ln>
        </p:spPr>
        <p:txBody>
          <a:bodyPr spcFirstLastPara="1" wrap="square" lIns="131484" tIns="131484" rIns="131484" bIns="131484"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200"/>
              <a:buFont typeface="Chewy"/>
              <a:buNone/>
              <a:defRPr sz="3000" b="0" i="0" u="none" strike="noStrike" cap="none">
                <a:solidFill>
                  <a:schemeClr val="dk1"/>
                </a:solidFill>
                <a:latin typeface="Chewy"/>
                <a:ea typeface="Chewy"/>
                <a:cs typeface="Chewy"/>
                <a:sym typeface="Chewy"/>
              </a:defRPr>
            </a:lvl1pPr>
            <a:lvl2pPr marR="0" lvl="1"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2pPr>
            <a:lvl3pPr marR="0" lvl="2"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3pPr>
            <a:lvl4pPr marR="0" lvl="3"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4pPr>
            <a:lvl5pPr marR="0" lvl="4"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5pPr>
            <a:lvl6pPr marR="0" lvl="5"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6pPr>
            <a:lvl7pPr marR="0" lvl="6"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7pPr>
            <a:lvl8pPr marR="0" lvl="7"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8pPr>
            <a:lvl9pPr marR="0" lvl="8" algn="ctr" rtl="0">
              <a:lnSpc>
                <a:spcPct val="100000"/>
              </a:lnSpc>
              <a:spcBef>
                <a:spcPts val="0"/>
              </a:spcBef>
              <a:spcAft>
                <a:spcPts val="0"/>
              </a:spcAft>
              <a:buClr>
                <a:schemeClr val="accent2"/>
              </a:buClr>
              <a:buSzPts val="4200"/>
              <a:buFont typeface="Chewy"/>
              <a:buNone/>
              <a:defRPr sz="5586" b="0" i="0" u="none" strike="noStrike" cap="none">
                <a:solidFill>
                  <a:schemeClr val="accent2"/>
                </a:solidFill>
                <a:latin typeface="Chewy"/>
                <a:ea typeface="Chewy"/>
                <a:cs typeface="Chewy"/>
                <a:sym typeface="Chewy"/>
              </a:defRPr>
            </a:lvl9pPr>
          </a:lstStyle>
          <a:p>
            <a:pPr algn="ctr"/>
            <a:r>
              <a:rPr lang="en-US" sz="5839" b="1">
                <a:latin typeface="+mj-lt"/>
              </a:rPr>
              <a:t>Nghe – viết:</a:t>
            </a:r>
            <a:br>
              <a:rPr lang="en-US" sz="7137" b="1">
                <a:latin typeface="+mj-lt"/>
              </a:rPr>
            </a:br>
            <a:r>
              <a:rPr lang="en-US" sz="7785" b="1">
                <a:solidFill>
                  <a:srgbClr val="0070C0"/>
                </a:solidFill>
                <a:latin typeface="+mj-lt"/>
              </a:rPr>
              <a:t>Tôi yêu em tôi</a:t>
            </a:r>
          </a:p>
          <a:p>
            <a:pPr algn="ctr">
              <a:spcBef>
                <a:spcPts val="600"/>
              </a:spcBef>
            </a:pPr>
            <a:r>
              <a:rPr lang="en-US" sz="4400">
                <a:solidFill>
                  <a:srgbClr val="0070C0"/>
                </a:solidFill>
                <a:latin typeface="+mj-lt"/>
              </a:rPr>
              <a:t>(4 khổ thơ đầu)</a:t>
            </a:r>
          </a:p>
        </p:txBody>
      </p:sp>
    </p:spTree>
  </p:cSld>
  <p:clrMapOvr>
    <a:masterClrMapping/>
  </p:clrMapOvr>
</p:sld>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1479</TotalTime>
  <Words>1669</Words>
  <Application>Microsoft Office PowerPoint</Application>
  <PresentationFormat>Custom</PresentationFormat>
  <Paragraphs>222</Paragraphs>
  <Slides>28</Slides>
  <Notes>22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Century Gothic</vt:lpstr>
      <vt:lpstr>Tahoma</vt:lpstr>
      <vt:lpstr>Calibri</vt:lpstr>
      <vt:lpstr>Arial</vt:lpstr>
      <vt:lpstr>Amatic SC</vt:lpstr>
      <vt:lpstr>Nunito</vt:lpstr>
      <vt:lpstr>HP001 4 hàng</vt:lpstr>
      <vt:lpstr>Berlin Sans FB Demi</vt:lpstr>
      <vt:lpstr>Children's Day by Slidesgo</vt:lpstr>
      <vt:lpstr>PowerPoint Presentation</vt:lpstr>
      <vt:lpstr>PowerPoint Presentation</vt:lpstr>
      <vt:lpstr>TIẾNG VIỆT 3</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 thầy cô mở ppt này ra nhưng các font chữ bị lỗi thì có nghĩa là thầy cô chưa cài fonts chữ. Thầy cô vui lòng liên hệ Zalo em Linh 0916.604.268 để em hỗ trợ cài fonts nhé! (đọc xong thầy cô xoá slide này đi nhé!)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DAS CRIANÇAS</dc:title>
  <dc:creator>PC</dc:creator>
  <cp:lastModifiedBy>Dương Lê</cp:lastModifiedBy>
  <cp:revision>140</cp:revision>
  <dcterms:modified xsi:type="dcterms:W3CDTF">2025-12-02T07:37:38Z</dcterms:modified>
</cp:coreProperties>
</file>