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5"/>
  </p:notesMasterIdLst>
  <p:sldIdLst>
    <p:sldId id="257" r:id="rId2"/>
    <p:sldId id="410" r:id="rId3"/>
    <p:sldId id="307" r:id="rId4"/>
    <p:sldId id="269" r:id="rId5"/>
    <p:sldId id="491" r:id="rId6"/>
    <p:sldId id="259" r:id="rId7"/>
    <p:sldId id="490" r:id="rId8"/>
    <p:sldId id="262" r:id="rId9"/>
    <p:sldId id="498" r:id="rId10"/>
    <p:sldId id="260" r:id="rId11"/>
    <p:sldId id="499" r:id="rId12"/>
    <p:sldId id="261" r:id="rId13"/>
    <p:sldId id="500" r:id="rId14"/>
    <p:sldId id="317" r:id="rId15"/>
    <p:sldId id="318" r:id="rId16"/>
    <p:sldId id="348" r:id="rId17"/>
    <p:sldId id="349" r:id="rId18"/>
    <p:sldId id="594" r:id="rId19"/>
    <p:sldId id="352" r:id="rId20"/>
    <p:sldId id="608" r:id="rId21"/>
    <p:sldId id="607" r:id="rId22"/>
    <p:sldId id="312" r:id="rId23"/>
    <p:sldId id="376" r:id="rId24"/>
    <p:sldId id="314" r:id="rId25"/>
    <p:sldId id="315" r:id="rId26"/>
    <p:sldId id="316" r:id="rId27"/>
    <p:sldId id="319" r:id="rId28"/>
    <p:sldId id="377" r:id="rId29"/>
    <p:sldId id="354" r:id="rId30"/>
    <p:sldId id="621" r:id="rId31"/>
    <p:sldId id="622" r:id="rId32"/>
    <p:sldId id="623" r:id="rId33"/>
    <p:sldId id="367" r:id="rId34"/>
    <p:sldId id="324" r:id="rId35"/>
    <p:sldId id="614" r:id="rId36"/>
    <p:sldId id="398" r:id="rId37"/>
    <p:sldId id="601" r:id="rId38"/>
    <p:sldId id="624" r:id="rId39"/>
    <p:sldId id="620" r:id="rId40"/>
    <p:sldId id="419" r:id="rId41"/>
    <p:sldId id="382" r:id="rId42"/>
    <p:sldId id="346" r:id="rId43"/>
    <p:sldId id="375" r:id="rId44"/>
  </p:sldIdLst>
  <p:sldSz cx="12188825" cy="6858000"/>
  <p:notesSz cx="6858000" cy="9144000"/>
  <p:embeddedFontLst>
    <p:embeddedFont>
      <p:font typeface="Arvo" panose="020B0604020202020204" charset="0"/>
      <p:regular r:id="rId46"/>
      <p:bold r:id="rId47"/>
      <p:italic r:id="rId48"/>
      <p:boldItalic r:id="rId49"/>
    </p:embeddedFont>
    <p:embeddedFont>
      <p:font typeface="Fira Sans Condensed Medium" panose="020B0603050000020004" pitchFamily="34" charset="0"/>
      <p:regular r:id="rId50"/>
      <p:bold r:id="rId51"/>
      <p:italic r:id="rId52"/>
      <p:boldItalic r:id="rId53"/>
    </p:embeddedFont>
    <p:embeddedFont>
      <p:font typeface="Fira Sans Extra Condensed Medium" panose="020B0604020202020204" charset="0"/>
      <p:regular r:id="rId54"/>
      <p:bold r:id="rId55"/>
      <p:italic r:id="rId56"/>
      <p:boldItalic r:id="rId57"/>
    </p:embeddedFont>
    <p:embeddedFont>
      <p:font typeface="Montserrat Alternates" panose="020B0604020202020204" charset="0"/>
      <p:regular r:id="rId58"/>
      <p:bold r:id="rId59"/>
      <p:italic r:id="rId60"/>
      <p:boldItalic r:id="rId61"/>
    </p:embeddedFont>
    <p:embeddedFont>
      <p:font typeface="Montserrat Alternates Black" panose="020B0604020202020204" charset="0"/>
      <p:bold r:id="rId62"/>
      <p:boldItalic r:id="rId63"/>
    </p:embeddedFont>
    <p:embeddedFont>
      <p:font typeface="PT Sans" panose="020B0503020203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FFF8E7"/>
    <a:srgbClr val="E6E6E6"/>
    <a:srgbClr val="FFDE8B"/>
    <a:srgbClr val="FFE49F"/>
    <a:srgbClr val="CCECFF"/>
    <a:srgbClr val="FFB3BA"/>
    <a:srgbClr val="BAE1FF"/>
    <a:srgbClr val="CC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F6A76C-5809-4C5F-99F4-4858CBF16102}">
  <a:tblStyle styleId="{D1F6A76C-5809-4C5F-99F4-4858CBF161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varScale="1">
        <p:scale>
          <a:sx n="64" d="100"/>
          <a:sy n="64" d="100"/>
        </p:scale>
        <p:origin x="954" y="66"/>
      </p:cViewPr>
      <p:guideLst/>
    </p:cSldViewPr>
  </p:slideViewPr>
  <p:notesTextViewPr>
    <p:cViewPr>
      <p:scale>
        <a:sx n="1" d="1"/>
        <a:sy n="1" d="1"/>
      </p:scale>
      <p:origin x="0" y="0"/>
    </p:cViewPr>
  </p:notesTextViewPr>
  <p:sorterViewPr>
    <p:cViewPr>
      <p:scale>
        <a:sx n="120" d="100"/>
        <a:sy n="120" d="100"/>
      </p:scale>
      <p:origin x="0" y="-161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7bde1848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37bde1848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Văn bản chữ nhỏ nên GV có thể cho HS khai thác trên SGK</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Chữ văn bản nhỏ thầy cô có thể cho HS khai thác trong SGK, không quá phụ thuộc vào màn hình 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38809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nên hỏi HS khám phá ra từ ngữ nào khó đọc</a:t>
            </a:r>
          </a:p>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37cce5493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37cce5493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SÁCH ĐỌC LẠI TOÀN BÀI</a:t>
            </a:r>
          </a:p>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656533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70846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652706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37</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4 </a:t>
            </a:r>
            <a:r>
              <a:rPr lang="en-US" dirty="0" err="1"/>
              <a:t>chú</a:t>
            </a:r>
            <a:r>
              <a:rPr lang="en-US" dirty="0"/>
              <a:t> </a:t>
            </a:r>
            <a:r>
              <a:rPr lang="en-US" dirty="0" err="1"/>
              <a:t>cừu</a:t>
            </a:r>
            <a:r>
              <a:rPr lang="en-US" dirty="0"/>
              <a:t> </a:t>
            </a:r>
            <a:r>
              <a:rPr lang="en-US" dirty="0" err="1"/>
              <a:t>đi</a:t>
            </a:r>
            <a:r>
              <a:rPr lang="en-US" dirty="0"/>
              <a:t> </a:t>
            </a:r>
            <a:r>
              <a:rPr lang="en-US" dirty="0" err="1"/>
              <a:t>lạc</a:t>
            </a:r>
            <a:r>
              <a:rPr lang="en-US" dirty="0"/>
              <a:t> ở </a:t>
            </a:r>
            <a:r>
              <a:rPr lang="en-US" dirty="0" err="1"/>
              <a:t>bên</a:t>
            </a:r>
            <a:r>
              <a:rPr lang="en-US" dirty="0"/>
              <a:t> kia </a:t>
            </a:r>
            <a:r>
              <a:rPr lang="en-US" dirty="0" err="1"/>
              <a:t>sông</a:t>
            </a:r>
            <a:r>
              <a:rPr lang="en-US" dirty="0"/>
              <a:t> </a:t>
            </a:r>
            <a:r>
              <a:rPr lang="en-US" dirty="0" err="1"/>
              <a:t>và</a:t>
            </a:r>
            <a:r>
              <a:rPr lang="en-US" dirty="0"/>
              <a:t> </a:t>
            </a:r>
            <a:r>
              <a:rPr lang="en-US" dirty="0" err="1"/>
              <a:t>bị</a:t>
            </a:r>
            <a:r>
              <a:rPr lang="en-US" dirty="0"/>
              <a:t> </a:t>
            </a:r>
            <a:r>
              <a:rPr lang="en-US" dirty="0" err="1"/>
              <a:t>chó</a:t>
            </a:r>
            <a:r>
              <a:rPr lang="en-US" dirty="0"/>
              <a:t> soi </a:t>
            </a:r>
            <a:r>
              <a:rPr lang="en-US" dirty="0" err="1"/>
              <a:t>giam</a:t>
            </a:r>
            <a:r>
              <a:rPr lang="en-US" dirty="0"/>
              <a:t> </a:t>
            </a:r>
            <a:r>
              <a:rPr lang="en-US" dirty="0" err="1"/>
              <a:t>dữ</a:t>
            </a:r>
            <a:r>
              <a:rPr lang="en-US" dirty="0"/>
              <a:t>, </a:t>
            </a:r>
            <a:r>
              <a:rPr lang="en-US" dirty="0" err="1"/>
              <a:t>chúng</a:t>
            </a:r>
            <a:r>
              <a:rPr lang="en-US" dirty="0"/>
              <a:t> ta </a:t>
            </a:r>
            <a:r>
              <a:rPr lang="en-US" dirty="0" err="1"/>
              <a:t>hãy</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đưa</a:t>
            </a:r>
            <a:r>
              <a:rPr lang="en-US" dirty="0"/>
              <a:t> </a:t>
            </a:r>
            <a:r>
              <a:rPr lang="en-US" dirty="0" err="1"/>
              <a:t>những</a:t>
            </a:r>
            <a:r>
              <a:rPr lang="en-US" dirty="0"/>
              <a:t> </a:t>
            </a:r>
            <a:r>
              <a:rPr lang="en-US" dirty="0" err="1"/>
              <a:t>chú</a:t>
            </a:r>
            <a:r>
              <a:rPr lang="en-US" dirty="0"/>
              <a:t>  </a:t>
            </a:r>
            <a:r>
              <a:rPr lang="en-US" dirty="0" err="1"/>
              <a:t>cừu</a:t>
            </a:r>
            <a:r>
              <a:rPr lang="en-US" dirty="0"/>
              <a:t> qua </a:t>
            </a:r>
            <a:r>
              <a:rPr lang="en-US" dirty="0" err="1"/>
              <a:t>sông</a:t>
            </a:r>
            <a:r>
              <a:rPr lang="en-US" dirty="0"/>
              <a:t> </a:t>
            </a:r>
            <a:r>
              <a:rPr lang="en-US" dirty="0" err="1"/>
              <a:t>bằng</a:t>
            </a:r>
            <a:r>
              <a:rPr lang="en-US" dirty="0"/>
              <a:t> </a:t>
            </a:r>
            <a:r>
              <a:rPr lang="en-US" dirty="0" err="1"/>
              <a:t>cách</a:t>
            </a:r>
            <a:r>
              <a:rPr lang="en-US" dirty="0"/>
              <a:t> </a:t>
            </a:r>
            <a:r>
              <a:rPr lang="en-US" dirty="0" err="1"/>
              <a:t>trải</a:t>
            </a:r>
            <a:r>
              <a:rPr lang="en-US" dirty="0"/>
              <a:t> qua </a:t>
            </a:r>
            <a:r>
              <a:rPr lang="en-US" dirty="0" err="1"/>
              <a:t>các</a:t>
            </a:r>
            <a:r>
              <a:rPr lang="en-US" dirty="0"/>
              <a:t> </a:t>
            </a:r>
            <a:r>
              <a:rPr lang="en-US" dirty="0" err="1"/>
              <a:t>thử</a:t>
            </a:r>
            <a:r>
              <a:rPr lang="en-US" dirty="0"/>
              <a:t> </a:t>
            </a:r>
            <a:r>
              <a:rPr lang="en-US" dirty="0" err="1"/>
              <a:t>thách</a:t>
            </a:r>
            <a:r>
              <a:rPr lang="en-US" dirty="0"/>
              <a:t> </a:t>
            </a:r>
            <a:r>
              <a:rPr lang="en-US" dirty="0" err="1"/>
              <a:t>của</a:t>
            </a:r>
            <a:r>
              <a:rPr lang="en-US" dirty="0"/>
              <a:t> </a:t>
            </a:r>
            <a:r>
              <a:rPr lang="en-US" dirty="0" err="1"/>
              <a:t>chó</a:t>
            </a:r>
            <a:r>
              <a:rPr lang="en-US" dirty="0"/>
              <a:t> </a:t>
            </a:r>
            <a:r>
              <a:rPr lang="en-US" dirty="0" err="1"/>
              <a:t>sói</a:t>
            </a:r>
            <a:r>
              <a:rPr lang="en-US" dirty="0"/>
              <a:t> </a:t>
            </a:r>
            <a:r>
              <a:rPr lang="en-US" dirty="0" err="1"/>
              <a:t>đưa</a:t>
            </a:r>
            <a:r>
              <a:rPr lang="en-US" dirty="0"/>
              <a:t> ra ở </a:t>
            </a:r>
            <a:r>
              <a:rPr lang="en-US" dirty="0" err="1"/>
              <a:t>tiết</a:t>
            </a:r>
            <a:r>
              <a:rPr lang="en-US" dirty="0"/>
              <a:t> TV </a:t>
            </a:r>
            <a:r>
              <a:rPr lang="en-US" dirty="0" err="1"/>
              <a:t>này</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1A4DB8A-D807-4F55-9FDC-A83DB939A81C}" type="slidenum">
              <a:rPr lang="en-US" smtClean="0"/>
              <a:t>5</a:t>
            </a:fld>
            <a:endParaRPr lang="en-US"/>
          </a:p>
        </p:txBody>
      </p:sp>
    </p:spTree>
    <p:extLst>
      <p:ext uri="{BB962C8B-B14F-4D97-AF65-F5344CB8AC3E}">
        <p14:creationId xmlns:p14="http://schemas.microsoft.com/office/powerpoint/2010/main" val="1519695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38</a:t>
            </a:fld>
            <a:endParaRPr lang="en-US"/>
          </a:p>
        </p:txBody>
      </p:sp>
    </p:spTree>
    <p:extLst>
      <p:ext uri="{BB962C8B-B14F-4D97-AF65-F5344CB8AC3E}">
        <p14:creationId xmlns:p14="http://schemas.microsoft.com/office/powerpoint/2010/main" val="841482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767597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0"/>
              <a:t>9-14 tuổi là tuổi đội</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41</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37bde1848e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37bde1848e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chuột</a:t>
            </a:r>
            <a:r>
              <a:rPr lang="en-US" dirty="0"/>
              <a:t> </a:t>
            </a:r>
            <a:r>
              <a:rPr lang="en-US" dirty="0" err="1"/>
              <a:t>đưa</a:t>
            </a:r>
            <a:r>
              <a:rPr lang="en-US" dirty="0"/>
              <a:t> </a:t>
            </a:r>
            <a:r>
              <a:rPr lang="en-US" dirty="0" err="1"/>
              <a:t>cừu</a:t>
            </a:r>
            <a:r>
              <a:rPr lang="en-US" dirty="0"/>
              <a:t> qua </a:t>
            </a:r>
            <a:r>
              <a:rPr lang="en-US" dirty="0" err="1"/>
              <a:t>sông</a:t>
            </a:r>
            <a:r>
              <a:rPr lang="en-US" dirty="0"/>
              <a:t>.)</a:t>
            </a:r>
          </a:p>
          <a:p>
            <a:r>
              <a:rPr lang="en-US" dirty="0" err="1"/>
              <a:t>Vượt</a:t>
            </a:r>
            <a:r>
              <a:rPr lang="en-US" dirty="0"/>
              <a:t> qua </a:t>
            </a:r>
            <a:r>
              <a:rPr lang="en-US" dirty="0" err="1"/>
              <a:t>được</a:t>
            </a:r>
            <a:r>
              <a:rPr lang="en-US" dirty="0"/>
              <a:t> </a:t>
            </a:r>
            <a:r>
              <a:rPr lang="en-US" dirty="0" err="1"/>
              <a:t>thử</a:t>
            </a:r>
            <a:r>
              <a:rPr lang="en-US" dirty="0"/>
              <a:t> </a:t>
            </a:r>
            <a:r>
              <a:rPr lang="en-US" dirty="0" err="1"/>
              <a:t>thách</a:t>
            </a:r>
            <a:r>
              <a:rPr lang="en-US" dirty="0"/>
              <a:t> 1, </a:t>
            </a:r>
            <a:r>
              <a:rPr lang="en-US" dirty="0" err="1"/>
              <a:t>sói</a:t>
            </a:r>
            <a:r>
              <a:rPr lang="en-US" dirty="0"/>
              <a:t> </a:t>
            </a:r>
            <a:r>
              <a:rPr lang="en-US" dirty="0" err="1"/>
              <a:t>đã</a:t>
            </a:r>
            <a:r>
              <a:rPr lang="en-US" dirty="0"/>
              <a:t> </a:t>
            </a:r>
            <a:r>
              <a:rPr lang="en-US" dirty="0" err="1"/>
              <a:t>thả</a:t>
            </a:r>
            <a:r>
              <a:rPr lang="en-US" dirty="0"/>
              <a:t> 1 </a:t>
            </a:r>
            <a:r>
              <a:rPr lang="en-US" dirty="0" err="1"/>
              <a:t>chú</a:t>
            </a:r>
            <a:r>
              <a:rPr lang="en-US" dirty="0"/>
              <a:t> </a:t>
            </a:r>
            <a:r>
              <a:rPr lang="en-US" dirty="0" err="1"/>
              <a:t>cừu</a:t>
            </a:r>
            <a:r>
              <a:rPr lang="en-US" dirty="0"/>
              <a:t> </a:t>
            </a:r>
            <a:r>
              <a:rPr lang="en-US" dirty="0" err="1"/>
              <a:t>nhưng</a:t>
            </a:r>
            <a:r>
              <a:rPr lang="en-US" dirty="0"/>
              <a:t> </a:t>
            </a:r>
            <a:r>
              <a:rPr lang="en-US" dirty="0" err="1"/>
              <a:t>còn</a:t>
            </a:r>
            <a:r>
              <a:rPr lang="en-US" dirty="0"/>
              <a:t> 3 </a:t>
            </a:r>
            <a:r>
              <a:rPr lang="en-US" dirty="0" err="1"/>
              <a:t>chú</a:t>
            </a:r>
            <a:r>
              <a:rPr lang="en-US" dirty="0"/>
              <a:t> </a:t>
            </a:r>
            <a:r>
              <a:rPr lang="en-US" dirty="0" err="1"/>
              <a:t>cừu</a:t>
            </a:r>
            <a:r>
              <a:rPr lang="en-US" dirty="0"/>
              <a:t> </a:t>
            </a:r>
            <a:r>
              <a:rPr lang="en-US" dirty="0" err="1"/>
              <a:t>nữa</a:t>
            </a:r>
            <a:r>
              <a:rPr lang="en-US" dirty="0"/>
              <a:t> </a:t>
            </a:r>
            <a:r>
              <a:rPr lang="en-US" dirty="0" err="1"/>
              <a:t>sói</a:t>
            </a:r>
            <a:r>
              <a:rPr lang="en-US" dirty="0"/>
              <a:t> </a:t>
            </a:r>
            <a:r>
              <a:rPr lang="en-US" dirty="0" err="1"/>
              <a:t>chưa</a:t>
            </a:r>
            <a:r>
              <a:rPr lang="en-US" dirty="0"/>
              <a:t> </a:t>
            </a:r>
            <a:r>
              <a:rPr lang="en-US" dirty="0" err="1"/>
              <a:t>giao</a:t>
            </a:r>
            <a:r>
              <a:rPr lang="en-US" dirty="0"/>
              <a:t> ra. </a:t>
            </a:r>
            <a:r>
              <a:rPr lang="en-US" dirty="0" err="1"/>
              <a:t>Chúng</a:t>
            </a:r>
            <a:r>
              <a:rPr lang="en-US" dirty="0"/>
              <a:t> ta </a:t>
            </a:r>
            <a:r>
              <a:rPr lang="en-US" dirty="0" err="1"/>
              <a:t>sẽ</a:t>
            </a:r>
            <a:r>
              <a:rPr lang="en-US" dirty="0"/>
              <a:t> </a:t>
            </a:r>
            <a:r>
              <a:rPr lang="en-US" dirty="0" err="1"/>
              <a:t>tiếp</a:t>
            </a:r>
            <a:r>
              <a:rPr lang="en-US" dirty="0"/>
              <a:t> </a:t>
            </a:r>
            <a:r>
              <a:rPr lang="en-US" dirty="0" err="1"/>
              <a:t>tục</a:t>
            </a:r>
            <a:r>
              <a:rPr lang="en-US" dirty="0"/>
              <a:t> </a:t>
            </a:r>
            <a:r>
              <a:rPr lang="en-US" dirty="0" err="1"/>
              <a:t>thực</a:t>
            </a:r>
            <a:r>
              <a:rPr lang="en-US" dirty="0"/>
              <a:t> </a:t>
            </a:r>
            <a:r>
              <a:rPr lang="en-US" dirty="0" err="1"/>
              <a:t>hiện</a:t>
            </a:r>
            <a:r>
              <a:rPr lang="en-US" dirty="0"/>
              <a:t> </a:t>
            </a:r>
            <a:r>
              <a:rPr lang="en-US" dirty="0" err="1"/>
              <a:t>các</a:t>
            </a:r>
            <a:r>
              <a:rPr lang="en-US" dirty="0"/>
              <a:t> </a:t>
            </a:r>
            <a:r>
              <a:rPr lang="en-US" dirty="0" err="1"/>
              <a:t>thử</a:t>
            </a:r>
            <a:r>
              <a:rPr lang="en-US" dirty="0"/>
              <a:t> </a:t>
            </a:r>
            <a:r>
              <a:rPr lang="en-US" dirty="0" err="1"/>
              <a:t>thách</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chó</a:t>
            </a:r>
            <a:r>
              <a:rPr lang="en-US" dirty="0"/>
              <a:t> </a:t>
            </a:r>
            <a:r>
              <a:rPr lang="en-US" dirty="0" err="1"/>
              <a:t>sói</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1A4DB8A-D807-4F55-9FDC-A83DB939A81C}" type="slidenum">
              <a:rPr lang="en-US" smtClean="0"/>
              <a:t>7</a:t>
            </a:fld>
            <a:endParaRPr lang="en-US"/>
          </a:p>
        </p:txBody>
      </p:sp>
    </p:spTree>
    <p:extLst>
      <p:ext uri="{BB962C8B-B14F-4D97-AF65-F5344CB8AC3E}">
        <p14:creationId xmlns:p14="http://schemas.microsoft.com/office/powerpoint/2010/main" val="159726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37bde1848e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137bde1848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a:t>
            </a:r>
            <a:r>
              <a:rPr lang="en-US" dirty="0" err="1"/>
              <a:t>chuột</a:t>
            </a:r>
            <a:r>
              <a:rPr lang="en-US" dirty="0"/>
              <a:t> </a:t>
            </a:r>
            <a:r>
              <a:rPr lang="en-US" dirty="0" err="1"/>
              <a:t>đưa</a:t>
            </a:r>
            <a:r>
              <a:rPr lang="en-US" dirty="0"/>
              <a:t> </a:t>
            </a:r>
            <a:r>
              <a:rPr lang="en-US" dirty="0" err="1"/>
              <a:t>cừu</a:t>
            </a:r>
            <a:r>
              <a:rPr lang="en-US" dirty="0"/>
              <a:t> qua </a:t>
            </a:r>
            <a:r>
              <a:rPr lang="en-US" dirty="0" err="1"/>
              <a:t>sông</a:t>
            </a:r>
            <a:r>
              <a:rPr lang="en-US" dirty="0"/>
              <a:t>.)</a:t>
            </a:r>
          </a:p>
          <a:p>
            <a:endParaRPr lang="en-US" dirty="0"/>
          </a:p>
        </p:txBody>
      </p:sp>
      <p:sp>
        <p:nvSpPr>
          <p:cNvPr id="4" name="Slide Number Placeholder 3"/>
          <p:cNvSpPr>
            <a:spLocks noGrp="1"/>
          </p:cNvSpPr>
          <p:nvPr>
            <p:ph type="sldNum" sz="quarter" idx="5"/>
          </p:nvPr>
        </p:nvSpPr>
        <p:spPr/>
        <p:txBody>
          <a:bodyPr/>
          <a:lstStyle/>
          <a:p>
            <a:fld id="{71A4DB8A-D807-4F55-9FDC-A83DB939A81C}" type="slidenum">
              <a:rPr lang="en-US" smtClean="0"/>
              <a:t>9</a:t>
            </a:fld>
            <a:endParaRPr lang="en-US"/>
          </a:p>
        </p:txBody>
      </p:sp>
    </p:spTree>
    <p:extLst>
      <p:ext uri="{BB962C8B-B14F-4D97-AF65-F5344CB8AC3E}">
        <p14:creationId xmlns:p14="http://schemas.microsoft.com/office/powerpoint/2010/main" val="1162217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37bde1848e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37bde1848e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37bde1848e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37bde1848e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329016" y="4203701"/>
            <a:ext cx="5320221" cy="3984745"/>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Google Shape;10;p2"/>
          <p:cNvSpPr/>
          <p:nvPr/>
        </p:nvSpPr>
        <p:spPr>
          <a:xfrm rot="10800000">
            <a:off x="7430394" y="-230922"/>
            <a:ext cx="3943743" cy="2305355"/>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1" name="Google Shape;11;p2"/>
          <p:cNvSpPr/>
          <p:nvPr/>
        </p:nvSpPr>
        <p:spPr>
          <a:xfrm rot="-7200065">
            <a:off x="7842963" y="3876612"/>
            <a:ext cx="5067649" cy="5389282"/>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 name="Google Shape;12;p2"/>
          <p:cNvSpPr/>
          <p:nvPr/>
        </p:nvSpPr>
        <p:spPr>
          <a:xfrm>
            <a:off x="-1060490" y="-801567"/>
            <a:ext cx="4313350" cy="4094547"/>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3" name="Google Shape;13;p2"/>
          <p:cNvGrpSpPr/>
          <p:nvPr/>
        </p:nvGrpSpPr>
        <p:grpSpPr>
          <a:xfrm>
            <a:off x="10021930" y="860661"/>
            <a:ext cx="1275248" cy="1316399"/>
            <a:chOff x="3348600" y="614425"/>
            <a:chExt cx="749225" cy="773200"/>
          </a:xfrm>
        </p:grpSpPr>
        <p:sp>
          <p:nvSpPr>
            <p:cNvPr id="14" name="Google Shape;14;p2"/>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 name="Google Shape;15;p2"/>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 name="Google Shape;16;p2"/>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 name="Google Shape;17;p2"/>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 name="Google Shape;18;p2"/>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9" name="Google Shape;19;p2"/>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0" name="Google Shape;20;p2"/>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1" name="Google Shape;21;p2"/>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 name="Google Shape;22;p2"/>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 name="Google Shape;23;p2"/>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 name="Google Shape;24;p2"/>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5" name="Google Shape;25;p2"/>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6" name="Google Shape;26;p2"/>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7" name="Google Shape;27;p2"/>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28" name="Google Shape;28;p2"/>
          <p:cNvGrpSpPr/>
          <p:nvPr/>
        </p:nvGrpSpPr>
        <p:grpSpPr>
          <a:xfrm rot="5400000">
            <a:off x="123547" y="5017746"/>
            <a:ext cx="847144" cy="1470841"/>
            <a:chOff x="6373500" y="3085625"/>
            <a:chExt cx="424875" cy="737875"/>
          </a:xfrm>
        </p:grpSpPr>
        <p:sp>
          <p:nvSpPr>
            <p:cNvPr id="29" name="Google Shape;29;p2"/>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 name="Google Shape;30;p2"/>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 name="Google Shape;31;p2"/>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 name="Google Shape;32;p2"/>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 name="Google Shape;33;p2"/>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 name="Google Shape;34;p2"/>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 name="Google Shape;35;p2"/>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6" name="Google Shape;36;p2"/>
          <p:cNvSpPr txBox="1">
            <a:spLocks noGrp="1"/>
          </p:cNvSpPr>
          <p:nvPr>
            <p:ph type="ctrTitle"/>
          </p:nvPr>
        </p:nvSpPr>
        <p:spPr>
          <a:xfrm>
            <a:off x="950753" y="2177067"/>
            <a:ext cx="10287320" cy="2078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5"/>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37" name="Google Shape;37;p2"/>
          <p:cNvSpPr txBox="1">
            <a:spLocks noGrp="1"/>
          </p:cNvSpPr>
          <p:nvPr>
            <p:ph type="subTitle" idx="1"/>
          </p:nvPr>
        </p:nvSpPr>
        <p:spPr>
          <a:xfrm>
            <a:off x="3604661" y="4449967"/>
            <a:ext cx="4979503" cy="519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7"/>
        <p:cNvGrpSpPr/>
        <p:nvPr/>
      </p:nvGrpSpPr>
      <p:grpSpPr>
        <a:xfrm>
          <a:off x="0" y="0"/>
          <a:ext cx="0" cy="0"/>
          <a:chOff x="0" y="0"/>
          <a:chExt cx="0" cy="0"/>
        </a:xfrm>
      </p:grpSpPr>
      <p:sp>
        <p:nvSpPr>
          <p:cNvPr id="298" name="Google Shape;298;p14"/>
          <p:cNvSpPr/>
          <p:nvPr/>
        </p:nvSpPr>
        <p:spPr>
          <a:xfrm>
            <a:off x="758738" y="5205068"/>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99" name="Google Shape;299;p14"/>
          <p:cNvSpPr/>
          <p:nvPr/>
        </p:nvSpPr>
        <p:spPr>
          <a:xfrm rot="-2025853" flipH="1">
            <a:off x="10051700" y="-365571"/>
            <a:ext cx="2629057" cy="2797373"/>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0" name="Google Shape;300;p14"/>
          <p:cNvSpPr/>
          <p:nvPr/>
        </p:nvSpPr>
        <p:spPr>
          <a:xfrm>
            <a:off x="-1005538" y="855367"/>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01" name="Google Shape;301;p14"/>
          <p:cNvGrpSpPr/>
          <p:nvPr/>
        </p:nvGrpSpPr>
        <p:grpSpPr>
          <a:xfrm>
            <a:off x="950719" y="5098202"/>
            <a:ext cx="855444" cy="1046567"/>
            <a:chOff x="4457500" y="728725"/>
            <a:chExt cx="641750" cy="784925"/>
          </a:xfrm>
        </p:grpSpPr>
        <p:sp>
          <p:nvSpPr>
            <p:cNvPr id="302" name="Google Shape;302;p1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3" name="Google Shape;303;p1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4" name="Google Shape;304;p1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5" name="Google Shape;305;p1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6" name="Google Shape;306;p1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7" name="Google Shape;307;p1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08" name="Google Shape;308;p14"/>
          <p:cNvSpPr/>
          <p:nvPr/>
        </p:nvSpPr>
        <p:spPr>
          <a:xfrm>
            <a:off x="10932088" y="551969"/>
            <a:ext cx="1876011" cy="505767"/>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9" name="Google Shape;309;p14"/>
          <p:cNvSpPr txBox="1">
            <a:spLocks noGrp="1"/>
          </p:cNvSpPr>
          <p:nvPr>
            <p:ph type="title"/>
          </p:nvPr>
        </p:nvSpPr>
        <p:spPr>
          <a:xfrm>
            <a:off x="2811668" y="4437600"/>
            <a:ext cx="6565490" cy="4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999"/>
            </a:lvl2pPr>
            <a:lvl3pPr lvl="2" algn="ctr" rtl="0">
              <a:spcBef>
                <a:spcPts val="0"/>
              </a:spcBef>
              <a:spcAft>
                <a:spcPts val="0"/>
              </a:spcAft>
              <a:buSzPts val="3000"/>
              <a:buNone/>
              <a:defRPr sz="3999"/>
            </a:lvl3pPr>
            <a:lvl4pPr lvl="3" algn="ctr" rtl="0">
              <a:spcBef>
                <a:spcPts val="0"/>
              </a:spcBef>
              <a:spcAft>
                <a:spcPts val="0"/>
              </a:spcAft>
              <a:buSzPts val="3000"/>
              <a:buNone/>
              <a:defRPr sz="3999"/>
            </a:lvl4pPr>
            <a:lvl5pPr lvl="4" algn="ctr" rtl="0">
              <a:spcBef>
                <a:spcPts val="0"/>
              </a:spcBef>
              <a:spcAft>
                <a:spcPts val="0"/>
              </a:spcAft>
              <a:buSzPts val="3000"/>
              <a:buNone/>
              <a:defRPr sz="3999"/>
            </a:lvl5pPr>
            <a:lvl6pPr lvl="5" algn="ctr" rtl="0">
              <a:spcBef>
                <a:spcPts val="0"/>
              </a:spcBef>
              <a:spcAft>
                <a:spcPts val="0"/>
              </a:spcAft>
              <a:buSzPts val="3000"/>
              <a:buNone/>
              <a:defRPr sz="3999"/>
            </a:lvl6pPr>
            <a:lvl7pPr lvl="6" algn="ctr" rtl="0">
              <a:spcBef>
                <a:spcPts val="0"/>
              </a:spcBef>
              <a:spcAft>
                <a:spcPts val="0"/>
              </a:spcAft>
              <a:buSzPts val="3000"/>
              <a:buNone/>
              <a:defRPr sz="3999"/>
            </a:lvl7pPr>
            <a:lvl8pPr lvl="7" algn="ctr" rtl="0">
              <a:spcBef>
                <a:spcPts val="0"/>
              </a:spcBef>
              <a:spcAft>
                <a:spcPts val="0"/>
              </a:spcAft>
              <a:buSzPts val="3000"/>
              <a:buNone/>
              <a:defRPr sz="3999"/>
            </a:lvl8pPr>
            <a:lvl9pPr lvl="8" algn="ctr" rtl="0">
              <a:spcBef>
                <a:spcPts val="0"/>
              </a:spcBef>
              <a:spcAft>
                <a:spcPts val="0"/>
              </a:spcAft>
              <a:buSzPts val="3000"/>
              <a:buNone/>
              <a:defRPr sz="3999"/>
            </a:lvl9pPr>
          </a:lstStyle>
          <a:p>
            <a:endParaRPr/>
          </a:p>
        </p:txBody>
      </p:sp>
      <p:sp>
        <p:nvSpPr>
          <p:cNvPr id="310" name="Google Shape;310;p14"/>
          <p:cNvSpPr txBox="1">
            <a:spLocks noGrp="1"/>
          </p:cNvSpPr>
          <p:nvPr>
            <p:ph type="subTitle" idx="1"/>
          </p:nvPr>
        </p:nvSpPr>
        <p:spPr>
          <a:xfrm>
            <a:off x="1557395" y="2099433"/>
            <a:ext cx="9074036"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2"/>
            </a:lvl1pPr>
            <a:lvl2pPr lvl="1" algn="ctr" rtl="0">
              <a:lnSpc>
                <a:spcPct val="100000"/>
              </a:lnSpc>
              <a:spcBef>
                <a:spcPts val="0"/>
              </a:spcBef>
              <a:spcAft>
                <a:spcPts val="0"/>
              </a:spcAft>
              <a:buSzPts val="3000"/>
              <a:buNone/>
              <a:defRPr sz="3999"/>
            </a:lvl2pPr>
            <a:lvl3pPr lvl="2" algn="ctr" rtl="0">
              <a:lnSpc>
                <a:spcPct val="100000"/>
              </a:lnSpc>
              <a:spcBef>
                <a:spcPts val="0"/>
              </a:spcBef>
              <a:spcAft>
                <a:spcPts val="0"/>
              </a:spcAft>
              <a:buSzPts val="3000"/>
              <a:buNone/>
              <a:defRPr sz="3999"/>
            </a:lvl3pPr>
            <a:lvl4pPr lvl="3" algn="ctr" rtl="0">
              <a:lnSpc>
                <a:spcPct val="100000"/>
              </a:lnSpc>
              <a:spcBef>
                <a:spcPts val="0"/>
              </a:spcBef>
              <a:spcAft>
                <a:spcPts val="0"/>
              </a:spcAft>
              <a:buSzPts val="3000"/>
              <a:buNone/>
              <a:defRPr sz="3999"/>
            </a:lvl4pPr>
            <a:lvl5pPr lvl="4" algn="ctr" rtl="0">
              <a:lnSpc>
                <a:spcPct val="100000"/>
              </a:lnSpc>
              <a:spcBef>
                <a:spcPts val="0"/>
              </a:spcBef>
              <a:spcAft>
                <a:spcPts val="0"/>
              </a:spcAft>
              <a:buSzPts val="3000"/>
              <a:buNone/>
              <a:defRPr sz="3999"/>
            </a:lvl5pPr>
            <a:lvl6pPr lvl="5" algn="ctr" rtl="0">
              <a:lnSpc>
                <a:spcPct val="100000"/>
              </a:lnSpc>
              <a:spcBef>
                <a:spcPts val="0"/>
              </a:spcBef>
              <a:spcAft>
                <a:spcPts val="0"/>
              </a:spcAft>
              <a:buSzPts val="3000"/>
              <a:buNone/>
              <a:defRPr sz="3999"/>
            </a:lvl6pPr>
            <a:lvl7pPr lvl="6" algn="ctr" rtl="0">
              <a:lnSpc>
                <a:spcPct val="100000"/>
              </a:lnSpc>
              <a:spcBef>
                <a:spcPts val="0"/>
              </a:spcBef>
              <a:spcAft>
                <a:spcPts val="0"/>
              </a:spcAft>
              <a:buSzPts val="3000"/>
              <a:buNone/>
              <a:defRPr sz="3999"/>
            </a:lvl7pPr>
            <a:lvl8pPr lvl="7" algn="ctr" rtl="0">
              <a:lnSpc>
                <a:spcPct val="100000"/>
              </a:lnSpc>
              <a:spcBef>
                <a:spcPts val="0"/>
              </a:spcBef>
              <a:spcAft>
                <a:spcPts val="0"/>
              </a:spcAft>
              <a:buSzPts val="3000"/>
              <a:buNone/>
              <a:defRPr sz="3999"/>
            </a:lvl8pPr>
            <a:lvl9pPr lvl="8" algn="ctr" rtl="0">
              <a:lnSpc>
                <a:spcPct val="100000"/>
              </a:lnSpc>
              <a:spcBef>
                <a:spcPts val="0"/>
              </a:spcBef>
              <a:spcAft>
                <a:spcPts val="0"/>
              </a:spcAft>
              <a:buSzPts val="3000"/>
              <a:buNone/>
              <a:defRPr sz="3999"/>
            </a:lvl9pPr>
          </a:lstStyle>
          <a:p>
            <a:endParaRPr/>
          </a:p>
        </p:txBody>
      </p:sp>
      <p:grpSp>
        <p:nvGrpSpPr>
          <p:cNvPr id="311" name="Google Shape;311;p14"/>
          <p:cNvGrpSpPr/>
          <p:nvPr/>
        </p:nvGrpSpPr>
        <p:grpSpPr>
          <a:xfrm rot="-5400000">
            <a:off x="11392028" y="5125387"/>
            <a:ext cx="1381731" cy="1689556"/>
            <a:chOff x="4457500" y="728725"/>
            <a:chExt cx="641750" cy="784925"/>
          </a:xfrm>
        </p:grpSpPr>
        <p:sp>
          <p:nvSpPr>
            <p:cNvPr id="312" name="Google Shape;312;p1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3" name="Google Shape;313;p1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4" name="Google Shape;314;p1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5" name="Google Shape;315;p1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6" name="Google Shape;316;p1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7" name="Google Shape;317;p1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318" name="Google Shape;318;p14"/>
          <p:cNvGrpSpPr/>
          <p:nvPr/>
        </p:nvGrpSpPr>
        <p:grpSpPr>
          <a:xfrm>
            <a:off x="3601414" y="-323800"/>
            <a:ext cx="998707" cy="1030933"/>
            <a:chOff x="3348600" y="614425"/>
            <a:chExt cx="749225" cy="773200"/>
          </a:xfrm>
        </p:grpSpPr>
        <p:sp>
          <p:nvSpPr>
            <p:cNvPr id="319" name="Google Shape;319;p1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0" name="Google Shape;320;p1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1" name="Google Shape;321;p1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2" name="Google Shape;322;p1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3" name="Google Shape;323;p1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4" name="Google Shape;324;p1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5" name="Google Shape;325;p1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6" name="Google Shape;326;p1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7" name="Google Shape;327;p1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8" name="Google Shape;328;p1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9" name="Google Shape;329;p1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0" name="Google Shape;330;p1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1" name="Google Shape;331;p1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2" name="Google Shape;332;p1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LANK_1_1_1">
    <p:spTree>
      <p:nvGrpSpPr>
        <p:cNvPr id="1" name="Shape 333"/>
        <p:cNvGrpSpPr/>
        <p:nvPr/>
      </p:nvGrpSpPr>
      <p:grpSpPr>
        <a:xfrm>
          <a:off x="0" y="0"/>
          <a:ext cx="0" cy="0"/>
          <a:chOff x="0" y="0"/>
          <a:chExt cx="0" cy="0"/>
        </a:xfrm>
      </p:grpSpPr>
      <p:sp>
        <p:nvSpPr>
          <p:cNvPr id="334" name="Google Shape;334;p15"/>
          <p:cNvSpPr/>
          <p:nvPr/>
        </p:nvSpPr>
        <p:spPr>
          <a:xfrm>
            <a:off x="7446062" y="5848500"/>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35" name="Google Shape;335;p15"/>
          <p:cNvSpPr/>
          <p:nvPr/>
        </p:nvSpPr>
        <p:spPr>
          <a:xfrm>
            <a:off x="202180" y="-750283"/>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36" name="Google Shape;336;p15"/>
          <p:cNvGrpSpPr/>
          <p:nvPr/>
        </p:nvGrpSpPr>
        <p:grpSpPr>
          <a:xfrm>
            <a:off x="9810697" y="5734935"/>
            <a:ext cx="998707" cy="1030933"/>
            <a:chOff x="3348600" y="614425"/>
            <a:chExt cx="749225" cy="773200"/>
          </a:xfrm>
        </p:grpSpPr>
        <p:sp>
          <p:nvSpPr>
            <p:cNvPr id="337" name="Google Shape;337;p1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8" name="Google Shape;338;p1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9" name="Google Shape;339;p1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0" name="Google Shape;340;p1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1" name="Google Shape;341;p1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2" name="Google Shape;342;p1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3" name="Google Shape;343;p1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4" name="Google Shape;344;p1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5" name="Google Shape;345;p1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6" name="Google Shape;346;p1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7" name="Google Shape;347;p1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8" name="Google Shape;348;p1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9" name="Google Shape;349;p1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0" name="Google Shape;350;p1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51" name="Google Shape;351;p15"/>
          <p:cNvSpPr/>
          <p:nvPr/>
        </p:nvSpPr>
        <p:spPr>
          <a:xfrm>
            <a:off x="-1404534" y="5169469"/>
            <a:ext cx="3911672" cy="1054575"/>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52" name="Google Shape;352;p15"/>
          <p:cNvGrpSpPr/>
          <p:nvPr/>
        </p:nvGrpSpPr>
        <p:grpSpPr>
          <a:xfrm>
            <a:off x="-48002" y="4540000"/>
            <a:ext cx="998707" cy="1030933"/>
            <a:chOff x="3348600" y="614425"/>
            <a:chExt cx="749225" cy="773200"/>
          </a:xfrm>
        </p:grpSpPr>
        <p:sp>
          <p:nvSpPr>
            <p:cNvPr id="353" name="Google Shape;353;p1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4" name="Google Shape;354;p1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5" name="Google Shape;355;p1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6" name="Google Shape;356;p1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7" name="Google Shape;357;p1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8" name="Google Shape;358;p1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9" name="Google Shape;359;p1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0" name="Google Shape;360;p1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1" name="Google Shape;361;p1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2" name="Google Shape;362;p1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3" name="Google Shape;363;p1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4" name="Google Shape;364;p1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5" name="Google Shape;365;p1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6" name="Google Shape;366;p1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67" name="Google Shape;367;p15"/>
          <p:cNvSpPr/>
          <p:nvPr/>
        </p:nvSpPr>
        <p:spPr>
          <a:xfrm rot="6299935">
            <a:off x="10469925" y="548225"/>
            <a:ext cx="1862936" cy="2628710"/>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68" name="Google Shape;368;p15"/>
          <p:cNvGrpSpPr/>
          <p:nvPr/>
        </p:nvGrpSpPr>
        <p:grpSpPr>
          <a:xfrm>
            <a:off x="10481910" y="964732"/>
            <a:ext cx="756212" cy="925165"/>
            <a:chOff x="4457500" y="728725"/>
            <a:chExt cx="641750" cy="784925"/>
          </a:xfrm>
        </p:grpSpPr>
        <p:sp>
          <p:nvSpPr>
            <p:cNvPr id="369" name="Google Shape;369;p15"/>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0" name="Google Shape;370;p15"/>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1" name="Google Shape;371;p15"/>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2" name="Google Shape;372;p15"/>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3" name="Google Shape;373;p15"/>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4" name="Google Shape;374;p15"/>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75" name="Google Shape;375;p15"/>
          <p:cNvSpPr txBox="1">
            <a:spLocks noGrp="1"/>
          </p:cNvSpPr>
          <p:nvPr>
            <p:ph type="title" hasCustomPrompt="1"/>
          </p:nvPr>
        </p:nvSpPr>
        <p:spPr>
          <a:xfrm>
            <a:off x="144247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76" name="Google Shape;376;p15"/>
          <p:cNvSpPr txBox="1">
            <a:spLocks noGrp="1"/>
          </p:cNvSpPr>
          <p:nvPr>
            <p:ph type="subTitle" idx="1"/>
          </p:nvPr>
        </p:nvSpPr>
        <p:spPr>
          <a:xfrm>
            <a:off x="1442475" y="3679767"/>
            <a:ext cx="2703296" cy="11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77" name="Google Shape;377;p15"/>
          <p:cNvSpPr txBox="1">
            <a:spLocks noGrp="1"/>
          </p:cNvSpPr>
          <p:nvPr>
            <p:ph type="title" idx="2" hasCustomPrompt="1"/>
          </p:nvPr>
        </p:nvSpPr>
        <p:spPr>
          <a:xfrm>
            <a:off x="474276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78" name="Google Shape;378;p15"/>
          <p:cNvSpPr txBox="1">
            <a:spLocks noGrp="1"/>
          </p:cNvSpPr>
          <p:nvPr>
            <p:ph type="subTitle" idx="3"/>
          </p:nvPr>
        </p:nvSpPr>
        <p:spPr>
          <a:xfrm>
            <a:off x="4742765" y="3679767"/>
            <a:ext cx="2703296" cy="11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79" name="Google Shape;379;p15"/>
          <p:cNvSpPr txBox="1">
            <a:spLocks noGrp="1"/>
          </p:cNvSpPr>
          <p:nvPr>
            <p:ph type="title" idx="4" hasCustomPrompt="1"/>
          </p:nvPr>
        </p:nvSpPr>
        <p:spPr>
          <a:xfrm>
            <a:off x="804305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80" name="Google Shape;380;p15"/>
          <p:cNvSpPr txBox="1">
            <a:spLocks noGrp="1"/>
          </p:cNvSpPr>
          <p:nvPr>
            <p:ph type="subTitle" idx="5"/>
          </p:nvPr>
        </p:nvSpPr>
        <p:spPr>
          <a:xfrm>
            <a:off x="8043054" y="3679767"/>
            <a:ext cx="2703296" cy="11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81" name="Google Shape;381;p15"/>
          <p:cNvSpPr txBox="1">
            <a:spLocks noGrp="1"/>
          </p:cNvSpPr>
          <p:nvPr>
            <p:ph type="title" idx="6"/>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ONE_COLUMN_TEXT_1">
    <p:spTree>
      <p:nvGrpSpPr>
        <p:cNvPr id="1" name="Shape 435"/>
        <p:cNvGrpSpPr/>
        <p:nvPr/>
      </p:nvGrpSpPr>
      <p:grpSpPr>
        <a:xfrm>
          <a:off x="0" y="0"/>
          <a:ext cx="0" cy="0"/>
          <a:chOff x="0" y="0"/>
          <a:chExt cx="0" cy="0"/>
        </a:xfrm>
      </p:grpSpPr>
      <p:sp>
        <p:nvSpPr>
          <p:cNvPr id="436" name="Google Shape;436;p20"/>
          <p:cNvSpPr/>
          <p:nvPr/>
        </p:nvSpPr>
        <p:spPr>
          <a:xfrm>
            <a:off x="10151459" y="5329804"/>
            <a:ext cx="2893285" cy="1594121"/>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437" name="Google Shape;437;p20"/>
          <p:cNvSpPr/>
          <p:nvPr/>
        </p:nvSpPr>
        <p:spPr>
          <a:xfrm>
            <a:off x="-688286" y="-332469"/>
            <a:ext cx="2051711" cy="2158884"/>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38" name="Google Shape;438;p20"/>
          <p:cNvGrpSpPr/>
          <p:nvPr/>
        </p:nvGrpSpPr>
        <p:grpSpPr>
          <a:xfrm>
            <a:off x="10239401" y="5113835"/>
            <a:ext cx="998707" cy="1030933"/>
            <a:chOff x="3348600" y="614425"/>
            <a:chExt cx="749225" cy="773200"/>
          </a:xfrm>
        </p:grpSpPr>
        <p:sp>
          <p:nvSpPr>
            <p:cNvPr id="439" name="Google Shape;439;p2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0" name="Google Shape;440;p2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1" name="Google Shape;441;p2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2" name="Google Shape;442;p2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3" name="Google Shape;443;p2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4" name="Google Shape;444;p2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5" name="Google Shape;445;p2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6" name="Google Shape;446;p2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7" name="Google Shape;447;p2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8" name="Google Shape;448;p2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9" name="Google Shape;449;p2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0" name="Google Shape;450;p2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1" name="Google Shape;451;p2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2" name="Google Shape;452;p2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453" name="Google Shape;453;p20"/>
          <p:cNvGrpSpPr/>
          <p:nvPr/>
        </p:nvGrpSpPr>
        <p:grpSpPr>
          <a:xfrm>
            <a:off x="950578" y="451874"/>
            <a:ext cx="624132" cy="763575"/>
            <a:chOff x="4457500" y="728725"/>
            <a:chExt cx="641750" cy="784925"/>
          </a:xfrm>
        </p:grpSpPr>
        <p:sp>
          <p:nvSpPr>
            <p:cNvPr id="454" name="Google Shape;454;p20"/>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5" name="Google Shape;455;p20"/>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6" name="Google Shape;456;p20"/>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7" name="Google Shape;457;p20"/>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8" name="Google Shape;458;p20"/>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9" name="Google Shape;459;p20"/>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60" name="Google Shape;460;p20"/>
          <p:cNvSpPr txBox="1">
            <a:spLocks noGrp="1"/>
          </p:cNvSpPr>
          <p:nvPr>
            <p:ph type="body" idx="1"/>
          </p:nvPr>
        </p:nvSpPr>
        <p:spPr>
          <a:xfrm>
            <a:off x="950719" y="1770267"/>
            <a:ext cx="10287320" cy="3993600"/>
          </a:xfrm>
          <a:prstGeom prst="rect">
            <a:avLst/>
          </a:prstGeom>
        </p:spPr>
        <p:txBody>
          <a:bodyPr spcFirstLastPara="1" wrap="square" lIns="91425" tIns="91425" rIns="91425" bIns="91425" anchor="t" anchorCtr="0">
            <a:noAutofit/>
          </a:bodyPr>
          <a:lstStyle>
            <a:lvl1pPr marL="609458" lvl="0" indent="-406305" rtl="0">
              <a:spcBef>
                <a:spcPts val="0"/>
              </a:spcBef>
              <a:spcAft>
                <a:spcPts val="0"/>
              </a:spcAft>
              <a:buClr>
                <a:schemeClr val="dk2"/>
              </a:buClr>
              <a:buSzPts val="1200"/>
              <a:buChar char="●"/>
              <a:defRPr/>
            </a:lvl1pPr>
            <a:lvl2pPr marL="1218915" lvl="1" indent="-406305" rtl="0">
              <a:spcBef>
                <a:spcPts val="0"/>
              </a:spcBef>
              <a:spcAft>
                <a:spcPts val="0"/>
              </a:spcAft>
              <a:buSzPts val="1200"/>
              <a:buChar char="○"/>
              <a:defRPr sz="1600"/>
            </a:lvl2pPr>
            <a:lvl3pPr marL="1828373" lvl="2" indent="-406305" rtl="0">
              <a:spcBef>
                <a:spcPts val="0"/>
              </a:spcBef>
              <a:spcAft>
                <a:spcPts val="0"/>
              </a:spcAft>
              <a:buSzPts val="1200"/>
              <a:buChar char="■"/>
              <a:defRPr sz="1600"/>
            </a:lvl3pPr>
            <a:lvl4pPr marL="2437830" lvl="3" indent="-406305" rtl="0">
              <a:spcBef>
                <a:spcPts val="0"/>
              </a:spcBef>
              <a:spcAft>
                <a:spcPts val="0"/>
              </a:spcAft>
              <a:buSzPts val="1200"/>
              <a:buChar char="●"/>
              <a:defRPr sz="1600"/>
            </a:lvl4pPr>
            <a:lvl5pPr marL="3047289" lvl="4" indent="-406305" rtl="0">
              <a:spcBef>
                <a:spcPts val="0"/>
              </a:spcBef>
              <a:spcAft>
                <a:spcPts val="0"/>
              </a:spcAft>
              <a:buSzPts val="1200"/>
              <a:buChar char="○"/>
              <a:defRPr sz="1600"/>
            </a:lvl5pPr>
            <a:lvl6pPr marL="3656747" lvl="5" indent="-406305" rtl="0">
              <a:spcBef>
                <a:spcPts val="0"/>
              </a:spcBef>
              <a:spcAft>
                <a:spcPts val="0"/>
              </a:spcAft>
              <a:buSzPts val="1200"/>
              <a:buChar char="■"/>
              <a:defRPr sz="1600"/>
            </a:lvl6pPr>
            <a:lvl7pPr marL="4266204" lvl="6" indent="-406305" rtl="0">
              <a:spcBef>
                <a:spcPts val="0"/>
              </a:spcBef>
              <a:spcAft>
                <a:spcPts val="0"/>
              </a:spcAft>
              <a:buSzPts val="1200"/>
              <a:buChar char="●"/>
              <a:defRPr sz="1600"/>
            </a:lvl7pPr>
            <a:lvl8pPr marL="4875662" lvl="7" indent="-406305" rtl="0">
              <a:spcBef>
                <a:spcPts val="0"/>
              </a:spcBef>
              <a:spcAft>
                <a:spcPts val="0"/>
              </a:spcAft>
              <a:buSzPts val="1200"/>
              <a:buChar char="○"/>
              <a:defRPr sz="1600"/>
            </a:lvl8pPr>
            <a:lvl9pPr marL="5485119" lvl="8" indent="-406305" rtl="0">
              <a:spcBef>
                <a:spcPts val="0"/>
              </a:spcBef>
              <a:spcAft>
                <a:spcPts val="0"/>
              </a:spcAft>
              <a:buSzPts val="1200"/>
              <a:buChar char="■"/>
              <a:defRPr sz="1600"/>
            </a:lvl9pPr>
          </a:lstStyle>
          <a:p>
            <a:endParaRPr/>
          </a:p>
        </p:txBody>
      </p:sp>
      <p:sp>
        <p:nvSpPr>
          <p:cNvPr id="461" name="Google Shape;461;p20"/>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BLANK_1_1_1_1">
    <p:spTree>
      <p:nvGrpSpPr>
        <p:cNvPr id="1" name="Shape 462"/>
        <p:cNvGrpSpPr/>
        <p:nvPr/>
      </p:nvGrpSpPr>
      <p:grpSpPr>
        <a:xfrm>
          <a:off x="0" y="0"/>
          <a:ext cx="0" cy="0"/>
          <a:chOff x="0" y="0"/>
          <a:chExt cx="0" cy="0"/>
        </a:xfrm>
      </p:grpSpPr>
      <p:sp>
        <p:nvSpPr>
          <p:cNvPr id="463" name="Google Shape;463;p21"/>
          <p:cNvSpPr/>
          <p:nvPr/>
        </p:nvSpPr>
        <p:spPr>
          <a:xfrm rot="436619">
            <a:off x="-1259785" y="6104701"/>
            <a:ext cx="3490106" cy="955640"/>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464" name="Google Shape;464;p21"/>
          <p:cNvSpPr/>
          <p:nvPr/>
        </p:nvSpPr>
        <p:spPr>
          <a:xfrm rot="10800000">
            <a:off x="9448102" y="-362072"/>
            <a:ext cx="2557039" cy="149474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65" name="Google Shape;465;p21"/>
          <p:cNvGrpSpPr/>
          <p:nvPr/>
        </p:nvGrpSpPr>
        <p:grpSpPr>
          <a:xfrm>
            <a:off x="-349274" y="5418335"/>
            <a:ext cx="998707" cy="1030933"/>
            <a:chOff x="3348600" y="614425"/>
            <a:chExt cx="749225" cy="773200"/>
          </a:xfrm>
        </p:grpSpPr>
        <p:sp>
          <p:nvSpPr>
            <p:cNvPr id="466" name="Google Shape;466;p21"/>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7" name="Google Shape;467;p21"/>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8" name="Google Shape;468;p21"/>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9" name="Google Shape;469;p21"/>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0" name="Google Shape;470;p21"/>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1" name="Google Shape;471;p21"/>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2" name="Google Shape;472;p21"/>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3" name="Google Shape;473;p21"/>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4" name="Google Shape;474;p21"/>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5" name="Google Shape;475;p21"/>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6" name="Google Shape;476;p21"/>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7" name="Google Shape;477;p21"/>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8" name="Google Shape;478;p21"/>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9" name="Google Shape;479;p21"/>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480" name="Google Shape;480;p21"/>
          <p:cNvGrpSpPr/>
          <p:nvPr/>
        </p:nvGrpSpPr>
        <p:grpSpPr>
          <a:xfrm>
            <a:off x="11238108" y="560069"/>
            <a:ext cx="566352" cy="983833"/>
            <a:chOff x="6373500" y="3085625"/>
            <a:chExt cx="424875" cy="737875"/>
          </a:xfrm>
        </p:grpSpPr>
        <p:sp>
          <p:nvSpPr>
            <p:cNvPr id="481" name="Google Shape;481;p21"/>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2" name="Google Shape;482;p21"/>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3" name="Google Shape;483;p21"/>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4" name="Google Shape;484;p21"/>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5" name="Google Shape;485;p21"/>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6" name="Google Shape;486;p21"/>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7" name="Google Shape;487;p21"/>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88" name="Google Shape;488;p21"/>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BLANK_1_1_1_1_1_1">
    <p:spTree>
      <p:nvGrpSpPr>
        <p:cNvPr id="1" name="Shape 509"/>
        <p:cNvGrpSpPr/>
        <p:nvPr/>
      </p:nvGrpSpPr>
      <p:grpSpPr>
        <a:xfrm>
          <a:off x="0" y="0"/>
          <a:ext cx="0" cy="0"/>
          <a:chOff x="0" y="0"/>
          <a:chExt cx="0" cy="0"/>
        </a:xfrm>
      </p:grpSpPr>
      <p:sp>
        <p:nvSpPr>
          <p:cNvPr id="510" name="Google Shape;510;p23"/>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1" name="Google Shape;511;p23"/>
          <p:cNvSpPr/>
          <p:nvPr/>
        </p:nvSpPr>
        <p:spPr>
          <a:xfrm>
            <a:off x="60786" y="5401871"/>
            <a:ext cx="2999124" cy="1652436"/>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12" name="Google Shape;512;p23"/>
          <p:cNvGrpSpPr/>
          <p:nvPr/>
        </p:nvGrpSpPr>
        <p:grpSpPr>
          <a:xfrm>
            <a:off x="253119" y="5560677"/>
            <a:ext cx="697597" cy="720107"/>
            <a:chOff x="3348600" y="614425"/>
            <a:chExt cx="749225" cy="773200"/>
          </a:xfrm>
        </p:grpSpPr>
        <p:sp>
          <p:nvSpPr>
            <p:cNvPr id="513" name="Google Shape;513;p2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4" name="Google Shape;514;p2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5" name="Google Shape;515;p2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6" name="Google Shape;516;p2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7" name="Google Shape;517;p2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8" name="Google Shape;518;p2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9" name="Google Shape;519;p2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0" name="Google Shape;520;p2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1" name="Google Shape;521;p2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2" name="Google Shape;522;p2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3" name="Google Shape;523;p2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4" name="Google Shape;524;p2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5" name="Google Shape;525;p2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6" name="Google Shape;526;p2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527" name="Google Shape;527;p23"/>
          <p:cNvSpPr/>
          <p:nvPr/>
        </p:nvSpPr>
        <p:spPr>
          <a:xfrm rot="10800000">
            <a:off x="9560228" y="-176268"/>
            <a:ext cx="3244439" cy="1131835"/>
          </a:xfrm>
          <a:custGeom>
            <a:avLst/>
            <a:gdLst/>
            <a:ahLst/>
            <a:cxnLst/>
            <a:rect l="l" t="t" r="r" b="b"/>
            <a:pathLst>
              <a:path w="63579" h="22174" extrusionOk="0">
                <a:moveTo>
                  <a:pt x="32259" y="1"/>
                </a:moveTo>
                <a:cubicBezTo>
                  <a:pt x="30439" y="1"/>
                  <a:pt x="28310" y="944"/>
                  <a:pt x="26544" y="2112"/>
                </a:cubicBezTo>
                <a:cubicBezTo>
                  <a:pt x="23971" y="3816"/>
                  <a:pt x="20370" y="8166"/>
                  <a:pt x="18181" y="11067"/>
                </a:cubicBezTo>
                <a:cubicBezTo>
                  <a:pt x="17477" y="12000"/>
                  <a:pt x="16661" y="12371"/>
                  <a:pt x="15851" y="12371"/>
                </a:cubicBezTo>
                <a:cubicBezTo>
                  <a:pt x="14145" y="12371"/>
                  <a:pt x="12462" y="10723"/>
                  <a:pt x="11894" y="9208"/>
                </a:cubicBezTo>
                <a:cubicBezTo>
                  <a:pt x="11310" y="7658"/>
                  <a:pt x="10401" y="6275"/>
                  <a:pt x="8702" y="6275"/>
                </a:cubicBezTo>
                <a:cubicBezTo>
                  <a:pt x="7954" y="6275"/>
                  <a:pt x="7053" y="6543"/>
                  <a:pt x="5958" y="7182"/>
                </a:cubicBezTo>
                <a:cubicBezTo>
                  <a:pt x="1848" y="9585"/>
                  <a:pt x="1153" y="14272"/>
                  <a:pt x="890" y="15784"/>
                </a:cubicBezTo>
                <a:cubicBezTo>
                  <a:pt x="0" y="20898"/>
                  <a:pt x="10502" y="21025"/>
                  <a:pt x="14672" y="21377"/>
                </a:cubicBezTo>
                <a:cubicBezTo>
                  <a:pt x="18639" y="21712"/>
                  <a:pt x="36465" y="22173"/>
                  <a:pt x="44083" y="22173"/>
                </a:cubicBezTo>
                <a:cubicBezTo>
                  <a:pt x="44476" y="22173"/>
                  <a:pt x="44842" y="22172"/>
                  <a:pt x="45177" y="22170"/>
                </a:cubicBezTo>
                <a:cubicBezTo>
                  <a:pt x="52014" y="22120"/>
                  <a:pt x="56810" y="21655"/>
                  <a:pt x="60029" y="16970"/>
                </a:cubicBezTo>
                <a:cubicBezTo>
                  <a:pt x="63247" y="12283"/>
                  <a:pt x="63579" y="7847"/>
                  <a:pt x="60642" y="7048"/>
                </a:cubicBezTo>
                <a:cubicBezTo>
                  <a:pt x="60342" y="6967"/>
                  <a:pt x="60051" y="6930"/>
                  <a:pt x="59767" y="6930"/>
                </a:cubicBezTo>
                <a:cubicBezTo>
                  <a:pt x="57393" y="6930"/>
                  <a:pt x="55561" y="9492"/>
                  <a:pt x="53396" y="9492"/>
                </a:cubicBezTo>
                <a:cubicBezTo>
                  <a:pt x="53293" y="9492"/>
                  <a:pt x="53188" y="9486"/>
                  <a:pt x="53083" y="9474"/>
                </a:cubicBezTo>
                <a:cubicBezTo>
                  <a:pt x="50517" y="9175"/>
                  <a:pt x="51191" y="7556"/>
                  <a:pt x="51404" y="6053"/>
                </a:cubicBezTo>
                <a:cubicBezTo>
                  <a:pt x="51616" y="4548"/>
                  <a:pt x="52051" y="2962"/>
                  <a:pt x="49510" y="2235"/>
                </a:cubicBezTo>
                <a:cubicBezTo>
                  <a:pt x="49244" y="2159"/>
                  <a:pt x="48984" y="2124"/>
                  <a:pt x="48730" y="2124"/>
                </a:cubicBezTo>
                <a:cubicBezTo>
                  <a:pt x="46554" y="2124"/>
                  <a:pt x="44815" y="4691"/>
                  <a:pt x="43693" y="6192"/>
                </a:cubicBezTo>
                <a:cubicBezTo>
                  <a:pt x="42520" y="7764"/>
                  <a:pt x="39674" y="11109"/>
                  <a:pt x="37707" y="11109"/>
                </a:cubicBezTo>
                <a:cubicBezTo>
                  <a:pt x="37576" y="11109"/>
                  <a:pt x="37448" y="11094"/>
                  <a:pt x="37325" y="11063"/>
                </a:cubicBezTo>
                <a:cubicBezTo>
                  <a:pt x="35365" y="10563"/>
                  <a:pt x="35353" y="8285"/>
                  <a:pt x="35893" y="6043"/>
                </a:cubicBezTo>
                <a:cubicBezTo>
                  <a:pt x="36433" y="3801"/>
                  <a:pt x="36535" y="2147"/>
                  <a:pt x="34501" y="665"/>
                </a:cubicBezTo>
                <a:cubicBezTo>
                  <a:pt x="33862" y="199"/>
                  <a:pt x="33093" y="1"/>
                  <a:pt x="32259" y="1"/>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28" name="Google Shape;528;p23"/>
          <p:cNvGrpSpPr/>
          <p:nvPr/>
        </p:nvGrpSpPr>
        <p:grpSpPr>
          <a:xfrm>
            <a:off x="11238108" y="317102"/>
            <a:ext cx="566352" cy="983833"/>
            <a:chOff x="6373500" y="3085625"/>
            <a:chExt cx="424875" cy="737875"/>
          </a:xfrm>
        </p:grpSpPr>
        <p:sp>
          <p:nvSpPr>
            <p:cNvPr id="529" name="Google Shape;529;p23"/>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0" name="Google Shape;530;p23"/>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1" name="Google Shape;531;p23"/>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2" name="Google Shape;532;p23"/>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3" name="Google Shape;533;p23"/>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4" name="Google Shape;534;p23"/>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5" name="Google Shape;535;p23"/>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1">
  <p:cSld name="SECTION_HEADER_1">
    <p:spTree>
      <p:nvGrpSpPr>
        <p:cNvPr id="1" name="Shape 536"/>
        <p:cNvGrpSpPr/>
        <p:nvPr/>
      </p:nvGrpSpPr>
      <p:grpSpPr>
        <a:xfrm>
          <a:off x="0" y="0"/>
          <a:ext cx="0" cy="0"/>
          <a:chOff x="0" y="0"/>
          <a:chExt cx="0" cy="0"/>
        </a:xfrm>
      </p:grpSpPr>
      <p:sp>
        <p:nvSpPr>
          <p:cNvPr id="537" name="Google Shape;537;p24"/>
          <p:cNvSpPr/>
          <p:nvPr/>
        </p:nvSpPr>
        <p:spPr>
          <a:xfrm rot="2700000">
            <a:off x="-47232" y="4922628"/>
            <a:ext cx="2164933" cy="2302336"/>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538" name="Google Shape;538;p24"/>
          <p:cNvSpPr/>
          <p:nvPr/>
        </p:nvSpPr>
        <p:spPr>
          <a:xfrm>
            <a:off x="8587130" y="-440100"/>
            <a:ext cx="3063618" cy="229446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39" name="Google Shape;539;p24"/>
          <p:cNvGrpSpPr/>
          <p:nvPr/>
        </p:nvGrpSpPr>
        <p:grpSpPr>
          <a:xfrm>
            <a:off x="10652027" y="643735"/>
            <a:ext cx="998707" cy="1030933"/>
            <a:chOff x="3348600" y="614425"/>
            <a:chExt cx="749225" cy="773200"/>
          </a:xfrm>
        </p:grpSpPr>
        <p:sp>
          <p:nvSpPr>
            <p:cNvPr id="540" name="Google Shape;540;p2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1" name="Google Shape;541;p2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2" name="Google Shape;542;p2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3" name="Google Shape;543;p2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4" name="Google Shape;544;p2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5" name="Google Shape;545;p2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6" name="Google Shape;546;p2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7" name="Google Shape;547;p2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8" name="Google Shape;548;p2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9" name="Google Shape;549;p2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0" name="Google Shape;550;p2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1" name="Google Shape;551;p2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2" name="Google Shape;552;p2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3" name="Google Shape;553;p2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554" name="Google Shape;554;p24"/>
          <p:cNvSpPr/>
          <p:nvPr/>
        </p:nvSpPr>
        <p:spPr>
          <a:xfrm>
            <a:off x="-543974" y="5354402"/>
            <a:ext cx="2275039" cy="613343"/>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555" name="Google Shape;555;p24"/>
          <p:cNvSpPr txBox="1">
            <a:spLocks noGrp="1"/>
          </p:cNvSpPr>
          <p:nvPr>
            <p:ph type="title"/>
          </p:nvPr>
        </p:nvSpPr>
        <p:spPr>
          <a:xfrm>
            <a:off x="1875113" y="3337500"/>
            <a:ext cx="8438602" cy="100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7998"/>
            </a:lvl1pPr>
            <a:lvl2pPr lvl="1" algn="ctr" rtl="0">
              <a:spcBef>
                <a:spcPts val="0"/>
              </a:spcBef>
              <a:spcAft>
                <a:spcPts val="0"/>
              </a:spcAft>
              <a:buSzPts val="4200"/>
              <a:buNone/>
              <a:defRPr sz="5599"/>
            </a:lvl2pPr>
            <a:lvl3pPr lvl="2" algn="ctr" rtl="0">
              <a:spcBef>
                <a:spcPts val="0"/>
              </a:spcBef>
              <a:spcAft>
                <a:spcPts val="0"/>
              </a:spcAft>
              <a:buSzPts val="4200"/>
              <a:buNone/>
              <a:defRPr sz="5599"/>
            </a:lvl3pPr>
            <a:lvl4pPr lvl="3" algn="ctr" rtl="0">
              <a:spcBef>
                <a:spcPts val="0"/>
              </a:spcBef>
              <a:spcAft>
                <a:spcPts val="0"/>
              </a:spcAft>
              <a:buSzPts val="4200"/>
              <a:buNone/>
              <a:defRPr sz="5599"/>
            </a:lvl4pPr>
            <a:lvl5pPr lvl="4" algn="ctr" rtl="0">
              <a:spcBef>
                <a:spcPts val="0"/>
              </a:spcBef>
              <a:spcAft>
                <a:spcPts val="0"/>
              </a:spcAft>
              <a:buSzPts val="4200"/>
              <a:buNone/>
              <a:defRPr sz="5599"/>
            </a:lvl5pPr>
            <a:lvl6pPr lvl="5" algn="ctr" rtl="0">
              <a:spcBef>
                <a:spcPts val="0"/>
              </a:spcBef>
              <a:spcAft>
                <a:spcPts val="0"/>
              </a:spcAft>
              <a:buSzPts val="4200"/>
              <a:buNone/>
              <a:defRPr sz="5599"/>
            </a:lvl6pPr>
            <a:lvl7pPr lvl="6" algn="ctr" rtl="0">
              <a:spcBef>
                <a:spcPts val="0"/>
              </a:spcBef>
              <a:spcAft>
                <a:spcPts val="0"/>
              </a:spcAft>
              <a:buSzPts val="4200"/>
              <a:buNone/>
              <a:defRPr sz="5599"/>
            </a:lvl7pPr>
            <a:lvl8pPr lvl="7" algn="ctr" rtl="0">
              <a:spcBef>
                <a:spcPts val="0"/>
              </a:spcBef>
              <a:spcAft>
                <a:spcPts val="0"/>
              </a:spcAft>
              <a:buSzPts val="4200"/>
              <a:buNone/>
              <a:defRPr sz="5599"/>
            </a:lvl8pPr>
            <a:lvl9pPr lvl="8" algn="ctr" rtl="0">
              <a:spcBef>
                <a:spcPts val="0"/>
              </a:spcBef>
              <a:spcAft>
                <a:spcPts val="0"/>
              </a:spcAft>
              <a:buSzPts val="4200"/>
              <a:buNone/>
              <a:defRPr sz="5599"/>
            </a:lvl9pPr>
          </a:lstStyle>
          <a:p>
            <a:endParaRPr/>
          </a:p>
        </p:txBody>
      </p:sp>
      <p:sp>
        <p:nvSpPr>
          <p:cNvPr id="556" name="Google Shape;556;p24"/>
          <p:cNvSpPr txBox="1">
            <a:spLocks noGrp="1"/>
          </p:cNvSpPr>
          <p:nvPr>
            <p:ph type="subTitle" idx="1"/>
          </p:nvPr>
        </p:nvSpPr>
        <p:spPr>
          <a:xfrm>
            <a:off x="2323512" y="4589700"/>
            <a:ext cx="5339409"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557" name="Google Shape;557;p24"/>
          <p:cNvSpPr txBox="1">
            <a:spLocks noGrp="1"/>
          </p:cNvSpPr>
          <p:nvPr>
            <p:ph type="title" idx="2" hasCustomPrompt="1"/>
          </p:nvPr>
        </p:nvSpPr>
        <p:spPr>
          <a:xfrm>
            <a:off x="1875111" y="1711833"/>
            <a:ext cx="1775538" cy="110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931"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1_2">
    <p:spTree>
      <p:nvGrpSpPr>
        <p:cNvPr id="1" name="Shape 589"/>
        <p:cNvGrpSpPr/>
        <p:nvPr/>
      </p:nvGrpSpPr>
      <p:grpSpPr>
        <a:xfrm>
          <a:off x="0" y="0"/>
          <a:ext cx="0" cy="0"/>
          <a:chOff x="0" y="0"/>
          <a:chExt cx="0" cy="0"/>
        </a:xfrm>
      </p:grpSpPr>
      <p:sp>
        <p:nvSpPr>
          <p:cNvPr id="590" name="Google Shape;590;p26"/>
          <p:cNvSpPr txBox="1">
            <a:spLocks noGrp="1"/>
          </p:cNvSpPr>
          <p:nvPr>
            <p:ph type="ctrTitle"/>
          </p:nvPr>
        </p:nvSpPr>
        <p:spPr>
          <a:xfrm flipH="1">
            <a:off x="6477323" y="241781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1" name="Google Shape;591;p26"/>
          <p:cNvSpPr txBox="1">
            <a:spLocks noGrp="1"/>
          </p:cNvSpPr>
          <p:nvPr>
            <p:ph type="subTitle" idx="1"/>
          </p:nvPr>
        </p:nvSpPr>
        <p:spPr>
          <a:xfrm flipH="1">
            <a:off x="6477323" y="2988364"/>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2" name="Google Shape;592;p26"/>
          <p:cNvSpPr txBox="1">
            <a:spLocks noGrp="1"/>
          </p:cNvSpPr>
          <p:nvPr>
            <p:ph type="ctrTitle" idx="2"/>
          </p:nvPr>
        </p:nvSpPr>
        <p:spPr>
          <a:xfrm flipH="1">
            <a:off x="6476265" y="4810891"/>
            <a:ext cx="3359125"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3" name="Google Shape;593;p26"/>
          <p:cNvSpPr txBox="1">
            <a:spLocks noGrp="1"/>
          </p:cNvSpPr>
          <p:nvPr>
            <p:ph type="subTitle" idx="3"/>
          </p:nvPr>
        </p:nvSpPr>
        <p:spPr>
          <a:xfrm flipH="1">
            <a:off x="6477323" y="5381167"/>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4" name="Google Shape;594;p26"/>
          <p:cNvSpPr txBox="1">
            <a:spLocks noGrp="1"/>
          </p:cNvSpPr>
          <p:nvPr>
            <p:ph type="ctrTitle" idx="4"/>
          </p:nvPr>
        </p:nvSpPr>
        <p:spPr>
          <a:xfrm flipH="1">
            <a:off x="2353365" y="241781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5" name="Google Shape;595;p26"/>
          <p:cNvSpPr txBox="1">
            <a:spLocks noGrp="1"/>
          </p:cNvSpPr>
          <p:nvPr>
            <p:ph type="subTitle" idx="5"/>
          </p:nvPr>
        </p:nvSpPr>
        <p:spPr>
          <a:xfrm flipH="1">
            <a:off x="2353360" y="2988364"/>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6" name="Google Shape;596;p26"/>
          <p:cNvSpPr txBox="1">
            <a:spLocks noGrp="1"/>
          </p:cNvSpPr>
          <p:nvPr>
            <p:ph type="ctrTitle" idx="6"/>
          </p:nvPr>
        </p:nvSpPr>
        <p:spPr>
          <a:xfrm flipH="1">
            <a:off x="2353365" y="481088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7" name="Google Shape;597;p26"/>
          <p:cNvSpPr txBox="1">
            <a:spLocks noGrp="1"/>
          </p:cNvSpPr>
          <p:nvPr>
            <p:ph type="subTitle" idx="7"/>
          </p:nvPr>
        </p:nvSpPr>
        <p:spPr>
          <a:xfrm flipH="1">
            <a:off x="2353360" y="5381167"/>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8" name="Google Shape;598;p26"/>
          <p:cNvSpPr txBox="1">
            <a:spLocks noGrp="1"/>
          </p:cNvSpPr>
          <p:nvPr>
            <p:ph type="title" idx="8"/>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9" name="Google Shape;599;p26"/>
          <p:cNvSpPr/>
          <p:nvPr/>
        </p:nvSpPr>
        <p:spPr>
          <a:xfrm>
            <a:off x="189452" y="4600669"/>
            <a:ext cx="1768507" cy="2496767"/>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600" name="Google Shape;600;p26"/>
          <p:cNvGrpSpPr/>
          <p:nvPr/>
        </p:nvGrpSpPr>
        <p:grpSpPr>
          <a:xfrm>
            <a:off x="-47986" y="5122335"/>
            <a:ext cx="998707" cy="1030933"/>
            <a:chOff x="3348600" y="614425"/>
            <a:chExt cx="749225" cy="773200"/>
          </a:xfrm>
        </p:grpSpPr>
        <p:sp>
          <p:nvSpPr>
            <p:cNvPr id="601" name="Google Shape;601;p2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2" name="Google Shape;602;p2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3" name="Google Shape;603;p2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4" name="Google Shape;604;p2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5" name="Google Shape;605;p2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6" name="Google Shape;606;p2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7" name="Google Shape;607;p2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8" name="Google Shape;608;p2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9" name="Google Shape;609;p2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0" name="Google Shape;610;p2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1" name="Google Shape;611;p2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2" name="Google Shape;612;p2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3" name="Google Shape;613;p2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4" name="Google Shape;614;p2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615" name="Google Shape;615;p26"/>
          <p:cNvSpPr/>
          <p:nvPr/>
        </p:nvSpPr>
        <p:spPr>
          <a:xfrm rot="5400000">
            <a:off x="11484841" y="302916"/>
            <a:ext cx="1264925" cy="2736832"/>
          </a:xfrm>
          <a:custGeom>
            <a:avLst/>
            <a:gdLst/>
            <a:ahLst/>
            <a:cxnLst/>
            <a:rect l="l" t="t" r="r" b="b"/>
            <a:pathLst>
              <a:path w="25750" h="55728" extrusionOk="0">
                <a:moveTo>
                  <a:pt x="19298" y="1"/>
                </a:moveTo>
                <a:cubicBezTo>
                  <a:pt x="15992" y="1"/>
                  <a:pt x="10994" y="2659"/>
                  <a:pt x="13192" y="8646"/>
                </a:cubicBezTo>
                <a:cubicBezTo>
                  <a:pt x="15515" y="14972"/>
                  <a:pt x="17519" y="17555"/>
                  <a:pt x="13192" y="20116"/>
                </a:cubicBezTo>
                <a:cubicBezTo>
                  <a:pt x="8865" y="22676"/>
                  <a:pt x="5065" y="26053"/>
                  <a:pt x="6966" y="30909"/>
                </a:cubicBezTo>
                <a:cubicBezTo>
                  <a:pt x="8865" y="35764"/>
                  <a:pt x="13428" y="37135"/>
                  <a:pt x="10986" y="41041"/>
                </a:cubicBezTo>
                <a:cubicBezTo>
                  <a:pt x="8547" y="44947"/>
                  <a:pt x="0" y="49906"/>
                  <a:pt x="4959" y="53601"/>
                </a:cubicBezTo>
                <a:cubicBezTo>
                  <a:pt x="6894" y="55042"/>
                  <a:pt x="9886" y="55727"/>
                  <a:pt x="12932" y="55727"/>
                </a:cubicBezTo>
                <a:cubicBezTo>
                  <a:pt x="17694" y="55727"/>
                  <a:pt x="22589" y="54051"/>
                  <a:pt x="23788" y="50962"/>
                </a:cubicBezTo>
                <a:cubicBezTo>
                  <a:pt x="25750" y="45896"/>
                  <a:pt x="24038" y="10197"/>
                  <a:pt x="23788" y="7097"/>
                </a:cubicBezTo>
                <a:cubicBezTo>
                  <a:pt x="23535" y="3997"/>
                  <a:pt x="23535" y="384"/>
                  <a:pt x="19842" y="26"/>
                </a:cubicBezTo>
                <a:cubicBezTo>
                  <a:pt x="19667" y="9"/>
                  <a:pt x="19485" y="1"/>
                  <a:pt x="19298"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616" name="Google Shape;616;p26"/>
          <p:cNvGrpSpPr/>
          <p:nvPr/>
        </p:nvGrpSpPr>
        <p:grpSpPr>
          <a:xfrm>
            <a:off x="10810384" y="834202"/>
            <a:ext cx="855444" cy="1046567"/>
            <a:chOff x="4457500" y="728725"/>
            <a:chExt cx="641750" cy="784925"/>
          </a:xfrm>
        </p:grpSpPr>
        <p:sp>
          <p:nvSpPr>
            <p:cNvPr id="617" name="Google Shape;617;p26"/>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8" name="Google Shape;618;p26"/>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9" name="Google Shape;619;p26"/>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0" name="Google Shape;620;p26"/>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1" name="Google Shape;621;p26"/>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2" name="Google Shape;622;p26"/>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SECTION_HEADER_1_1_1">
    <p:spTree>
      <p:nvGrpSpPr>
        <p:cNvPr id="1" name="Shape 76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SECTION_HEADER_1_1_1_1">
    <p:spTree>
      <p:nvGrpSpPr>
        <p:cNvPr id="1" name="Shape 767"/>
        <p:cNvGrpSpPr/>
        <p:nvPr/>
      </p:nvGrpSpPr>
      <p:grpSpPr>
        <a:xfrm>
          <a:off x="0" y="0"/>
          <a:ext cx="0" cy="0"/>
          <a:chOff x="0" y="0"/>
          <a:chExt cx="0" cy="0"/>
        </a:xfrm>
      </p:grpSpPr>
      <p:sp>
        <p:nvSpPr>
          <p:cNvPr id="768" name="Google Shape;768;p32"/>
          <p:cNvSpPr/>
          <p:nvPr/>
        </p:nvSpPr>
        <p:spPr>
          <a:xfrm>
            <a:off x="-282693" y="-196659"/>
            <a:ext cx="2686164" cy="2549904"/>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69" name="Google Shape;769;p32"/>
          <p:cNvSpPr/>
          <p:nvPr/>
        </p:nvSpPr>
        <p:spPr>
          <a:xfrm>
            <a:off x="8133" y="1278722"/>
            <a:ext cx="3010622" cy="811655"/>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70" name="Google Shape;770;p32"/>
          <p:cNvSpPr/>
          <p:nvPr/>
        </p:nvSpPr>
        <p:spPr>
          <a:xfrm>
            <a:off x="9753221" y="4533965"/>
            <a:ext cx="2839506" cy="2126616"/>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71" name="Google Shape;771;p32"/>
          <p:cNvGrpSpPr/>
          <p:nvPr/>
        </p:nvGrpSpPr>
        <p:grpSpPr>
          <a:xfrm>
            <a:off x="10386409" y="4533883"/>
            <a:ext cx="1098876" cy="1134336"/>
            <a:chOff x="3348600" y="614425"/>
            <a:chExt cx="749225" cy="773200"/>
          </a:xfrm>
        </p:grpSpPr>
        <p:sp>
          <p:nvSpPr>
            <p:cNvPr id="772" name="Google Shape;772;p32"/>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3" name="Google Shape;773;p32"/>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4" name="Google Shape;774;p32"/>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5" name="Google Shape;775;p32"/>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6" name="Google Shape;776;p32"/>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7" name="Google Shape;777;p32"/>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8" name="Google Shape;778;p32"/>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9" name="Google Shape;779;p32"/>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0" name="Google Shape;780;p32"/>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1" name="Google Shape;781;p32"/>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2" name="Google Shape;782;p32"/>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3" name="Google Shape;783;p32"/>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4" name="Google Shape;784;p32"/>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5" name="Google Shape;785;p32"/>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SECTION_HEADER_1_1_1_1_1">
    <p:spTree>
      <p:nvGrpSpPr>
        <p:cNvPr id="1" name="Shape 786"/>
        <p:cNvGrpSpPr/>
        <p:nvPr/>
      </p:nvGrpSpPr>
      <p:grpSpPr>
        <a:xfrm>
          <a:off x="0" y="0"/>
          <a:ext cx="0" cy="0"/>
          <a:chOff x="0" y="0"/>
          <a:chExt cx="0" cy="0"/>
        </a:xfrm>
      </p:grpSpPr>
      <p:sp>
        <p:nvSpPr>
          <p:cNvPr id="787" name="Google Shape;787;p33"/>
          <p:cNvSpPr/>
          <p:nvPr/>
        </p:nvSpPr>
        <p:spPr>
          <a:xfrm>
            <a:off x="9091382" y="4909735"/>
            <a:ext cx="4293463" cy="2365580"/>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88" name="Google Shape;788;p33"/>
          <p:cNvSpPr/>
          <p:nvPr/>
        </p:nvSpPr>
        <p:spPr>
          <a:xfrm>
            <a:off x="-663192" y="4518202"/>
            <a:ext cx="2783132" cy="2928377"/>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89" name="Google Shape;789;p33"/>
          <p:cNvSpPr/>
          <p:nvPr/>
        </p:nvSpPr>
        <p:spPr>
          <a:xfrm>
            <a:off x="9551941" y="-352767"/>
            <a:ext cx="3618431" cy="270998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90" name="Google Shape;790;p33"/>
          <p:cNvSpPr/>
          <p:nvPr/>
        </p:nvSpPr>
        <p:spPr>
          <a:xfrm>
            <a:off x="-638314" y="-252165"/>
            <a:ext cx="3178085" cy="3016871"/>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91" name="Google Shape;791;p33"/>
          <p:cNvGrpSpPr/>
          <p:nvPr/>
        </p:nvGrpSpPr>
        <p:grpSpPr>
          <a:xfrm>
            <a:off x="10239385" y="5137100"/>
            <a:ext cx="998707" cy="1030933"/>
            <a:chOff x="3348600" y="614425"/>
            <a:chExt cx="749225" cy="773200"/>
          </a:xfrm>
        </p:grpSpPr>
        <p:sp>
          <p:nvSpPr>
            <p:cNvPr id="792" name="Google Shape;792;p3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3" name="Google Shape;793;p3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4" name="Google Shape;794;p3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5" name="Google Shape;795;p3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6" name="Google Shape;796;p3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7" name="Google Shape;797;p3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8" name="Google Shape;798;p3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9" name="Google Shape;799;p3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0" name="Google Shape;800;p3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1" name="Google Shape;801;p3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2" name="Google Shape;802;p3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3" name="Google Shape;803;p3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4" name="Google Shape;804;p3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5" name="Google Shape;805;p3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806" name="Google Shape;806;p33"/>
          <p:cNvGrpSpPr/>
          <p:nvPr/>
        </p:nvGrpSpPr>
        <p:grpSpPr>
          <a:xfrm>
            <a:off x="950728" y="323764"/>
            <a:ext cx="756212" cy="925165"/>
            <a:chOff x="4457500" y="728725"/>
            <a:chExt cx="641750" cy="784925"/>
          </a:xfrm>
        </p:grpSpPr>
        <p:sp>
          <p:nvSpPr>
            <p:cNvPr id="807" name="Google Shape;807;p3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8" name="Google Shape;808;p3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9" name="Google Shape;809;p3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0" name="Google Shape;810;p3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1" name="Google Shape;811;p3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2" name="Google Shape;812;p3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38"/>
        <p:cNvGrpSpPr/>
        <p:nvPr/>
      </p:nvGrpSpPr>
      <p:grpSpPr>
        <a:xfrm>
          <a:off x="0" y="0"/>
          <a:ext cx="0" cy="0"/>
          <a:chOff x="0" y="0"/>
          <a:chExt cx="0" cy="0"/>
        </a:xfrm>
      </p:grpSpPr>
      <p:sp>
        <p:nvSpPr>
          <p:cNvPr id="39" name="Google Shape;39;p3"/>
          <p:cNvSpPr/>
          <p:nvPr/>
        </p:nvSpPr>
        <p:spPr>
          <a:xfrm rot="6299894">
            <a:off x="9988886" y="-183881"/>
            <a:ext cx="2336732" cy="3297265"/>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0" name="Google Shape;40;p3"/>
          <p:cNvGrpSpPr/>
          <p:nvPr/>
        </p:nvGrpSpPr>
        <p:grpSpPr>
          <a:xfrm>
            <a:off x="10798452" y="1545256"/>
            <a:ext cx="657309" cy="1141837"/>
            <a:chOff x="6373500" y="3085625"/>
            <a:chExt cx="424875" cy="737875"/>
          </a:xfrm>
        </p:grpSpPr>
        <p:sp>
          <p:nvSpPr>
            <p:cNvPr id="41" name="Google Shape;41;p3"/>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2" name="Google Shape;42;p3"/>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3" name="Google Shape;43;p3"/>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 name="Google Shape;44;p3"/>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 name="Google Shape;45;p3"/>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 name="Google Shape;46;p3"/>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 name="Google Shape;47;p3"/>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8" name="Google Shape;48;p3"/>
          <p:cNvSpPr txBox="1">
            <a:spLocks noGrp="1"/>
          </p:cNvSpPr>
          <p:nvPr>
            <p:ph type="title"/>
          </p:nvPr>
        </p:nvSpPr>
        <p:spPr>
          <a:xfrm>
            <a:off x="2224221" y="3487000"/>
            <a:ext cx="7740384" cy="10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7998"/>
            </a:lvl1pPr>
            <a:lvl2pPr lvl="1" algn="ctr" rtl="0">
              <a:spcBef>
                <a:spcPts val="0"/>
              </a:spcBef>
              <a:spcAft>
                <a:spcPts val="0"/>
              </a:spcAft>
              <a:buSzPts val="4200"/>
              <a:buNone/>
              <a:defRPr sz="5599"/>
            </a:lvl2pPr>
            <a:lvl3pPr lvl="2" algn="ctr" rtl="0">
              <a:spcBef>
                <a:spcPts val="0"/>
              </a:spcBef>
              <a:spcAft>
                <a:spcPts val="0"/>
              </a:spcAft>
              <a:buSzPts val="4200"/>
              <a:buNone/>
              <a:defRPr sz="5599"/>
            </a:lvl3pPr>
            <a:lvl4pPr lvl="3" algn="ctr" rtl="0">
              <a:spcBef>
                <a:spcPts val="0"/>
              </a:spcBef>
              <a:spcAft>
                <a:spcPts val="0"/>
              </a:spcAft>
              <a:buSzPts val="4200"/>
              <a:buNone/>
              <a:defRPr sz="5599"/>
            </a:lvl4pPr>
            <a:lvl5pPr lvl="4" algn="ctr" rtl="0">
              <a:spcBef>
                <a:spcPts val="0"/>
              </a:spcBef>
              <a:spcAft>
                <a:spcPts val="0"/>
              </a:spcAft>
              <a:buSzPts val="4200"/>
              <a:buNone/>
              <a:defRPr sz="5599"/>
            </a:lvl5pPr>
            <a:lvl6pPr lvl="5" algn="ctr" rtl="0">
              <a:spcBef>
                <a:spcPts val="0"/>
              </a:spcBef>
              <a:spcAft>
                <a:spcPts val="0"/>
              </a:spcAft>
              <a:buSzPts val="4200"/>
              <a:buNone/>
              <a:defRPr sz="5599"/>
            </a:lvl6pPr>
            <a:lvl7pPr lvl="6" algn="ctr" rtl="0">
              <a:spcBef>
                <a:spcPts val="0"/>
              </a:spcBef>
              <a:spcAft>
                <a:spcPts val="0"/>
              </a:spcAft>
              <a:buSzPts val="4200"/>
              <a:buNone/>
              <a:defRPr sz="5599"/>
            </a:lvl7pPr>
            <a:lvl8pPr lvl="7" algn="ctr" rtl="0">
              <a:spcBef>
                <a:spcPts val="0"/>
              </a:spcBef>
              <a:spcAft>
                <a:spcPts val="0"/>
              </a:spcAft>
              <a:buSzPts val="4200"/>
              <a:buNone/>
              <a:defRPr sz="5599"/>
            </a:lvl8pPr>
            <a:lvl9pPr lvl="8" algn="ctr" rtl="0">
              <a:spcBef>
                <a:spcPts val="0"/>
              </a:spcBef>
              <a:spcAft>
                <a:spcPts val="0"/>
              </a:spcAft>
              <a:buSzPts val="4200"/>
              <a:buNone/>
              <a:defRPr sz="5599"/>
            </a:lvl9pPr>
          </a:lstStyle>
          <a:p>
            <a:endParaRPr/>
          </a:p>
        </p:txBody>
      </p:sp>
      <p:sp>
        <p:nvSpPr>
          <p:cNvPr id="49" name="Google Shape;49;p3"/>
          <p:cNvSpPr txBox="1">
            <a:spLocks noGrp="1"/>
          </p:cNvSpPr>
          <p:nvPr>
            <p:ph type="subTitle" idx="1"/>
          </p:nvPr>
        </p:nvSpPr>
        <p:spPr>
          <a:xfrm>
            <a:off x="2852457" y="4739199"/>
            <a:ext cx="6483911" cy="5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50" name="Google Shape;50;p3"/>
          <p:cNvSpPr txBox="1">
            <a:spLocks noGrp="1"/>
          </p:cNvSpPr>
          <p:nvPr>
            <p:ph type="title" idx="2" hasCustomPrompt="1"/>
          </p:nvPr>
        </p:nvSpPr>
        <p:spPr>
          <a:xfrm>
            <a:off x="5309617" y="1861333"/>
            <a:ext cx="1569591" cy="11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931"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51" name="Google Shape;51;p3"/>
          <p:cNvSpPr/>
          <p:nvPr/>
        </p:nvSpPr>
        <p:spPr>
          <a:xfrm rot="425787">
            <a:off x="-1619401" y="5706929"/>
            <a:ext cx="5315733" cy="1455523"/>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2" name="Google Shape;52;p3"/>
          <p:cNvGrpSpPr/>
          <p:nvPr/>
        </p:nvGrpSpPr>
        <p:grpSpPr>
          <a:xfrm>
            <a:off x="451368" y="5214968"/>
            <a:ext cx="998707" cy="1030933"/>
            <a:chOff x="3348600" y="614425"/>
            <a:chExt cx="749225" cy="773200"/>
          </a:xfrm>
        </p:grpSpPr>
        <p:sp>
          <p:nvSpPr>
            <p:cNvPr id="53" name="Google Shape;53;p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 name="Google Shape;54;p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 name="Google Shape;55;p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6" name="Google Shape;56;p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7" name="Google Shape;57;p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8" name="Google Shape;58;p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9" name="Google Shape;59;p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 name="Google Shape;60;p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 name="Google Shape;61;p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 name="Google Shape;62;p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3" name="Google Shape;63;p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4" name="Google Shape;64;p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5" name="Google Shape;65;p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6" name="Google Shape;66;p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336"/>
        <p:cNvGrpSpPr/>
        <p:nvPr/>
      </p:nvGrpSpPr>
      <p:grpSpPr>
        <a:xfrm>
          <a:off x="0" y="0"/>
          <a:ext cx="0" cy="0"/>
          <a:chOff x="0" y="0"/>
          <a:chExt cx="0" cy="0"/>
        </a:xfrm>
      </p:grpSpPr>
      <p:sp>
        <p:nvSpPr>
          <p:cNvPr id="337" name="Google Shape;337;p25"/>
          <p:cNvSpPr txBox="1">
            <a:spLocks noGrp="1"/>
          </p:cNvSpPr>
          <p:nvPr>
            <p:ph type="title" hasCustomPrompt="1"/>
          </p:nvPr>
        </p:nvSpPr>
        <p:spPr>
          <a:xfrm>
            <a:off x="1422131" y="3854220"/>
            <a:ext cx="2413371" cy="6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5969"/>
            </a:lvl1pPr>
            <a:lvl2pPr lvl="1" algn="r" rtl="0">
              <a:spcBef>
                <a:spcPts val="0"/>
              </a:spcBef>
              <a:spcAft>
                <a:spcPts val="0"/>
              </a:spcAft>
              <a:buSzPts val="4500"/>
              <a:buNone/>
              <a:defRPr sz="5969"/>
            </a:lvl2pPr>
            <a:lvl3pPr lvl="2" algn="r" rtl="0">
              <a:spcBef>
                <a:spcPts val="0"/>
              </a:spcBef>
              <a:spcAft>
                <a:spcPts val="0"/>
              </a:spcAft>
              <a:buSzPts val="4500"/>
              <a:buNone/>
              <a:defRPr sz="5969"/>
            </a:lvl3pPr>
            <a:lvl4pPr lvl="3" algn="r" rtl="0">
              <a:spcBef>
                <a:spcPts val="0"/>
              </a:spcBef>
              <a:spcAft>
                <a:spcPts val="0"/>
              </a:spcAft>
              <a:buSzPts val="4500"/>
              <a:buNone/>
              <a:defRPr sz="5969"/>
            </a:lvl4pPr>
            <a:lvl5pPr lvl="4" algn="r" rtl="0">
              <a:spcBef>
                <a:spcPts val="0"/>
              </a:spcBef>
              <a:spcAft>
                <a:spcPts val="0"/>
              </a:spcAft>
              <a:buSzPts val="4500"/>
              <a:buNone/>
              <a:defRPr sz="5969"/>
            </a:lvl5pPr>
            <a:lvl6pPr lvl="5" algn="r" rtl="0">
              <a:spcBef>
                <a:spcPts val="0"/>
              </a:spcBef>
              <a:spcAft>
                <a:spcPts val="0"/>
              </a:spcAft>
              <a:buSzPts val="4500"/>
              <a:buNone/>
              <a:defRPr sz="5969"/>
            </a:lvl6pPr>
            <a:lvl7pPr lvl="6" algn="r" rtl="0">
              <a:spcBef>
                <a:spcPts val="0"/>
              </a:spcBef>
              <a:spcAft>
                <a:spcPts val="0"/>
              </a:spcAft>
              <a:buSzPts val="4500"/>
              <a:buNone/>
              <a:defRPr sz="5969"/>
            </a:lvl7pPr>
            <a:lvl8pPr lvl="7" algn="r" rtl="0">
              <a:spcBef>
                <a:spcPts val="0"/>
              </a:spcBef>
              <a:spcAft>
                <a:spcPts val="0"/>
              </a:spcAft>
              <a:buSzPts val="4500"/>
              <a:buNone/>
              <a:defRPr sz="5969"/>
            </a:lvl8pPr>
            <a:lvl9pPr lvl="8" algn="r" rtl="0">
              <a:spcBef>
                <a:spcPts val="0"/>
              </a:spcBef>
              <a:spcAft>
                <a:spcPts val="0"/>
              </a:spcAft>
              <a:buSzPts val="4500"/>
              <a:buNone/>
              <a:defRPr sz="5969"/>
            </a:lvl9pPr>
          </a:lstStyle>
          <a:p>
            <a:r>
              <a:t>xx%</a:t>
            </a:r>
          </a:p>
        </p:txBody>
      </p:sp>
      <p:sp>
        <p:nvSpPr>
          <p:cNvPr id="338" name="Google Shape;338;p25"/>
          <p:cNvSpPr txBox="1">
            <a:spLocks noGrp="1"/>
          </p:cNvSpPr>
          <p:nvPr>
            <p:ph type="subTitle" idx="1"/>
          </p:nvPr>
        </p:nvSpPr>
        <p:spPr>
          <a:xfrm>
            <a:off x="1422167" y="4692253"/>
            <a:ext cx="2413371"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39" name="Google Shape;339;p25"/>
          <p:cNvSpPr/>
          <p:nvPr/>
        </p:nvSpPr>
        <p:spPr>
          <a:xfrm>
            <a:off x="0" y="-5000"/>
            <a:ext cx="12188825" cy="6868000"/>
          </a:xfrm>
          <a:prstGeom prst="frame">
            <a:avLst>
              <a:gd name="adj1" fmla="val 2446"/>
            </a:avLst>
          </a:prstGeom>
          <a:solidFill>
            <a:schemeClr val="accent3"/>
          </a:solidFill>
          <a:ln>
            <a:noFill/>
          </a:ln>
        </p:spPr>
        <p:txBody>
          <a:bodyPr spcFirstLastPara="1" wrap="square" lIns="121267" tIns="121267" rIns="121267" bIns="121267" anchor="ctr" anchorCtr="0">
            <a:noAutofit/>
          </a:bodyPr>
          <a:lstStyle/>
          <a:p>
            <a:pPr marL="0" lvl="0" indent="0" algn="l" rtl="0">
              <a:spcBef>
                <a:spcPts val="0"/>
              </a:spcBef>
              <a:spcAft>
                <a:spcPts val="0"/>
              </a:spcAft>
              <a:buNone/>
            </a:pPr>
            <a:endParaRPr sz="2471"/>
          </a:p>
        </p:txBody>
      </p:sp>
      <p:sp>
        <p:nvSpPr>
          <p:cNvPr id="340" name="Google Shape;340;p25"/>
          <p:cNvSpPr txBox="1">
            <a:spLocks noGrp="1"/>
          </p:cNvSpPr>
          <p:nvPr>
            <p:ph type="subTitle" idx="2"/>
          </p:nvPr>
        </p:nvSpPr>
        <p:spPr>
          <a:xfrm>
            <a:off x="966383" y="1780100"/>
            <a:ext cx="10252929" cy="4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22"/>
            </a:lvl1pPr>
            <a:lvl2pPr lvl="1" algn="ctr" rtl="0">
              <a:lnSpc>
                <a:spcPct val="100000"/>
              </a:lnSpc>
              <a:spcBef>
                <a:spcPts val="0"/>
              </a:spcBef>
              <a:spcAft>
                <a:spcPts val="0"/>
              </a:spcAft>
              <a:buSzPts val="2800"/>
              <a:buNone/>
              <a:defRPr sz="3714"/>
            </a:lvl2pPr>
            <a:lvl3pPr lvl="2" algn="ctr" rtl="0">
              <a:lnSpc>
                <a:spcPct val="100000"/>
              </a:lnSpc>
              <a:spcBef>
                <a:spcPts val="0"/>
              </a:spcBef>
              <a:spcAft>
                <a:spcPts val="0"/>
              </a:spcAft>
              <a:buSzPts val="2800"/>
              <a:buNone/>
              <a:defRPr sz="3714"/>
            </a:lvl3pPr>
            <a:lvl4pPr lvl="3" algn="ctr" rtl="0">
              <a:lnSpc>
                <a:spcPct val="100000"/>
              </a:lnSpc>
              <a:spcBef>
                <a:spcPts val="0"/>
              </a:spcBef>
              <a:spcAft>
                <a:spcPts val="0"/>
              </a:spcAft>
              <a:buSzPts val="2800"/>
              <a:buNone/>
              <a:defRPr sz="3714"/>
            </a:lvl4pPr>
            <a:lvl5pPr lvl="4" algn="ctr" rtl="0">
              <a:lnSpc>
                <a:spcPct val="100000"/>
              </a:lnSpc>
              <a:spcBef>
                <a:spcPts val="0"/>
              </a:spcBef>
              <a:spcAft>
                <a:spcPts val="0"/>
              </a:spcAft>
              <a:buSzPts val="2800"/>
              <a:buNone/>
              <a:defRPr sz="3714"/>
            </a:lvl5pPr>
            <a:lvl6pPr lvl="5" algn="ctr" rtl="0">
              <a:lnSpc>
                <a:spcPct val="100000"/>
              </a:lnSpc>
              <a:spcBef>
                <a:spcPts val="0"/>
              </a:spcBef>
              <a:spcAft>
                <a:spcPts val="0"/>
              </a:spcAft>
              <a:buSzPts val="2800"/>
              <a:buNone/>
              <a:defRPr sz="3714"/>
            </a:lvl6pPr>
            <a:lvl7pPr lvl="6" algn="ctr" rtl="0">
              <a:lnSpc>
                <a:spcPct val="100000"/>
              </a:lnSpc>
              <a:spcBef>
                <a:spcPts val="0"/>
              </a:spcBef>
              <a:spcAft>
                <a:spcPts val="0"/>
              </a:spcAft>
              <a:buSzPts val="2800"/>
              <a:buNone/>
              <a:defRPr sz="3714"/>
            </a:lvl7pPr>
            <a:lvl8pPr lvl="7" algn="ctr" rtl="0">
              <a:lnSpc>
                <a:spcPct val="100000"/>
              </a:lnSpc>
              <a:spcBef>
                <a:spcPts val="0"/>
              </a:spcBef>
              <a:spcAft>
                <a:spcPts val="0"/>
              </a:spcAft>
              <a:buSzPts val="2800"/>
              <a:buNone/>
              <a:defRPr sz="3714"/>
            </a:lvl8pPr>
            <a:lvl9pPr lvl="8" algn="ctr" rtl="0">
              <a:lnSpc>
                <a:spcPct val="100000"/>
              </a:lnSpc>
              <a:spcBef>
                <a:spcPts val="0"/>
              </a:spcBef>
              <a:spcAft>
                <a:spcPts val="0"/>
              </a:spcAft>
              <a:buSzPts val="2800"/>
              <a:buNone/>
              <a:defRPr sz="3714"/>
            </a:lvl9pPr>
          </a:lstStyle>
          <a:p>
            <a:endParaRPr/>
          </a:p>
        </p:txBody>
      </p:sp>
      <p:sp>
        <p:nvSpPr>
          <p:cNvPr id="341" name="Google Shape;341;p25"/>
          <p:cNvSpPr txBox="1">
            <a:spLocks noGrp="1"/>
          </p:cNvSpPr>
          <p:nvPr>
            <p:ph type="title" idx="3" hasCustomPrompt="1"/>
          </p:nvPr>
        </p:nvSpPr>
        <p:spPr>
          <a:xfrm>
            <a:off x="4887727" y="2844253"/>
            <a:ext cx="2413371" cy="6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5969"/>
            </a:lvl1pPr>
            <a:lvl2pPr lvl="1" algn="r" rtl="0">
              <a:spcBef>
                <a:spcPts val="0"/>
              </a:spcBef>
              <a:spcAft>
                <a:spcPts val="0"/>
              </a:spcAft>
              <a:buSzPts val="4500"/>
              <a:buNone/>
              <a:defRPr sz="5969"/>
            </a:lvl2pPr>
            <a:lvl3pPr lvl="2" algn="r" rtl="0">
              <a:spcBef>
                <a:spcPts val="0"/>
              </a:spcBef>
              <a:spcAft>
                <a:spcPts val="0"/>
              </a:spcAft>
              <a:buSzPts val="4500"/>
              <a:buNone/>
              <a:defRPr sz="5969"/>
            </a:lvl3pPr>
            <a:lvl4pPr lvl="3" algn="r" rtl="0">
              <a:spcBef>
                <a:spcPts val="0"/>
              </a:spcBef>
              <a:spcAft>
                <a:spcPts val="0"/>
              </a:spcAft>
              <a:buSzPts val="4500"/>
              <a:buNone/>
              <a:defRPr sz="5969"/>
            </a:lvl4pPr>
            <a:lvl5pPr lvl="4" algn="r" rtl="0">
              <a:spcBef>
                <a:spcPts val="0"/>
              </a:spcBef>
              <a:spcAft>
                <a:spcPts val="0"/>
              </a:spcAft>
              <a:buSzPts val="4500"/>
              <a:buNone/>
              <a:defRPr sz="5969"/>
            </a:lvl5pPr>
            <a:lvl6pPr lvl="5" algn="r" rtl="0">
              <a:spcBef>
                <a:spcPts val="0"/>
              </a:spcBef>
              <a:spcAft>
                <a:spcPts val="0"/>
              </a:spcAft>
              <a:buSzPts val="4500"/>
              <a:buNone/>
              <a:defRPr sz="5969"/>
            </a:lvl6pPr>
            <a:lvl7pPr lvl="6" algn="r" rtl="0">
              <a:spcBef>
                <a:spcPts val="0"/>
              </a:spcBef>
              <a:spcAft>
                <a:spcPts val="0"/>
              </a:spcAft>
              <a:buSzPts val="4500"/>
              <a:buNone/>
              <a:defRPr sz="5969"/>
            </a:lvl7pPr>
            <a:lvl8pPr lvl="7" algn="r" rtl="0">
              <a:spcBef>
                <a:spcPts val="0"/>
              </a:spcBef>
              <a:spcAft>
                <a:spcPts val="0"/>
              </a:spcAft>
              <a:buSzPts val="4500"/>
              <a:buNone/>
              <a:defRPr sz="5969"/>
            </a:lvl8pPr>
            <a:lvl9pPr lvl="8" algn="r" rtl="0">
              <a:spcBef>
                <a:spcPts val="0"/>
              </a:spcBef>
              <a:spcAft>
                <a:spcPts val="0"/>
              </a:spcAft>
              <a:buSzPts val="4500"/>
              <a:buNone/>
              <a:defRPr sz="5969"/>
            </a:lvl9pPr>
          </a:lstStyle>
          <a:p>
            <a:r>
              <a:t>xx%</a:t>
            </a:r>
          </a:p>
        </p:txBody>
      </p:sp>
      <p:sp>
        <p:nvSpPr>
          <p:cNvPr id="342" name="Google Shape;342;p25"/>
          <p:cNvSpPr txBox="1">
            <a:spLocks noGrp="1"/>
          </p:cNvSpPr>
          <p:nvPr>
            <p:ph type="subTitle" idx="4"/>
          </p:nvPr>
        </p:nvSpPr>
        <p:spPr>
          <a:xfrm>
            <a:off x="4887731" y="3682287"/>
            <a:ext cx="2413371"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43" name="Google Shape;343;p25"/>
          <p:cNvSpPr txBox="1">
            <a:spLocks noGrp="1"/>
          </p:cNvSpPr>
          <p:nvPr>
            <p:ph type="title" idx="5" hasCustomPrompt="1"/>
          </p:nvPr>
        </p:nvSpPr>
        <p:spPr>
          <a:xfrm>
            <a:off x="8353324" y="3854220"/>
            <a:ext cx="2413371" cy="6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5969"/>
            </a:lvl1pPr>
            <a:lvl2pPr lvl="1" algn="r" rtl="0">
              <a:spcBef>
                <a:spcPts val="0"/>
              </a:spcBef>
              <a:spcAft>
                <a:spcPts val="0"/>
              </a:spcAft>
              <a:buSzPts val="4500"/>
              <a:buNone/>
              <a:defRPr sz="5969"/>
            </a:lvl2pPr>
            <a:lvl3pPr lvl="2" algn="r" rtl="0">
              <a:spcBef>
                <a:spcPts val="0"/>
              </a:spcBef>
              <a:spcAft>
                <a:spcPts val="0"/>
              </a:spcAft>
              <a:buSzPts val="4500"/>
              <a:buNone/>
              <a:defRPr sz="5969"/>
            </a:lvl3pPr>
            <a:lvl4pPr lvl="3" algn="r" rtl="0">
              <a:spcBef>
                <a:spcPts val="0"/>
              </a:spcBef>
              <a:spcAft>
                <a:spcPts val="0"/>
              </a:spcAft>
              <a:buSzPts val="4500"/>
              <a:buNone/>
              <a:defRPr sz="5969"/>
            </a:lvl4pPr>
            <a:lvl5pPr lvl="4" algn="r" rtl="0">
              <a:spcBef>
                <a:spcPts val="0"/>
              </a:spcBef>
              <a:spcAft>
                <a:spcPts val="0"/>
              </a:spcAft>
              <a:buSzPts val="4500"/>
              <a:buNone/>
              <a:defRPr sz="5969"/>
            </a:lvl5pPr>
            <a:lvl6pPr lvl="5" algn="r" rtl="0">
              <a:spcBef>
                <a:spcPts val="0"/>
              </a:spcBef>
              <a:spcAft>
                <a:spcPts val="0"/>
              </a:spcAft>
              <a:buSzPts val="4500"/>
              <a:buNone/>
              <a:defRPr sz="5969"/>
            </a:lvl6pPr>
            <a:lvl7pPr lvl="6" algn="r" rtl="0">
              <a:spcBef>
                <a:spcPts val="0"/>
              </a:spcBef>
              <a:spcAft>
                <a:spcPts val="0"/>
              </a:spcAft>
              <a:buSzPts val="4500"/>
              <a:buNone/>
              <a:defRPr sz="5969"/>
            </a:lvl7pPr>
            <a:lvl8pPr lvl="7" algn="r" rtl="0">
              <a:spcBef>
                <a:spcPts val="0"/>
              </a:spcBef>
              <a:spcAft>
                <a:spcPts val="0"/>
              </a:spcAft>
              <a:buSzPts val="4500"/>
              <a:buNone/>
              <a:defRPr sz="5969"/>
            </a:lvl8pPr>
            <a:lvl9pPr lvl="8" algn="r" rtl="0">
              <a:spcBef>
                <a:spcPts val="0"/>
              </a:spcBef>
              <a:spcAft>
                <a:spcPts val="0"/>
              </a:spcAft>
              <a:buSzPts val="4500"/>
              <a:buNone/>
              <a:defRPr sz="5969"/>
            </a:lvl9pPr>
          </a:lstStyle>
          <a:p>
            <a:r>
              <a:t>xx%</a:t>
            </a:r>
          </a:p>
        </p:txBody>
      </p:sp>
      <p:sp>
        <p:nvSpPr>
          <p:cNvPr id="344" name="Google Shape;344;p25"/>
          <p:cNvSpPr txBox="1">
            <a:spLocks noGrp="1"/>
          </p:cNvSpPr>
          <p:nvPr>
            <p:ph type="subTitle" idx="6"/>
          </p:nvPr>
        </p:nvSpPr>
        <p:spPr>
          <a:xfrm>
            <a:off x="8353327" y="4692253"/>
            <a:ext cx="2413371"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345" name="Google Shape;345;p25"/>
          <p:cNvGrpSpPr/>
          <p:nvPr/>
        </p:nvGrpSpPr>
        <p:grpSpPr>
          <a:xfrm rot="-841416">
            <a:off x="924955" y="-458636"/>
            <a:ext cx="1555973" cy="1661143"/>
            <a:chOff x="-12" y="-62386"/>
            <a:chExt cx="965386" cy="1030369"/>
          </a:xfrm>
        </p:grpSpPr>
        <p:sp>
          <p:nvSpPr>
            <p:cNvPr id="346" name="Google Shape;346;p25"/>
            <p:cNvSpPr/>
            <p:nvPr/>
          </p:nvSpPr>
          <p:spPr>
            <a:xfrm rot="8223859">
              <a:off x="178431" y="154867"/>
              <a:ext cx="638098" cy="687938"/>
            </a:xfrm>
            <a:custGeom>
              <a:avLst/>
              <a:gdLst/>
              <a:ahLst/>
              <a:cxnLst/>
              <a:rect l="l" t="t" r="r" b="b"/>
              <a:pathLst>
                <a:path w="13730" h="14803" extrusionOk="0">
                  <a:moveTo>
                    <a:pt x="10936" y="1"/>
                  </a:moveTo>
                  <a:cubicBezTo>
                    <a:pt x="10936" y="1"/>
                    <a:pt x="3578" y="2083"/>
                    <a:pt x="1423" y="6230"/>
                  </a:cubicBezTo>
                  <a:cubicBezTo>
                    <a:pt x="323" y="8346"/>
                    <a:pt x="0" y="12170"/>
                    <a:pt x="3904" y="14118"/>
                  </a:cubicBezTo>
                  <a:cubicBezTo>
                    <a:pt x="4873" y="14600"/>
                    <a:pt x="5778" y="14802"/>
                    <a:pt x="6607" y="14802"/>
                  </a:cubicBezTo>
                  <a:cubicBezTo>
                    <a:pt x="9088" y="14802"/>
                    <a:pt x="10887" y="12988"/>
                    <a:pt x="11665" y="11408"/>
                  </a:cubicBezTo>
                  <a:cubicBezTo>
                    <a:pt x="13730" y="7217"/>
                    <a:pt x="10936" y="1"/>
                    <a:pt x="10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47" name="Google Shape;347;p25"/>
            <p:cNvSpPr/>
            <p:nvPr/>
          </p:nvSpPr>
          <p:spPr>
            <a:xfrm rot="8223859">
              <a:off x="370283" y="682187"/>
              <a:ext cx="169679" cy="29417"/>
            </a:xfrm>
            <a:custGeom>
              <a:avLst/>
              <a:gdLst/>
              <a:ahLst/>
              <a:cxnLst/>
              <a:rect l="l" t="t" r="r" b="b"/>
              <a:pathLst>
                <a:path w="3651" h="633" extrusionOk="0">
                  <a:moveTo>
                    <a:pt x="26" y="1"/>
                  </a:moveTo>
                  <a:lnTo>
                    <a:pt x="0" y="269"/>
                  </a:lnTo>
                  <a:lnTo>
                    <a:pt x="3650" y="632"/>
                  </a:lnTo>
                  <a:cubicBezTo>
                    <a:pt x="3639" y="541"/>
                    <a:pt x="3625" y="451"/>
                    <a:pt x="3610" y="360"/>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48" name="Google Shape;348;p25"/>
            <p:cNvSpPr/>
            <p:nvPr/>
          </p:nvSpPr>
          <p:spPr>
            <a:xfrm rot="8223859">
              <a:off x="560334" y="686540"/>
              <a:ext cx="88395" cy="92760"/>
            </a:xfrm>
            <a:custGeom>
              <a:avLst/>
              <a:gdLst/>
              <a:ahLst/>
              <a:cxnLst/>
              <a:rect l="l" t="t" r="r" b="b"/>
              <a:pathLst>
                <a:path w="1902" h="1996" extrusionOk="0">
                  <a:moveTo>
                    <a:pt x="258" y="0"/>
                  </a:moveTo>
                  <a:cubicBezTo>
                    <a:pt x="171" y="37"/>
                    <a:pt x="84" y="76"/>
                    <a:pt x="1" y="116"/>
                  </a:cubicBezTo>
                  <a:lnTo>
                    <a:pt x="1706" y="1996"/>
                  </a:lnTo>
                  <a:lnTo>
                    <a:pt x="1902" y="1814"/>
                  </a:lnTo>
                  <a:lnTo>
                    <a:pt x="2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49" name="Google Shape;349;p25"/>
            <p:cNvSpPr/>
            <p:nvPr/>
          </p:nvSpPr>
          <p:spPr>
            <a:xfrm rot="8223859">
              <a:off x="526001" y="471061"/>
              <a:ext cx="160570" cy="174041"/>
            </a:xfrm>
            <a:custGeom>
              <a:avLst/>
              <a:gdLst/>
              <a:ahLst/>
              <a:cxnLst/>
              <a:rect l="l" t="t" r="r" b="b"/>
              <a:pathLst>
                <a:path w="3455" h="3745" extrusionOk="0">
                  <a:moveTo>
                    <a:pt x="218" y="0"/>
                  </a:moveTo>
                  <a:cubicBezTo>
                    <a:pt x="146" y="51"/>
                    <a:pt x="73" y="102"/>
                    <a:pt x="1" y="156"/>
                  </a:cubicBezTo>
                  <a:lnTo>
                    <a:pt x="3255" y="3745"/>
                  </a:lnTo>
                  <a:lnTo>
                    <a:pt x="3455" y="3563"/>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50" name="Google Shape;350;p25"/>
            <p:cNvSpPr/>
            <p:nvPr/>
          </p:nvSpPr>
          <p:spPr>
            <a:xfrm rot="8223859">
              <a:off x="237407" y="524853"/>
              <a:ext cx="259236" cy="38154"/>
            </a:xfrm>
            <a:custGeom>
              <a:avLst/>
              <a:gdLst/>
              <a:ahLst/>
              <a:cxnLst/>
              <a:rect l="l" t="t" r="r" b="b"/>
              <a:pathLst>
                <a:path w="5578" h="821" extrusionOk="0">
                  <a:moveTo>
                    <a:pt x="29" y="0"/>
                  </a:moveTo>
                  <a:lnTo>
                    <a:pt x="0" y="265"/>
                  </a:lnTo>
                  <a:lnTo>
                    <a:pt x="5544" y="820"/>
                  </a:lnTo>
                  <a:cubicBezTo>
                    <a:pt x="5559" y="730"/>
                    <a:pt x="5566" y="642"/>
                    <a:pt x="5577" y="555"/>
                  </a:cubicBezTo>
                  <a:lnTo>
                    <a:pt x="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51" name="Google Shape;351;p25"/>
            <p:cNvSpPr/>
            <p:nvPr/>
          </p:nvSpPr>
          <p:spPr>
            <a:xfrm rot="8223859">
              <a:off x="430870" y="121930"/>
              <a:ext cx="165822" cy="191096"/>
            </a:xfrm>
            <a:custGeom>
              <a:avLst/>
              <a:gdLst/>
              <a:ahLst/>
              <a:cxnLst/>
              <a:rect l="l" t="t" r="r" b="b"/>
              <a:pathLst>
                <a:path w="3568" h="4112" extrusionOk="0">
                  <a:moveTo>
                    <a:pt x="1" y="0"/>
                  </a:moveTo>
                  <a:lnTo>
                    <a:pt x="1" y="0"/>
                  </a:lnTo>
                  <a:cubicBezTo>
                    <a:pt x="8" y="145"/>
                    <a:pt x="22" y="294"/>
                    <a:pt x="44" y="443"/>
                  </a:cubicBezTo>
                  <a:lnTo>
                    <a:pt x="3371" y="4111"/>
                  </a:lnTo>
                  <a:lnTo>
                    <a:pt x="3567" y="39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52" name="Google Shape;352;p25"/>
            <p:cNvSpPr/>
            <p:nvPr/>
          </p:nvSpPr>
          <p:spPr>
            <a:xfrm rot="8223859">
              <a:off x="164621" y="351137"/>
              <a:ext cx="282334" cy="39827"/>
            </a:xfrm>
            <a:custGeom>
              <a:avLst/>
              <a:gdLst/>
              <a:ahLst/>
              <a:cxnLst/>
              <a:rect l="l" t="t" r="r" b="b"/>
              <a:pathLst>
                <a:path w="6075" h="857" extrusionOk="0">
                  <a:moveTo>
                    <a:pt x="26" y="0"/>
                  </a:moveTo>
                  <a:lnTo>
                    <a:pt x="1" y="269"/>
                  </a:lnTo>
                  <a:lnTo>
                    <a:pt x="5878" y="856"/>
                  </a:lnTo>
                  <a:cubicBezTo>
                    <a:pt x="5947" y="773"/>
                    <a:pt x="6013" y="689"/>
                    <a:pt x="6074" y="606"/>
                  </a:cubicBezTo>
                  <a:lnTo>
                    <a:pt x="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53" name="Google Shape;353;p25"/>
            <p:cNvSpPr/>
            <p:nvPr/>
          </p:nvSpPr>
          <p:spPr>
            <a:xfrm rot="8223859">
              <a:off x="484258" y="271306"/>
              <a:ext cx="199516" cy="220467"/>
            </a:xfrm>
            <a:custGeom>
              <a:avLst/>
              <a:gdLst/>
              <a:ahLst/>
              <a:cxnLst/>
              <a:rect l="l" t="t" r="r" b="b"/>
              <a:pathLst>
                <a:path w="4293" h="4744" extrusionOk="0">
                  <a:moveTo>
                    <a:pt x="153" y="1"/>
                  </a:moveTo>
                  <a:cubicBezTo>
                    <a:pt x="102" y="77"/>
                    <a:pt x="52" y="153"/>
                    <a:pt x="1" y="230"/>
                  </a:cubicBezTo>
                  <a:lnTo>
                    <a:pt x="4097" y="4743"/>
                  </a:lnTo>
                  <a:lnTo>
                    <a:pt x="4293" y="4565"/>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sp>
          <p:nvSpPr>
            <p:cNvPr id="354" name="Google Shape;354;p25"/>
            <p:cNvSpPr/>
            <p:nvPr/>
          </p:nvSpPr>
          <p:spPr>
            <a:xfrm rot="8223859">
              <a:off x="234706" y="-27635"/>
              <a:ext cx="441324" cy="862676"/>
            </a:xfrm>
            <a:custGeom>
              <a:avLst/>
              <a:gdLst/>
              <a:ahLst/>
              <a:cxnLst/>
              <a:rect l="l" t="t" r="r" b="b"/>
              <a:pathLst>
                <a:path w="9496" h="18563" extrusionOk="0">
                  <a:moveTo>
                    <a:pt x="9376" y="1"/>
                  </a:moveTo>
                  <a:lnTo>
                    <a:pt x="0" y="18113"/>
                  </a:lnTo>
                  <a:lnTo>
                    <a:pt x="904" y="18563"/>
                  </a:lnTo>
                  <a:lnTo>
                    <a:pt x="9495" y="62"/>
                  </a:lnTo>
                  <a:lnTo>
                    <a:pt x="93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1"/>
            </a:p>
          </p:txBody>
        </p:sp>
      </p:grpSp>
      <p:sp>
        <p:nvSpPr>
          <p:cNvPr id="355" name="Google Shape;355;p25"/>
          <p:cNvSpPr txBox="1">
            <a:spLocks noGrp="1"/>
          </p:cNvSpPr>
          <p:nvPr>
            <p:ph type="title" idx="7"/>
          </p:nvPr>
        </p:nvSpPr>
        <p:spPr>
          <a:xfrm>
            <a:off x="967881" y="723433"/>
            <a:ext cx="10252929" cy="9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5501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89"/>
        <p:cNvGrpSpPr/>
        <p:nvPr/>
      </p:nvGrpSpPr>
      <p:grpSpPr>
        <a:xfrm>
          <a:off x="0" y="0"/>
          <a:ext cx="0" cy="0"/>
          <a:chOff x="0" y="0"/>
          <a:chExt cx="0" cy="0"/>
        </a:xfrm>
      </p:grpSpPr>
      <p:grpSp>
        <p:nvGrpSpPr>
          <p:cNvPr id="1090" name="Google Shape;1090;p28"/>
          <p:cNvGrpSpPr/>
          <p:nvPr/>
        </p:nvGrpSpPr>
        <p:grpSpPr>
          <a:xfrm rot="8692989">
            <a:off x="9507380" y="5758891"/>
            <a:ext cx="3047698"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441" y="5598506"/>
            <a:ext cx="1768326"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5626" y="6167907"/>
            <a:ext cx="311295"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5492" y="623400"/>
            <a:ext cx="11357841"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031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4"/>
          <p:cNvSpPr/>
          <p:nvPr/>
        </p:nvSpPr>
        <p:spPr>
          <a:xfrm>
            <a:off x="717148" y="4961986"/>
            <a:ext cx="4293463" cy="2365580"/>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9" name="Google Shape;69;p4"/>
          <p:cNvSpPr/>
          <p:nvPr/>
        </p:nvSpPr>
        <p:spPr>
          <a:xfrm>
            <a:off x="9757459" y="4680586"/>
            <a:ext cx="2783132" cy="2928377"/>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0" name="Google Shape;70;p4"/>
          <p:cNvSpPr/>
          <p:nvPr/>
        </p:nvSpPr>
        <p:spPr>
          <a:xfrm flipH="1">
            <a:off x="-1041934" y="-352767"/>
            <a:ext cx="3618431" cy="270998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1" name="Google Shape;71;p4"/>
          <p:cNvSpPr/>
          <p:nvPr/>
        </p:nvSpPr>
        <p:spPr>
          <a:xfrm>
            <a:off x="8407580" y="-659665"/>
            <a:ext cx="3178085" cy="3016871"/>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2" name="Google Shape;72;p4"/>
          <p:cNvGrpSpPr/>
          <p:nvPr/>
        </p:nvGrpSpPr>
        <p:grpSpPr>
          <a:xfrm>
            <a:off x="1607067" y="5189352"/>
            <a:ext cx="998707" cy="1030933"/>
            <a:chOff x="3348600" y="614425"/>
            <a:chExt cx="749225" cy="773200"/>
          </a:xfrm>
        </p:grpSpPr>
        <p:sp>
          <p:nvSpPr>
            <p:cNvPr id="73" name="Google Shape;73;p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4" name="Google Shape;74;p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5" name="Google Shape;75;p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6" name="Google Shape;76;p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 name="Google Shape;77;p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 name="Google Shape;78;p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 name="Google Shape;79;p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 name="Google Shape;80;p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 name="Google Shape;81;p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2" name="Google Shape;82;p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3" name="Google Shape;83;p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4" name="Google Shape;84;p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5" name="Google Shape;85;p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6" name="Google Shape;86;p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87" name="Google Shape;87;p4"/>
          <p:cNvGrpSpPr/>
          <p:nvPr/>
        </p:nvGrpSpPr>
        <p:grpSpPr>
          <a:xfrm>
            <a:off x="10345446" y="299632"/>
            <a:ext cx="756212" cy="925165"/>
            <a:chOff x="4457500" y="728725"/>
            <a:chExt cx="641750" cy="784925"/>
          </a:xfrm>
        </p:grpSpPr>
        <p:sp>
          <p:nvSpPr>
            <p:cNvPr id="88" name="Google Shape;88;p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9" name="Google Shape;89;p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0" name="Google Shape;90;p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1" name="Google Shape;91;p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2" name="Google Shape;92;p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93" name="Google Shape;93;p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94" name="Google Shape;94;p4"/>
          <p:cNvSpPr txBox="1">
            <a:spLocks noGrp="1"/>
          </p:cNvSpPr>
          <p:nvPr>
            <p:ph type="title"/>
          </p:nvPr>
        </p:nvSpPr>
        <p:spPr>
          <a:xfrm>
            <a:off x="2431367" y="2357200"/>
            <a:ext cx="7326092"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5599"/>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5" name="Google Shape;95;p4"/>
          <p:cNvSpPr txBox="1">
            <a:spLocks noGrp="1"/>
          </p:cNvSpPr>
          <p:nvPr>
            <p:ph type="body" idx="1"/>
          </p:nvPr>
        </p:nvSpPr>
        <p:spPr>
          <a:xfrm>
            <a:off x="2431367" y="3402833"/>
            <a:ext cx="7326092" cy="1332400"/>
          </a:xfrm>
          <a:prstGeom prst="rect">
            <a:avLst/>
          </a:prstGeom>
        </p:spPr>
        <p:txBody>
          <a:bodyPr spcFirstLastPara="1" wrap="square" lIns="91425" tIns="91425" rIns="91425" bIns="91425" anchor="t" anchorCtr="0">
            <a:noAutofit/>
          </a:bodyPr>
          <a:lstStyle>
            <a:lvl1pPr marL="609458" lvl="0" indent="-423235" algn="ctr">
              <a:spcBef>
                <a:spcPts val="0"/>
              </a:spcBef>
              <a:spcAft>
                <a:spcPts val="0"/>
              </a:spcAft>
              <a:buSzPts val="1400"/>
              <a:buChar char="●"/>
              <a:defRPr/>
            </a:lvl1pPr>
            <a:lvl2pPr marL="1218915" lvl="1" indent="-423235" algn="ctr">
              <a:spcBef>
                <a:spcPts val="0"/>
              </a:spcBef>
              <a:spcAft>
                <a:spcPts val="0"/>
              </a:spcAft>
              <a:buSzPts val="1400"/>
              <a:buChar char="○"/>
              <a:defRPr/>
            </a:lvl2pPr>
            <a:lvl3pPr marL="1828373" lvl="2" indent="-423235" algn="ctr">
              <a:spcBef>
                <a:spcPts val="0"/>
              </a:spcBef>
              <a:spcAft>
                <a:spcPts val="0"/>
              </a:spcAft>
              <a:buSzPts val="1400"/>
              <a:buChar char="■"/>
              <a:defRPr/>
            </a:lvl3pPr>
            <a:lvl4pPr marL="2437830" lvl="3" indent="-423235" algn="ctr">
              <a:spcBef>
                <a:spcPts val="0"/>
              </a:spcBef>
              <a:spcAft>
                <a:spcPts val="0"/>
              </a:spcAft>
              <a:buSzPts val="1400"/>
              <a:buChar char="●"/>
              <a:defRPr/>
            </a:lvl4pPr>
            <a:lvl5pPr marL="3047289" lvl="4" indent="-423235" algn="ctr">
              <a:spcBef>
                <a:spcPts val="0"/>
              </a:spcBef>
              <a:spcAft>
                <a:spcPts val="0"/>
              </a:spcAft>
              <a:buSzPts val="1400"/>
              <a:buChar char="○"/>
              <a:defRPr/>
            </a:lvl5pPr>
            <a:lvl6pPr marL="3656747" lvl="5" indent="-423235" algn="ctr">
              <a:spcBef>
                <a:spcPts val="0"/>
              </a:spcBef>
              <a:spcAft>
                <a:spcPts val="0"/>
              </a:spcAft>
              <a:buSzPts val="1400"/>
              <a:buChar char="■"/>
              <a:defRPr/>
            </a:lvl6pPr>
            <a:lvl7pPr marL="4266204" lvl="6" indent="-423235" algn="ctr">
              <a:spcBef>
                <a:spcPts val="0"/>
              </a:spcBef>
              <a:spcAft>
                <a:spcPts val="0"/>
              </a:spcAft>
              <a:buSzPts val="1400"/>
              <a:buChar char="●"/>
              <a:defRPr/>
            </a:lvl7pPr>
            <a:lvl8pPr marL="4875662" lvl="7" indent="-423235" algn="ctr">
              <a:spcBef>
                <a:spcPts val="0"/>
              </a:spcBef>
              <a:spcAft>
                <a:spcPts val="0"/>
              </a:spcAft>
              <a:buSzPts val="1400"/>
              <a:buChar char="○"/>
              <a:defRPr/>
            </a:lvl8pPr>
            <a:lvl9pPr marL="5485119" lvl="8" indent="-423235" algn="ctr">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
        <p:cNvGrpSpPr/>
        <p:nvPr/>
      </p:nvGrpSpPr>
      <p:grpSpPr>
        <a:xfrm>
          <a:off x="0" y="0"/>
          <a:ext cx="0" cy="0"/>
          <a:chOff x="0" y="0"/>
          <a:chExt cx="0" cy="0"/>
        </a:xfrm>
      </p:grpSpPr>
      <p:sp>
        <p:nvSpPr>
          <p:cNvPr id="97" name="Google Shape;97;p5"/>
          <p:cNvSpPr/>
          <p:nvPr/>
        </p:nvSpPr>
        <p:spPr>
          <a:xfrm rot="-5400000">
            <a:off x="9532373" y="1593848"/>
            <a:ext cx="3678535" cy="214920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98" name="Google Shape;98;p5"/>
          <p:cNvSpPr/>
          <p:nvPr/>
        </p:nvSpPr>
        <p:spPr>
          <a:xfrm flipH="1">
            <a:off x="-990294" y="4953319"/>
            <a:ext cx="3491343" cy="2614687"/>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99" name="Google Shape;99;p5"/>
          <p:cNvSpPr/>
          <p:nvPr/>
        </p:nvSpPr>
        <p:spPr>
          <a:xfrm rot="10800000">
            <a:off x="-2365807" y="-263706"/>
            <a:ext cx="5315801" cy="1455540"/>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00" name="Google Shape;100;p5"/>
          <p:cNvGrpSpPr/>
          <p:nvPr/>
        </p:nvGrpSpPr>
        <p:grpSpPr>
          <a:xfrm>
            <a:off x="11190104" y="3687000"/>
            <a:ext cx="998707" cy="1030933"/>
            <a:chOff x="3348600" y="614425"/>
            <a:chExt cx="749225" cy="773200"/>
          </a:xfrm>
        </p:grpSpPr>
        <p:sp>
          <p:nvSpPr>
            <p:cNvPr id="101" name="Google Shape;101;p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2" name="Google Shape;102;p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3" name="Google Shape;103;p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4" name="Google Shape;104;p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5" name="Google Shape;105;p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6" name="Google Shape;106;p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7" name="Google Shape;107;p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8" name="Google Shape;108;p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09" name="Google Shape;109;p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10" name="Google Shape;110;p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11" name="Google Shape;111;p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12" name="Google Shape;112;p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13" name="Google Shape;113;p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14" name="Google Shape;114;p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15" name="Google Shape;115;p5"/>
          <p:cNvSpPr txBox="1">
            <a:spLocks noGrp="1"/>
          </p:cNvSpPr>
          <p:nvPr>
            <p:ph type="ctrTitle"/>
          </p:nvPr>
        </p:nvSpPr>
        <p:spPr>
          <a:xfrm flipH="1">
            <a:off x="1604764" y="3544499"/>
            <a:ext cx="4032150" cy="45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666"/>
            </a:lvl1pPr>
            <a:lvl2pPr lvl="1"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9pPr>
          </a:lstStyle>
          <a:p>
            <a:endParaRPr/>
          </a:p>
        </p:txBody>
      </p:sp>
      <p:sp>
        <p:nvSpPr>
          <p:cNvPr id="116" name="Google Shape;116;p5"/>
          <p:cNvSpPr txBox="1">
            <a:spLocks noGrp="1"/>
          </p:cNvSpPr>
          <p:nvPr>
            <p:ph type="subTitle" idx="1"/>
          </p:nvPr>
        </p:nvSpPr>
        <p:spPr>
          <a:xfrm flipH="1">
            <a:off x="1604772" y="3996633"/>
            <a:ext cx="4032150" cy="13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a:lvl1pPr>
            <a:lvl2pPr lvl="1" algn="ctr" rtl="0">
              <a:lnSpc>
                <a:spcPct val="100000"/>
              </a:lnSpc>
              <a:spcBef>
                <a:spcPts val="0"/>
              </a:spcBef>
              <a:spcAft>
                <a:spcPts val="0"/>
              </a:spcAft>
              <a:buClr>
                <a:srgbClr val="FFFFFF"/>
              </a:buClr>
              <a:buSzPts val="1000"/>
              <a:buNone/>
              <a:defRPr sz="1333">
                <a:solidFill>
                  <a:srgbClr val="FFFFFF"/>
                </a:solidFill>
              </a:defRPr>
            </a:lvl2pPr>
            <a:lvl3pPr lvl="2" algn="ctr" rtl="0">
              <a:lnSpc>
                <a:spcPct val="100000"/>
              </a:lnSpc>
              <a:spcBef>
                <a:spcPts val="0"/>
              </a:spcBef>
              <a:spcAft>
                <a:spcPts val="0"/>
              </a:spcAft>
              <a:buClr>
                <a:srgbClr val="FFFFFF"/>
              </a:buClr>
              <a:buSzPts val="1000"/>
              <a:buNone/>
              <a:defRPr sz="1333">
                <a:solidFill>
                  <a:srgbClr val="FFFFFF"/>
                </a:solidFill>
              </a:defRPr>
            </a:lvl3pPr>
            <a:lvl4pPr lvl="3" algn="ctr" rtl="0">
              <a:lnSpc>
                <a:spcPct val="100000"/>
              </a:lnSpc>
              <a:spcBef>
                <a:spcPts val="0"/>
              </a:spcBef>
              <a:spcAft>
                <a:spcPts val="0"/>
              </a:spcAft>
              <a:buClr>
                <a:srgbClr val="FFFFFF"/>
              </a:buClr>
              <a:buSzPts val="1000"/>
              <a:buNone/>
              <a:defRPr sz="1333">
                <a:solidFill>
                  <a:srgbClr val="FFFFFF"/>
                </a:solidFill>
              </a:defRPr>
            </a:lvl4pPr>
            <a:lvl5pPr lvl="4" algn="ctr" rtl="0">
              <a:lnSpc>
                <a:spcPct val="100000"/>
              </a:lnSpc>
              <a:spcBef>
                <a:spcPts val="0"/>
              </a:spcBef>
              <a:spcAft>
                <a:spcPts val="0"/>
              </a:spcAft>
              <a:buClr>
                <a:srgbClr val="FFFFFF"/>
              </a:buClr>
              <a:buSzPts val="1000"/>
              <a:buNone/>
              <a:defRPr sz="1333">
                <a:solidFill>
                  <a:srgbClr val="FFFFFF"/>
                </a:solidFill>
              </a:defRPr>
            </a:lvl5pPr>
            <a:lvl6pPr lvl="5" algn="ctr" rtl="0">
              <a:lnSpc>
                <a:spcPct val="100000"/>
              </a:lnSpc>
              <a:spcBef>
                <a:spcPts val="0"/>
              </a:spcBef>
              <a:spcAft>
                <a:spcPts val="0"/>
              </a:spcAft>
              <a:buClr>
                <a:srgbClr val="FFFFFF"/>
              </a:buClr>
              <a:buSzPts val="1000"/>
              <a:buNone/>
              <a:defRPr sz="1333">
                <a:solidFill>
                  <a:srgbClr val="FFFFFF"/>
                </a:solidFill>
              </a:defRPr>
            </a:lvl6pPr>
            <a:lvl7pPr lvl="6" algn="ctr" rtl="0">
              <a:lnSpc>
                <a:spcPct val="100000"/>
              </a:lnSpc>
              <a:spcBef>
                <a:spcPts val="0"/>
              </a:spcBef>
              <a:spcAft>
                <a:spcPts val="0"/>
              </a:spcAft>
              <a:buClr>
                <a:srgbClr val="FFFFFF"/>
              </a:buClr>
              <a:buSzPts val="1000"/>
              <a:buNone/>
              <a:defRPr sz="1333">
                <a:solidFill>
                  <a:srgbClr val="FFFFFF"/>
                </a:solidFill>
              </a:defRPr>
            </a:lvl7pPr>
            <a:lvl8pPr lvl="7" algn="ctr" rtl="0">
              <a:lnSpc>
                <a:spcPct val="100000"/>
              </a:lnSpc>
              <a:spcBef>
                <a:spcPts val="0"/>
              </a:spcBef>
              <a:spcAft>
                <a:spcPts val="0"/>
              </a:spcAft>
              <a:buClr>
                <a:srgbClr val="FFFFFF"/>
              </a:buClr>
              <a:buSzPts val="1000"/>
              <a:buNone/>
              <a:defRPr sz="1333">
                <a:solidFill>
                  <a:srgbClr val="FFFFFF"/>
                </a:solidFill>
              </a:defRPr>
            </a:lvl8pPr>
            <a:lvl9pPr lvl="8" algn="ctr" rtl="0">
              <a:lnSpc>
                <a:spcPct val="100000"/>
              </a:lnSpc>
              <a:spcBef>
                <a:spcPts val="0"/>
              </a:spcBef>
              <a:spcAft>
                <a:spcPts val="0"/>
              </a:spcAft>
              <a:buClr>
                <a:srgbClr val="FFFFFF"/>
              </a:buClr>
              <a:buSzPts val="1000"/>
              <a:buNone/>
              <a:defRPr sz="1333">
                <a:solidFill>
                  <a:srgbClr val="FFFFFF"/>
                </a:solidFill>
              </a:defRPr>
            </a:lvl9pPr>
          </a:lstStyle>
          <a:p>
            <a:endParaRPr/>
          </a:p>
        </p:txBody>
      </p:sp>
      <p:sp>
        <p:nvSpPr>
          <p:cNvPr id="117" name="Google Shape;117;p5"/>
          <p:cNvSpPr txBox="1">
            <a:spLocks noGrp="1"/>
          </p:cNvSpPr>
          <p:nvPr>
            <p:ph type="ctrTitle" idx="2"/>
          </p:nvPr>
        </p:nvSpPr>
        <p:spPr>
          <a:xfrm flipH="1">
            <a:off x="6551893" y="3544499"/>
            <a:ext cx="4032150" cy="45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400"/>
              <a:buNone/>
              <a:defRPr sz="2666"/>
            </a:lvl1pPr>
            <a:lvl2pPr lvl="1"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FFFFFF"/>
              </a:buClr>
              <a:buSzPts val="1800"/>
              <a:buFont typeface="Fira Sans Condensed Medium"/>
              <a:buNone/>
              <a:defRPr sz="2399">
                <a:solidFill>
                  <a:srgbClr val="FFFFFF"/>
                </a:solidFill>
                <a:latin typeface="Fira Sans Condensed Medium"/>
                <a:ea typeface="Fira Sans Condensed Medium"/>
                <a:cs typeface="Fira Sans Condensed Medium"/>
                <a:sym typeface="Fira Sans Condensed Medium"/>
              </a:defRPr>
            </a:lvl9pPr>
          </a:lstStyle>
          <a:p>
            <a:endParaRPr/>
          </a:p>
        </p:txBody>
      </p:sp>
      <p:sp>
        <p:nvSpPr>
          <p:cNvPr id="118" name="Google Shape;118;p5"/>
          <p:cNvSpPr txBox="1">
            <a:spLocks noGrp="1"/>
          </p:cNvSpPr>
          <p:nvPr>
            <p:ph type="subTitle" idx="3"/>
          </p:nvPr>
        </p:nvSpPr>
        <p:spPr>
          <a:xfrm flipH="1">
            <a:off x="6551911" y="3996633"/>
            <a:ext cx="4032150" cy="13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a:lvl1pPr>
            <a:lvl2pPr lvl="1" algn="ctr" rtl="0">
              <a:lnSpc>
                <a:spcPct val="100000"/>
              </a:lnSpc>
              <a:spcBef>
                <a:spcPts val="0"/>
              </a:spcBef>
              <a:spcAft>
                <a:spcPts val="0"/>
              </a:spcAft>
              <a:buClr>
                <a:srgbClr val="FFFFFF"/>
              </a:buClr>
              <a:buSzPts val="1000"/>
              <a:buNone/>
              <a:defRPr sz="1333">
                <a:solidFill>
                  <a:srgbClr val="FFFFFF"/>
                </a:solidFill>
              </a:defRPr>
            </a:lvl2pPr>
            <a:lvl3pPr lvl="2" algn="ctr" rtl="0">
              <a:lnSpc>
                <a:spcPct val="100000"/>
              </a:lnSpc>
              <a:spcBef>
                <a:spcPts val="0"/>
              </a:spcBef>
              <a:spcAft>
                <a:spcPts val="0"/>
              </a:spcAft>
              <a:buClr>
                <a:srgbClr val="FFFFFF"/>
              </a:buClr>
              <a:buSzPts val="1000"/>
              <a:buNone/>
              <a:defRPr sz="1333">
                <a:solidFill>
                  <a:srgbClr val="FFFFFF"/>
                </a:solidFill>
              </a:defRPr>
            </a:lvl3pPr>
            <a:lvl4pPr lvl="3" algn="ctr" rtl="0">
              <a:lnSpc>
                <a:spcPct val="100000"/>
              </a:lnSpc>
              <a:spcBef>
                <a:spcPts val="0"/>
              </a:spcBef>
              <a:spcAft>
                <a:spcPts val="0"/>
              </a:spcAft>
              <a:buClr>
                <a:srgbClr val="FFFFFF"/>
              </a:buClr>
              <a:buSzPts val="1000"/>
              <a:buNone/>
              <a:defRPr sz="1333">
                <a:solidFill>
                  <a:srgbClr val="FFFFFF"/>
                </a:solidFill>
              </a:defRPr>
            </a:lvl4pPr>
            <a:lvl5pPr lvl="4" algn="ctr" rtl="0">
              <a:lnSpc>
                <a:spcPct val="100000"/>
              </a:lnSpc>
              <a:spcBef>
                <a:spcPts val="0"/>
              </a:spcBef>
              <a:spcAft>
                <a:spcPts val="0"/>
              </a:spcAft>
              <a:buClr>
                <a:srgbClr val="FFFFFF"/>
              </a:buClr>
              <a:buSzPts val="1000"/>
              <a:buNone/>
              <a:defRPr sz="1333">
                <a:solidFill>
                  <a:srgbClr val="FFFFFF"/>
                </a:solidFill>
              </a:defRPr>
            </a:lvl5pPr>
            <a:lvl6pPr lvl="5" algn="ctr" rtl="0">
              <a:lnSpc>
                <a:spcPct val="100000"/>
              </a:lnSpc>
              <a:spcBef>
                <a:spcPts val="0"/>
              </a:spcBef>
              <a:spcAft>
                <a:spcPts val="0"/>
              </a:spcAft>
              <a:buClr>
                <a:srgbClr val="FFFFFF"/>
              </a:buClr>
              <a:buSzPts val="1000"/>
              <a:buNone/>
              <a:defRPr sz="1333">
                <a:solidFill>
                  <a:srgbClr val="FFFFFF"/>
                </a:solidFill>
              </a:defRPr>
            </a:lvl6pPr>
            <a:lvl7pPr lvl="6" algn="ctr" rtl="0">
              <a:lnSpc>
                <a:spcPct val="100000"/>
              </a:lnSpc>
              <a:spcBef>
                <a:spcPts val="0"/>
              </a:spcBef>
              <a:spcAft>
                <a:spcPts val="0"/>
              </a:spcAft>
              <a:buClr>
                <a:srgbClr val="FFFFFF"/>
              </a:buClr>
              <a:buSzPts val="1000"/>
              <a:buNone/>
              <a:defRPr sz="1333">
                <a:solidFill>
                  <a:srgbClr val="FFFFFF"/>
                </a:solidFill>
              </a:defRPr>
            </a:lvl7pPr>
            <a:lvl8pPr lvl="7" algn="ctr" rtl="0">
              <a:lnSpc>
                <a:spcPct val="100000"/>
              </a:lnSpc>
              <a:spcBef>
                <a:spcPts val="0"/>
              </a:spcBef>
              <a:spcAft>
                <a:spcPts val="0"/>
              </a:spcAft>
              <a:buClr>
                <a:srgbClr val="FFFFFF"/>
              </a:buClr>
              <a:buSzPts val="1000"/>
              <a:buNone/>
              <a:defRPr sz="1333">
                <a:solidFill>
                  <a:srgbClr val="FFFFFF"/>
                </a:solidFill>
              </a:defRPr>
            </a:lvl8pPr>
            <a:lvl9pPr lvl="8" algn="ctr" rtl="0">
              <a:lnSpc>
                <a:spcPct val="100000"/>
              </a:lnSpc>
              <a:spcBef>
                <a:spcPts val="0"/>
              </a:spcBef>
              <a:spcAft>
                <a:spcPts val="0"/>
              </a:spcAft>
              <a:buClr>
                <a:srgbClr val="FFFFFF"/>
              </a:buClr>
              <a:buSzPts val="1000"/>
              <a:buNone/>
              <a:defRPr sz="1333">
                <a:solidFill>
                  <a:srgbClr val="FFFFFF"/>
                </a:solidFill>
              </a:defRPr>
            </a:lvl9pPr>
          </a:lstStyle>
          <a:p>
            <a:endParaRPr/>
          </a:p>
        </p:txBody>
      </p:sp>
      <p:sp>
        <p:nvSpPr>
          <p:cNvPr id="119" name="Google Shape;119;p5"/>
          <p:cNvSpPr txBox="1">
            <a:spLocks noGrp="1"/>
          </p:cNvSpPr>
          <p:nvPr>
            <p:ph type="title" idx="4"/>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6"/>
          <p:cNvSpPr/>
          <p:nvPr/>
        </p:nvSpPr>
        <p:spPr>
          <a:xfrm>
            <a:off x="9379256" y="5568766"/>
            <a:ext cx="4534968" cy="1581967"/>
          </a:xfrm>
          <a:custGeom>
            <a:avLst/>
            <a:gdLst/>
            <a:ahLst/>
            <a:cxnLst/>
            <a:rect l="l" t="t" r="r" b="b"/>
            <a:pathLst>
              <a:path w="63579" h="22174" extrusionOk="0">
                <a:moveTo>
                  <a:pt x="32259" y="1"/>
                </a:moveTo>
                <a:cubicBezTo>
                  <a:pt x="30439" y="1"/>
                  <a:pt x="28310" y="944"/>
                  <a:pt x="26544" y="2112"/>
                </a:cubicBezTo>
                <a:cubicBezTo>
                  <a:pt x="23971" y="3816"/>
                  <a:pt x="20370" y="8166"/>
                  <a:pt x="18181" y="11067"/>
                </a:cubicBezTo>
                <a:cubicBezTo>
                  <a:pt x="17477" y="12000"/>
                  <a:pt x="16661" y="12371"/>
                  <a:pt x="15851" y="12371"/>
                </a:cubicBezTo>
                <a:cubicBezTo>
                  <a:pt x="14145" y="12371"/>
                  <a:pt x="12462" y="10723"/>
                  <a:pt x="11894" y="9208"/>
                </a:cubicBezTo>
                <a:cubicBezTo>
                  <a:pt x="11310" y="7658"/>
                  <a:pt x="10401" y="6275"/>
                  <a:pt x="8702" y="6275"/>
                </a:cubicBezTo>
                <a:cubicBezTo>
                  <a:pt x="7954" y="6275"/>
                  <a:pt x="7053" y="6543"/>
                  <a:pt x="5958" y="7182"/>
                </a:cubicBezTo>
                <a:cubicBezTo>
                  <a:pt x="1848" y="9585"/>
                  <a:pt x="1153" y="14272"/>
                  <a:pt x="890" y="15784"/>
                </a:cubicBezTo>
                <a:cubicBezTo>
                  <a:pt x="0" y="20898"/>
                  <a:pt x="10502" y="21025"/>
                  <a:pt x="14672" y="21377"/>
                </a:cubicBezTo>
                <a:cubicBezTo>
                  <a:pt x="18639" y="21712"/>
                  <a:pt x="36465" y="22173"/>
                  <a:pt x="44083" y="22173"/>
                </a:cubicBezTo>
                <a:cubicBezTo>
                  <a:pt x="44476" y="22173"/>
                  <a:pt x="44842" y="22172"/>
                  <a:pt x="45177" y="22170"/>
                </a:cubicBezTo>
                <a:cubicBezTo>
                  <a:pt x="52014" y="22120"/>
                  <a:pt x="56810" y="21655"/>
                  <a:pt x="60029" y="16970"/>
                </a:cubicBezTo>
                <a:cubicBezTo>
                  <a:pt x="63247" y="12283"/>
                  <a:pt x="63579" y="7847"/>
                  <a:pt x="60642" y="7048"/>
                </a:cubicBezTo>
                <a:cubicBezTo>
                  <a:pt x="60342" y="6967"/>
                  <a:pt x="60051" y="6930"/>
                  <a:pt x="59767" y="6930"/>
                </a:cubicBezTo>
                <a:cubicBezTo>
                  <a:pt x="57393" y="6930"/>
                  <a:pt x="55561" y="9492"/>
                  <a:pt x="53396" y="9492"/>
                </a:cubicBezTo>
                <a:cubicBezTo>
                  <a:pt x="53293" y="9492"/>
                  <a:pt x="53188" y="9486"/>
                  <a:pt x="53083" y="9474"/>
                </a:cubicBezTo>
                <a:cubicBezTo>
                  <a:pt x="50517" y="9175"/>
                  <a:pt x="51191" y="7556"/>
                  <a:pt x="51404" y="6053"/>
                </a:cubicBezTo>
                <a:cubicBezTo>
                  <a:pt x="51616" y="4548"/>
                  <a:pt x="52051" y="2962"/>
                  <a:pt x="49510" y="2235"/>
                </a:cubicBezTo>
                <a:cubicBezTo>
                  <a:pt x="49244" y="2159"/>
                  <a:pt x="48984" y="2124"/>
                  <a:pt x="48730" y="2124"/>
                </a:cubicBezTo>
                <a:cubicBezTo>
                  <a:pt x="46554" y="2124"/>
                  <a:pt x="44815" y="4691"/>
                  <a:pt x="43693" y="6192"/>
                </a:cubicBezTo>
                <a:cubicBezTo>
                  <a:pt x="42520" y="7764"/>
                  <a:pt x="39674" y="11109"/>
                  <a:pt x="37707" y="11109"/>
                </a:cubicBezTo>
                <a:cubicBezTo>
                  <a:pt x="37576" y="11109"/>
                  <a:pt x="37448" y="11094"/>
                  <a:pt x="37325" y="11063"/>
                </a:cubicBezTo>
                <a:cubicBezTo>
                  <a:pt x="35365" y="10563"/>
                  <a:pt x="35353" y="8285"/>
                  <a:pt x="35893" y="6043"/>
                </a:cubicBezTo>
                <a:cubicBezTo>
                  <a:pt x="36433" y="3801"/>
                  <a:pt x="36535" y="2147"/>
                  <a:pt x="34501" y="665"/>
                </a:cubicBezTo>
                <a:cubicBezTo>
                  <a:pt x="33862" y="199"/>
                  <a:pt x="33093" y="1"/>
                  <a:pt x="32259"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2" name="Google Shape;122;p6"/>
          <p:cNvSpPr/>
          <p:nvPr/>
        </p:nvSpPr>
        <p:spPr>
          <a:xfrm>
            <a:off x="8377020" y="-467998"/>
            <a:ext cx="2583272" cy="2463532"/>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3" name="Google Shape;123;p6"/>
          <p:cNvSpPr/>
          <p:nvPr/>
        </p:nvSpPr>
        <p:spPr>
          <a:xfrm rot="5400000">
            <a:off x="-904211" y="3680628"/>
            <a:ext cx="3061775" cy="1788858"/>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24" name="Google Shape;124;p6"/>
          <p:cNvGrpSpPr/>
          <p:nvPr/>
        </p:nvGrpSpPr>
        <p:grpSpPr>
          <a:xfrm>
            <a:off x="11467679" y="4787335"/>
            <a:ext cx="855444" cy="1046567"/>
            <a:chOff x="4457500" y="728725"/>
            <a:chExt cx="641750" cy="784925"/>
          </a:xfrm>
        </p:grpSpPr>
        <p:sp>
          <p:nvSpPr>
            <p:cNvPr id="125" name="Google Shape;125;p6"/>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6" name="Google Shape;126;p6"/>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7" name="Google Shape;127;p6"/>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8" name="Google Shape;128;p6"/>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9" name="Google Shape;129;p6"/>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0" name="Google Shape;130;p6"/>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31" name="Google Shape;131;p6"/>
          <p:cNvGrpSpPr/>
          <p:nvPr/>
        </p:nvGrpSpPr>
        <p:grpSpPr>
          <a:xfrm>
            <a:off x="-442616" y="2616168"/>
            <a:ext cx="998707" cy="1030933"/>
            <a:chOff x="3348600" y="614425"/>
            <a:chExt cx="749225" cy="773200"/>
          </a:xfrm>
        </p:grpSpPr>
        <p:sp>
          <p:nvSpPr>
            <p:cNvPr id="132" name="Google Shape;132;p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3" name="Google Shape;133;p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4" name="Google Shape;134;p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5" name="Google Shape;135;p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6" name="Google Shape;136;p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7" name="Google Shape;137;p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8" name="Google Shape;138;p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9" name="Google Shape;139;p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0" name="Google Shape;140;p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1" name="Google Shape;141;p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2" name="Google Shape;142;p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3" name="Google Shape;143;p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4" name="Google Shape;144;p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5" name="Google Shape;145;p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46" name="Google Shape;146;p6"/>
          <p:cNvGrpSpPr/>
          <p:nvPr/>
        </p:nvGrpSpPr>
        <p:grpSpPr>
          <a:xfrm>
            <a:off x="10165754" y="-377033"/>
            <a:ext cx="998707" cy="1030933"/>
            <a:chOff x="3348600" y="614425"/>
            <a:chExt cx="749225" cy="773200"/>
          </a:xfrm>
        </p:grpSpPr>
        <p:sp>
          <p:nvSpPr>
            <p:cNvPr id="147" name="Google Shape;147;p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8" name="Google Shape;148;p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9" name="Google Shape;149;p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0" name="Google Shape;150;p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1" name="Google Shape;151;p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2" name="Google Shape;152;p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3" name="Google Shape;153;p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4" name="Google Shape;154;p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5" name="Google Shape;155;p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6" name="Google Shape;156;p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7" name="Google Shape;157;p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8" name="Google Shape;158;p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9" name="Google Shape;159;p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0" name="Google Shape;160;p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61" name="Google Shape;161;p6"/>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2"/>
        <p:cNvGrpSpPr/>
        <p:nvPr/>
      </p:nvGrpSpPr>
      <p:grpSpPr>
        <a:xfrm>
          <a:off x="0" y="0"/>
          <a:ext cx="0" cy="0"/>
          <a:chOff x="0" y="0"/>
          <a:chExt cx="0" cy="0"/>
        </a:xfrm>
      </p:grpSpPr>
      <p:sp>
        <p:nvSpPr>
          <p:cNvPr id="163" name="Google Shape;163;p7"/>
          <p:cNvSpPr/>
          <p:nvPr/>
        </p:nvSpPr>
        <p:spPr>
          <a:xfrm rot="-2025853" flipH="1">
            <a:off x="654248" y="4638596"/>
            <a:ext cx="2629057" cy="2797373"/>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4" name="Google Shape;164;p7"/>
          <p:cNvSpPr/>
          <p:nvPr/>
        </p:nvSpPr>
        <p:spPr>
          <a:xfrm flipH="1">
            <a:off x="347391" y="-450500"/>
            <a:ext cx="3491343" cy="2614687"/>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5" name="Google Shape;165;p7"/>
          <p:cNvSpPr/>
          <p:nvPr/>
        </p:nvSpPr>
        <p:spPr>
          <a:xfrm>
            <a:off x="8120920" y="5045833"/>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6" name="Google Shape;166;p7"/>
          <p:cNvSpPr/>
          <p:nvPr/>
        </p:nvSpPr>
        <p:spPr>
          <a:xfrm>
            <a:off x="8971763" y="-698400"/>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67" name="Google Shape;167;p7"/>
          <p:cNvGrpSpPr/>
          <p:nvPr/>
        </p:nvGrpSpPr>
        <p:grpSpPr>
          <a:xfrm>
            <a:off x="-48002" y="5021635"/>
            <a:ext cx="998707" cy="1030933"/>
            <a:chOff x="3348600" y="614425"/>
            <a:chExt cx="749225" cy="773200"/>
          </a:xfrm>
        </p:grpSpPr>
        <p:sp>
          <p:nvSpPr>
            <p:cNvPr id="168" name="Google Shape;168;p7"/>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9" name="Google Shape;169;p7"/>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0" name="Google Shape;170;p7"/>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1" name="Google Shape;171;p7"/>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2" name="Google Shape;172;p7"/>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3" name="Google Shape;173;p7"/>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4" name="Google Shape;174;p7"/>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5" name="Google Shape;175;p7"/>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6" name="Google Shape;176;p7"/>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7" name="Google Shape;177;p7"/>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8" name="Google Shape;178;p7"/>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9" name="Google Shape;179;p7"/>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0" name="Google Shape;180;p7"/>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1" name="Google Shape;181;p7"/>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82" name="Google Shape;182;p7"/>
          <p:cNvGrpSpPr/>
          <p:nvPr/>
        </p:nvGrpSpPr>
        <p:grpSpPr>
          <a:xfrm>
            <a:off x="11110940" y="707136"/>
            <a:ext cx="566352" cy="983833"/>
            <a:chOff x="6373500" y="3085625"/>
            <a:chExt cx="424875" cy="737875"/>
          </a:xfrm>
        </p:grpSpPr>
        <p:sp>
          <p:nvSpPr>
            <p:cNvPr id="183" name="Google Shape;183;p7"/>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4" name="Google Shape;184;p7"/>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5" name="Google Shape;185;p7"/>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6" name="Google Shape;186;p7"/>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7" name="Google Shape;187;p7"/>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8" name="Google Shape;188;p7"/>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9" name="Google Shape;189;p7"/>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90" name="Google Shape;190;p7"/>
          <p:cNvSpPr txBox="1">
            <a:spLocks noGrp="1"/>
          </p:cNvSpPr>
          <p:nvPr>
            <p:ph type="title"/>
          </p:nvPr>
        </p:nvSpPr>
        <p:spPr>
          <a:xfrm>
            <a:off x="950719" y="2813000"/>
            <a:ext cx="5393795" cy="1232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sz="3199"/>
            </a:lvl2pPr>
            <a:lvl3pPr lvl="2">
              <a:spcBef>
                <a:spcPts val="0"/>
              </a:spcBef>
              <a:spcAft>
                <a:spcPts val="0"/>
              </a:spcAft>
              <a:buSzPts val="2400"/>
              <a:buNone/>
              <a:defRPr sz="3199"/>
            </a:lvl3pPr>
            <a:lvl4pPr lvl="3">
              <a:spcBef>
                <a:spcPts val="0"/>
              </a:spcBef>
              <a:spcAft>
                <a:spcPts val="0"/>
              </a:spcAft>
              <a:buSzPts val="2400"/>
              <a:buNone/>
              <a:defRPr sz="3199"/>
            </a:lvl4pPr>
            <a:lvl5pPr lvl="4">
              <a:spcBef>
                <a:spcPts val="0"/>
              </a:spcBef>
              <a:spcAft>
                <a:spcPts val="0"/>
              </a:spcAft>
              <a:buSzPts val="2400"/>
              <a:buNone/>
              <a:defRPr sz="3199"/>
            </a:lvl5pPr>
            <a:lvl6pPr lvl="5">
              <a:spcBef>
                <a:spcPts val="0"/>
              </a:spcBef>
              <a:spcAft>
                <a:spcPts val="0"/>
              </a:spcAft>
              <a:buSzPts val="2400"/>
              <a:buNone/>
              <a:defRPr sz="3199"/>
            </a:lvl6pPr>
            <a:lvl7pPr lvl="6">
              <a:spcBef>
                <a:spcPts val="0"/>
              </a:spcBef>
              <a:spcAft>
                <a:spcPts val="0"/>
              </a:spcAft>
              <a:buSzPts val="2400"/>
              <a:buNone/>
              <a:defRPr sz="3199"/>
            </a:lvl7pPr>
            <a:lvl8pPr lvl="7">
              <a:spcBef>
                <a:spcPts val="0"/>
              </a:spcBef>
              <a:spcAft>
                <a:spcPts val="0"/>
              </a:spcAft>
              <a:buSzPts val="2400"/>
              <a:buNone/>
              <a:defRPr sz="3199"/>
            </a:lvl8pPr>
            <a:lvl9pPr lvl="8">
              <a:spcBef>
                <a:spcPts val="0"/>
              </a:spcBef>
              <a:spcAft>
                <a:spcPts val="0"/>
              </a:spcAft>
              <a:buSzPts val="2400"/>
              <a:buNone/>
              <a:defRPr sz="3199"/>
            </a:lvl9pPr>
          </a:lstStyle>
          <a:p>
            <a:endParaRPr/>
          </a:p>
        </p:txBody>
      </p:sp>
      <p:sp>
        <p:nvSpPr>
          <p:cNvPr id="191" name="Google Shape;191;p7"/>
          <p:cNvSpPr txBox="1">
            <a:spLocks noGrp="1"/>
          </p:cNvSpPr>
          <p:nvPr>
            <p:ph type="body" idx="1"/>
          </p:nvPr>
        </p:nvSpPr>
        <p:spPr>
          <a:xfrm>
            <a:off x="5844311" y="1838000"/>
            <a:ext cx="5393795" cy="3182000"/>
          </a:xfrm>
          <a:prstGeom prst="rect">
            <a:avLst/>
          </a:prstGeom>
        </p:spPr>
        <p:txBody>
          <a:bodyPr spcFirstLastPara="1" wrap="square" lIns="91425" tIns="91425" rIns="91425" bIns="91425" anchor="t" anchorCtr="0">
            <a:noAutofit/>
          </a:bodyPr>
          <a:lstStyle>
            <a:lvl1pPr marL="609458" lvl="0" indent="-406305">
              <a:spcBef>
                <a:spcPts val="0"/>
              </a:spcBef>
              <a:spcAft>
                <a:spcPts val="0"/>
              </a:spcAft>
              <a:buClr>
                <a:schemeClr val="dk2"/>
              </a:buClr>
              <a:buSzPts val="1200"/>
              <a:buChar char="●"/>
              <a:defRPr/>
            </a:lvl1pPr>
            <a:lvl2pPr marL="1218915" lvl="1" indent="-406305">
              <a:spcBef>
                <a:spcPts val="0"/>
              </a:spcBef>
              <a:spcAft>
                <a:spcPts val="0"/>
              </a:spcAft>
              <a:buSzPts val="1200"/>
              <a:buChar char="○"/>
              <a:defRPr sz="1600"/>
            </a:lvl2pPr>
            <a:lvl3pPr marL="1828373" lvl="2" indent="-406305">
              <a:spcBef>
                <a:spcPts val="0"/>
              </a:spcBef>
              <a:spcAft>
                <a:spcPts val="0"/>
              </a:spcAft>
              <a:buSzPts val="1200"/>
              <a:buChar char="■"/>
              <a:defRPr sz="1600"/>
            </a:lvl3pPr>
            <a:lvl4pPr marL="2437830" lvl="3" indent="-406305">
              <a:spcBef>
                <a:spcPts val="0"/>
              </a:spcBef>
              <a:spcAft>
                <a:spcPts val="0"/>
              </a:spcAft>
              <a:buSzPts val="1200"/>
              <a:buChar char="●"/>
              <a:defRPr sz="1600"/>
            </a:lvl4pPr>
            <a:lvl5pPr marL="3047289" lvl="4" indent="-406305">
              <a:spcBef>
                <a:spcPts val="0"/>
              </a:spcBef>
              <a:spcAft>
                <a:spcPts val="0"/>
              </a:spcAft>
              <a:buSzPts val="1200"/>
              <a:buChar char="○"/>
              <a:defRPr sz="1600"/>
            </a:lvl5pPr>
            <a:lvl6pPr marL="3656747" lvl="5" indent="-406305">
              <a:spcBef>
                <a:spcPts val="0"/>
              </a:spcBef>
              <a:spcAft>
                <a:spcPts val="0"/>
              </a:spcAft>
              <a:buSzPts val="1200"/>
              <a:buChar char="■"/>
              <a:defRPr sz="1600"/>
            </a:lvl6pPr>
            <a:lvl7pPr marL="4266204" lvl="6" indent="-406305">
              <a:spcBef>
                <a:spcPts val="0"/>
              </a:spcBef>
              <a:spcAft>
                <a:spcPts val="0"/>
              </a:spcAft>
              <a:buSzPts val="1200"/>
              <a:buChar char="●"/>
              <a:defRPr sz="1600"/>
            </a:lvl7pPr>
            <a:lvl8pPr marL="4875662" lvl="7" indent="-406305">
              <a:spcBef>
                <a:spcPts val="0"/>
              </a:spcBef>
              <a:spcAft>
                <a:spcPts val="0"/>
              </a:spcAft>
              <a:buSzPts val="1200"/>
              <a:buChar char="○"/>
              <a:defRPr sz="1600"/>
            </a:lvl8pPr>
            <a:lvl9pPr marL="5485119" lvl="8" indent="-406305">
              <a:spcBef>
                <a:spcPts val="0"/>
              </a:spcBef>
              <a:spcAft>
                <a:spcPts val="0"/>
              </a:spcAft>
              <a:buSzPts val="12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4"/>
        <p:cNvGrpSpPr/>
        <p:nvPr/>
      </p:nvGrpSpPr>
      <p:grpSpPr>
        <a:xfrm>
          <a:off x="0" y="0"/>
          <a:ext cx="0" cy="0"/>
          <a:chOff x="0" y="0"/>
          <a:chExt cx="0" cy="0"/>
        </a:xfrm>
      </p:grpSpPr>
      <p:sp>
        <p:nvSpPr>
          <p:cNvPr id="215" name="Google Shape;215;p9"/>
          <p:cNvSpPr/>
          <p:nvPr/>
        </p:nvSpPr>
        <p:spPr>
          <a:xfrm>
            <a:off x="7736035" y="-753767"/>
            <a:ext cx="3857350" cy="3678453"/>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6" name="Google Shape;216;p9"/>
          <p:cNvSpPr/>
          <p:nvPr/>
        </p:nvSpPr>
        <p:spPr>
          <a:xfrm rot="-7199897">
            <a:off x="178059" y="-403952"/>
            <a:ext cx="3471253" cy="3691370"/>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7" name="Google Shape;217;p9"/>
          <p:cNvSpPr/>
          <p:nvPr/>
        </p:nvSpPr>
        <p:spPr>
          <a:xfrm>
            <a:off x="830012" y="4784613"/>
            <a:ext cx="3943743" cy="2305355"/>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8" name="Google Shape;218;p9"/>
          <p:cNvSpPr/>
          <p:nvPr/>
        </p:nvSpPr>
        <p:spPr>
          <a:xfrm>
            <a:off x="7572609" y="4873235"/>
            <a:ext cx="4184218" cy="2305389"/>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219" name="Google Shape;219;p9"/>
          <p:cNvGrpSpPr/>
          <p:nvPr/>
        </p:nvGrpSpPr>
        <p:grpSpPr>
          <a:xfrm>
            <a:off x="-47986" y="1604000"/>
            <a:ext cx="998707" cy="1030933"/>
            <a:chOff x="3348600" y="614425"/>
            <a:chExt cx="749225" cy="773200"/>
          </a:xfrm>
        </p:grpSpPr>
        <p:sp>
          <p:nvSpPr>
            <p:cNvPr id="220" name="Google Shape;220;p9"/>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1" name="Google Shape;221;p9"/>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2" name="Google Shape;222;p9"/>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3" name="Google Shape;223;p9"/>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4" name="Google Shape;224;p9"/>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5" name="Google Shape;225;p9"/>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6" name="Google Shape;226;p9"/>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7" name="Google Shape;227;p9"/>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8" name="Google Shape;228;p9"/>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9" name="Google Shape;229;p9"/>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0" name="Google Shape;230;p9"/>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1" name="Google Shape;231;p9"/>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2" name="Google Shape;232;p9"/>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3" name="Google Shape;233;p9"/>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234" name="Google Shape;234;p9"/>
          <p:cNvGrpSpPr/>
          <p:nvPr/>
        </p:nvGrpSpPr>
        <p:grpSpPr>
          <a:xfrm>
            <a:off x="10809816" y="4968556"/>
            <a:ext cx="657309" cy="1141837"/>
            <a:chOff x="6373500" y="3085625"/>
            <a:chExt cx="424875" cy="737875"/>
          </a:xfrm>
        </p:grpSpPr>
        <p:sp>
          <p:nvSpPr>
            <p:cNvPr id="235" name="Google Shape;235;p9"/>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6" name="Google Shape;236;p9"/>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7" name="Google Shape;237;p9"/>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8" name="Google Shape;238;p9"/>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9" name="Google Shape;239;p9"/>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0" name="Google Shape;240;p9"/>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1" name="Google Shape;241;p9"/>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242" name="Google Shape;242;p9"/>
          <p:cNvSpPr txBox="1">
            <a:spLocks noGrp="1"/>
          </p:cNvSpPr>
          <p:nvPr>
            <p:ph type="title"/>
          </p:nvPr>
        </p:nvSpPr>
        <p:spPr>
          <a:xfrm>
            <a:off x="2722491" y="2400900"/>
            <a:ext cx="6743843" cy="1013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99"/>
            </a:lvl1pPr>
            <a:lvl2pPr lvl="1" algn="ctr">
              <a:spcBef>
                <a:spcPts val="0"/>
              </a:spcBef>
              <a:spcAft>
                <a:spcPts val="0"/>
              </a:spcAft>
              <a:buSzPts val="4200"/>
              <a:buNone/>
              <a:defRPr sz="5599"/>
            </a:lvl2pPr>
            <a:lvl3pPr lvl="2" algn="ctr">
              <a:spcBef>
                <a:spcPts val="0"/>
              </a:spcBef>
              <a:spcAft>
                <a:spcPts val="0"/>
              </a:spcAft>
              <a:buSzPts val="4200"/>
              <a:buNone/>
              <a:defRPr sz="5599"/>
            </a:lvl3pPr>
            <a:lvl4pPr lvl="3" algn="ctr">
              <a:spcBef>
                <a:spcPts val="0"/>
              </a:spcBef>
              <a:spcAft>
                <a:spcPts val="0"/>
              </a:spcAft>
              <a:buSzPts val="4200"/>
              <a:buNone/>
              <a:defRPr sz="5599"/>
            </a:lvl4pPr>
            <a:lvl5pPr lvl="4" algn="ctr">
              <a:spcBef>
                <a:spcPts val="0"/>
              </a:spcBef>
              <a:spcAft>
                <a:spcPts val="0"/>
              </a:spcAft>
              <a:buSzPts val="4200"/>
              <a:buNone/>
              <a:defRPr sz="5599"/>
            </a:lvl5pPr>
            <a:lvl6pPr lvl="5" algn="ctr">
              <a:spcBef>
                <a:spcPts val="0"/>
              </a:spcBef>
              <a:spcAft>
                <a:spcPts val="0"/>
              </a:spcAft>
              <a:buSzPts val="4200"/>
              <a:buNone/>
              <a:defRPr sz="5599"/>
            </a:lvl6pPr>
            <a:lvl7pPr lvl="6" algn="ctr">
              <a:spcBef>
                <a:spcPts val="0"/>
              </a:spcBef>
              <a:spcAft>
                <a:spcPts val="0"/>
              </a:spcAft>
              <a:buSzPts val="4200"/>
              <a:buNone/>
              <a:defRPr sz="5599"/>
            </a:lvl7pPr>
            <a:lvl8pPr lvl="7" algn="ctr">
              <a:spcBef>
                <a:spcPts val="0"/>
              </a:spcBef>
              <a:spcAft>
                <a:spcPts val="0"/>
              </a:spcAft>
              <a:buSzPts val="4200"/>
              <a:buNone/>
              <a:defRPr sz="5599"/>
            </a:lvl8pPr>
            <a:lvl9pPr lvl="8" algn="ctr">
              <a:spcBef>
                <a:spcPts val="0"/>
              </a:spcBef>
              <a:spcAft>
                <a:spcPts val="0"/>
              </a:spcAft>
              <a:buSzPts val="4200"/>
              <a:buNone/>
              <a:defRPr sz="5599"/>
            </a:lvl9pPr>
          </a:lstStyle>
          <a:p>
            <a:endParaRPr/>
          </a:p>
        </p:txBody>
      </p:sp>
      <p:sp>
        <p:nvSpPr>
          <p:cNvPr id="243" name="Google Shape;243;p9"/>
          <p:cNvSpPr txBox="1">
            <a:spLocks noGrp="1"/>
          </p:cNvSpPr>
          <p:nvPr>
            <p:ph type="subTitle" idx="1"/>
          </p:nvPr>
        </p:nvSpPr>
        <p:spPr>
          <a:xfrm>
            <a:off x="2722491" y="3530967"/>
            <a:ext cx="6743843" cy="14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5"/>
        <p:cNvGrpSpPr/>
        <p:nvPr/>
      </p:nvGrpSpPr>
      <p:grpSpPr>
        <a:xfrm>
          <a:off x="0" y="0"/>
          <a:ext cx="0" cy="0"/>
          <a:chOff x="0" y="0"/>
          <a:chExt cx="0" cy="0"/>
        </a:xfrm>
      </p:grpSpPr>
      <p:sp>
        <p:nvSpPr>
          <p:cNvPr id="276" name="Google Shape;276;p13"/>
          <p:cNvSpPr/>
          <p:nvPr/>
        </p:nvSpPr>
        <p:spPr>
          <a:xfrm>
            <a:off x="-2137910" y="5260068"/>
            <a:ext cx="4218586" cy="1137317"/>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277" name="Google Shape;277;p13"/>
          <p:cNvGrpSpPr/>
          <p:nvPr/>
        </p:nvGrpSpPr>
        <p:grpSpPr>
          <a:xfrm rot="-5400000">
            <a:off x="10839439" y="993086"/>
            <a:ext cx="1381731" cy="1689556"/>
            <a:chOff x="4457500" y="728725"/>
            <a:chExt cx="641750" cy="784925"/>
          </a:xfrm>
        </p:grpSpPr>
        <p:sp>
          <p:nvSpPr>
            <p:cNvPr id="278" name="Google Shape;278;p1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79" name="Google Shape;279;p1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0" name="Google Shape;280;p1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1" name="Google Shape;281;p1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2" name="Google Shape;282;p1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3" name="Google Shape;283;p1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284" name="Google Shape;284;p13"/>
          <p:cNvSpPr txBox="1">
            <a:spLocks noGrp="1"/>
          </p:cNvSpPr>
          <p:nvPr>
            <p:ph type="ctrTitle"/>
          </p:nvPr>
        </p:nvSpPr>
        <p:spPr>
          <a:xfrm flipH="1">
            <a:off x="6563491" y="2416917"/>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85" name="Google Shape;285;p13"/>
          <p:cNvSpPr txBox="1">
            <a:spLocks noGrp="1"/>
          </p:cNvSpPr>
          <p:nvPr>
            <p:ph type="subTitle" idx="1"/>
          </p:nvPr>
        </p:nvSpPr>
        <p:spPr>
          <a:xfrm flipH="1">
            <a:off x="6563491" y="29874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86" name="Google Shape;286;p13"/>
          <p:cNvSpPr txBox="1">
            <a:spLocks noGrp="1"/>
          </p:cNvSpPr>
          <p:nvPr>
            <p:ph type="title" idx="2" hasCustomPrompt="1"/>
          </p:nvPr>
        </p:nvSpPr>
        <p:spPr>
          <a:xfrm flipH="1">
            <a:off x="8064484" y="16393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87" name="Google Shape;287;p13"/>
          <p:cNvSpPr txBox="1">
            <a:spLocks noGrp="1"/>
          </p:cNvSpPr>
          <p:nvPr>
            <p:ph type="ctrTitle" idx="3"/>
          </p:nvPr>
        </p:nvSpPr>
        <p:spPr>
          <a:xfrm flipH="1">
            <a:off x="6562291" y="4810888"/>
            <a:ext cx="42928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88" name="Google Shape;288;p13"/>
          <p:cNvSpPr txBox="1">
            <a:spLocks noGrp="1"/>
          </p:cNvSpPr>
          <p:nvPr>
            <p:ph type="subTitle" idx="4"/>
          </p:nvPr>
        </p:nvSpPr>
        <p:spPr>
          <a:xfrm flipH="1">
            <a:off x="6563491" y="53811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89" name="Google Shape;289;p13"/>
          <p:cNvSpPr txBox="1">
            <a:spLocks noGrp="1"/>
          </p:cNvSpPr>
          <p:nvPr>
            <p:ph type="title" idx="5" hasCustomPrompt="1"/>
          </p:nvPr>
        </p:nvSpPr>
        <p:spPr>
          <a:xfrm flipH="1">
            <a:off x="8022894" y="4033433"/>
            <a:ext cx="1371643"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0" name="Google Shape;290;p13"/>
          <p:cNvSpPr txBox="1">
            <a:spLocks noGrp="1"/>
          </p:cNvSpPr>
          <p:nvPr>
            <p:ph type="ctrTitle" idx="6"/>
          </p:nvPr>
        </p:nvSpPr>
        <p:spPr>
          <a:xfrm flipH="1">
            <a:off x="1334828" y="2416917"/>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91" name="Google Shape;291;p13"/>
          <p:cNvSpPr txBox="1">
            <a:spLocks noGrp="1"/>
          </p:cNvSpPr>
          <p:nvPr>
            <p:ph type="subTitle" idx="7"/>
          </p:nvPr>
        </p:nvSpPr>
        <p:spPr>
          <a:xfrm flipH="1">
            <a:off x="1334820" y="29874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92" name="Google Shape;292;p13"/>
          <p:cNvSpPr txBox="1">
            <a:spLocks noGrp="1"/>
          </p:cNvSpPr>
          <p:nvPr>
            <p:ph type="title" idx="8" hasCustomPrompt="1"/>
          </p:nvPr>
        </p:nvSpPr>
        <p:spPr>
          <a:xfrm flipH="1">
            <a:off x="2835815" y="16393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3" name="Google Shape;293;p13"/>
          <p:cNvSpPr txBox="1">
            <a:spLocks noGrp="1"/>
          </p:cNvSpPr>
          <p:nvPr>
            <p:ph type="ctrTitle" idx="9"/>
          </p:nvPr>
        </p:nvSpPr>
        <p:spPr>
          <a:xfrm flipH="1">
            <a:off x="1334828" y="4810884"/>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94" name="Google Shape;294;p13"/>
          <p:cNvSpPr txBox="1">
            <a:spLocks noGrp="1"/>
          </p:cNvSpPr>
          <p:nvPr>
            <p:ph type="subTitle" idx="13"/>
          </p:nvPr>
        </p:nvSpPr>
        <p:spPr>
          <a:xfrm flipH="1">
            <a:off x="1334820" y="53811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95" name="Google Shape;295;p13"/>
          <p:cNvSpPr txBox="1">
            <a:spLocks noGrp="1"/>
          </p:cNvSpPr>
          <p:nvPr>
            <p:ph type="title" idx="14" hasCustomPrompt="1"/>
          </p:nvPr>
        </p:nvSpPr>
        <p:spPr>
          <a:xfrm flipH="1">
            <a:off x="2835815" y="40334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6" name="Google Shape;296;p13"/>
          <p:cNvSpPr txBox="1">
            <a:spLocks noGrp="1"/>
          </p:cNvSpPr>
          <p:nvPr>
            <p:ph type="title" idx="15"/>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1pPr>
            <a:lvl2pPr lvl="1">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2pPr>
            <a:lvl3pPr lvl="2">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3pPr>
            <a:lvl4pPr lvl="3">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4pPr>
            <a:lvl5pPr lvl="4">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5pPr>
            <a:lvl6pPr lvl="5">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6pPr>
            <a:lvl7pPr lvl="6">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7pPr>
            <a:lvl8pPr lvl="7">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8pPr>
            <a:lvl9pPr lvl="8">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9pPr>
          </a:lstStyle>
          <a:p>
            <a:endParaRPr/>
          </a:p>
        </p:txBody>
      </p:sp>
      <p:sp>
        <p:nvSpPr>
          <p:cNvPr id="7" name="Google Shape;7;p1"/>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1pPr>
            <a:lvl2pPr marL="914400" lvl="1"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2pPr>
            <a:lvl3pPr marL="1371600" lvl="2"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3pPr>
            <a:lvl4pPr marL="1828800" lvl="3"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4pPr>
            <a:lvl5pPr marL="2286000" lvl="4"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5pPr>
            <a:lvl6pPr marL="2743200" lvl="5"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6pPr>
            <a:lvl7pPr marL="3200400" lvl="6"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7pPr>
            <a:lvl8pPr marL="3657600" lvl="7"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8pPr>
            <a:lvl9pPr marL="4114800" lvl="8"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59" r:id="rId9"/>
    <p:sldLayoutId id="2147483660" r:id="rId10"/>
    <p:sldLayoutId id="2147483661" r:id="rId11"/>
    <p:sldLayoutId id="2147483666" r:id="rId12"/>
    <p:sldLayoutId id="2147483667" r:id="rId13"/>
    <p:sldLayoutId id="2147483669" r:id="rId14"/>
    <p:sldLayoutId id="2147483670" r:id="rId15"/>
    <p:sldLayoutId id="2147483672" r:id="rId16"/>
    <p:sldLayoutId id="2147483677" r:id="rId17"/>
    <p:sldLayoutId id="2147483678" r:id="rId18"/>
    <p:sldLayoutId id="2147483679" r:id="rId19"/>
    <p:sldLayoutId id="2147483684" r:id="rId20"/>
    <p:sldLayoutId id="214748368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0.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7.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audio" Target="../media/audio6.wav"/><Relationship Id="rId12" Type="http://schemas.openxmlformats.org/officeDocument/2006/relationships/image" Target="../media/image17.png"/><Relationship Id="rId17" Type="http://schemas.openxmlformats.org/officeDocument/2006/relationships/image" Target="../media/image10.png"/><Relationship Id="rId2" Type="http://schemas.microsoft.com/office/2007/relationships/media" Target="../media/media2.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audio" Target="../media/audio8.wav"/><Relationship Id="rId4" Type="http://schemas.openxmlformats.org/officeDocument/2006/relationships/audio" Target="../media/audio7.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audio" Target="../media/audio8.wav"/><Relationship Id="rId4" Type="http://schemas.openxmlformats.org/officeDocument/2006/relationships/audio" Target="../media/audio7.wav"/></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audio" Target="../media/audio5.wav"/><Relationship Id="rId12" Type="http://schemas.openxmlformats.org/officeDocument/2006/relationships/image" Target="../media/image11.png"/><Relationship Id="rId2" Type="http://schemas.microsoft.com/office/2007/relationships/media" Target="../media/media2.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0.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audio" Target="../media/audio5.wav"/><Relationship Id="rId12" Type="http://schemas.openxmlformats.org/officeDocument/2006/relationships/image" Target="../media/image11.png"/><Relationship Id="rId2" Type="http://schemas.microsoft.com/office/2007/relationships/media" Target="../media/media2.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notesSlide" Target="../notesSlides/notesSlide7.xml"/><Relationship Id="rId9" Type="http://schemas.openxmlformats.org/officeDocument/2006/relationships/image" Target="../media/image10.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8" name="Google Shape;838;p38"/>
          <p:cNvGrpSpPr/>
          <p:nvPr/>
        </p:nvGrpSpPr>
        <p:grpSpPr>
          <a:xfrm>
            <a:off x="375002" y="-338451"/>
            <a:ext cx="855444" cy="1046294"/>
            <a:chOff x="4457500" y="728725"/>
            <a:chExt cx="641750" cy="784925"/>
          </a:xfrm>
        </p:grpSpPr>
        <p:sp>
          <p:nvSpPr>
            <p:cNvPr id="839" name="Google Shape;839;p38"/>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0" name="Google Shape;840;p38"/>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1" name="Google Shape;841;p38"/>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2" name="Google Shape;842;p38"/>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3" name="Google Shape;843;p38"/>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4" name="Google Shape;844;p38"/>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grpSp>
      <p:sp>
        <p:nvSpPr>
          <p:cNvPr id="4" name="TextBox 3">
            <a:extLst>
              <a:ext uri="{FF2B5EF4-FFF2-40B4-BE49-F238E27FC236}">
                <a16:creationId xmlns:a16="http://schemas.microsoft.com/office/drawing/2014/main" id="{748EA684-32AB-AE0E-5C5A-EA8E9ABF645B}"/>
              </a:ext>
            </a:extLst>
          </p:cNvPr>
          <p:cNvSpPr txBox="1"/>
          <p:nvPr/>
        </p:nvSpPr>
        <p:spPr>
          <a:xfrm>
            <a:off x="2035859" y="2448340"/>
            <a:ext cx="8117106" cy="1446550"/>
          </a:xfrm>
          <a:prstGeom prst="rect">
            <a:avLst/>
          </a:prstGeom>
          <a:noFill/>
        </p:spPr>
        <p:txBody>
          <a:bodyPr wrap="square">
            <a:spAutoFit/>
          </a:bodyPr>
          <a:lstStyle/>
          <a:p>
            <a:pPr algn="ctr"/>
            <a:r>
              <a:rPr lang="en-US" sz="8800" b="1">
                <a:solidFill>
                  <a:schemeClr val="bg2">
                    <a:lumMod val="25000"/>
                  </a:schemeClr>
                </a:solidFill>
              </a:rPr>
              <a:t>TIẾNG VIỆT 3</a:t>
            </a:r>
            <a:endParaRPr lang="vi-VN" sz="8800" b="1" dirty="0">
              <a:solidFill>
                <a:schemeClr val="bg2">
                  <a:lumMod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Shape 87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F5DDA2-36B0-6F21-672F-368B6DC69C92}"/>
              </a:ext>
            </a:extLst>
          </p:cNvPr>
          <p:cNvSpPr/>
          <p:nvPr/>
        </p:nvSpPr>
        <p:spPr>
          <a:xfrm>
            <a:off x="92122" y="205418"/>
            <a:ext cx="12004581" cy="262286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accent3">
                    <a:lumMod val="10000"/>
                  </a:schemeClr>
                </a:solidFill>
              </a:rPr>
              <a:t>Hai dòng thơ sau thể hiện điều gì?</a:t>
            </a:r>
          </a:p>
          <a:p>
            <a:pPr algn="just"/>
            <a:r>
              <a:rPr lang="en-US" sz="5400" i="1">
                <a:solidFill>
                  <a:schemeClr val="accent3">
                    <a:lumMod val="10000"/>
                  </a:schemeClr>
                </a:solidFill>
              </a:rPr>
              <a:t>			Tôi đi đâu lâu</a:t>
            </a:r>
          </a:p>
          <a:p>
            <a:pPr algn="just"/>
            <a:r>
              <a:rPr lang="en-US" sz="5400" i="1">
                <a:solidFill>
                  <a:schemeClr val="accent3">
                    <a:lumMod val="10000"/>
                  </a:schemeClr>
                </a:solidFill>
              </a:rPr>
              <a:t>			Nó mong, nó nhắc</a:t>
            </a:r>
            <a:endParaRPr lang="en-US" sz="5400" i="1" dirty="0">
              <a:solidFill>
                <a:schemeClr val="accent3">
                  <a:lumMod val="10000"/>
                </a:schemeClr>
              </a:solidFill>
            </a:endParaRPr>
          </a:p>
        </p:txBody>
      </p:sp>
      <p:sp>
        <p:nvSpPr>
          <p:cNvPr id="3" name="Rectangle: Rounded Corners 2">
            <a:extLst>
              <a:ext uri="{FF2B5EF4-FFF2-40B4-BE49-F238E27FC236}">
                <a16:creationId xmlns:a16="http://schemas.microsoft.com/office/drawing/2014/main" id="{B46B5C06-8FA4-414D-F216-E5D51EFD9DCB}"/>
              </a:ext>
            </a:extLst>
          </p:cNvPr>
          <p:cNvSpPr/>
          <p:nvPr/>
        </p:nvSpPr>
        <p:spPr>
          <a:xfrm>
            <a:off x="359765" y="3872637"/>
            <a:ext cx="5490532" cy="2165555"/>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accent3">
                    <a:lumMod val="10000"/>
                  </a:schemeClr>
                </a:solidFill>
              </a:rPr>
              <a:t>A. </a:t>
            </a:r>
            <a:r>
              <a:rPr lang="en-US" sz="4400">
                <a:solidFill>
                  <a:schemeClr val="accent3">
                    <a:lumMod val="10000"/>
                  </a:schemeClr>
                </a:solidFill>
              </a:rPr>
              <a:t>Bạn nhỏ thấy em gái rất phiền phức.</a:t>
            </a:r>
            <a:endParaRPr lang="en-US" sz="4400" dirty="0">
              <a:solidFill>
                <a:schemeClr val="accent3">
                  <a:lumMod val="10000"/>
                </a:schemeClr>
              </a:solidFill>
            </a:endParaRPr>
          </a:p>
        </p:txBody>
      </p:sp>
      <p:sp>
        <p:nvSpPr>
          <p:cNvPr id="4" name="Rectangle: Rounded Corners 3">
            <a:extLst>
              <a:ext uri="{FF2B5EF4-FFF2-40B4-BE49-F238E27FC236}">
                <a16:creationId xmlns:a16="http://schemas.microsoft.com/office/drawing/2014/main" id="{643639D7-F71E-8449-57C0-27909D83CE68}"/>
              </a:ext>
            </a:extLst>
          </p:cNvPr>
          <p:cNvSpPr/>
          <p:nvPr/>
        </p:nvSpPr>
        <p:spPr>
          <a:xfrm>
            <a:off x="6338530" y="3872637"/>
            <a:ext cx="5490530" cy="21655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accent3">
                    <a:lumMod val="10000"/>
                  </a:schemeClr>
                </a:solidFill>
              </a:rPr>
              <a:t>B</a:t>
            </a:r>
            <a:r>
              <a:rPr lang="vi-VN" sz="4400">
                <a:solidFill>
                  <a:schemeClr val="accent3">
                    <a:lumMod val="10000"/>
                  </a:schemeClr>
                </a:solidFill>
              </a:rPr>
              <a:t>. </a:t>
            </a:r>
            <a:r>
              <a:rPr lang="en-US" sz="4400">
                <a:solidFill>
                  <a:schemeClr val="accent3">
                    <a:lumMod val="10000"/>
                  </a:schemeClr>
                </a:solidFill>
              </a:rPr>
              <a:t>Bạn nhỏ được em rất yêu quý.</a:t>
            </a:r>
            <a:endParaRPr lang="en-US" sz="4400" dirty="0">
              <a:solidFill>
                <a:schemeClr val="accent3">
                  <a:lumMod val="10000"/>
                </a:schemeClr>
              </a:solidFill>
            </a:endParaRPr>
          </a:p>
        </p:txBody>
      </p:sp>
      <p:pic>
        <p:nvPicPr>
          <p:cNvPr id="5" name="Picture 2" descr="True And False PNG Photo - PNG All">
            <a:extLst>
              <a:ext uri="{FF2B5EF4-FFF2-40B4-BE49-F238E27FC236}">
                <a16:creationId xmlns:a16="http://schemas.microsoft.com/office/drawing/2014/main" id="{21D91D5D-21EB-4C22-AE9F-1570F47983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863" t="8598" r="52883" b="11644"/>
          <a:stretch/>
        </p:blipFill>
        <p:spPr bwMode="auto">
          <a:xfrm>
            <a:off x="10300236" y="3100669"/>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ue And False PNG Photo - PNG All">
            <a:extLst>
              <a:ext uri="{FF2B5EF4-FFF2-40B4-BE49-F238E27FC236}">
                <a16:creationId xmlns:a16="http://schemas.microsoft.com/office/drawing/2014/main" id="{99BECDA1-1AB2-6799-19CD-60965012DA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639" t="10121" r="1107" b="10121"/>
          <a:stretch/>
        </p:blipFill>
        <p:spPr bwMode="auto">
          <a:xfrm>
            <a:off x="5014759" y="3100670"/>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7" name="Nhac-nen-PowerPoint-vui-nhon-www_nhacchuongvui_com">
            <a:hlinkClick r:id="" action="ppaction://media"/>
            <a:extLst>
              <a:ext uri="{FF2B5EF4-FFF2-40B4-BE49-F238E27FC236}">
                <a16:creationId xmlns:a16="http://schemas.microsoft.com/office/drawing/2014/main" id="{A2390EA5-E602-B64A-B658-E9A6039B9DCF}"/>
              </a:ext>
            </a:extLst>
          </p:cNvPr>
          <p:cNvPicPr>
            <a:picLocks noChangeAspect="1"/>
          </p:cNvPicPr>
          <p:nvPr>
            <a:audioFile r:link="rId1"/>
            <p:extLst>
              <p:ext uri="{DAA4B4D4-6D71-4841-9C94-3DE7FCFB9230}">
                <p14:media xmlns:p14="http://schemas.microsoft.com/office/powerpoint/2010/main" r:embed="rId2">
                  <p14:trim st="75347" end="144575.1875"/>
                </p14:media>
              </p:ext>
            </p:extLst>
          </p:nvPr>
        </p:nvPicPr>
        <p:blipFill>
          <a:blip r:embed="rId9"/>
          <a:stretch>
            <a:fillRect/>
          </a:stretch>
        </p:blipFill>
        <p:spPr>
          <a:xfrm>
            <a:off x="-798036" y="199172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ti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42708" y="3715278"/>
            <a:ext cx="1096993" cy="529251"/>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4290" y="4558120"/>
            <a:ext cx="673222" cy="1051990"/>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6973" y="4532843"/>
            <a:ext cx="1102409" cy="1051990"/>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268" y="235636"/>
            <a:ext cx="646194" cy="495958"/>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639701" y="4705410"/>
            <a:ext cx="2188446" cy="1148011"/>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41974" y="5459168"/>
            <a:ext cx="2188446" cy="1148011"/>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6167" y="5154159"/>
            <a:ext cx="674257" cy="1051990"/>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0063" y="3271919"/>
            <a:ext cx="890999" cy="1364494"/>
          </a:xfrm>
          <a:prstGeom prst="rect">
            <a:avLst/>
          </a:prstGeom>
        </p:spPr>
      </p:pic>
      <p:pic>
        <p:nvPicPr>
          <p:cNvPr id="19" name="Picture 18">
            <a:extLst>
              <a:ext uri="{FF2B5EF4-FFF2-40B4-BE49-F238E27FC236}">
                <a16:creationId xmlns:a16="http://schemas.microsoft.com/office/drawing/2014/main" id="{347FAD5A-37DB-484F-99F2-D9213642B4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462" y="4324021"/>
            <a:ext cx="1102409" cy="1051990"/>
          </a:xfrm>
          <a:prstGeom prst="rect">
            <a:avLst/>
          </a:prstGeom>
        </p:spPr>
      </p:pic>
      <p:pic>
        <p:nvPicPr>
          <p:cNvPr id="20" name="Picture 19">
            <a:extLst>
              <a:ext uri="{FF2B5EF4-FFF2-40B4-BE49-F238E27FC236}">
                <a16:creationId xmlns:a16="http://schemas.microsoft.com/office/drawing/2014/main" id="{A11E5230-3F54-4FAF-ABEC-D8ABD2E1A3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638" y="235636"/>
            <a:ext cx="646194" cy="495958"/>
          </a:xfrm>
          <a:prstGeom prst="rect">
            <a:avLst/>
          </a:prstGeom>
        </p:spPr>
      </p:pic>
      <p:pic>
        <p:nvPicPr>
          <p:cNvPr id="21" name="Picture 20">
            <a:extLst>
              <a:ext uri="{FF2B5EF4-FFF2-40B4-BE49-F238E27FC236}">
                <a16:creationId xmlns:a16="http://schemas.microsoft.com/office/drawing/2014/main" id="{4710451C-15BB-4D69-A4DC-20AC511FB6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8985" y="3718534"/>
            <a:ext cx="1102409" cy="1051990"/>
          </a:xfrm>
          <a:prstGeom prst="rect">
            <a:avLst/>
          </a:prstGeom>
        </p:spPr>
      </p:pic>
      <p:pic>
        <p:nvPicPr>
          <p:cNvPr id="24" name="Picture 23">
            <a:extLst>
              <a:ext uri="{FF2B5EF4-FFF2-40B4-BE49-F238E27FC236}">
                <a16:creationId xmlns:a16="http://schemas.microsoft.com/office/drawing/2014/main" id="{255AB091-8ED8-4DED-82F2-091AF06DA8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1984" y="235635"/>
            <a:ext cx="646194" cy="495958"/>
          </a:xfrm>
          <a:prstGeom prst="rect">
            <a:avLst/>
          </a:prstGeom>
        </p:spPr>
      </p:pic>
      <p:pic>
        <p:nvPicPr>
          <p:cNvPr id="22" name="Picture 6">
            <a:extLst>
              <a:ext uri="{FF2B5EF4-FFF2-40B4-BE49-F238E27FC236}">
                <a16:creationId xmlns:a16="http://schemas.microsoft.com/office/drawing/2014/main" id="{6A7F99E4-1937-4A3F-AA56-D01E830E67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38968" y="88429"/>
            <a:ext cx="1152225" cy="7903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E9E34EE-B7A4-243D-DFF2-3C7BB9B706A4}"/>
              </a:ext>
            </a:extLst>
          </p:cNvPr>
          <p:cNvPicPr>
            <a:picLocks noChangeAspect="1"/>
          </p:cNvPicPr>
          <p:nvPr/>
        </p:nvPicPr>
        <p:blipFill>
          <a:blip r:embed="rId15"/>
          <a:stretch>
            <a:fillRect/>
          </a:stretch>
        </p:blipFill>
        <p:spPr>
          <a:xfrm>
            <a:off x="10814347" y="5157546"/>
            <a:ext cx="676715" cy="1048603"/>
          </a:xfrm>
          <a:prstGeom prst="rect">
            <a:avLst/>
          </a:prstGeom>
        </p:spPr>
      </p:pic>
      <p:pic>
        <p:nvPicPr>
          <p:cNvPr id="3" name="Nhac-nen-PowerPoint-vui-nhon-www_nhacchuongvui_com">
            <a:hlinkClick r:id="" action="ppaction://media"/>
            <a:extLst>
              <a:ext uri="{FF2B5EF4-FFF2-40B4-BE49-F238E27FC236}">
                <a16:creationId xmlns:a16="http://schemas.microsoft.com/office/drawing/2014/main" id="{43F4C12A-8110-4963-9185-EDF158511EC8}"/>
              </a:ext>
            </a:extLst>
          </p:cNvPr>
          <p:cNvPicPr>
            <a:picLocks noChangeAspect="1"/>
          </p:cNvPicPr>
          <p:nvPr>
            <a:audioFile r:link="rId1"/>
            <p:extLst>
              <p:ext uri="{DAA4B4D4-6D71-4841-9C94-3DE7FCFB9230}">
                <p14:media xmlns:p14="http://schemas.microsoft.com/office/powerpoint/2010/main" r:embed="rId2">
                  <p14:trim st="90311" end="129320.1875"/>
                </p14:media>
              </p:ext>
            </p:extLst>
          </p:nvPr>
        </p:nvPicPr>
        <p:blipFill>
          <a:blip r:embed="rId16"/>
          <a:stretch>
            <a:fillRect/>
          </a:stretch>
        </p:blipFill>
        <p:spPr>
          <a:xfrm>
            <a:off x="242489" y="1534528"/>
            <a:ext cx="406400" cy="406400"/>
          </a:xfrm>
          <a:prstGeom prst="rect">
            <a:avLst/>
          </a:prstGeom>
        </p:spPr>
      </p:pic>
    </p:spTree>
    <p:extLst>
      <p:ext uri="{BB962C8B-B14F-4D97-AF65-F5344CB8AC3E}">
        <p14:creationId xmlns:p14="http://schemas.microsoft.com/office/powerpoint/2010/main" val="17576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14"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childTnLst>
                                  <p:subTnLst>
                                    <p:audio>
                                      <p:cMediaNode>
                                        <p:cTn display="0" masterRel="sameClick">
                                          <p:stCondLst>
                                            <p:cond evt="begin" delay="0">
                                              <p:tn val="7"/>
                                            </p:cond>
                                          </p:stCondLst>
                                          <p:endCondLst>
                                            <p:cond evt="onStopAudio" delay="0">
                                              <p:tgtEl>
                                                <p:sldTgt/>
                                              </p:tgtEl>
                                            </p:cond>
                                          </p:endCondLst>
                                        </p:cTn>
                                        <p:tgtEl>
                                          <p:sndTgt r:embed="rId4" name="Sói kêu.wav"/>
                                        </p:tgtEl>
                                      </p:cMediaNode>
                                    </p:audio>
                                  </p:sub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5" name="Cừu kêu.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250"/>
                                        <p:tgtEl>
                                          <p:spTgt spid="11"/>
                                        </p:tgtEl>
                                        <p:attrNameLst>
                                          <p:attrName>ppt_w</p:attrName>
                                        </p:attrNameLst>
                                      </p:cBhvr>
                                      <p:tavLst>
                                        <p:tav tm="0">
                                          <p:val>
                                            <p:strVal val="ppt_w"/>
                                          </p:val>
                                        </p:tav>
                                        <p:tav tm="100000">
                                          <p:val>
                                            <p:fltVal val="0"/>
                                          </p:val>
                                        </p:tav>
                                      </p:tavLst>
                                    </p:anim>
                                    <p:anim calcmode="lin" valueType="num">
                                      <p:cBhvr>
                                        <p:cTn id="17" dur="250"/>
                                        <p:tgtEl>
                                          <p:spTgt spid="11"/>
                                        </p:tgtEl>
                                        <p:attrNameLst>
                                          <p:attrName>ppt_h</p:attrName>
                                        </p:attrNameLst>
                                      </p:cBhvr>
                                      <p:tavLst>
                                        <p:tav tm="0">
                                          <p:val>
                                            <p:strVal val="ppt_h"/>
                                          </p:val>
                                        </p:tav>
                                        <p:tav tm="100000">
                                          <p:val>
                                            <p:fltVal val="0"/>
                                          </p:val>
                                        </p:tav>
                                      </p:tavLst>
                                    </p:anim>
                                    <p:anim calcmode="lin" valueType="num">
                                      <p:cBhvr>
                                        <p:cTn id="18" dur="250"/>
                                        <p:tgtEl>
                                          <p:spTgt spid="11"/>
                                        </p:tgtEl>
                                        <p:attrNameLst>
                                          <p:attrName>style.rotation</p:attrName>
                                        </p:attrNameLst>
                                      </p:cBhvr>
                                      <p:tavLst>
                                        <p:tav tm="0">
                                          <p:val>
                                            <p:fltVal val="0"/>
                                          </p:val>
                                        </p:tav>
                                        <p:tav tm="100000">
                                          <p:val>
                                            <p:fltVal val="90"/>
                                          </p:val>
                                        </p:tav>
                                      </p:tavLst>
                                    </p:anim>
                                    <p:animEffect transition="out" filter="fade">
                                      <p:cBhvr>
                                        <p:cTn id="19" dur="250"/>
                                        <p:tgtEl>
                                          <p:spTgt spid="11"/>
                                        </p:tgtEl>
                                      </p:cBhvr>
                                    </p:animEffect>
                                    <p:set>
                                      <p:cBhvr>
                                        <p:cTn id="20" dur="1" fill="hold">
                                          <p:stCondLst>
                                            <p:cond delay="249"/>
                                          </p:stCondLst>
                                        </p:cTn>
                                        <p:tgtEl>
                                          <p:spTgt spid="11"/>
                                        </p:tgtEl>
                                        <p:attrNameLst>
                                          <p:attrName>style.visibility</p:attrName>
                                        </p:attrNameLst>
                                      </p:cBhvr>
                                      <p:to>
                                        <p:strVal val="hidden"/>
                                      </p:to>
                                    </p:set>
                                  </p:childTnLst>
                                </p:cTn>
                              </p:par>
                            </p:childTnLst>
                          </p:cTn>
                        </p:par>
                        <p:par>
                          <p:cTn id="21" fill="hold">
                            <p:stCondLst>
                              <p:cond delay="250"/>
                            </p:stCondLst>
                            <p:childTnLst>
                              <p:par>
                                <p:cTn id="22" presetID="10" presetClass="exit" presetSubtype="0" fill="hold" nodeType="afterEffect">
                                  <p:stCondLst>
                                    <p:cond delay="0"/>
                                  </p:stCondLst>
                                  <p:childTnLst>
                                    <p:animEffect transition="out" filter="fade">
                                      <p:cBhvr>
                                        <p:cTn id="23" dur="250"/>
                                        <p:tgtEl>
                                          <p:spTgt spid="15"/>
                                        </p:tgtEl>
                                      </p:cBhvr>
                                    </p:animEffect>
                                    <p:set>
                                      <p:cBhvr>
                                        <p:cTn id="24" dur="1" fill="hold">
                                          <p:stCondLst>
                                            <p:cond delay="249"/>
                                          </p:stCondLst>
                                        </p:cTn>
                                        <p:tgtEl>
                                          <p:spTgt spid="1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750"/>
                            </p:stCondLst>
                            <p:childTnLst>
                              <p:par>
                                <p:cTn id="33" presetID="35" presetClass="path" presetSubtype="0" accel="50000" decel="50000" fill="hold" nodeType="afterEffect">
                                  <p:stCondLst>
                                    <p:cond delay="0"/>
                                  </p:stCondLst>
                                  <p:childTnLst>
                                    <p:animMotion origin="layout" path="M 3.33333E-6 -1.11111E-6 L -0.29271 -0.04236 " pathEditMode="relative" rAng="0" ptsTypes="AA">
                                      <p:cBhvr>
                                        <p:cTn id="34" dur="2000" fill="hold"/>
                                        <p:tgtEl>
                                          <p:spTgt spid="16"/>
                                        </p:tgtEl>
                                        <p:attrNameLst>
                                          <p:attrName>ppt_x</p:attrName>
                                          <p:attrName>ppt_y</p:attrName>
                                        </p:attrNameLst>
                                      </p:cBhvr>
                                      <p:rCtr x="-14635" y="-2130"/>
                                    </p:animMotion>
                                  </p:childTnLst>
                                </p:cTn>
                              </p:par>
                              <p:par>
                                <p:cTn id="35" presetID="35" presetClass="path" presetSubtype="0" accel="50000" decel="50000" fill="hold" nodeType="withEffect">
                                  <p:stCondLst>
                                    <p:cond delay="0"/>
                                  </p:stCondLst>
                                  <p:childTnLst>
                                    <p:animMotion origin="layout" path="M -2.08333E-6 -7.40741E-7 L -0.29635 -0.03218 " pathEditMode="relative" rAng="0" ptsTypes="AA">
                                      <p:cBhvr>
                                        <p:cTn id="36" dur="2000" fill="hold"/>
                                        <p:tgtEl>
                                          <p:spTgt spid="17"/>
                                        </p:tgtEl>
                                        <p:attrNameLst>
                                          <p:attrName>ppt_x</p:attrName>
                                          <p:attrName>ppt_y</p:attrName>
                                        </p:attrNameLst>
                                      </p:cBhvr>
                                      <p:rCtr x="-14818" y="-1620"/>
                                    </p:animMotion>
                                  </p:childTnLst>
                                </p:cTn>
                              </p:par>
                            </p:childTnLst>
                          </p:cTn>
                        </p:par>
                        <p:par>
                          <p:cTn id="37" fill="hold">
                            <p:stCondLst>
                              <p:cond delay="2750"/>
                            </p:stCondLst>
                            <p:childTnLst>
                              <p:par>
                                <p:cTn id="38" presetID="47" presetClass="exit" presetSubtype="0" fill="hold" nodeType="afterEffect">
                                  <p:stCondLst>
                                    <p:cond delay="0"/>
                                  </p:stCondLst>
                                  <p:childTnLst>
                                    <p:animEffect transition="out" filter="fade">
                                      <p:cBhvr>
                                        <p:cTn id="39" dur="50"/>
                                        <p:tgtEl>
                                          <p:spTgt spid="17"/>
                                        </p:tgtEl>
                                      </p:cBhvr>
                                    </p:animEffect>
                                    <p:anim calcmode="lin" valueType="num">
                                      <p:cBhvr>
                                        <p:cTn id="40" dur="50"/>
                                        <p:tgtEl>
                                          <p:spTgt spid="17"/>
                                        </p:tgtEl>
                                        <p:attrNameLst>
                                          <p:attrName>ppt_x</p:attrName>
                                        </p:attrNameLst>
                                      </p:cBhvr>
                                      <p:tavLst>
                                        <p:tav tm="0">
                                          <p:val>
                                            <p:strVal val="ppt_x"/>
                                          </p:val>
                                        </p:tav>
                                        <p:tav tm="100000">
                                          <p:val>
                                            <p:strVal val="ppt_x"/>
                                          </p:val>
                                        </p:tav>
                                      </p:tavLst>
                                    </p:anim>
                                    <p:anim calcmode="lin" valueType="num">
                                      <p:cBhvr>
                                        <p:cTn id="41" dur="50"/>
                                        <p:tgtEl>
                                          <p:spTgt spid="17"/>
                                        </p:tgtEl>
                                        <p:attrNameLst>
                                          <p:attrName>ppt_y</p:attrName>
                                        </p:attrNameLst>
                                      </p:cBhvr>
                                      <p:tavLst>
                                        <p:tav tm="0">
                                          <p:val>
                                            <p:strVal val="ppt_y"/>
                                          </p:val>
                                        </p:tav>
                                        <p:tav tm="100000">
                                          <p:val>
                                            <p:strVal val="ppt_y-.1"/>
                                          </p:val>
                                        </p:tav>
                                      </p:tavLst>
                                    </p:anim>
                                    <p:set>
                                      <p:cBhvr>
                                        <p:cTn id="42" dur="1" fill="hold">
                                          <p:stCondLst>
                                            <p:cond delay="49"/>
                                          </p:stCondLst>
                                        </p:cTn>
                                        <p:tgtEl>
                                          <p:spTgt spid="17"/>
                                        </p:tgtEl>
                                        <p:attrNameLst>
                                          <p:attrName>style.visibility</p:attrName>
                                        </p:attrNameLst>
                                      </p:cBhvr>
                                      <p:to>
                                        <p:strVal val="hidden"/>
                                      </p:to>
                                    </p:set>
                                  </p:childTnLst>
                                </p:cTn>
                              </p:par>
                            </p:childTnLst>
                          </p:cTn>
                        </p:par>
                        <p:par>
                          <p:cTn id="43" fill="hold">
                            <p:stCondLst>
                              <p:cond delay="2800"/>
                            </p:stCondLst>
                            <p:childTnLst>
                              <p:par>
                                <p:cTn id="44" presetID="47"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500"/>
                                        <p:tgtEl>
                                          <p:spTgt spid="21"/>
                                        </p:tgtEl>
                                      </p:cBhvr>
                                    </p:animEffect>
                                    <p:anim calcmode="lin" valueType="num">
                                      <p:cBhvr>
                                        <p:cTn id="47" dur="1500" fill="hold"/>
                                        <p:tgtEl>
                                          <p:spTgt spid="21"/>
                                        </p:tgtEl>
                                        <p:attrNameLst>
                                          <p:attrName>ppt_x</p:attrName>
                                        </p:attrNameLst>
                                      </p:cBhvr>
                                      <p:tavLst>
                                        <p:tav tm="0">
                                          <p:val>
                                            <p:strVal val="#ppt_x"/>
                                          </p:val>
                                        </p:tav>
                                        <p:tav tm="100000">
                                          <p:val>
                                            <p:strVal val="#ppt_x"/>
                                          </p:val>
                                        </p:tav>
                                      </p:tavLst>
                                    </p:anim>
                                    <p:anim calcmode="lin" valueType="num">
                                      <p:cBhvr>
                                        <p:cTn id="48" dur="1500" fill="hold"/>
                                        <p:tgtEl>
                                          <p:spTgt spid="21"/>
                                        </p:tgtEl>
                                        <p:attrNameLst>
                                          <p:attrName>ppt_y</p:attrName>
                                        </p:attrNameLst>
                                      </p:cBhvr>
                                      <p:tavLst>
                                        <p:tav tm="0">
                                          <p:val>
                                            <p:strVal val="#ppt_y-.1"/>
                                          </p:val>
                                        </p:tav>
                                        <p:tav tm="100000">
                                          <p:val>
                                            <p:strVal val="#ppt_y"/>
                                          </p:val>
                                        </p:tav>
                                      </p:tavLst>
                                    </p:anim>
                                  </p:childTnLst>
                                </p:cTn>
                              </p:par>
                            </p:childTnLst>
                          </p:cTn>
                        </p:par>
                        <p:par>
                          <p:cTn id="49" fill="hold">
                            <p:stCondLst>
                              <p:cond delay="4300"/>
                            </p:stCondLst>
                            <p:childTnLst>
                              <p:par>
                                <p:cTn id="50" presetID="10"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subTnLst>
                                    <p:audio>
                                      <p:cMediaNode>
                                        <p:cTn display="0" masterRel="sameClick">
                                          <p:stCondLst>
                                            <p:cond evt="begin" delay="0">
                                              <p:tn val="50"/>
                                            </p:cond>
                                          </p:stCondLst>
                                          <p:endCondLst>
                                            <p:cond evt="onStopAudio" delay="0">
                                              <p:tgtEl>
                                                <p:sldTgt/>
                                              </p:tgtEl>
                                            </p:cond>
                                          </p:endCondLst>
                                        </p:cTn>
                                        <p:tgtEl>
                                          <p:sndTgt r:embed="rId6" name="Tiếng điểm.wav"/>
                                        </p:tgtEl>
                                      </p:cMediaNode>
                                    </p:audio>
                                  </p:subTnLst>
                                </p:cTn>
                              </p:par>
                            </p:childTnLst>
                          </p:cTn>
                        </p:par>
                        <p:par>
                          <p:cTn id="53" fill="hold">
                            <p:stCondLst>
                              <p:cond delay="48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5300"/>
                            </p:stCondLst>
                            <p:childTnLst>
                              <p:par>
                                <p:cTn id="58" presetID="42" presetClass="path" presetSubtype="0" accel="50000" decel="50000" fill="hold" nodeType="afterEffect">
                                  <p:stCondLst>
                                    <p:cond delay="0"/>
                                  </p:stCondLst>
                                  <p:childTnLst>
                                    <p:animMotion origin="layout" path="M 0 0 L 0 0.25 E" pathEditMode="relative" ptsTypes="">
                                      <p:cBhvr>
                                        <p:cTn id="59" dur="2000" fill="hold"/>
                                        <p:tgtEl>
                                          <p:spTgt spid="22"/>
                                        </p:tgtEl>
                                        <p:attrNameLst>
                                          <p:attrName>ppt_x</p:attrName>
                                          <p:attrName>ppt_y</p:attrName>
                                        </p:attrNameLst>
                                      </p:cBhvr>
                                    </p:animMotion>
                                  </p:childTnLst>
                                </p:cTn>
                              </p:par>
                            </p:childTnLst>
                          </p:cTn>
                        </p:par>
                        <p:par>
                          <p:cTn id="60" fill="hold">
                            <p:stCondLst>
                              <p:cond delay="7300"/>
                            </p:stCondLst>
                            <p:childTnLst>
                              <p:par>
                                <p:cTn id="61" presetID="10" presetClass="exit" presetSubtype="0" fill="hold" nodeType="after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2727">
                <p:cTn id="64"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23343C-22CC-1682-2A02-E473F8185F10}"/>
              </a:ext>
            </a:extLst>
          </p:cNvPr>
          <p:cNvSpPr/>
          <p:nvPr/>
        </p:nvSpPr>
        <p:spPr>
          <a:xfrm>
            <a:off x="1133843" y="495669"/>
            <a:ext cx="9921141" cy="1970594"/>
          </a:xfrm>
          <a:prstGeom prst="roundRect">
            <a:avLst/>
          </a:prstGeom>
          <a:solidFill>
            <a:srgbClr val="FFB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accent3">
                    <a:lumMod val="10000"/>
                  </a:schemeClr>
                </a:solidFill>
              </a:rPr>
              <a:t>Chúng ta nên dành tình cảm gì với anh chị em trong nhà?</a:t>
            </a:r>
            <a:endParaRPr lang="en-US" sz="5400" dirty="0">
              <a:solidFill>
                <a:schemeClr val="accent3">
                  <a:lumMod val="10000"/>
                </a:schemeClr>
              </a:solidFill>
            </a:endParaRPr>
          </a:p>
        </p:txBody>
      </p:sp>
      <p:sp>
        <p:nvSpPr>
          <p:cNvPr id="3" name="Rectangle: Rounded Corners 2">
            <a:extLst>
              <a:ext uri="{FF2B5EF4-FFF2-40B4-BE49-F238E27FC236}">
                <a16:creationId xmlns:a16="http://schemas.microsoft.com/office/drawing/2014/main" id="{0D2B24CB-DD5A-3783-8F03-54B2056A81A0}"/>
              </a:ext>
            </a:extLst>
          </p:cNvPr>
          <p:cNvSpPr/>
          <p:nvPr/>
        </p:nvSpPr>
        <p:spPr>
          <a:xfrm>
            <a:off x="913310" y="3810670"/>
            <a:ext cx="4936986" cy="1363305"/>
          </a:xfrm>
          <a:prstGeom prst="roundRect">
            <a:avLst/>
          </a:prstGeom>
          <a:solidFill>
            <a:srgbClr val="BA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accent3">
                    <a:lumMod val="10000"/>
                  </a:schemeClr>
                </a:solidFill>
              </a:rPr>
              <a:t>A</a:t>
            </a:r>
            <a:r>
              <a:rPr lang="vi-VN" sz="4800">
                <a:solidFill>
                  <a:schemeClr val="accent3">
                    <a:lumMod val="10000"/>
                  </a:schemeClr>
                </a:solidFill>
              </a:rPr>
              <a:t>. </a:t>
            </a:r>
            <a:r>
              <a:rPr lang="en-US" sz="4800">
                <a:solidFill>
                  <a:schemeClr val="accent3">
                    <a:lumMod val="10000"/>
                  </a:schemeClr>
                </a:solidFill>
              </a:rPr>
              <a:t>ghen ghét</a:t>
            </a:r>
            <a:endParaRPr lang="en-US" sz="4800" dirty="0">
              <a:solidFill>
                <a:schemeClr val="accent3">
                  <a:lumMod val="10000"/>
                </a:schemeClr>
              </a:solidFill>
            </a:endParaRPr>
          </a:p>
        </p:txBody>
      </p:sp>
      <p:sp>
        <p:nvSpPr>
          <p:cNvPr id="4" name="Rectangle: Rounded Corners 3">
            <a:extLst>
              <a:ext uri="{FF2B5EF4-FFF2-40B4-BE49-F238E27FC236}">
                <a16:creationId xmlns:a16="http://schemas.microsoft.com/office/drawing/2014/main" id="{6F506C3B-5CA1-83BE-E275-A997D948673F}"/>
              </a:ext>
            </a:extLst>
          </p:cNvPr>
          <p:cNvSpPr/>
          <p:nvPr/>
        </p:nvSpPr>
        <p:spPr>
          <a:xfrm>
            <a:off x="6338530" y="3810670"/>
            <a:ext cx="4936986" cy="1363305"/>
          </a:xfrm>
          <a:prstGeom prst="roundRect">
            <a:avLst/>
          </a:prstGeom>
          <a:solidFill>
            <a:srgbClr val="FFF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accent3">
                    <a:lumMod val="10000"/>
                  </a:schemeClr>
                </a:solidFill>
              </a:rPr>
              <a:t>B</a:t>
            </a:r>
            <a:r>
              <a:rPr lang="vi-VN" sz="4800">
                <a:solidFill>
                  <a:schemeClr val="accent3">
                    <a:lumMod val="10000"/>
                  </a:schemeClr>
                </a:solidFill>
              </a:rPr>
              <a:t>. </a:t>
            </a:r>
            <a:r>
              <a:rPr lang="en-US" sz="4800">
                <a:solidFill>
                  <a:schemeClr val="accent3">
                    <a:lumMod val="10000"/>
                  </a:schemeClr>
                </a:solidFill>
              </a:rPr>
              <a:t>yêu thương</a:t>
            </a:r>
            <a:endParaRPr lang="en-US" sz="4800" dirty="0">
              <a:solidFill>
                <a:schemeClr val="accent3">
                  <a:lumMod val="10000"/>
                </a:schemeClr>
              </a:solidFill>
            </a:endParaRPr>
          </a:p>
        </p:txBody>
      </p:sp>
      <p:pic>
        <p:nvPicPr>
          <p:cNvPr id="5" name="Picture 2" descr="True And False PNG Photo - PNG All">
            <a:extLst>
              <a:ext uri="{FF2B5EF4-FFF2-40B4-BE49-F238E27FC236}">
                <a16:creationId xmlns:a16="http://schemas.microsoft.com/office/drawing/2014/main" id="{16C0D784-C2A9-609C-4ADC-20BF6BD175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3" t="8598" r="52883" b="11644"/>
          <a:stretch/>
        </p:blipFill>
        <p:spPr bwMode="auto">
          <a:xfrm>
            <a:off x="10420369" y="3100669"/>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ue And False PNG Photo - PNG All">
            <a:extLst>
              <a:ext uri="{FF2B5EF4-FFF2-40B4-BE49-F238E27FC236}">
                <a16:creationId xmlns:a16="http://schemas.microsoft.com/office/drawing/2014/main" id="{3E004050-D328-DBF3-211A-84D741EC19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639" t="10121" r="1107" b="10121"/>
          <a:stretch/>
        </p:blipFill>
        <p:spPr bwMode="auto">
          <a:xfrm>
            <a:off x="5004954" y="3100669"/>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7" name="Nhac-nen-PowerPoint-vui-nhon-www_nhacchuongvui_com">
            <a:hlinkClick r:id="" action="ppaction://media"/>
            <a:extLst>
              <a:ext uri="{FF2B5EF4-FFF2-40B4-BE49-F238E27FC236}">
                <a16:creationId xmlns:a16="http://schemas.microsoft.com/office/drawing/2014/main" id="{236B59F8-D5AA-1CC9-E07D-B072DAEFFC1E}"/>
              </a:ext>
            </a:extLst>
          </p:cNvPr>
          <p:cNvPicPr>
            <a:picLocks noChangeAspect="1"/>
          </p:cNvPicPr>
          <p:nvPr>
            <a:audioFile r:link="rId1"/>
            <p:extLst>
              <p:ext uri="{DAA4B4D4-6D71-4841-9C94-3DE7FCFB9230}">
                <p14:media xmlns:p14="http://schemas.microsoft.com/office/powerpoint/2010/main" r:embed="rId2">
                  <p14:trim st="105211" end="114019.1875"/>
                </p14:media>
              </p:ext>
            </p:extLst>
          </p:nvPr>
        </p:nvPicPr>
        <p:blipFill>
          <a:blip r:embed="rId8"/>
          <a:stretch>
            <a:fillRect/>
          </a:stretch>
        </p:blipFill>
        <p:spPr>
          <a:xfrm>
            <a:off x="242489" y="153452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5" name="Tieng-ting-www_nhacchuongvui_com.wav"/>
                                        </p:tgtEl>
                                      </p:cMediaNode>
                                    </p:audio>
                                  </p:sub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
                  </p:tgtEl>
                </p:cond>
              </p:nextCondLst>
            </p:seq>
            <p:audio>
              <p:cMediaNode vol="13636">
                <p:cTn id="1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42708" y="3715278"/>
            <a:ext cx="1096993" cy="529251"/>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6973" y="4532843"/>
            <a:ext cx="1102409" cy="1051990"/>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268" y="235636"/>
            <a:ext cx="646194" cy="495958"/>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639701" y="4705410"/>
            <a:ext cx="2188446" cy="1148011"/>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41974" y="5459168"/>
            <a:ext cx="2188446" cy="1148011"/>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6167" y="5154159"/>
            <a:ext cx="674257" cy="1051990"/>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0063" y="3271919"/>
            <a:ext cx="890999" cy="1364494"/>
          </a:xfrm>
          <a:prstGeom prst="rect">
            <a:avLst/>
          </a:prstGeom>
        </p:spPr>
      </p:pic>
      <p:pic>
        <p:nvPicPr>
          <p:cNvPr id="19" name="Picture 18">
            <a:extLst>
              <a:ext uri="{FF2B5EF4-FFF2-40B4-BE49-F238E27FC236}">
                <a16:creationId xmlns:a16="http://schemas.microsoft.com/office/drawing/2014/main" id="{347FAD5A-37DB-484F-99F2-D9213642B4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462" y="4324021"/>
            <a:ext cx="1102409" cy="1051990"/>
          </a:xfrm>
          <a:prstGeom prst="rect">
            <a:avLst/>
          </a:prstGeom>
        </p:spPr>
      </p:pic>
      <p:pic>
        <p:nvPicPr>
          <p:cNvPr id="20" name="Picture 19">
            <a:extLst>
              <a:ext uri="{FF2B5EF4-FFF2-40B4-BE49-F238E27FC236}">
                <a16:creationId xmlns:a16="http://schemas.microsoft.com/office/drawing/2014/main" id="{A11E5230-3F54-4FAF-ABEC-D8ABD2E1A3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638" y="235636"/>
            <a:ext cx="646194" cy="495958"/>
          </a:xfrm>
          <a:prstGeom prst="rect">
            <a:avLst/>
          </a:prstGeom>
        </p:spPr>
      </p:pic>
      <p:pic>
        <p:nvPicPr>
          <p:cNvPr id="21" name="Picture 20">
            <a:extLst>
              <a:ext uri="{FF2B5EF4-FFF2-40B4-BE49-F238E27FC236}">
                <a16:creationId xmlns:a16="http://schemas.microsoft.com/office/drawing/2014/main" id="{4710451C-15BB-4D69-A4DC-20AC511FB6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8985" y="3718534"/>
            <a:ext cx="1102409" cy="1051990"/>
          </a:xfrm>
          <a:prstGeom prst="rect">
            <a:avLst/>
          </a:prstGeom>
        </p:spPr>
      </p:pic>
      <p:pic>
        <p:nvPicPr>
          <p:cNvPr id="24" name="Picture 23">
            <a:extLst>
              <a:ext uri="{FF2B5EF4-FFF2-40B4-BE49-F238E27FC236}">
                <a16:creationId xmlns:a16="http://schemas.microsoft.com/office/drawing/2014/main" id="{255AB091-8ED8-4DED-82F2-091AF06DA8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1984" y="235635"/>
            <a:ext cx="646194" cy="495958"/>
          </a:xfrm>
          <a:prstGeom prst="rect">
            <a:avLst/>
          </a:prstGeom>
        </p:spPr>
      </p:pic>
      <p:pic>
        <p:nvPicPr>
          <p:cNvPr id="22" name="Picture 21">
            <a:extLst>
              <a:ext uri="{FF2B5EF4-FFF2-40B4-BE49-F238E27FC236}">
                <a16:creationId xmlns:a16="http://schemas.microsoft.com/office/drawing/2014/main" id="{E78EE97B-B551-4E6D-B1E4-E5BDFD4B19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1354" y="235635"/>
            <a:ext cx="646194" cy="495958"/>
          </a:xfrm>
          <a:prstGeom prst="rect">
            <a:avLst/>
          </a:prstGeom>
        </p:spPr>
      </p:pic>
      <p:pic>
        <p:nvPicPr>
          <p:cNvPr id="23" name="Picture 22">
            <a:extLst>
              <a:ext uri="{FF2B5EF4-FFF2-40B4-BE49-F238E27FC236}">
                <a16:creationId xmlns:a16="http://schemas.microsoft.com/office/drawing/2014/main" id="{E5E35A86-2778-4BDB-B75E-A58329CB9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268" y="4933173"/>
            <a:ext cx="1102409" cy="1051990"/>
          </a:xfrm>
          <a:prstGeom prst="rect">
            <a:avLst/>
          </a:prstGeom>
        </p:spPr>
      </p:pic>
      <p:pic>
        <p:nvPicPr>
          <p:cNvPr id="25" name="Picture 4">
            <a:extLst>
              <a:ext uri="{FF2B5EF4-FFF2-40B4-BE49-F238E27FC236}">
                <a16:creationId xmlns:a16="http://schemas.microsoft.com/office/drawing/2014/main" id="{2F91C763-816A-4F1E-8B75-39F781369F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8110" y="59721"/>
            <a:ext cx="980820" cy="98082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C85CED8-36AE-4D2D-93D2-B3EFEA09CD8F}"/>
              </a:ext>
            </a:extLst>
          </p:cNvPr>
          <p:cNvGrpSpPr/>
          <p:nvPr/>
        </p:nvGrpSpPr>
        <p:grpSpPr>
          <a:xfrm>
            <a:off x="3718135" y="-4331754"/>
            <a:ext cx="4647677" cy="4332647"/>
            <a:chOff x="3861808" y="1469508"/>
            <a:chExt cx="4648888" cy="4333776"/>
          </a:xfrm>
        </p:grpSpPr>
        <p:pic>
          <p:nvPicPr>
            <p:cNvPr id="8" name="Picture 7">
              <a:extLst>
                <a:ext uri="{FF2B5EF4-FFF2-40B4-BE49-F238E27FC236}">
                  <a16:creationId xmlns:a16="http://schemas.microsoft.com/office/drawing/2014/main" id="{58C4A9AB-196A-4529-AEDD-A10AEC7997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61808" y="1469508"/>
              <a:ext cx="4648888" cy="4333776"/>
            </a:xfrm>
            <a:prstGeom prst="rect">
              <a:avLst/>
            </a:prstGeom>
          </p:spPr>
        </p:pic>
        <p:pic>
          <p:nvPicPr>
            <p:cNvPr id="9" name="Picture 8">
              <a:extLst>
                <a:ext uri="{FF2B5EF4-FFF2-40B4-BE49-F238E27FC236}">
                  <a16:creationId xmlns:a16="http://schemas.microsoft.com/office/drawing/2014/main" id="{5BF400CC-F100-4B59-83C3-EDB83BA553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86140" y="1831146"/>
              <a:ext cx="3225612" cy="2553836"/>
            </a:xfrm>
            <a:prstGeom prst="rect">
              <a:avLst/>
            </a:prstGeom>
          </p:spPr>
        </p:pic>
        <p:sp>
          <p:nvSpPr>
            <p:cNvPr id="10" name="Rectangle 9">
              <a:extLst>
                <a:ext uri="{FF2B5EF4-FFF2-40B4-BE49-F238E27FC236}">
                  <a16:creationId xmlns:a16="http://schemas.microsoft.com/office/drawing/2014/main" id="{2D4797E7-99AF-4F0B-A8BE-634CAEE7839A}"/>
                </a:ext>
              </a:extLst>
            </p:cNvPr>
            <p:cNvSpPr/>
            <p:nvPr/>
          </p:nvSpPr>
          <p:spPr>
            <a:xfrm>
              <a:off x="4168025" y="4371379"/>
              <a:ext cx="4036454" cy="746340"/>
            </a:xfrm>
            <a:prstGeom prst="rect">
              <a:avLst/>
            </a:prstGeom>
            <a:noFill/>
          </p:spPr>
          <p:txBody>
            <a:bodyPr wrap="none" lIns="91416" tIns="45708" rIns="91416" bIns="45708" numCol="1">
              <a:prstTxWarp prst="textChevron">
                <a:avLst/>
              </a:prstTxWarp>
              <a:spAutoFit/>
            </a:bodyPr>
            <a:lstStyle/>
            <a:p>
              <a:pPr algn="ctr"/>
              <a:r>
                <a:rPr lang="en-US" sz="1999" b="1">
                  <a:ln w="6600">
                    <a:solidFill>
                      <a:srgbClr val="D7493B"/>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CHIẾN THẮNG</a:t>
              </a:r>
              <a:endParaRPr lang="en-US" sz="1999" b="1">
                <a:ln w="6600">
                  <a:solidFill>
                    <a:srgbClr val="D7493B"/>
                  </a:solidFill>
                  <a:prstDash val="solid"/>
                </a:ln>
                <a:solidFill>
                  <a:srgbClr val="FFFFFF"/>
                </a:solidFill>
                <a:effectLst>
                  <a:outerShdw dist="38100" dir="2700000" algn="tl" rotWithShape="0">
                    <a:schemeClr val="accent2"/>
                  </a:outerShdw>
                </a:effectLst>
              </a:endParaRPr>
            </a:p>
          </p:txBody>
        </p:sp>
      </p:grpSp>
      <p:pic>
        <p:nvPicPr>
          <p:cNvPr id="3" name="cừu cứu">
            <a:extLst>
              <a:ext uri="{FF2B5EF4-FFF2-40B4-BE49-F238E27FC236}">
                <a16:creationId xmlns:a16="http://schemas.microsoft.com/office/drawing/2014/main" id="{CF5ED073-EE3B-5C53-C4C2-5F76C4B0E17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25874" y="4541476"/>
            <a:ext cx="673222" cy="1051990"/>
          </a:xfrm>
          <a:prstGeom prst="rect">
            <a:avLst/>
          </a:prstGeom>
        </p:spPr>
      </p:pic>
      <p:pic>
        <p:nvPicPr>
          <p:cNvPr id="4" name="Nhac-nen-PowerPoint-vui-nhon-www_nhacchuongvui_com">
            <a:hlinkClick r:id="" action="ppaction://media"/>
            <a:extLst>
              <a:ext uri="{FF2B5EF4-FFF2-40B4-BE49-F238E27FC236}">
                <a16:creationId xmlns:a16="http://schemas.microsoft.com/office/drawing/2014/main" id="{C562CF1C-D400-D12A-48AB-12B51974DC37}"/>
              </a:ext>
            </a:extLst>
          </p:cNvPr>
          <p:cNvPicPr>
            <a:picLocks noChangeAspect="1"/>
          </p:cNvPicPr>
          <p:nvPr>
            <a:audioFile r:link="rId1"/>
            <p:extLst>
              <p:ext uri="{DAA4B4D4-6D71-4841-9C94-3DE7FCFB9230}">
                <p14:media xmlns:p14="http://schemas.microsoft.com/office/powerpoint/2010/main" r:embed="rId2">
                  <p14:trim st="169396" end="48411.1875"/>
                </p14:media>
              </p:ext>
            </p:extLst>
          </p:nvPr>
        </p:nvPicPr>
        <p:blipFill>
          <a:blip r:embed="rId18"/>
          <a:stretch>
            <a:fillRect/>
          </a:stretch>
        </p:blipFill>
        <p:spPr>
          <a:xfrm>
            <a:off x="242489" y="1534528"/>
            <a:ext cx="406400" cy="406400"/>
          </a:xfrm>
          <a:prstGeom prst="rect">
            <a:avLst/>
          </a:prstGeom>
        </p:spPr>
      </p:pic>
    </p:spTree>
    <p:extLst>
      <p:ext uri="{BB962C8B-B14F-4D97-AF65-F5344CB8AC3E}">
        <p14:creationId xmlns:p14="http://schemas.microsoft.com/office/powerpoint/2010/main" val="31264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3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childTnLst>
                                  <p:subTnLst>
                                    <p:audio>
                                      <p:cMediaNode>
                                        <p:cTn display="0" masterRel="sameClick">
                                          <p:stCondLst>
                                            <p:cond evt="begin" delay="0">
                                              <p:tn val="7"/>
                                            </p:cond>
                                          </p:stCondLst>
                                          <p:endCondLst>
                                            <p:cond evt="onStopAudio" delay="0">
                                              <p:tgtEl>
                                                <p:sldTgt/>
                                              </p:tgtEl>
                                            </p:cond>
                                          </p:endCondLst>
                                        </p:cTn>
                                        <p:tgtEl>
                                          <p:sndTgt r:embed="rId4" name="Sói kêu.wav"/>
                                        </p:tgtEl>
                                      </p:cMediaNode>
                                    </p:audio>
                                  </p:sub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5" name="Cừu kêu.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250"/>
                                        <p:tgtEl>
                                          <p:spTgt spid="3"/>
                                        </p:tgtEl>
                                        <p:attrNameLst>
                                          <p:attrName>ppt_w</p:attrName>
                                        </p:attrNameLst>
                                      </p:cBhvr>
                                      <p:tavLst>
                                        <p:tav tm="0">
                                          <p:val>
                                            <p:strVal val="ppt_w"/>
                                          </p:val>
                                        </p:tav>
                                        <p:tav tm="100000">
                                          <p:val>
                                            <p:fltVal val="0"/>
                                          </p:val>
                                        </p:tav>
                                      </p:tavLst>
                                    </p:anim>
                                    <p:anim calcmode="lin" valueType="num">
                                      <p:cBhvr>
                                        <p:cTn id="17" dur="250"/>
                                        <p:tgtEl>
                                          <p:spTgt spid="3"/>
                                        </p:tgtEl>
                                        <p:attrNameLst>
                                          <p:attrName>ppt_h</p:attrName>
                                        </p:attrNameLst>
                                      </p:cBhvr>
                                      <p:tavLst>
                                        <p:tav tm="0">
                                          <p:val>
                                            <p:strVal val="ppt_h"/>
                                          </p:val>
                                        </p:tav>
                                        <p:tav tm="100000">
                                          <p:val>
                                            <p:fltVal val="0"/>
                                          </p:val>
                                        </p:tav>
                                      </p:tavLst>
                                    </p:anim>
                                    <p:anim calcmode="lin" valueType="num">
                                      <p:cBhvr>
                                        <p:cTn id="18" dur="250"/>
                                        <p:tgtEl>
                                          <p:spTgt spid="3"/>
                                        </p:tgtEl>
                                        <p:attrNameLst>
                                          <p:attrName>style.rotation</p:attrName>
                                        </p:attrNameLst>
                                      </p:cBhvr>
                                      <p:tavLst>
                                        <p:tav tm="0">
                                          <p:val>
                                            <p:fltVal val="0"/>
                                          </p:val>
                                        </p:tav>
                                        <p:tav tm="100000">
                                          <p:val>
                                            <p:fltVal val="90"/>
                                          </p:val>
                                        </p:tav>
                                      </p:tavLst>
                                    </p:anim>
                                    <p:animEffect transition="out" filter="fade">
                                      <p:cBhvr>
                                        <p:cTn id="19" dur="250"/>
                                        <p:tgtEl>
                                          <p:spTgt spid="3"/>
                                        </p:tgtEl>
                                      </p:cBhvr>
                                    </p:animEffect>
                                    <p:set>
                                      <p:cBhvr>
                                        <p:cTn id="20" dur="1" fill="hold">
                                          <p:stCondLst>
                                            <p:cond delay="249"/>
                                          </p:stCondLst>
                                        </p:cTn>
                                        <p:tgtEl>
                                          <p:spTgt spid="3"/>
                                        </p:tgtEl>
                                        <p:attrNameLst>
                                          <p:attrName>style.visibility</p:attrName>
                                        </p:attrNameLst>
                                      </p:cBhvr>
                                      <p:to>
                                        <p:strVal val="hidden"/>
                                      </p:to>
                                    </p:set>
                                  </p:childTnLst>
                                </p:cTn>
                              </p:par>
                            </p:childTnLst>
                          </p:cTn>
                        </p:par>
                        <p:par>
                          <p:cTn id="21" fill="hold">
                            <p:stCondLst>
                              <p:cond delay="250"/>
                            </p:stCondLst>
                            <p:childTnLst>
                              <p:par>
                                <p:cTn id="22" presetID="10" presetClass="exit" presetSubtype="0" fill="hold" nodeType="afterEffect">
                                  <p:stCondLst>
                                    <p:cond delay="0"/>
                                  </p:stCondLst>
                                  <p:childTnLst>
                                    <p:animEffect transition="out" filter="fade">
                                      <p:cBhvr>
                                        <p:cTn id="23" dur="250"/>
                                        <p:tgtEl>
                                          <p:spTgt spid="15"/>
                                        </p:tgtEl>
                                      </p:cBhvr>
                                    </p:animEffect>
                                    <p:set>
                                      <p:cBhvr>
                                        <p:cTn id="24" dur="1" fill="hold">
                                          <p:stCondLst>
                                            <p:cond delay="249"/>
                                          </p:stCondLst>
                                        </p:cTn>
                                        <p:tgtEl>
                                          <p:spTgt spid="1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750"/>
                            </p:stCondLst>
                            <p:childTnLst>
                              <p:par>
                                <p:cTn id="33" presetID="35" presetClass="path" presetSubtype="0" accel="50000" decel="50000" fill="hold" nodeType="afterEffect">
                                  <p:stCondLst>
                                    <p:cond delay="0"/>
                                  </p:stCondLst>
                                  <p:childTnLst>
                                    <p:animMotion origin="layout" path="M 3.33333E-6 -1.11111E-6 L -0.29271 -0.04236 " pathEditMode="relative" rAng="0" ptsTypes="AA">
                                      <p:cBhvr>
                                        <p:cTn id="34" dur="2000" fill="hold"/>
                                        <p:tgtEl>
                                          <p:spTgt spid="16"/>
                                        </p:tgtEl>
                                        <p:attrNameLst>
                                          <p:attrName>ppt_x</p:attrName>
                                          <p:attrName>ppt_y</p:attrName>
                                        </p:attrNameLst>
                                      </p:cBhvr>
                                      <p:rCtr x="-14635" y="-2130"/>
                                    </p:animMotion>
                                  </p:childTnLst>
                                </p:cTn>
                              </p:par>
                              <p:par>
                                <p:cTn id="35" presetID="35" presetClass="path" presetSubtype="0" accel="50000" decel="50000" fill="hold" nodeType="withEffect">
                                  <p:stCondLst>
                                    <p:cond delay="0"/>
                                  </p:stCondLst>
                                  <p:childTnLst>
                                    <p:animMotion origin="layout" path="M -2.08333E-6 -7.40741E-7 L -0.29635 -0.03218 " pathEditMode="relative" rAng="0" ptsTypes="AA">
                                      <p:cBhvr>
                                        <p:cTn id="36" dur="2000" fill="hold"/>
                                        <p:tgtEl>
                                          <p:spTgt spid="17"/>
                                        </p:tgtEl>
                                        <p:attrNameLst>
                                          <p:attrName>ppt_x</p:attrName>
                                          <p:attrName>ppt_y</p:attrName>
                                        </p:attrNameLst>
                                      </p:cBhvr>
                                      <p:rCtr x="-14818" y="-1620"/>
                                    </p:animMotion>
                                  </p:childTnLst>
                                </p:cTn>
                              </p:par>
                            </p:childTnLst>
                          </p:cTn>
                        </p:par>
                        <p:par>
                          <p:cTn id="37" fill="hold">
                            <p:stCondLst>
                              <p:cond delay="2750"/>
                            </p:stCondLst>
                            <p:childTnLst>
                              <p:par>
                                <p:cTn id="38" presetID="47" presetClass="exit" presetSubtype="0" fill="hold" nodeType="afterEffect">
                                  <p:stCondLst>
                                    <p:cond delay="0"/>
                                  </p:stCondLst>
                                  <p:childTnLst>
                                    <p:animEffect transition="out" filter="fade">
                                      <p:cBhvr>
                                        <p:cTn id="39" dur="50"/>
                                        <p:tgtEl>
                                          <p:spTgt spid="17"/>
                                        </p:tgtEl>
                                      </p:cBhvr>
                                    </p:animEffect>
                                    <p:anim calcmode="lin" valueType="num">
                                      <p:cBhvr>
                                        <p:cTn id="40" dur="50"/>
                                        <p:tgtEl>
                                          <p:spTgt spid="17"/>
                                        </p:tgtEl>
                                        <p:attrNameLst>
                                          <p:attrName>ppt_x</p:attrName>
                                        </p:attrNameLst>
                                      </p:cBhvr>
                                      <p:tavLst>
                                        <p:tav tm="0">
                                          <p:val>
                                            <p:strVal val="ppt_x"/>
                                          </p:val>
                                        </p:tav>
                                        <p:tav tm="100000">
                                          <p:val>
                                            <p:strVal val="ppt_x"/>
                                          </p:val>
                                        </p:tav>
                                      </p:tavLst>
                                    </p:anim>
                                    <p:anim calcmode="lin" valueType="num">
                                      <p:cBhvr>
                                        <p:cTn id="41" dur="50"/>
                                        <p:tgtEl>
                                          <p:spTgt spid="17"/>
                                        </p:tgtEl>
                                        <p:attrNameLst>
                                          <p:attrName>ppt_y</p:attrName>
                                        </p:attrNameLst>
                                      </p:cBhvr>
                                      <p:tavLst>
                                        <p:tav tm="0">
                                          <p:val>
                                            <p:strVal val="ppt_y"/>
                                          </p:val>
                                        </p:tav>
                                        <p:tav tm="100000">
                                          <p:val>
                                            <p:strVal val="ppt_y-.1"/>
                                          </p:val>
                                        </p:tav>
                                      </p:tavLst>
                                    </p:anim>
                                    <p:set>
                                      <p:cBhvr>
                                        <p:cTn id="42" dur="1" fill="hold">
                                          <p:stCondLst>
                                            <p:cond delay="49"/>
                                          </p:stCondLst>
                                        </p:cTn>
                                        <p:tgtEl>
                                          <p:spTgt spid="17"/>
                                        </p:tgtEl>
                                        <p:attrNameLst>
                                          <p:attrName>style.visibility</p:attrName>
                                        </p:attrNameLst>
                                      </p:cBhvr>
                                      <p:to>
                                        <p:strVal val="hidden"/>
                                      </p:to>
                                    </p:set>
                                  </p:childTnLst>
                                </p:cTn>
                              </p:par>
                            </p:childTnLst>
                          </p:cTn>
                        </p:par>
                        <p:par>
                          <p:cTn id="43" fill="hold">
                            <p:stCondLst>
                              <p:cond delay="2800"/>
                            </p:stCondLst>
                            <p:childTnLst>
                              <p:par>
                                <p:cTn id="44" presetID="47"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
                                        <p:tgtEl>
                                          <p:spTgt spid="23"/>
                                        </p:tgtEl>
                                      </p:cBhvr>
                                    </p:animEffect>
                                    <p:anim calcmode="lin" valueType="num">
                                      <p:cBhvr>
                                        <p:cTn id="47" dur="50" fill="hold"/>
                                        <p:tgtEl>
                                          <p:spTgt spid="23"/>
                                        </p:tgtEl>
                                        <p:attrNameLst>
                                          <p:attrName>ppt_x</p:attrName>
                                        </p:attrNameLst>
                                      </p:cBhvr>
                                      <p:tavLst>
                                        <p:tav tm="0">
                                          <p:val>
                                            <p:strVal val="#ppt_x"/>
                                          </p:val>
                                        </p:tav>
                                        <p:tav tm="100000">
                                          <p:val>
                                            <p:strVal val="#ppt_x"/>
                                          </p:val>
                                        </p:tav>
                                      </p:tavLst>
                                    </p:anim>
                                    <p:anim calcmode="lin" valueType="num">
                                      <p:cBhvr>
                                        <p:cTn id="48" dur="50" fill="hold"/>
                                        <p:tgtEl>
                                          <p:spTgt spid="23"/>
                                        </p:tgtEl>
                                        <p:attrNameLst>
                                          <p:attrName>ppt_y</p:attrName>
                                        </p:attrNameLst>
                                      </p:cBhvr>
                                      <p:tavLst>
                                        <p:tav tm="0">
                                          <p:val>
                                            <p:strVal val="#ppt_y-.1"/>
                                          </p:val>
                                        </p:tav>
                                        <p:tav tm="100000">
                                          <p:val>
                                            <p:strVal val="#ppt_y"/>
                                          </p:val>
                                        </p:tav>
                                      </p:tavLst>
                                    </p:anim>
                                  </p:childTnLst>
                                </p:cTn>
                              </p:par>
                            </p:childTnLst>
                          </p:cTn>
                        </p:par>
                        <p:par>
                          <p:cTn id="49" fill="hold">
                            <p:stCondLst>
                              <p:cond delay="2850"/>
                            </p:stCondLst>
                            <p:childTnLst>
                              <p:par>
                                <p:cTn id="50" presetID="10"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500"/>
                                        <p:tgtEl>
                                          <p:spTgt spid="22"/>
                                        </p:tgtEl>
                                      </p:cBhvr>
                                    </p:animEffect>
                                  </p:childTnLst>
                                  <p:subTnLst>
                                    <p:audio>
                                      <p:cMediaNode>
                                        <p:cTn display="0" masterRel="sameClick">
                                          <p:stCondLst>
                                            <p:cond evt="begin" delay="0">
                                              <p:tn val="50"/>
                                            </p:cond>
                                          </p:stCondLst>
                                          <p:endCondLst>
                                            <p:cond evt="onStopAudio" delay="0">
                                              <p:tgtEl>
                                                <p:sldTgt/>
                                              </p:tgtEl>
                                            </p:cond>
                                          </p:endCondLst>
                                        </p:cTn>
                                        <p:tgtEl>
                                          <p:sndTgt r:embed="rId6" name="Tiếng điểm.wav"/>
                                        </p:tgtEl>
                                      </p:cMediaNode>
                                    </p:audio>
                                  </p:subTnLst>
                                </p:cTn>
                              </p:par>
                            </p:childTnLst>
                          </p:cTn>
                        </p:par>
                        <p:par>
                          <p:cTn id="53" fill="hold">
                            <p:stCondLst>
                              <p:cond delay="435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4850"/>
                            </p:stCondLst>
                            <p:childTnLst>
                              <p:par>
                                <p:cTn id="58" presetID="42" presetClass="path" presetSubtype="0" accel="50000" decel="50000" fill="hold" nodeType="afterEffect">
                                  <p:stCondLst>
                                    <p:cond delay="0"/>
                                  </p:stCondLst>
                                  <p:childTnLst>
                                    <p:animMotion origin="layout" path="M 0 0 L 0 0.25 E" pathEditMode="relative" ptsTypes="">
                                      <p:cBhvr>
                                        <p:cTn id="59" dur="2000" fill="hold"/>
                                        <p:tgtEl>
                                          <p:spTgt spid="25"/>
                                        </p:tgtEl>
                                        <p:attrNameLst>
                                          <p:attrName>ppt_x</p:attrName>
                                          <p:attrName>ppt_y</p:attrName>
                                        </p:attrNameLst>
                                      </p:cBhvr>
                                    </p:animMotion>
                                  </p:childTnLst>
                                </p:cTn>
                              </p:par>
                              <p:par>
                                <p:cTn id="60" presetID="10" presetClass="exit" presetSubtype="0" fill="hold" nodeType="with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par>
                          <p:cTn id="63" fill="hold">
                            <p:stCondLst>
                              <p:cond delay="6850"/>
                            </p:stCondLst>
                            <p:childTnLst>
                              <p:par>
                                <p:cTn id="64" presetID="42" presetClass="path" presetSubtype="0" accel="50000" decel="50000" fill="hold" nodeType="afterEffect">
                                  <p:stCondLst>
                                    <p:cond delay="0"/>
                                  </p:stCondLst>
                                  <p:childTnLst>
                                    <p:animMotion origin="layout" path="M -3.125E-6 2.22222E-6 L 0.0043 0.85764 " pathEditMode="relative" rAng="0" ptsTypes="AA">
                                      <p:cBhvr>
                                        <p:cTn id="65" dur="250" fill="hold"/>
                                        <p:tgtEl>
                                          <p:spTgt spid="7"/>
                                        </p:tgtEl>
                                        <p:attrNameLst>
                                          <p:attrName>ppt_x</p:attrName>
                                          <p:attrName>ppt_y</p:attrName>
                                        </p:attrNameLst>
                                      </p:cBhvr>
                                      <p:rCtr x="208" y="42870"/>
                                    </p:animMotion>
                                  </p:childTnLst>
                                  <p:subTnLst>
                                    <p:audio>
                                      <p:cMediaNode>
                                        <p:cTn display="0" masterRel="sameClick">
                                          <p:stCondLst>
                                            <p:cond evt="begin" delay="0">
                                              <p:tn val="64"/>
                                            </p:cond>
                                          </p:stCondLst>
                                          <p:endCondLst>
                                            <p:cond evt="onStopAudio" delay="0">
                                              <p:tgtEl>
                                                <p:sldTgt/>
                                              </p:tgtEl>
                                            </p:cond>
                                          </p:endCondLst>
                                        </p:cTn>
                                        <p:tgtEl>
                                          <p:sndTgt r:embed="rId7"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88249" y="217430"/>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839798" y="528792"/>
            <a:ext cx="10625071" cy="584775"/>
          </a:xfrm>
          <a:prstGeom prst="rect">
            <a:avLst/>
          </a:prstGeom>
          <a:noFill/>
        </p:spPr>
        <p:txBody>
          <a:bodyPr wrap="square" rtlCol="0">
            <a:spAutoFit/>
          </a:bodyPr>
          <a:lstStyle/>
          <a:p>
            <a:r>
              <a:rPr lang="en-US" sz="3200"/>
              <a:t>Cùng bạn hỏi – đáp về những vật nuôi trong nhà.</a:t>
            </a:r>
          </a:p>
        </p:txBody>
      </p:sp>
      <p:pic>
        <p:nvPicPr>
          <p:cNvPr id="1026" name="Picture 2" descr="Best Premium Boy petting pet dog Illustration download in PNG &amp; Vector  format">
            <a:extLst>
              <a:ext uri="{FF2B5EF4-FFF2-40B4-BE49-F238E27FC236}">
                <a16:creationId xmlns:a16="http://schemas.microsoft.com/office/drawing/2014/main" id="{6837BF8C-E244-4779-8D19-18F5B72F5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704" y="1750570"/>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nyl Cartoon Love Dogs Design Kids Bedroom Lady &amp; Tramp Home Wall Decal  13x20 | eBay">
            <a:extLst>
              <a:ext uri="{FF2B5EF4-FFF2-40B4-BE49-F238E27FC236}">
                <a16:creationId xmlns:a16="http://schemas.microsoft.com/office/drawing/2014/main" id="{7FB73664-2634-FAB2-77F7-A2CC27790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654" y="2735628"/>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2111119" y="2889286"/>
            <a:ext cx="9148275" cy="1443152"/>
          </a:xfrm>
          <a:prstGeom prst="rect">
            <a:avLst/>
          </a:prstGeom>
          <a:noFill/>
        </p:spPr>
        <p:txBody>
          <a:bodyPr wrap="square" rtlCol="0">
            <a:spAutoFit/>
          </a:bodyPr>
          <a:lstStyle/>
          <a:p>
            <a:pPr algn="ctr"/>
            <a:r>
              <a:rPr lang="en-US" sz="8778"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DC553583-E2B6-620A-FD52-A90B804E52B6}"/>
              </a:ext>
            </a:extLst>
          </p:cNvPr>
          <p:cNvGrpSpPr/>
          <p:nvPr/>
        </p:nvGrpSpPr>
        <p:grpSpPr>
          <a:xfrm>
            <a:off x="40097" y="292844"/>
            <a:ext cx="12108629" cy="6400266"/>
            <a:chOff x="-15083" y="222402"/>
            <a:chExt cx="12138660" cy="6416138"/>
          </a:xfrm>
          <a:solidFill>
            <a:srgbClr val="FFFFFF"/>
          </a:solidFill>
        </p:grpSpPr>
        <p:sp>
          <p:nvSpPr>
            <p:cNvPr id="3" name="TextBox 2">
              <a:extLst>
                <a:ext uri="{FF2B5EF4-FFF2-40B4-BE49-F238E27FC236}">
                  <a16:creationId xmlns:a16="http://schemas.microsoft.com/office/drawing/2014/main" id="{7A4F7D67-4CA0-ED54-91C3-6B9EC1F444B6}"/>
                </a:ext>
              </a:extLst>
            </p:cNvPr>
            <p:cNvSpPr txBox="1"/>
            <p:nvPr/>
          </p:nvSpPr>
          <p:spPr>
            <a:xfrm>
              <a:off x="-15083" y="760855"/>
              <a:ext cx="12001501" cy="5877685"/>
            </a:xfrm>
            <a:prstGeom prst="rect">
              <a:avLst/>
            </a:prstGeom>
            <a:noFill/>
          </p:spPr>
          <p:txBody>
            <a:bodyPr wrap="square" rtlCol="0">
              <a:spAutoFit/>
            </a:bodyPr>
            <a:lstStyle/>
            <a:p>
              <a:pPr marL="182880" algn="just"/>
              <a:r>
                <a:rPr lang="en-US" sz="2500"/>
                <a:t>	</a:t>
              </a:r>
              <a:r>
                <a:rPr lang="vi-VN" sz="2500"/>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182880" algn="just"/>
              <a:r>
                <a:rPr lang="en-US" sz="2500"/>
                <a:t>	</a:t>
              </a:r>
              <a:r>
                <a:rPr lang="vi-VN" sz="2500"/>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182880" algn="just"/>
              <a:r>
                <a:rPr lang="en-US" sz="2500"/>
                <a:t>	</a:t>
              </a:r>
              <a:r>
                <a:rPr lang="vi-VN" sz="2500"/>
                <a:t>Tôi và Cúp ngày ngày quấn quýt bên nhau. Mỗi khi tôi đi học về, Cúp chạy vọt ra, chồm hai chân trước lên mừng rỡ. Tôi cúi xuống vỗ về Cúp. Nó âu yếm dụi cái mõm ươn ướt, mềm mềm vào chân tôi.</a:t>
              </a:r>
              <a:endParaRPr lang="en-US" sz="2500"/>
            </a:p>
            <a:p>
              <a:pPr marL="182880" algn="r"/>
              <a:r>
                <a:rPr lang="en-US" sz="2500"/>
                <a:t>(Theo Trần Đức Tiến)</a:t>
              </a:r>
              <a:endParaRPr lang="vi-VN" sz="2500"/>
            </a:p>
          </p:txBody>
        </p:sp>
        <p:sp>
          <p:nvSpPr>
            <p:cNvPr id="4" name="TextBox 3">
              <a:extLst>
                <a:ext uri="{FF2B5EF4-FFF2-40B4-BE49-F238E27FC236}">
                  <a16:creationId xmlns:a16="http://schemas.microsoft.com/office/drawing/2014/main" id="{ADD19757-1542-E23F-2DA7-ABE5D8727785}"/>
                </a:ext>
              </a:extLst>
            </p:cNvPr>
            <p:cNvSpPr txBox="1"/>
            <p:nvPr/>
          </p:nvSpPr>
          <p:spPr>
            <a:xfrm>
              <a:off x="38257" y="222402"/>
              <a:ext cx="12085320" cy="523426"/>
            </a:xfrm>
            <a:prstGeom prst="rect">
              <a:avLst/>
            </a:prstGeom>
            <a:noFill/>
          </p:spPr>
          <p:txBody>
            <a:bodyPr wrap="square" rtlCol="0">
              <a:spAutoFit/>
            </a:bodyPr>
            <a:lstStyle/>
            <a:p>
              <a:pPr algn="ctr"/>
              <a:r>
                <a:rPr lang="en-US" sz="2800" b="1">
                  <a:latin typeface="+mn-lt"/>
                </a:rPr>
                <a:t>BẠN NHỎ TRONG NHÀ</a:t>
              </a:r>
              <a:endParaRPr lang="vi-VN" sz="2800" b="1">
                <a:latin typeface="+mn-lt"/>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20277"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rcRect/>
          <a:stretch/>
        </p:blipFill>
        <p:spPr>
          <a:xfrm>
            <a:off x="5103089" y="3553760"/>
            <a:ext cx="1982646" cy="222255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20277"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1C803D4-7E40-D88D-4B19-E93DD3483F2B}"/>
              </a:ext>
            </a:extLst>
          </p:cNvPr>
          <p:cNvGrpSpPr/>
          <p:nvPr/>
        </p:nvGrpSpPr>
        <p:grpSpPr>
          <a:xfrm>
            <a:off x="40097" y="292844"/>
            <a:ext cx="12108629" cy="6400266"/>
            <a:chOff x="-15083" y="222402"/>
            <a:chExt cx="12138660" cy="6416138"/>
          </a:xfrm>
          <a:solidFill>
            <a:srgbClr val="FFFFFF"/>
          </a:solidFill>
        </p:grpSpPr>
        <p:sp>
          <p:nvSpPr>
            <p:cNvPr id="7" name="TextBox 6">
              <a:extLst>
                <a:ext uri="{FF2B5EF4-FFF2-40B4-BE49-F238E27FC236}">
                  <a16:creationId xmlns:a16="http://schemas.microsoft.com/office/drawing/2014/main" id="{CFC40B59-617A-3238-EE4C-8B00C8245B03}"/>
                </a:ext>
              </a:extLst>
            </p:cNvPr>
            <p:cNvSpPr txBox="1"/>
            <p:nvPr/>
          </p:nvSpPr>
          <p:spPr>
            <a:xfrm>
              <a:off x="-15083" y="760855"/>
              <a:ext cx="12001501" cy="5877685"/>
            </a:xfrm>
            <a:prstGeom prst="rect">
              <a:avLst/>
            </a:prstGeom>
            <a:noFill/>
          </p:spPr>
          <p:txBody>
            <a:bodyPr wrap="square" rtlCol="0">
              <a:spAutoFit/>
            </a:bodyPr>
            <a:lstStyle/>
            <a:p>
              <a:pPr marL="182880" algn="just"/>
              <a:r>
                <a:rPr lang="en-US" sz="2500"/>
                <a:t>	</a:t>
              </a:r>
              <a:r>
                <a:rPr lang="vi-VN" sz="2500"/>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182880" algn="just"/>
              <a:r>
                <a:rPr lang="en-US" sz="2500"/>
                <a:t>	</a:t>
              </a:r>
              <a:r>
                <a:rPr lang="vi-VN" sz="2500"/>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182880" algn="just"/>
              <a:r>
                <a:rPr lang="en-US" sz="2500"/>
                <a:t>	</a:t>
              </a:r>
              <a:r>
                <a:rPr lang="vi-VN" sz="2500"/>
                <a:t>Tôi và Cúp ngày ngày quấn quýt bên nhau. Mỗi khi tôi đi học về, Cúp chạy vọt ra, chồm hai chân trước lên mừng rỡ. Tôi cúi xuống vỗ về Cúp. Nó âu yếm dụi cái mõm ươn ướt, mềm mềm vào chân tôi.</a:t>
              </a:r>
              <a:endParaRPr lang="en-US" sz="2500"/>
            </a:p>
            <a:p>
              <a:pPr marL="182880" algn="r"/>
              <a:r>
                <a:rPr lang="en-US" sz="2500"/>
                <a:t>(Theo Trần Đức Tiến)</a:t>
              </a:r>
              <a:endParaRPr lang="vi-VN" sz="2500"/>
            </a:p>
          </p:txBody>
        </p:sp>
        <p:sp>
          <p:nvSpPr>
            <p:cNvPr id="8" name="TextBox 7">
              <a:extLst>
                <a:ext uri="{FF2B5EF4-FFF2-40B4-BE49-F238E27FC236}">
                  <a16:creationId xmlns:a16="http://schemas.microsoft.com/office/drawing/2014/main" id="{E6A5E7B2-9341-32EC-3E3A-1755EE2AF22F}"/>
                </a:ext>
              </a:extLst>
            </p:cNvPr>
            <p:cNvSpPr txBox="1"/>
            <p:nvPr/>
          </p:nvSpPr>
          <p:spPr>
            <a:xfrm>
              <a:off x="38257" y="222402"/>
              <a:ext cx="12085320" cy="523426"/>
            </a:xfrm>
            <a:prstGeom prst="rect">
              <a:avLst/>
            </a:prstGeom>
            <a:noFill/>
          </p:spPr>
          <p:txBody>
            <a:bodyPr wrap="square" rtlCol="0">
              <a:spAutoFit/>
            </a:bodyPr>
            <a:lstStyle/>
            <a:p>
              <a:pPr algn="ctr"/>
              <a:r>
                <a:rPr lang="en-US" sz="2800" b="1">
                  <a:latin typeface="+mn-lt"/>
                </a:rPr>
                <a:t>BẠN NHỎ TRONG NHÀ</a:t>
              </a:r>
              <a:endParaRPr lang="vi-VN" sz="2800" b="1">
                <a:latin typeface="+mn-lt"/>
              </a:endParaRPr>
            </a:p>
          </p:txBody>
        </p:sp>
      </p:grpSp>
      <p:cxnSp>
        <p:nvCxnSpPr>
          <p:cNvPr id="4" name="Straight Connector 3">
            <a:extLst>
              <a:ext uri="{FF2B5EF4-FFF2-40B4-BE49-F238E27FC236}">
                <a16:creationId xmlns:a16="http://schemas.microsoft.com/office/drawing/2014/main" id="{3AB4DDC3-A492-6A80-D092-239B0362CC1C}"/>
              </a:ext>
            </a:extLst>
          </p:cNvPr>
          <p:cNvCxnSpPr>
            <a:cxnSpLocks/>
          </p:cNvCxnSpPr>
          <p:nvPr/>
        </p:nvCxnSpPr>
        <p:spPr>
          <a:xfrm>
            <a:off x="2689837" y="1988965"/>
            <a:ext cx="7045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DDA0A3-126B-0E08-2461-B111D41EEECC}"/>
              </a:ext>
            </a:extLst>
          </p:cNvPr>
          <p:cNvCxnSpPr>
            <a:cxnSpLocks/>
          </p:cNvCxnSpPr>
          <p:nvPr/>
        </p:nvCxnSpPr>
        <p:spPr>
          <a:xfrm>
            <a:off x="6033739" y="770005"/>
            <a:ext cx="1130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C432D2-B46F-04A9-9D49-7009561913CA}"/>
              </a:ext>
            </a:extLst>
          </p:cNvPr>
          <p:cNvCxnSpPr>
            <a:cxnSpLocks/>
          </p:cNvCxnSpPr>
          <p:nvPr/>
        </p:nvCxnSpPr>
        <p:spPr>
          <a:xfrm>
            <a:off x="8811309" y="1242207"/>
            <a:ext cx="14547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2137C3-FCAD-B648-2C32-ABAB32B97A7C}"/>
              </a:ext>
            </a:extLst>
          </p:cNvPr>
          <p:cNvCxnSpPr>
            <a:cxnSpLocks/>
          </p:cNvCxnSpPr>
          <p:nvPr/>
        </p:nvCxnSpPr>
        <p:spPr>
          <a:xfrm>
            <a:off x="254833" y="1995197"/>
            <a:ext cx="15103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D2AAD9-0B2A-EF29-EBFC-DE3198FF90A2}"/>
              </a:ext>
            </a:extLst>
          </p:cNvPr>
          <p:cNvCxnSpPr>
            <a:cxnSpLocks/>
          </p:cNvCxnSpPr>
          <p:nvPr/>
        </p:nvCxnSpPr>
        <p:spPr>
          <a:xfrm>
            <a:off x="5823159" y="2375378"/>
            <a:ext cx="712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448CE74-4753-4A05-F4FF-61C39AFFEC5D}"/>
              </a:ext>
            </a:extLst>
          </p:cNvPr>
          <p:cNvCxnSpPr>
            <a:cxnSpLocks/>
          </p:cNvCxnSpPr>
          <p:nvPr/>
        </p:nvCxnSpPr>
        <p:spPr>
          <a:xfrm>
            <a:off x="10636035" y="3141327"/>
            <a:ext cx="1180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F70EEE-AF4C-9784-A212-80948F8008F9}"/>
              </a:ext>
            </a:extLst>
          </p:cNvPr>
          <p:cNvCxnSpPr>
            <a:cxnSpLocks/>
          </p:cNvCxnSpPr>
          <p:nvPr/>
        </p:nvCxnSpPr>
        <p:spPr>
          <a:xfrm>
            <a:off x="10963107" y="4295569"/>
            <a:ext cx="8870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7FE9F7-1363-5485-86A1-59FB49E99699}"/>
              </a:ext>
            </a:extLst>
          </p:cNvPr>
          <p:cNvCxnSpPr>
            <a:cxnSpLocks/>
          </p:cNvCxnSpPr>
          <p:nvPr/>
        </p:nvCxnSpPr>
        <p:spPr>
          <a:xfrm>
            <a:off x="5823159" y="4655334"/>
            <a:ext cx="1611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5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101615" y="640396"/>
            <a:ext cx="5660326" cy="921342"/>
          </a:xfrm>
          <a:prstGeom prst="rect">
            <a:avLst/>
          </a:prstGeom>
          <a:noFill/>
        </p:spPr>
        <p:txBody>
          <a:bodyPr wrap="square" rtlCol="0">
            <a:spAutoFit/>
          </a:bodyPr>
          <a:lstStyle/>
          <a:p>
            <a:pPr algn="just"/>
            <a:r>
              <a:rPr lang="en-US" sz="5387">
                <a:solidFill>
                  <a:srgbClr val="0070C0"/>
                </a:solidFill>
              </a:rPr>
              <a:t>trong nhà</a:t>
            </a:r>
          </a:p>
        </p:txBody>
      </p:sp>
      <p:sp>
        <p:nvSpPr>
          <p:cNvPr id="6" name="TextBox 5">
            <a:extLst>
              <a:ext uri="{FF2B5EF4-FFF2-40B4-BE49-F238E27FC236}">
                <a16:creationId xmlns:a16="http://schemas.microsoft.com/office/drawing/2014/main" id="{A5C32103-5C91-26B6-058F-8B356DC3B7E6}"/>
              </a:ext>
            </a:extLst>
          </p:cNvPr>
          <p:cNvSpPr txBox="1"/>
          <p:nvPr/>
        </p:nvSpPr>
        <p:spPr>
          <a:xfrm>
            <a:off x="2101616" y="1990668"/>
            <a:ext cx="3992797" cy="921342"/>
          </a:xfrm>
          <a:prstGeom prst="rect">
            <a:avLst/>
          </a:prstGeom>
          <a:noFill/>
        </p:spPr>
        <p:txBody>
          <a:bodyPr wrap="square" rtlCol="0">
            <a:spAutoFit/>
          </a:bodyPr>
          <a:lstStyle/>
          <a:p>
            <a:pPr algn="just"/>
            <a:r>
              <a:rPr lang="en-US" sz="5387">
                <a:solidFill>
                  <a:srgbClr val="0070C0"/>
                </a:solidFill>
              </a:rPr>
              <a:t>buổi sáng</a:t>
            </a:r>
          </a:p>
        </p:txBody>
      </p:sp>
      <p:sp>
        <p:nvSpPr>
          <p:cNvPr id="7" name="TextBox 6">
            <a:extLst>
              <a:ext uri="{FF2B5EF4-FFF2-40B4-BE49-F238E27FC236}">
                <a16:creationId xmlns:a16="http://schemas.microsoft.com/office/drawing/2014/main" id="{32679FA2-914F-C4F6-7A0D-8A8940E32FF0}"/>
              </a:ext>
            </a:extLst>
          </p:cNvPr>
          <p:cNvSpPr txBox="1"/>
          <p:nvPr/>
        </p:nvSpPr>
        <p:spPr>
          <a:xfrm>
            <a:off x="2101615" y="3340940"/>
            <a:ext cx="4381426" cy="921342"/>
          </a:xfrm>
          <a:prstGeom prst="rect">
            <a:avLst/>
          </a:prstGeom>
          <a:noFill/>
        </p:spPr>
        <p:txBody>
          <a:bodyPr wrap="square" rtlCol="0">
            <a:spAutoFit/>
          </a:bodyPr>
          <a:lstStyle/>
          <a:p>
            <a:pPr algn="just"/>
            <a:r>
              <a:rPr lang="en-US" sz="5387">
                <a:solidFill>
                  <a:srgbClr val="0070C0"/>
                </a:solidFill>
              </a:rPr>
              <a:t>tuyệt xinh</a:t>
            </a:r>
          </a:p>
        </p:txBody>
      </p:sp>
      <p:cxnSp>
        <p:nvCxnSpPr>
          <p:cNvPr id="8" name="Straight Connector 7">
            <a:extLst>
              <a:ext uri="{FF2B5EF4-FFF2-40B4-BE49-F238E27FC236}">
                <a16:creationId xmlns:a16="http://schemas.microsoft.com/office/drawing/2014/main" id="{0192169A-668F-FA22-28EB-CC1ED86E9278}"/>
              </a:ext>
            </a:extLst>
          </p:cNvPr>
          <p:cNvCxnSpPr>
            <a:cxnSpLocks/>
          </p:cNvCxnSpPr>
          <p:nvPr/>
        </p:nvCxnSpPr>
        <p:spPr>
          <a:xfrm>
            <a:off x="2245639" y="1430106"/>
            <a:ext cx="3746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BAE51-1325-BD6E-3D90-DF6F5E719F2C}"/>
              </a:ext>
            </a:extLst>
          </p:cNvPr>
          <p:cNvCxnSpPr>
            <a:cxnSpLocks/>
          </p:cNvCxnSpPr>
          <p:nvPr/>
        </p:nvCxnSpPr>
        <p:spPr>
          <a:xfrm>
            <a:off x="3391572" y="4186475"/>
            <a:ext cx="316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95D172-AABD-E5AE-4F8B-081F9CB78E04}"/>
              </a:ext>
            </a:extLst>
          </p:cNvPr>
          <p:cNvSpPr txBox="1"/>
          <p:nvPr/>
        </p:nvSpPr>
        <p:spPr>
          <a:xfrm>
            <a:off x="2101615" y="4693973"/>
            <a:ext cx="4381426" cy="921342"/>
          </a:xfrm>
          <a:prstGeom prst="rect">
            <a:avLst/>
          </a:prstGeom>
          <a:noFill/>
        </p:spPr>
        <p:txBody>
          <a:bodyPr wrap="square" rtlCol="0">
            <a:spAutoFit/>
          </a:bodyPr>
          <a:lstStyle/>
          <a:p>
            <a:pPr algn="just"/>
            <a:r>
              <a:rPr lang="en-US" sz="5387">
                <a:solidFill>
                  <a:srgbClr val="0070C0"/>
                </a:solidFill>
              </a:rPr>
              <a:t>trắng</a:t>
            </a:r>
          </a:p>
        </p:txBody>
      </p:sp>
      <p:cxnSp>
        <p:nvCxnSpPr>
          <p:cNvPr id="12" name="Straight Connector 11">
            <a:extLst>
              <a:ext uri="{FF2B5EF4-FFF2-40B4-BE49-F238E27FC236}">
                <a16:creationId xmlns:a16="http://schemas.microsoft.com/office/drawing/2014/main" id="{B1284DEC-0D74-F100-4D0F-F82AA45B886F}"/>
              </a:ext>
            </a:extLst>
          </p:cNvPr>
          <p:cNvCxnSpPr>
            <a:cxnSpLocks/>
          </p:cNvCxnSpPr>
          <p:nvPr/>
        </p:nvCxnSpPr>
        <p:spPr>
          <a:xfrm>
            <a:off x="2148062" y="5472453"/>
            <a:ext cx="453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ADA74-6BCE-9290-35CB-38DE66BE1D5D}"/>
              </a:ext>
            </a:extLst>
          </p:cNvPr>
          <p:cNvSpPr txBox="1"/>
          <p:nvPr/>
        </p:nvSpPr>
        <p:spPr>
          <a:xfrm>
            <a:off x="7073123" y="629324"/>
            <a:ext cx="4381426" cy="921342"/>
          </a:xfrm>
          <a:prstGeom prst="rect">
            <a:avLst/>
          </a:prstGeom>
          <a:noFill/>
        </p:spPr>
        <p:txBody>
          <a:bodyPr wrap="square" rtlCol="0">
            <a:spAutoFit/>
          </a:bodyPr>
          <a:lstStyle/>
          <a:p>
            <a:pPr algn="just"/>
            <a:r>
              <a:rPr lang="en-US" sz="5387">
                <a:solidFill>
                  <a:srgbClr val="0070C0"/>
                </a:solidFill>
              </a:rPr>
              <a:t>trong</a:t>
            </a:r>
          </a:p>
        </p:txBody>
      </p:sp>
      <p:cxnSp>
        <p:nvCxnSpPr>
          <p:cNvPr id="15" name="Straight Connector 14">
            <a:extLst>
              <a:ext uri="{FF2B5EF4-FFF2-40B4-BE49-F238E27FC236}">
                <a16:creationId xmlns:a16="http://schemas.microsoft.com/office/drawing/2014/main" id="{C6195C2E-0A20-D84A-730B-09D8C56AF5FC}"/>
              </a:ext>
            </a:extLst>
          </p:cNvPr>
          <p:cNvCxnSpPr>
            <a:cxnSpLocks/>
          </p:cNvCxnSpPr>
          <p:nvPr/>
        </p:nvCxnSpPr>
        <p:spPr>
          <a:xfrm>
            <a:off x="7119265" y="1423305"/>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55F123-D1CF-DB67-55B2-ED2CB3518746}"/>
              </a:ext>
            </a:extLst>
          </p:cNvPr>
          <p:cNvSpPr txBox="1"/>
          <p:nvPr/>
        </p:nvSpPr>
        <p:spPr>
          <a:xfrm>
            <a:off x="7073123" y="1990668"/>
            <a:ext cx="4381426" cy="921342"/>
          </a:xfrm>
          <a:prstGeom prst="rect">
            <a:avLst/>
          </a:prstGeom>
          <a:noFill/>
        </p:spPr>
        <p:txBody>
          <a:bodyPr wrap="square" rtlCol="0">
            <a:spAutoFit/>
          </a:bodyPr>
          <a:lstStyle/>
          <a:p>
            <a:pPr algn="just"/>
            <a:r>
              <a:rPr lang="en-US" sz="5387">
                <a:solidFill>
                  <a:srgbClr val="0070C0"/>
                </a:solidFill>
              </a:rPr>
              <a:t>làm xiếc</a:t>
            </a:r>
          </a:p>
        </p:txBody>
      </p:sp>
      <p:cxnSp>
        <p:nvCxnSpPr>
          <p:cNvPr id="18" name="Straight Connector 17">
            <a:extLst>
              <a:ext uri="{FF2B5EF4-FFF2-40B4-BE49-F238E27FC236}">
                <a16:creationId xmlns:a16="http://schemas.microsoft.com/office/drawing/2014/main" id="{6FB59796-28FD-A32C-4F0A-57D6C2E7905A}"/>
              </a:ext>
            </a:extLst>
          </p:cNvPr>
          <p:cNvCxnSpPr>
            <a:cxnSpLocks/>
          </p:cNvCxnSpPr>
          <p:nvPr/>
        </p:nvCxnSpPr>
        <p:spPr>
          <a:xfrm>
            <a:off x="7083189" y="2789123"/>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031D9D-7C40-4ED5-92CF-ADC77D68BA69}"/>
              </a:ext>
            </a:extLst>
          </p:cNvPr>
          <p:cNvCxnSpPr>
            <a:cxnSpLocks/>
          </p:cNvCxnSpPr>
          <p:nvPr/>
        </p:nvCxnSpPr>
        <p:spPr>
          <a:xfrm>
            <a:off x="3707947" y="2767916"/>
            <a:ext cx="3346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9A481B-7E01-F2A1-5FE0-913F4147D816}"/>
              </a:ext>
            </a:extLst>
          </p:cNvPr>
          <p:cNvCxnSpPr>
            <a:cxnSpLocks/>
          </p:cNvCxnSpPr>
          <p:nvPr/>
        </p:nvCxnSpPr>
        <p:spPr>
          <a:xfrm>
            <a:off x="8497176" y="2789123"/>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4AEAEEA-4312-F8F6-CD17-91D138900034}"/>
              </a:ext>
            </a:extLst>
          </p:cNvPr>
          <p:cNvCxnSpPr>
            <a:cxnSpLocks/>
          </p:cNvCxnSpPr>
          <p:nvPr/>
        </p:nvCxnSpPr>
        <p:spPr>
          <a:xfrm>
            <a:off x="8422225" y="2767916"/>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DC7E93-7578-9726-F24D-1E2F87AA6060}"/>
              </a:ext>
            </a:extLst>
          </p:cNvPr>
          <p:cNvCxnSpPr>
            <a:cxnSpLocks/>
          </p:cNvCxnSpPr>
          <p:nvPr/>
        </p:nvCxnSpPr>
        <p:spPr>
          <a:xfrm>
            <a:off x="9339123" y="2750160"/>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D2B5F1-82BD-F555-13F4-901BA209CA32}"/>
              </a:ext>
            </a:extLst>
          </p:cNvPr>
          <p:cNvSpPr txBox="1"/>
          <p:nvPr/>
        </p:nvSpPr>
        <p:spPr>
          <a:xfrm>
            <a:off x="7073123" y="3218053"/>
            <a:ext cx="4381426" cy="921342"/>
          </a:xfrm>
          <a:prstGeom prst="rect">
            <a:avLst/>
          </a:prstGeom>
          <a:noFill/>
        </p:spPr>
        <p:txBody>
          <a:bodyPr wrap="square" rtlCol="0">
            <a:spAutoFit/>
          </a:bodyPr>
          <a:lstStyle/>
          <a:p>
            <a:pPr algn="just"/>
            <a:r>
              <a:rPr lang="en-US" sz="5387">
                <a:solidFill>
                  <a:srgbClr val="0070C0"/>
                </a:solidFill>
              </a:rPr>
              <a:t>truyện</a:t>
            </a:r>
          </a:p>
        </p:txBody>
      </p:sp>
      <p:cxnSp>
        <p:nvCxnSpPr>
          <p:cNvPr id="16" name="Straight Connector 15">
            <a:extLst>
              <a:ext uri="{FF2B5EF4-FFF2-40B4-BE49-F238E27FC236}">
                <a16:creationId xmlns:a16="http://schemas.microsoft.com/office/drawing/2014/main" id="{CAC44C17-28A0-AB45-E98B-FBA3FED16423}"/>
              </a:ext>
            </a:extLst>
          </p:cNvPr>
          <p:cNvCxnSpPr>
            <a:cxnSpLocks/>
          </p:cNvCxnSpPr>
          <p:nvPr/>
        </p:nvCxnSpPr>
        <p:spPr>
          <a:xfrm>
            <a:off x="7083189" y="4016508"/>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8D7B1A6-34D8-4D8E-95D2-69B68DDEC200}"/>
              </a:ext>
            </a:extLst>
          </p:cNvPr>
          <p:cNvSpPr txBox="1"/>
          <p:nvPr/>
        </p:nvSpPr>
        <p:spPr>
          <a:xfrm>
            <a:off x="7119265" y="4551111"/>
            <a:ext cx="4381426" cy="921342"/>
          </a:xfrm>
          <a:prstGeom prst="rect">
            <a:avLst/>
          </a:prstGeom>
          <a:noFill/>
        </p:spPr>
        <p:txBody>
          <a:bodyPr wrap="square" rtlCol="0">
            <a:spAutoFit/>
          </a:bodyPr>
          <a:lstStyle/>
          <a:p>
            <a:pPr algn="just"/>
            <a:r>
              <a:rPr lang="en-US" sz="5387">
                <a:solidFill>
                  <a:srgbClr val="0070C0"/>
                </a:solidFill>
              </a:rPr>
              <a:t>khoanh tròn</a:t>
            </a:r>
          </a:p>
        </p:txBody>
      </p:sp>
      <p:cxnSp>
        <p:nvCxnSpPr>
          <p:cNvPr id="25" name="Straight Connector 24">
            <a:extLst>
              <a:ext uri="{FF2B5EF4-FFF2-40B4-BE49-F238E27FC236}">
                <a16:creationId xmlns:a16="http://schemas.microsoft.com/office/drawing/2014/main" id="{791DDDE7-DF0A-E6A6-8144-81C1519371E1}"/>
              </a:ext>
            </a:extLst>
          </p:cNvPr>
          <p:cNvCxnSpPr>
            <a:cxnSpLocks/>
          </p:cNvCxnSpPr>
          <p:nvPr/>
        </p:nvCxnSpPr>
        <p:spPr>
          <a:xfrm>
            <a:off x="9623860" y="5319586"/>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1B4F67-F419-3962-A836-59C637058143}"/>
              </a:ext>
            </a:extLst>
          </p:cNvPr>
          <p:cNvCxnSpPr>
            <a:cxnSpLocks/>
          </p:cNvCxnSpPr>
          <p:nvPr/>
        </p:nvCxnSpPr>
        <p:spPr>
          <a:xfrm>
            <a:off x="3884411" y="4186475"/>
            <a:ext cx="316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84199" y="269426"/>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460663" y="1829693"/>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279154" y="3506840"/>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448656" y="1454904"/>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4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4B887-DFD2-11CD-C039-38DF3A27D58A}"/>
              </a:ext>
            </a:extLst>
          </p:cNvPr>
          <p:cNvSpPr txBox="1"/>
          <p:nvPr/>
        </p:nvSpPr>
        <p:spPr>
          <a:xfrm>
            <a:off x="1567268" y="1012686"/>
            <a:ext cx="6404911" cy="769441"/>
          </a:xfrm>
          <a:prstGeom prst="rect">
            <a:avLst/>
          </a:prstGeom>
          <a:noFill/>
        </p:spPr>
        <p:txBody>
          <a:bodyPr wrap="square" rtlCol="0">
            <a:spAutoFit/>
          </a:bodyPr>
          <a:lstStyle/>
          <a:p>
            <a:pPr algn="just"/>
            <a:r>
              <a:rPr lang="en-US" sz="4400">
                <a:solidFill>
                  <a:srgbClr val="FF0000"/>
                </a:solidFill>
              </a:rPr>
              <a:t>Loáng ướt</a:t>
            </a:r>
            <a:r>
              <a:rPr lang="en-US" sz="4400">
                <a:solidFill>
                  <a:srgbClr val="0070C0"/>
                </a:solidFill>
              </a:rPr>
              <a:t>:   ?</a:t>
            </a:r>
          </a:p>
        </p:txBody>
      </p:sp>
      <p:sp>
        <p:nvSpPr>
          <p:cNvPr id="3" name="TextBox 2">
            <a:extLst>
              <a:ext uri="{FF2B5EF4-FFF2-40B4-BE49-F238E27FC236}">
                <a16:creationId xmlns:a16="http://schemas.microsoft.com/office/drawing/2014/main" id="{B7803977-5FE7-4D5B-A69D-23A679D4D891}"/>
              </a:ext>
            </a:extLst>
          </p:cNvPr>
          <p:cNvSpPr txBox="1"/>
          <p:nvPr/>
        </p:nvSpPr>
        <p:spPr>
          <a:xfrm>
            <a:off x="1567268" y="1003676"/>
            <a:ext cx="9935214" cy="1446550"/>
          </a:xfrm>
          <a:prstGeom prst="rect">
            <a:avLst/>
          </a:prstGeom>
          <a:solidFill>
            <a:srgbClr val="FFF8E7"/>
          </a:solidFill>
        </p:spPr>
        <p:txBody>
          <a:bodyPr wrap="square" rtlCol="0">
            <a:spAutoFit/>
          </a:bodyPr>
          <a:lstStyle/>
          <a:p>
            <a:pPr algn="just"/>
            <a:r>
              <a:rPr lang="en-US" sz="4400">
                <a:solidFill>
                  <a:srgbClr val="FF0000"/>
                </a:solidFill>
              </a:rPr>
              <a:t>Loáng ướt</a:t>
            </a:r>
            <a:r>
              <a:rPr lang="en-US" sz="4400">
                <a:solidFill>
                  <a:srgbClr val="0070C0"/>
                </a:solidFill>
              </a:rPr>
              <a:t>: ướt và có ánh sáng chiếu vào.</a:t>
            </a:r>
          </a:p>
        </p:txBody>
      </p:sp>
      <p:sp>
        <p:nvSpPr>
          <p:cNvPr id="4" name="TextBox 3">
            <a:extLst>
              <a:ext uri="{FF2B5EF4-FFF2-40B4-BE49-F238E27FC236}">
                <a16:creationId xmlns:a16="http://schemas.microsoft.com/office/drawing/2014/main" id="{3F6CEDAA-FE70-3387-3F35-CA02AB895789}"/>
              </a:ext>
            </a:extLst>
          </p:cNvPr>
          <p:cNvSpPr txBox="1"/>
          <p:nvPr/>
        </p:nvSpPr>
        <p:spPr>
          <a:xfrm>
            <a:off x="1526485" y="2770157"/>
            <a:ext cx="6404911" cy="769441"/>
          </a:xfrm>
          <a:prstGeom prst="rect">
            <a:avLst/>
          </a:prstGeom>
          <a:noFill/>
        </p:spPr>
        <p:txBody>
          <a:bodyPr wrap="square" rtlCol="0">
            <a:spAutoFit/>
          </a:bodyPr>
          <a:lstStyle/>
          <a:p>
            <a:pPr algn="just"/>
            <a:r>
              <a:rPr lang="en-US" sz="4400">
                <a:solidFill>
                  <a:srgbClr val="FF0000"/>
                </a:solidFill>
              </a:rPr>
              <a:t>Nức lên</a:t>
            </a:r>
            <a:r>
              <a:rPr lang="en-US" sz="4400">
                <a:solidFill>
                  <a:srgbClr val="0070C0"/>
                </a:solidFill>
              </a:rPr>
              <a:t>:   ?</a:t>
            </a:r>
          </a:p>
        </p:txBody>
      </p:sp>
      <p:sp>
        <p:nvSpPr>
          <p:cNvPr id="5" name="TextBox 4">
            <a:extLst>
              <a:ext uri="{FF2B5EF4-FFF2-40B4-BE49-F238E27FC236}">
                <a16:creationId xmlns:a16="http://schemas.microsoft.com/office/drawing/2014/main" id="{1502D1D8-F2EC-8A4D-15E2-6118DC6AFA23}"/>
              </a:ext>
            </a:extLst>
          </p:cNvPr>
          <p:cNvSpPr txBox="1"/>
          <p:nvPr/>
        </p:nvSpPr>
        <p:spPr>
          <a:xfrm>
            <a:off x="1526485" y="2770157"/>
            <a:ext cx="9935214" cy="1446550"/>
          </a:xfrm>
          <a:prstGeom prst="rect">
            <a:avLst/>
          </a:prstGeom>
          <a:solidFill>
            <a:srgbClr val="FFF8E7"/>
          </a:solidFill>
        </p:spPr>
        <p:txBody>
          <a:bodyPr wrap="square" rtlCol="0">
            <a:spAutoFit/>
          </a:bodyPr>
          <a:lstStyle/>
          <a:p>
            <a:pPr algn="just"/>
            <a:r>
              <a:rPr lang="en-US" sz="4400">
                <a:solidFill>
                  <a:srgbClr val="FF0000"/>
                </a:solidFill>
              </a:rPr>
              <a:t>Nức lên</a:t>
            </a:r>
            <a:r>
              <a:rPr lang="en-US" sz="4400">
                <a:solidFill>
                  <a:srgbClr val="0070C0"/>
                </a:solidFill>
              </a:rPr>
              <a:t>: bật mạnh hơi từ trong cổ ra thành tiếng cách quãng.</a:t>
            </a:r>
          </a:p>
        </p:txBody>
      </p:sp>
      <p:grpSp>
        <p:nvGrpSpPr>
          <p:cNvPr id="6" name="Google Shape;1733;p68">
            <a:extLst>
              <a:ext uri="{FF2B5EF4-FFF2-40B4-BE49-F238E27FC236}">
                <a16:creationId xmlns:a16="http://schemas.microsoft.com/office/drawing/2014/main" id="{ACEEA4AF-881F-6DD7-AECF-D46DE2F82FEC}"/>
              </a:ext>
            </a:extLst>
          </p:cNvPr>
          <p:cNvGrpSpPr/>
          <p:nvPr/>
        </p:nvGrpSpPr>
        <p:grpSpPr>
          <a:xfrm rot="5400000">
            <a:off x="296106" y="983287"/>
            <a:ext cx="1084269" cy="828235"/>
            <a:chOff x="685050" y="2154763"/>
            <a:chExt cx="431850" cy="329875"/>
          </a:xfrm>
        </p:grpSpPr>
        <p:sp>
          <p:nvSpPr>
            <p:cNvPr id="7" name="Google Shape;1734;p68">
              <a:extLst>
                <a:ext uri="{FF2B5EF4-FFF2-40B4-BE49-F238E27FC236}">
                  <a16:creationId xmlns:a16="http://schemas.microsoft.com/office/drawing/2014/main" id="{A040E7EB-3408-7726-5C57-3A2199832305}"/>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8" name="Google Shape;1735;p68">
              <a:extLst>
                <a:ext uri="{FF2B5EF4-FFF2-40B4-BE49-F238E27FC236}">
                  <a16:creationId xmlns:a16="http://schemas.microsoft.com/office/drawing/2014/main" id="{1EE98926-1BF3-E120-72DB-0735F2B32936}"/>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 name="Google Shape;1736;p68">
              <a:extLst>
                <a:ext uri="{FF2B5EF4-FFF2-40B4-BE49-F238E27FC236}">
                  <a16:creationId xmlns:a16="http://schemas.microsoft.com/office/drawing/2014/main" id="{0D818565-758D-D0CA-5173-FA2A232D3641}"/>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 name="Google Shape;1737;p68">
              <a:extLst>
                <a:ext uri="{FF2B5EF4-FFF2-40B4-BE49-F238E27FC236}">
                  <a16:creationId xmlns:a16="http://schemas.microsoft.com/office/drawing/2014/main" id="{DC30EBF4-298C-DDF4-A4E4-AA933F34F672}"/>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1" name="Google Shape;1738;p68">
              <a:extLst>
                <a:ext uri="{FF2B5EF4-FFF2-40B4-BE49-F238E27FC236}">
                  <a16:creationId xmlns:a16="http://schemas.microsoft.com/office/drawing/2014/main" id="{0F59DAF3-B3A0-162B-4A88-6637590B6B67}"/>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 name="Google Shape;1739;p68">
              <a:extLst>
                <a:ext uri="{FF2B5EF4-FFF2-40B4-BE49-F238E27FC236}">
                  <a16:creationId xmlns:a16="http://schemas.microsoft.com/office/drawing/2014/main" id="{C467BE91-6973-11B0-E6A0-E7CF4D696548}"/>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13" name="Google Shape;1733;p68">
            <a:extLst>
              <a:ext uri="{FF2B5EF4-FFF2-40B4-BE49-F238E27FC236}">
                <a16:creationId xmlns:a16="http://schemas.microsoft.com/office/drawing/2014/main" id="{E3E7D04E-C9F4-A71C-C547-027D406871D1}"/>
              </a:ext>
            </a:extLst>
          </p:cNvPr>
          <p:cNvGrpSpPr/>
          <p:nvPr/>
        </p:nvGrpSpPr>
        <p:grpSpPr>
          <a:xfrm rot="5400000">
            <a:off x="296106" y="2652638"/>
            <a:ext cx="1084269" cy="828235"/>
            <a:chOff x="685050" y="2154763"/>
            <a:chExt cx="431850" cy="329875"/>
          </a:xfrm>
        </p:grpSpPr>
        <p:sp>
          <p:nvSpPr>
            <p:cNvPr id="14" name="Google Shape;1734;p68">
              <a:extLst>
                <a:ext uri="{FF2B5EF4-FFF2-40B4-BE49-F238E27FC236}">
                  <a16:creationId xmlns:a16="http://schemas.microsoft.com/office/drawing/2014/main" id="{D08C66A2-8E57-FE73-76EC-9C6780F360E4}"/>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15" name="Google Shape;1735;p68">
              <a:extLst>
                <a:ext uri="{FF2B5EF4-FFF2-40B4-BE49-F238E27FC236}">
                  <a16:creationId xmlns:a16="http://schemas.microsoft.com/office/drawing/2014/main" id="{CCD3E754-F5A0-71C7-DB7F-38264D0E4824}"/>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 name="Google Shape;1736;p68">
              <a:extLst>
                <a:ext uri="{FF2B5EF4-FFF2-40B4-BE49-F238E27FC236}">
                  <a16:creationId xmlns:a16="http://schemas.microsoft.com/office/drawing/2014/main" id="{FB3EB994-1C07-869B-78F9-9D437D4A92B2}"/>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7" name="Google Shape;1737;p68">
              <a:extLst>
                <a:ext uri="{FF2B5EF4-FFF2-40B4-BE49-F238E27FC236}">
                  <a16:creationId xmlns:a16="http://schemas.microsoft.com/office/drawing/2014/main" id="{6BFA2343-8023-D8D1-3AC4-78BA477BA638}"/>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8" name="Google Shape;1738;p68">
              <a:extLst>
                <a:ext uri="{FF2B5EF4-FFF2-40B4-BE49-F238E27FC236}">
                  <a16:creationId xmlns:a16="http://schemas.microsoft.com/office/drawing/2014/main" id="{D409266E-F5A4-92D6-B61B-67D134836D20}"/>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9" name="Google Shape;1739;p68">
              <a:extLst>
                <a:ext uri="{FF2B5EF4-FFF2-40B4-BE49-F238E27FC236}">
                  <a16:creationId xmlns:a16="http://schemas.microsoft.com/office/drawing/2014/main" id="{55A24D93-131E-F80D-A6AA-E086F97A359D}"/>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0" name="TextBox 19">
            <a:extLst>
              <a:ext uri="{FF2B5EF4-FFF2-40B4-BE49-F238E27FC236}">
                <a16:creationId xmlns:a16="http://schemas.microsoft.com/office/drawing/2014/main" id="{D593E423-8244-8EAE-42E9-431FCCE09750}"/>
              </a:ext>
            </a:extLst>
          </p:cNvPr>
          <p:cNvSpPr txBox="1"/>
          <p:nvPr/>
        </p:nvSpPr>
        <p:spPr>
          <a:xfrm>
            <a:off x="1526485" y="4607264"/>
            <a:ext cx="6404911" cy="769441"/>
          </a:xfrm>
          <a:prstGeom prst="rect">
            <a:avLst/>
          </a:prstGeom>
          <a:noFill/>
        </p:spPr>
        <p:txBody>
          <a:bodyPr wrap="square" rtlCol="0">
            <a:spAutoFit/>
          </a:bodyPr>
          <a:lstStyle/>
          <a:p>
            <a:pPr algn="just"/>
            <a:r>
              <a:rPr lang="en-US" sz="4400">
                <a:solidFill>
                  <a:srgbClr val="FF0000"/>
                </a:solidFill>
              </a:rPr>
              <a:t>Banh</a:t>
            </a:r>
            <a:r>
              <a:rPr lang="en-US" sz="4400">
                <a:solidFill>
                  <a:srgbClr val="0070C0"/>
                </a:solidFill>
              </a:rPr>
              <a:t>:   ?</a:t>
            </a:r>
          </a:p>
        </p:txBody>
      </p:sp>
      <p:sp>
        <p:nvSpPr>
          <p:cNvPr id="21" name="TextBox 20">
            <a:extLst>
              <a:ext uri="{FF2B5EF4-FFF2-40B4-BE49-F238E27FC236}">
                <a16:creationId xmlns:a16="http://schemas.microsoft.com/office/drawing/2014/main" id="{777B9747-77D1-5AC6-8D4C-DEE42BA4F607}"/>
              </a:ext>
            </a:extLst>
          </p:cNvPr>
          <p:cNvSpPr txBox="1"/>
          <p:nvPr/>
        </p:nvSpPr>
        <p:spPr>
          <a:xfrm>
            <a:off x="1526485" y="4607264"/>
            <a:ext cx="9935214" cy="769441"/>
          </a:xfrm>
          <a:prstGeom prst="rect">
            <a:avLst/>
          </a:prstGeom>
          <a:solidFill>
            <a:srgbClr val="FFF8E7"/>
          </a:solidFill>
        </p:spPr>
        <p:txBody>
          <a:bodyPr wrap="square" rtlCol="0">
            <a:spAutoFit/>
          </a:bodyPr>
          <a:lstStyle/>
          <a:p>
            <a:pPr algn="just"/>
            <a:r>
              <a:rPr lang="en-US" sz="4400">
                <a:solidFill>
                  <a:srgbClr val="FF0000"/>
                </a:solidFill>
              </a:rPr>
              <a:t>Banh</a:t>
            </a:r>
            <a:r>
              <a:rPr lang="en-US" sz="4400">
                <a:solidFill>
                  <a:srgbClr val="0070C0"/>
                </a:solidFill>
              </a:rPr>
              <a:t>: quả bóng.</a:t>
            </a:r>
          </a:p>
        </p:txBody>
      </p:sp>
      <p:grpSp>
        <p:nvGrpSpPr>
          <p:cNvPr id="22" name="Google Shape;1733;p68">
            <a:extLst>
              <a:ext uri="{FF2B5EF4-FFF2-40B4-BE49-F238E27FC236}">
                <a16:creationId xmlns:a16="http://schemas.microsoft.com/office/drawing/2014/main" id="{D2883E50-ACA4-36D6-92C0-E2D33D25BFF6}"/>
              </a:ext>
            </a:extLst>
          </p:cNvPr>
          <p:cNvGrpSpPr/>
          <p:nvPr/>
        </p:nvGrpSpPr>
        <p:grpSpPr>
          <a:xfrm rot="5400000">
            <a:off x="296106" y="4330447"/>
            <a:ext cx="1084269" cy="828235"/>
            <a:chOff x="685050" y="2154763"/>
            <a:chExt cx="431850" cy="329875"/>
          </a:xfrm>
        </p:grpSpPr>
        <p:sp>
          <p:nvSpPr>
            <p:cNvPr id="23" name="Google Shape;1734;p68">
              <a:extLst>
                <a:ext uri="{FF2B5EF4-FFF2-40B4-BE49-F238E27FC236}">
                  <a16:creationId xmlns:a16="http://schemas.microsoft.com/office/drawing/2014/main" id="{927C30A3-E572-6F03-E0DF-D290DEBF11BB}"/>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24" name="Google Shape;1735;p68">
              <a:extLst>
                <a:ext uri="{FF2B5EF4-FFF2-40B4-BE49-F238E27FC236}">
                  <a16:creationId xmlns:a16="http://schemas.microsoft.com/office/drawing/2014/main" id="{977021DF-D5F4-62A4-4B67-A426F20C8CC8}"/>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5" name="Google Shape;1736;p68">
              <a:extLst>
                <a:ext uri="{FF2B5EF4-FFF2-40B4-BE49-F238E27FC236}">
                  <a16:creationId xmlns:a16="http://schemas.microsoft.com/office/drawing/2014/main" id="{1567B82A-EDCC-4B23-E18C-90FD38109EC8}"/>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6" name="Google Shape;1737;p68">
              <a:extLst>
                <a:ext uri="{FF2B5EF4-FFF2-40B4-BE49-F238E27FC236}">
                  <a16:creationId xmlns:a16="http://schemas.microsoft.com/office/drawing/2014/main" id="{EC8351B7-7ACE-CED8-9AE4-EEE08B4A28B3}"/>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7" name="Google Shape;1738;p68">
              <a:extLst>
                <a:ext uri="{FF2B5EF4-FFF2-40B4-BE49-F238E27FC236}">
                  <a16:creationId xmlns:a16="http://schemas.microsoft.com/office/drawing/2014/main" id="{76615295-D713-98F4-D476-4F7179BA11D6}"/>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8" name="Google Shape;1739;p68">
              <a:extLst>
                <a:ext uri="{FF2B5EF4-FFF2-40B4-BE49-F238E27FC236}">
                  <a16:creationId xmlns:a16="http://schemas.microsoft.com/office/drawing/2014/main" id="{A2DD5780-C681-40D4-553A-1B4B4551698A}"/>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Tree>
    <p:extLst>
      <p:ext uri="{BB962C8B-B14F-4D97-AF65-F5344CB8AC3E}">
        <p14:creationId xmlns:p14="http://schemas.microsoft.com/office/powerpoint/2010/main" val="4441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23E320-6A74-FEFE-687B-E2F6DC790537}"/>
              </a:ext>
            </a:extLst>
          </p:cNvPr>
          <p:cNvSpPr txBox="1"/>
          <p:nvPr/>
        </p:nvSpPr>
        <p:spPr>
          <a:xfrm>
            <a:off x="672426" y="185276"/>
            <a:ext cx="10843971" cy="707886"/>
          </a:xfrm>
          <a:prstGeom prst="rect">
            <a:avLst/>
          </a:prstGeom>
          <a:noFill/>
        </p:spPr>
        <p:txBody>
          <a:bodyPr wrap="square">
            <a:spAutoFit/>
          </a:bodyPr>
          <a:lstStyle/>
          <a:p>
            <a:pPr algn="just"/>
            <a:r>
              <a:rPr lang="en-US" sz="4000"/>
              <a:t>Luyện đọc diễn cảm, bộc lộ cảm xúc:</a:t>
            </a:r>
            <a:endParaRPr lang="en-US" sz="3600"/>
          </a:p>
        </p:txBody>
      </p:sp>
      <p:sp>
        <p:nvSpPr>
          <p:cNvPr id="15" name="TextBox 14">
            <a:extLst>
              <a:ext uri="{FF2B5EF4-FFF2-40B4-BE49-F238E27FC236}">
                <a16:creationId xmlns:a16="http://schemas.microsoft.com/office/drawing/2014/main" id="{140258F6-CF9C-9D6B-F9FB-B7FD696E79DA}"/>
              </a:ext>
            </a:extLst>
          </p:cNvPr>
          <p:cNvSpPr txBox="1"/>
          <p:nvPr/>
        </p:nvSpPr>
        <p:spPr>
          <a:xfrm>
            <a:off x="1029089" y="1305342"/>
            <a:ext cx="10487308" cy="2123658"/>
          </a:xfrm>
          <a:prstGeom prst="rect">
            <a:avLst/>
          </a:prstGeom>
          <a:solidFill>
            <a:srgbClr val="FFF79A"/>
          </a:solidFill>
        </p:spPr>
        <p:txBody>
          <a:bodyPr wrap="square">
            <a:spAutoFit/>
          </a:bodyPr>
          <a:lstStyle/>
          <a:p>
            <a:pPr algn="just"/>
            <a:r>
              <a:rPr lang="vi-VN" sz="4400"/>
              <a:t>Nó rúc vào chân tôi, nức lên những tiếng khe khẽ trong cổ, cái đuôi bé xíu ngoáy tít, hệt như một đứa trẻ làm nũng mẹ.</a:t>
            </a:r>
            <a:endParaRPr lang="en-US" sz="4000"/>
          </a:p>
        </p:txBody>
      </p:sp>
      <p:sp>
        <p:nvSpPr>
          <p:cNvPr id="26" name="TextBox 25">
            <a:extLst>
              <a:ext uri="{FF2B5EF4-FFF2-40B4-BE49-F238E27FC236}">
                <a16:creationId xmlns:a16="http://schemas.microsoft.com/office/drawing/2014/main" id="{0829B106-5898-BCEC-FE34-77FF20C6EA33}"/>
              </a:ext>
            </a:extLst>
          </p:cNvPr>
          <p:cNvSpPr txBox="1"/>
          <p:nvPr/>
        </p:nvSpPr>
        <p:spPr>
          <a:xfrm>
            <a:off x="1512565" y="3841180"/>
            <a:ext cx="10487308" cy="2800767"/>
          </a:xfrm>
          <a:prstGeom prst="rect">
            <a:avLst/>
          </a:prstGeom>
          <a:solidFill>
            <a:srgbClr val="FFF79A"/>
          </a:solidFill>
        </p:spPr>
        <p:txBody>
          <a:bodyPr wrap="square">
            <a:spAutoFit/>
          </a:bodyPr>
          <a:lstStyle/>
          <a:p>
            <a:pPr algn="just"/>
            <a:r>
              <a:rPr lang="vi-VN" sz="4400"/>
              <a:t>Mỗi khi tôi đi học về, Cúp chạy vọt ra, chồm hai chân trước lên mừng rỡ. Tôi cúi xuống vỗ về Cúp. Nó âu yếm dụi cái mõm ươn ướt, mềm mềm vào chân tôi.</a:t>
            </a:r>
            <a:endParaRPr lang="en-US" sz="4000"/>
          </a:p>
        </p:txBody>
      </p:sp>
    </p:spTree>
    <p:extLst>
      <p:ext uri="{BB962C8B-B14F-4D97-AF65-F5344CB8AC3E}">
        <p14:creationId xmlns:p14="http://schemas.microsoft.com/office/powerpoint/2010/main" val="255788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20277" y="6394166"/>
            <a:ext cx="9148275" cy="399340"/>
          </a:xfrm>
          <a:prstGeom prst="rect">
            <a:avLst/>
          </a:prstGeom>
          <a:noFill/>
        </p:spPr>
        <p:txBody>
          <a:bodyPr wrap="square" rtlCol="0">
            <a:spAutoFit/>
          </a:bodyPr>
          <a:lstStyle/>
          <a:p>
            <a:pPr algn="ctr"/>
            <a:r>
              <a:rPr lang="en-US" sz="1995"/>
              <a:t>Học sinh làm việc nhóm đôi chia đoạn/phần.</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339"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108702" y="563882"/>
            <a:ext cx="1520231" cy="665439"/>
          </a:xfrm>
          <a:prstGeom prst="rect">
            <a:avLst/>
          </a:prstGeom>
          <a:noFill/>
        </p:spPr>
        <p:txBody>
          <a:bodyPr wrap="square">
            <a:spAutoFit/>
          </a:bodyPr>
          <a:lstStyle/>
          <a:p>
            <a:pPr algn="ctr"/>
            <a:r>
              <a:rPr lang="en-US" sz="1862" b="1">
                <a:solidFill>
                  <a:schemeClr val="bg1"/>
                </a:solidFill>
              </a:rPr>
              <a:t>chia đoạn/phần </a:t>
            </a:r>
            <a:endParaRPr lang="en-US" sz="2479">
              <a:solidFill>
                <a:schemeClr val="bg1"/>
              </a:solidFill>
            </a:endParaRPr>
          </a:p>
        </p:txBody>
      </p:sp>
    </p:spTree>
    <p:extLst>
      <p:ext uri="{BB962C8B-B14F-4D97-AF65-F5344CB8AC3E}">
        <p14:creationId xmlns:p14="http://schemas.microsoft.com/office/powerpoint/2010/main" val="30131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40097" y="292844"/>
            <a:ext cx="12108629" cy="6400266"/>
            <a:chOff x="-15083" y="222402"/>
            <a:chExt cx="12138660" cy="6416138"/>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15083" y="760855"/>
              <a:ext cx="12001501" cy="5877685"/>
            </a:xfrm>
            <a:prstGeom prst="rect">
              <a:avLst/>
            </a:prstGeom>
            <a:noFill/>
          </p:spPr>
          <p:txBody>
            <a:bodyPr wrap="square" rtlCol="0">
              <a:spAutoFit/>
            </a:bodyPr>
            <a:lstStyle/>
            <a:p>
              <a:pPr marL="182880" algn="just"/>
              <a:r>
                <a:rPr lang="en-US" sz="2500"/>
                <a:t>	</a:t>
              </a:r>
              <a:r>
                <a:rPr lang="vi-VN" sz="2500">
                  <a:solidFill>
                    <a:srgbClr val="7030A0"/>
                  </a:solidFill>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182880" algn="just"/>
              <a:r>
                <a:rPr lang="en-US" sz="2500"/>
                <a:t>	</a:t>
              </a:r>
              <a:r>
                <a:rPr lang="vi-VN" sz="2500">
                  <a:solidFill>
                    <a:srgbClr val="0070C0"/>
                  </a:solidFill>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182880" algn="just"/>
              <a:r>
                <a:rPr lang="en-US" sz="2500"/>
                <a:t>	</a:t>
              </a:r>
              <a:r>
                <a:rPr lang="vi-VN" sz="2500">
                  <a:solidFill>
                    <a:srgbClr val="00B050"/>
                  </a:solidFill>
                </a:rPr>
                <a:t>Tôi và Cúp ngày ngày quấn quýt bên nhau. Mỗi khi tôi đi học về, Cúp chạy vọt ra, chồm hai chân trước lên mừng rỡ. Tôi cúi xuống vỗ về Cúp. Nó âu yếm dụi cái mõm ươn ướt, mềm mềm vào chân tôi.</a:t>
              </a:r>
              <a:endParaRPr lang="en-US" sz="2500">
                <a:solidFill>
                  <a:srgbClr val="00B050"/>
                </a:solidFill>
              </a:endParaRPr>
            </a:p>
            <a:p>
              <a:pPr marL="182880" algn="r"/>
              <a:r>
                <a:rPr lang="en-US" sz="2500"/>
                <a:t>(Theo Trần Đức Tiến)</a:t>
              </a:r>
              <a:endParaRPr lang="vi-VN" sz="2500"/>
            </a:p>
          </p:txBody>
        </p:sp>
        <p:sp>
          <p:nvSpPr>
            <p:cNvPr id="7" name="TextBox 6">
              <a:extLst>
                <a:ext uri="{FF2B5EF4-FFF2-40B4-BE49-F238E27FC236}">
                  <a16:creationId xmlns:a16="http://schemas.microsoft.com/office/drawing/2014/main" id="{FE57A557-06AE-8F4A-A5DD-4CCA94735191}"/>
                </a:ext>
              </a:extLst>
            </p:cNvPr>
            <p:cNvSpPr txBox="1"/>
            <p:nvPr/>
          </p:nvSpPr>
          <p:spPr>
            <a:xfrm>
              <a:off x="38257" y="222402"/>
              <a:ext cx="12085320" cy="523426"/>
            </a:xfrm>
            <a:prstGeom prst="rect">
              <a:avLst/>
            </a:prstGeom>
            <a:noFill/>
          </p:spPr>
          <p:txBody>
            <a:bodyPr wrap="square" rtlCol="0">
              <a:spAutoFit/>
            </a:bodyPr>
            <a:lstStyle/>
            <a:p>
              <a:pPr algn="ctr"/>
              <a:r>
                <a:rPr lang="en-US" sz="2800" b="1">
                  <a:latin typeface="+mn-lt"/>
                </a:rPr>
                <a:t>BẠN NHỎ TRONG NHÀ</a:t>
              </a:r>
              <a:endParaRPr lang="vi-VN" sz="28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11945" y="6151654"/>
            <a:ext cx="8776469" cy="706347"/>
          </a:xfrm>
          <a:prstGeom prst="rect">
            <a:avLst/>
          </a:prstGeom>
          <a:noFill/>
        </p:spPr>
        <p:txBody>
          <a:bodyPr wrap="square" rtlCol="0">
            <a:spAutoFit/>
          </a:bodyPr>
          <a:lstStyle/>
          <a:p>
            <a:pPr algn="ctr"/>
            <a:r>
              <a:rPr lang="en-US" sz="1995"/>
              <a:t>Học sinh làm việc nhóm 3, đọc nối tiếp 1 hoặc 2 lần hoặc 3 học sinh đọc phân vai: Na, bà nội và người dẫn truyện..</a:t>
            </a:r>
          </a:p>
        </p:txBody>
      </p:sp>
      <p:pic>
        <p:nvPicPr>
          <p:cNvPr id="8" name="Picture 7">
            <a:extLst>
              <a:ext uri="{FF2B5EF4-FFF2-40B4-BE49-F238E27FC236}">
                <a16:creationId xmlns:a16="http://schemas.microsoft.com/office/drawing/2014/main" id="{C02D522C-746D-1FEC-ECE2-BBF830BE80A7}"/>
              </a:ext>
            </a:extLst>
          </p:cNvPr>
          <p:cNvPicPr>
            <a:picLocks noChangeAspect="1"/>
          </p:cNvPicPr>
          <p:nvPr/>
        </p:nvPicPr>
        <p:blipFill>
          <a:blip r:embed="rId3"/>
          <a:stretch>
            <a:fillRect/>
          </a:stretch>
        </p:blipFill>
        <p:spPr>
          <a:xfrm>
            <a:off x="3240040" y="2096411"/>
            <a:ext cx="1802914" cy="2665178"/>
          </a:xfrm>
          <a:prstGeom prst="rect">
            <a:avLst/>
          </a:prstGeom>
        </p:spPr>
      </p:pic>
      <p:pic>
        <p:nvPicPr>
          <p:cNvPr id="10" name="Picture 9">
            <a:extLst>
              <a:ext uri="{FF2B5EF4-FFF2-40B4-BE49-F238E27FC236}">
                <a16:creationId xmlns:a16="http://schemas.microsoft.com/office/drawing/2014/main" id="{36BEC72C-4EB5-3CE4-0361-E5CBB157EBD3}"/>
              </a:ext>
            </a:extLst>
          </p:cNvPr>
          <p:cNvPicPr>
            <a:picLocks noChangeAspect="1"/>
          </p:cNvPicPr>
          <p:nvPr/>
        </p:nvPicPr>
        <p:blipFill>
          <a:blip r:embed="rId3"/>
          <a:stretch>
            <a:fillRect/>
          </a:stretch>
        </p:blipFill>
        <p:spPr>
          <a:xfrm>
            <a:off x="5900179" y="2096411"/>
            <a:ext cx="1802914" cy="2665178"/>
          </a:xfrm>
          <a:prstGeom prst="rect">
            <a:avLst/>
          </a:prstGeom>
        </p:spPr>
      </p:pic>
      <p:sp>
        <p:nvSpPr>
          <p:cNvPr id="2" name="Title 1">
            <a:extLst>
              <a:ext uri="{FF2B5EF4-FFF2-40B4-BE49-F238E27FC236}">
                <a16:creationId xmlns:a16="http://schemas.microsoft.com/office/drawing/2014/main" id="{00B34302-4692-42C9-7A8D-150DA0AE628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A83FB6A-0A40-1599-D809-F781985F43D6}"/>
              </a:ext>
            </a:extLst>
          </p:cNvPr>
          <p:cNvPicPr>
            <a:picLocks noChangeAspect="1"/>
          </p:cNvPicPr>
          <p:nvPr/>
        </p:nvPicPr>
        <p:blipFill>
          <a:blip r:embed="rId3"/>
          <a:stretch>
            <a:fillRect/>
          </a:stretch>
        </p:blipFill>
        <p:spPr>
          <a:xfrm>
            <a:off x="8485499" y="2096411"/>
            <a:ext cx="1802914" cy="2665178"/>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20277"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837" y="1448329"/>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527994-EEA6-3F6A-B145-F82E481F00A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499469" y="6458660"/>
            <a:ext cx="11189886" cy="399340"/>
          </a:xfrm>
          <a:prstGeom prst="rect">
            <a:avLst/>
          </a:prstGeom>
          <a:noFill/>
        </p:spPr>
        <p:txBody>
          <a:bodyPr wrap="square" rtlCol="0">
            <a:spAutoFit/>
          </a:bodyPr>
          <a:lstStyle/>
          <a:p>
            <a:pPr algn="ctr"/>
            <a:r>
              <a:rPr lang="en-US" sz="1995"/>
              <a:t>3 học sinh đọc nối tiếp trước lớp</a:t>
            </a:r>
          </a:p>
        </p:txBody>
      </p:sp>
      <p:pic>
        <p:nvPicPr>
          <p:cNvPr id="11" name="Picture 10">
            <a:extLst>
              <a:ext uri="{FF2B5EF4-FFF2-40B4-BE49-F238E27FC236}">
                <a16:creationId xmlns:a16="http://schemas.microsoft.com/office/drawing/2014/main" id="{82D9E1FE-0AFA-9EBB-B4C2-4C7EC1DB9005}"/>
              </a:ext>
            </a:extLst>
          </p:cNvPr>
          <p:cNvPicPr>
            <a:picLocks noChangeAspect="1"/>
          </p:cNvPicPr>
          <p:nvPr/>
        </p:nvPicPr>
        <p:blipFill>
          <a:blip r:embed="rId3"/>
          <a:stretch>
            <a:fillRect/>
          </a:stretch>
        </p:blipFill>
        <p:spPr>
          <a:xfrm>
            <a:off x="2751538" y="2096411"/>
            <a:ext cx="1802914" cy="2665178"/>
          </a:xfrm>
          <a:prstGeom prst="rect">
            <a:avLst/>
          </a:prstGeom>
        </p:spPr>
      </p:pic>
      <p:pic>
        <p:nvPicPr>
          <p:cNvPr id="13" name="Picture 12">
            <a:extLst>
              <a:ext uri="{FF2B5EF4-FFF2-40B4-BE49-F238E27FC236}">
                <a16:creationId xmlns:a16="http://schemas.microsoft.com/office/drawing/2014/main" id="{28935E9A-55D6-55BC-DFF7-BDB03A4870C4}"/>
              </a:ext>
            </a:extLst>
          </p:cNvPr>
          <p:cNvPicPr>
            <a:picLocks noChangeAspect="1"/>
          </p:cNvPicPr>
          <p:nvPr/>
        </p:nvPicPr>
        <p:blipFill>
          <a:blip r:embed="rId3"/>
          <a:stretch>
            <a:fillRect/>
          </a:stretch>
        </p:blipFill>
        <p:spPr>
          <a:xfrm>
            <a:off x="5192955" y="2096411"/>
            <a:ext cx="1802914" cy="2665178"/>
          </a:xfrm>
          <a:prstGeom prst="rect">
            <a:avLst/>
          </a:prstGeom>
        </p:spPr>
      </p:pic>
      <p:sp>
        <p:nvSpPr>
          <p:cNvPr id="2" name="Title 1">
            <a:extLst>
              <a:ext uri="{FF2B5EF4-FFF2-40B4-BE49-F238E27FC236}">
                <a16:creationId xmlns:a16="http://schemas.microsoft.com/office/drawing/2014/main" id="{B0D6DA5B-08C4-6107-16A5-44D56102496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1413D6A-7636-0FDF-6348-4C3392DA5D46}"/>
              </a:ext>
            </a:extLst>
          </p:cNvPr>
          <p:cNvPicPr>
            <a:picLocks noChangeAspect="1"/>
          </p:cNvPicPr>
          <p:nvPr/>
        </p:nvPicPr>
        <p:blipFill>
          <a:blip r:embed="rId3"/>
          <a:stretch>
            <a:fillRect/>
          </a:stretch>
        </p:blipFill>
        <p:spPr>
          <a:xfrm>
            <a:off x="7634372" y="2096411"/>
            <a:ext cx="1802914" cy="2665178"/>
          </a:xfrm>
          <a:prstGeom prst="rect">
            <a:avLst/>
          </a:prstGeom>
        </p:spPr>
      </p:pic>
    </p:spTree>
    <p:extLst>
      <p:ext uri="{BB962C8B-B14F-4D97-AF65-F5344CB8AC3E}">
        <p14:creationId xmlns:p14="http://schemas.microsoft.com/office/powerpoint/2010/main" val="2151924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49706"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AC0659C7-320D-F763-85AC-322D9BC8857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3" name="TextBox 2">
            <a:extLst>
              <a:ext uri="{FF2B5EF4-FFF2-40B4-BE49-F238E27FC236}">
                <a16:creationId xmlns:a16="http://schemas.microsoft.com/office/drawing/2014/main" id="{0558E44D-918D-82B5-5089-075FC707395A}"/>
              </a:ext>
            </a:extLst>
          </p:cNvPr>
          <p:cNvSpPr txBox="1"/>
          <p:nvPr/>
        </p:nvSpPr>
        <p:spPr>
          <a:xfrm>
            <a:off x="499469" y="6458660"/>
            <a:ext cx="11189886" cy="399340"/>
          </a:xfrm>
          <a:prstGeom prst="rect">
            <a:avLst/>
          </a:prstGeom>
          <a:noFill/>
        </p:spPr>
        <p:txBody>
          <a:bodyPr wrap="square" rtlCol="0">
            <a:spAutoFit/>
          </a:bodyPr>
          <a:lstStyle/>
          <a:p>
            <a:pPr algn="ctr"/>
            <a:r>
              <a:rPr lang="en-US" sz="1995"/>
              <a:t>1 HS đọc lại toàn bài, cả lớp theo dõi vào sách</a:t>
            </a:r>
          </a:p>
        </p:txBody>
      </p:sp>
      <p:grpSp>
        <p:nvGrpSpPr>
          <p:cNvPr id="4" name="Group 3">
            <a:extLst>
              <a:ext uri="{FF2B5EF4-FFF2-40B4-BE49-F238E27FC236}">
                <a16:creationId xmlns:a16="http://schemas.microsoft.com/office/drawing/2014/main" id="{BCE8D277-BBF7-E1B7-B938-DDCEA74CDFDE}"/>
              </a:ext>
            </a:extLst>
          </p:cNvPr>
          <p:cNvGrpSpPr/>
          <p:nvPr/>
        </p:nvGrpSpPr>
        <p:grpSpPr>
          <a:xfrm>
            <a:off x="40097" y="292844"/>
            <a:ext cx="12108629" cy="6400266"/>
            <a:chOff x="-15083" y="222402"/>
            <a:chExt cx="12138660" cy="6416138"/>
          </a:xfrm>
          <a:solidFill>
            <a:srgbClr val="FFFFFF"/>
          </a:solidFill>
        </p:grpSpPr>
        <p:sp>
          <p:nvSpPr>
            <p:cNvPr id="5" name="TextBox 4">
              <a:extLst>
                <a:ext uri="{FF2B5EF4-FFF2-40B4-BE49-F238E27FC236}">
                  <a16:creationId xmlns:a16="http://schemas.microsoft.com/office/drawing/2014/main" id="{6FA3B21E-68B3-B2DC-2A97-813119ED1DB5}"/>
                </a:ext>
              </a:extLst>
            </p:cNvPr>
            <p:cNvSpPr txBox="1"/>
            <p:nvPr/>
          </p:nvSpPr>
          <p:spPr>
            <a:xfrm>
              <a:off x="-15083" y="760855"/>
              <a:ext cx="12001501" cy="5877685"/>
            </a:xfrm>
            <a:prstGeom prst="rect">
              <a:avLst/>
            </a:prstGeom>
            <a:noFill/>
          </p:spPr>
          <p:txBody>
            <a:bodyPr wrap="square" rtlCol="0">
              <a:spAutoFit/>
            </a:bodyPr>
            <a:lstStyle/>
            <a:p>
              <a:pPr marL="182880" algn="just"/>
              <a:r>
                <a:rPr lang="en-US" sz="2500"/>
                <a:t>	</a:t>
              </a:r>
              <a:r>
                <a:rPr lang="vi-VN" sz="2500"/>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182880" algn="just"/>
              <a:r>
                <a:rPr lang="en-US" sz="2500"/>
                <a:t>	</a:t>
              </a:r>
              <a:r>
                <a:rPr lang="vi-VN" sz="2500"/>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182880" algn="just"/>
              <a:r>
                <a:rPr lang="en-US" sz="2500"/>
                <a:t>	</a:t>
              </a:r>
              <a:r>
                <a:rPr lang="vi-VN" sz="2500"/>
                <a:t>Tôi và Cúp ngày ngày quấn quýt bên nhau. Mỗi khi tôi đi học về, Cúp chạy vọt ra, chồm hai chân trước lên mừng rỡ. Tôi cúi xuống vỗ về Cúp. Nó âu yếm dụi cái mõm ươn ướt, mềm mềm vào chân tôi.</a:t>
              </a:r>
              <a:endParaRPr lang="en-US" sz="2500"/>
            </a:p>
            <a:p>
              <a:pPr marL="182880" algn="r"/>
              <a:r>
                <a:rPr lang="en-US" sz="2500"/>
                <a:t>(Theo Trần Đức Tiến)</a:t>
              </a:r>
              <a:endParaRPr lang="vi-VN" sz="2500"/>
            </a:p>
          </p:txBody>
        </p:sp>
        <p:sp>
          <p:nvSpPr>
            <p:cNvPr id="6" name="TextBox 5">
              <a:extLst>
                <a:ext uri="{FF2B5EF4-FFF2-40B4-BE49-F238E27FC236}">
                  <a16:creationId xmlns:a16="http://schemas.microsoft.com/office/drawing/2014/main" id="{DD74541E-2A96-6795-EBDA-C26779AF28D3}"/>
                </a:ext>
              </a:extLst>
            </p:cNvPr>
            <p:cNvSpPr txBox="1"/>
            <p:nvPr/>
          </p:nvSpPr>
          <p:spPr>
            <a:xfrm>
              <a:off x="38257" y="222402"/>
              <a:ext cx="12085320" cy="523426"/>
            </a:xfrm>
            <a:prstGeom prst="rect">
              <a:avLst/>
            </a:prstGeom>
            <a:noFill/>
          </p:spPr>
          <p:txBody>
            <a:bodyPr wrap="square" rtlCol="0">
              <a:spAutoFit/>
            </a:bodyPr>
            <a:lstStyle/>
            <a:p>
              <a:pPr algn="ctr"/>
              <a:r>
                <a:rPr lang="en-US" sz="2800" b="1">
                  <a:latin typeface="+mn-lt"/>
                </a:rPr>
                <a:t>BẠN NHỎ TRONG NHÀ</a:t>
              </a:r>
              <a:endParaRPr lang="vi-VN" sz="2800" b="1">
                <a:latin typeface="+mn-lt"/>
              </a:endParaRPr>
            </a:p>
          </p:txBody>
        </p:sp>
      </p:grpSp>
    </p:spTree>
    <p:extLst>
      <p:ext uri="{BB962C8B-B14F-4D97-AF65-F5344CB8AC3E}">
        <p14:creationId xmlns:p14="http://schemas.microsoft.com/office/powerpoint/2010/main" val="3781683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1</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Chú chó trông như thế nào trong ngày đầu tiên về nhà với bạn nhỏ?</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1177641" y="2900532"/>
            <a:ext cx="9806557" cy="360054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ctr"/>
            <a:r>
              <a:rPr lang="en-US" sz="5400"/>
              <a:t>Chú chó </a:t>
            </a:r>
            <a:r>
              <a:rPr lang="vi-VN" sz="5400"/>
              <a:t>tuyệt xinh: lông trắng, khoang đen, đôi mắt tròn xoe và loáng ướt.</a:t>
            </a:r>
            <a:endParaRPr lang="vi-VN" sz="5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ĐỒNG HỒ ĐẾM NGƯỢC 30s MP4_Phan Linh">
            <a:hlinkClick r:id="" action="ppaction://media"/>
            <a:extLst>
              <a:ext uri="{FF2B5EF4-FFF2-40B4-BE49-F238E27FC236}">
                <a16:creationId xmlns:a16="http://schemas.microsoft.com/office/drawing/2014/main" id="{63F83C61-1034-748B-32D1-790699FF7F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526" y="182349"/>
            <a:ext cx="11801780" cy="6666278"/>
          </a:xfrm>
          <a:prstGeom prst="rect">
            <a:avLst/>
          </a:prstGeom>
        </p:spPr>
      </p:pic>
    </p:spTree>
    <p:extLst>
      <p:ext uri="{BB962C8B-B14F-4D97-AF65-F5344CB8AC3E}">
        <p14:creationId xmlns:p14="http://schemas.microsoft.com/office/powerpoint/2010/main" val="35594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020">
                <p:cTn id="7" fill="hold" display="0">
                  <p:stCondLst>
                    <p:cond delay="indefinite"/>
                  </p:stCondLst>
                </p:cTn>
                <p:tgtEl>
                  <p:spTgt spid="1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2</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Chú chó được đặt tên là gì và biết làm những gì?</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700805" y="2735641"/>
            <a:ext cx="10905517" cy="360054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marL="685800" indent="-685800" algn="just">
              <a:buFont typeface="Arial" panose="020B0604020202020204" pitchFamily="34" charset="0"/>
              <a:buChar char="•"/>
            </a:pPr>
            <a:r>
              <a:rPr lang="en-US" sz="4400"/>
              <a:t>Chú chó được đặt tên là Cúp.</a:t>
            </a:r>
          </a:p>
          <a:p>
            <a:pPr marL="685800" indent="-685800" algn="just">
              <a:buFont typeface="Arial" panose="020B0604020202020204" pitchFamily="34" charset="0"/>
              <a:buChar char="•"/>
            </a:pPr>
            <a:r>
              <a:rPr lang="vi-VN" sz="4400"/>
              <a:t>Cúp biết chui vào gầm giường lấy trái banh, đem cho tôi chiếc khăn lau nhà, đưa hai chân trước lên mỗi khi tôi chìa tay cho nó bắt.</a:t>
            </a:r>
            <a:endParaRPr lang="en-US" sz="4400"/>
          </a:p>
        </p:txBody>
      </p:sp>
    </p:spTree>
    <p:extLst>
      <p:ext uri="{BB962C8B-B14F-4D97-AF65-F5344CB8AC3E}">
        <p14:creationId xmlns:p14="http://schemas.microsoft.com/office/powerpoint/2010/main" val="29390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3" y="430893"/>
            <a:ext cx="10905517" cy="1353744"/>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225629 h 1353744"/>
                      <a:gd name="connsiteX1" fmla="*/ 225629 w 10905517"/>
                      <a:gd name="connsiteY1" fmla="*/ 0 h 1353744"/>
                      <a:gd name="connsiteX2" fmla="*/ 492793 w 10905517"/>
                      <a:gd name="connsiteY2" fmla="*/ 0 h 1353744"/>
                      <a:gd name="connsiteX3" fmla="*/ 969043 w 10905517"/>
                      <a:gd name="connsiteY3" fmla="*/ 0 h 1353744"/>
                      <a:gd name="connsiteX4" fmla="*/ 1758920 w 10905517"/>
                      <a:gd name="connsiteY4" fmla="*/ 0 h 1353744"/>
                      <a:gd name="connsiteX5" fmla="*/ 2548798 w 10905517"/>
                      <a:gd name="connsiteY5" fmla="*/ 0 h 1353744"/>
                      <a:gd name="connsiteX6" fmla="*/ 3338675 w 10905517"/>
                      <a:gd name="connsiteY6" fmla="*/ 0 h 1353744"/>
                      <a:gd name="connsiteX7" fmla="*/ 3814925 w 10905517"/>
                      <a:gd name="connsiteY7" fmla="*/ 0 h 1353744"/>
                      <a:gd name="connsiteX8" fmla="*/ 4395717 w 10905517"/>
                      <a:gd name="connsiteY8" fmla="*/ 0 h 1353744"/>
                      <a:gd name="connsiteX9" fmla="*/ 4767424 w 10905517"/>
                      <a:gd name="connsiteY9" fmla="*/ 0 h 1353744"/>
                      <a:gd name="connsiteX10" fmla="*/ 5348216 w 10905517"/>
                      <a:gd name="connsiteY10" fmla="*/ 0 h 1353744"/>
                      <a:gd name="connsiteX11" fmla="*/ 5929008 w 10905517"/>
                      <a:gd name="connsiteY11" fmla="*/ 0 h 1353744"/>
                      <a:gd name="connsiteX12" fmla="*/ 6196172 w 10905517"/>
                      <a:gd name="connsiteY12" fmla="*/ 0 h 1353744"/>
                      <a:gd name="connsiteX13" fmla="*/ 6881507 w 10905517"/>
                      <a:gd name="connsiteY13" fmla="*/ 0 h 1353744"/>
                      <a:gd name="connsiteX14" fmla="*/ 7357757 w 10905517"/>
                      <a:gd name="connsiteY14" fmla="*/ 0 h 1353744"/>
                      <a:gd name="connsiteX15" fmla="*/ 7938549 w 10905517"/>
                      <a:gd name="connsiteY15" fmla="*/ 0 h 1353744"/>
                      <a:gd name="connsiteX16" fmla="*/ 8205713 w 10905517"/>
                      <a:gd name="connsiteY16" fmla="*/ 0 h 1353744"/>
                      <a:gd name="connsiteX17" fmla="*/ 8891048 w 10905517"/>
                      <a:gd name="connsiteY17" fmla="*/ 0 h 1353744"/>
                      <a:gd name="connsiteX18" fmla="*/ 9576383 w 10905517"/>
                      <a:gd name="connsiteY18" fmla="*/ 0 h 1353744"/>
                      <a:gd name="connsiteX19" fmla="*/ 9843547 w 10905517"/>
                      <a:gd name="connsiteY19" fmla="*/ 0 h 1353744"/>
                      <a:gd name="connsiteX20" fmla="*/ 10679888 w 10905517"/>
                      <a:gd name="connsiteY20" fmla="*/ 0 h 1353744"/>
                      <a:gd name="connsiteX21" fmla="*/ 10905517 w 10905517"/>
                      <a:gd name="connsiteY21" fmla="*/ 225629 h 1353744"/>
                      <a:gd name="connsiteX22" fmla="*/ 10905517 w 10905517"/>
                      <a:gd name="connsiteY22" fmla="*/ 676872 h 1353744"/>
                      <a:gd name="connsiteX23" fmla="*/ 10905517 w 10905517"/>
                      <a:gd name="connsiteY23" fmla="*/ 1128115 h 1353744"/>
                      <a:gd name="connsiteX24" fmla="*/ 10679888 w 10905517"/>
                      <a:gd name="connsiteY24" fmla="*/ 1353744 h 1353744"/>
                      <a:gd name="connsiteX25" fmla="*/ 10412724 w 10905517"/>
                      <a:gd name="connsiteY25" fmla="*/ 1353744 h 1353744"/>
                      <a:gd name="connsiteX26" fmla="*/ 9831931 w 10905517"/>
                      <a:gd name="connsiteY26" fmla="*/ 1353744 h 1353744"/>
                      <a:gd name="connsiteX27" fmla="*/ 9042054 w 10905517"/>
                      <a:gd name="connsiteY27" fmla="*/ 1353744 h 1353744"/>
                      <a:gd name="connsiteX28" fmla="*/ 8670347 w 10905517"/>
                      <a:gd name="connsiteY28" fmla="*/ 1353744 h 1353744"/>
                      <a:gd name="connsiteX29" fmla="*/ 8194098 w 10905517"/>
                      <a:gd name="connsiteY29" fmla="*/ 1353744 h 1353744"/>
                      <a:gd name="connsiteX30" fmla="*/ 7508763 w 10905517"/>
                      <a:gd name="connsiteY30" fmla="*/ 1353744 h 1353744"/>
                      <a:gd name="connsiteX31" fmla="*/ 6718885 w 10905517"/>
                      <a:gd name="connsiteY31" fmla="*/ 1353744 h 1353744"/>
                      <a:gd name="connsiteX32" fmla="*/ 6242636 w 10905517"/>
                      <a:gd name="connsiteY32" fmla="*/ 1353744 h 1353744"/>
                      <a:gd name="connsiteX33" fmla="*/ 5975471 w 10905517"/>
                      <a:gd name="connsiteY33" fmla="*/ 1353744 h 1353744"/>
                      <a:gd name="connsiteX34" fmla="*/ 5603764 w 10905517"/>
                      <a:gd name="connsiteY34" fmla="*/ 1353744 h 1353744"/>
                      <a:gd name="connsiteX35" fmla="*/ 5127515 w 10905517"/>
                      <a:gd name="connsiteY35" fmla="*/ 1353744 h 1353744"/>
                      <a:gd name="connsiteX36" fmla="*/ 4442180 w 10905517"/>
                      <a:gd name="connsiteY36" fmla="*/ 1353744 h 1353744"/>
                      <a:gd name="connsiteX37" fmla="*/ 3756845 w 10905517"/>
                      <a:gd name="connsiteY37" fmla="*/ 1353744 h 1353744"/>
                      <a:gd name="connsiteX38" fmla="*/ 3385138 w 10905517"/>
                      <a:gd name="connsiteY38" fmla="*/ 1353744 h 1353744"/>
                      <a:gd name="connsiteX39" fmla="*/ 2804346 w 10905517"/>
                      <a:gd name="connsiteY39" fmla="*/ 1353744 h 1353744"/>
                      <a:gd name="connsiteX40" fmla="*/ 2223554 w 10905517"/>
                      <a:gd name="connsiteY40" fmla="*/ 1353744 h 1353744"/>
                      <a:gd name="connsiteX41" fmla="*/ 1956390 w 10905517"/>
                      <a:gd name="connsiteY41" fmla="*/ 1353744 h 1353744"/>
                      <a:gd name="connsiteX42" fmla="*/ 1166512 w 10905517"/>
                      <a:gd name="connsiteY42" fmla="*/ 1353744 h 1353744"/>
                      <a:gd name="connsiteX43" fmla="*/ 794805 w 10905517"/>
                      <a:gd name="connsiteY43" fmla="*/ 1353744 h 1353744"/>
                      <a:gd name="connsiteX44" fmla="*/ 225629 w 10905517"/>
                      <a:gd name="connsiteY44" fmla="*/ 1353744 h 1353744"/>
                      <a:gd name="connsiteX45" fmla="*/ 0 w 10905517"/>
                      <a:gd name="connsiteY45" fmla="*/ 1128115 h 1353744"/>
                      <a:gd name="connsiteX46" fmla="*/ 0 w 10905517"/>
                      <a:gd name="connsiteY46" fmla="*/ 694922 h 1353744"/>
                      <a:gd name="connsiteX47" fmla="*/ 0 w 10905517"/>
                      <a:gd name="connsiteY47" fmla="*/ 225629 h 135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353744" fill="none" extrusionOk="0">
                        <a:moveTo>
                          <a:pt x="0" y="225629"/>
                        </a:moveTo>
                        <a:cubicBezTo>
                          <a:pt x="-3972" y="114793"/>
                          <a:pt x="77756" y="19806"/>
                          <a:pt x="225629" y="0"/>
                        </a:cubicBezTo>
                        <a:cubicBezTo>
                          <a:pt x="334042" y="-22929"/>
                          <a:pt x="420665" y="29959"/>
                          <a:pt x="492793" y="0"/>
                        </a:cubicBezTo>
                        <a:cubicBezTo>
                          <a:pt x="564921" y="-29959"/>
                          <a:pt x="799926" y="40733"/>
                          <a:pt x="969043" y="0"/>
                        </a:cubicBezTo>
                        <a:cubicBezTo>
                          <a:pt x="1138160" y="-40733"/>
                          <a:pt x="1460074" y="5636"/>
                          <a:pt x="1758920" y="0"/>
                        </a:cubicBezTo>
                        <a:cubicBezTo>
                          <a:pt x="2057766" y="-5636"/>
                          <a:pt x="2357367" y="78623"/>
                          <a:pt x="2548798" y="0"/>
                        </a:cubicBezTo>
                        <a:cubicBezTo>
                          <a:pt x="2740229" y="-78623"/>
                          <a:pt x="3150781" y="50541"/>
                          <a:pt x="3338675" y="0"/>
                        </a:cubicBezTo>
                        <a:cubicBezTo>
                          <a:pt x="3526569" y="-50541"/>
                          <a:pt x="3644128" y="26256"/>
                          <a:pt x="3814925" y="0"/>
                        </a:cubicBezTo>
                        <a:cubicBezTo>
                          <a:pt x="3985722" y="-26256"/>
                          <a:pt x="4154176" y="28476"/>
                          <a:pt x="4395717" y="0"/>
                        </a:cubicBezTo>
                        <a:cubicBezTo>
                          <a:pt x="4637258" y="-28476"/>
                          <a:pt x="4681283" y="16695"/>
                          <a:pt x="4767424" y="0"/>
                        </a:cubicBezTo>
                        <a:cubicBezTo>
                          <a:pt x="4853565" y="-16695"/>
                          <a:pt x="5084854" y="28902"/>
                          <a:pt x="5348216" y="0"/>
                        </a:cubicBezTo>
                        <a:cubicBezTo>
                          <a:pt x="5611578" y="-28902"/>
                          <a:pt x="5694784" y="43514"/>
                          <a:pt x="5929008" y="0"/>
                        </a:cubicBezTo>
                        <a:cubicBezTo>
                          <a:pt x="6163232" y="-43514"/>
                          <a:pt x="6093631" y="16337"/>
                          <a:pt x="6196172" y="0"/>
                        </a:cubicBezTo>
                        <a:cubicBezTo>
                          <a:pt x="6298713" y="-16337"/>
                          <a:pt x="6729012" y="31685"/>
                          <a:pt x="6881507" y="0"/>
                        </a:cubicBezTo>
                        <a:cubicBezTo>
                          <a:pt x="7034002" y="-31685"/>
                          <a:pt x="7169055" y="42319"/>
                          <a:pt x="7357757" y="0"/>
                        </a:cubicBezTo>
                        <a:cubicBezTo>
                          <a:pt x="7546459" y="-42319"/>
                          <a:pt x="7669536" y="5699"/>
                          <a:pt x="7938549" y="0"/>
                        </a:cubicBezTo>
                        <a:cubicBezTo>
                          <a:pt x="8207562" y="-5699"/>
                          <a:pt x="8128526" y="10445"/>
                          <a:pt x="8205713" y="0"/>
                        </a:cubicBezTo>
                        <a:cubicBezTo>
                          <a:pt x="8282900" y="-10445"/>
                          <a:pt x="8664625" y="53352"/>
                          <a:pt x="8891048" y="0"/>
                        </a:cubicBezTo>
                        <a:cubicBezTo>
                          <a:pt x="9117471" y="-53352"/>
                          <a:pt x="9265650" y="38278"/>
                          <a:pt x="9576383" y="0"/>
                        </a:cubicBezTo>
                        <a:cubicBezTo>
                          <a:pt x="9887117" y="-38278"/>
                          <a:pt x="9738489" y="20806"/>
                          <a:pt x="9843547" y="0"/>
                        </a:cubicBezTo>
                        <a:cubicBezTo>
                          <a:pt x="9948605" y="-20806"/>
                          <a:pt x="10299312" y="15773"/>
                          <a:pt x="10679888" y="0"/>
                        </a:cubicBezTo>
                        <a:cubicBezTo>
                          <a:pt x="10825799" y="-1440"/>
                          <a:pt x="10910748" y="89937"/>
                          <a:pt x="10905517" y="225629"/>
                        </a:cubicBezTo>
                        <a:cubicBezTo>
                          <a:pt x="10958170" y="390028"/>
                          <a:pt x="10878370" y="540038"/>
                          <a:pt x="10905517" y="676872"/>
                        </a:cubicBezTo>
                        <a:cubicBezTo>
                          <a:pt x="10932664" y="813706"/>
                          <a:pt x="10865728" y="1036230"/>
                          <a:pt x="10905517" y="1128115"/>
                        </a:cubicBezTo>
                        <a:cubicBezTo>
                          <a:pt x="10931729" y="1260851"/>
                          <a:pt x="10830969" y="1356910"/>
                          <a:pt x="10679888" y="1353744"/>
                        </a:cubicBezTo>
                        <a:cubicBezTo>
                          <a:pt x="10565760" y="1353855"/>
                          <a:pt x="10498200" y="1344008"/>
                          <a:pt x="10412724" y="1353744"/>
                        </a:cubicBezTo>
                        <a:cubicBezTo>
                          <a:pt x="10327248" y="1363480"/>
                          <a:pt x="10006456" y="1284378"/>
                          <a:pt x="9831931" y="1353744"/>
                        </a:cubicBezTo>
                        <a:cubicBezTo>
                          <a:pt x="9657406" y="1423110"/>
                          <a:pt x="9389228" y="1321600"/>
                          <a:pt x="9042054" y="1353744"/>
                        </a:cubicBezTo>
                        <a:cubicBezTo>
                          <a:pt x="8694880" y="1385888"/>
                          <a:pt x="8793439" y="1313524"/>
                          <a:pt x="8670347" y="1353744"/>
                        </a:cubicBezTo>
                        <a:cubicBezTo>
                          <a:pt x="8547255" y="1393964"/>
                          <a:pt x="8387598" y="1301879"/>
                          <a:pt x="8194098" y="1353744"/>
                        </a:cubicBezTo>
                        <a:cubicBezTo>
                          <a:pt x="8000598" y="1405609"/>
                          <a:pt x="7761875" y="1271671"/>
                          <a:pt x="7508763" y="1353744"/>
                        </a:cubicBezTo>
                        <a:cubicBezTo>
                          <a:pt x="7255651" y="1435817"/>
                          <a:pt x="7015086" y="1280308"/>
                          <a:pt x="6718885" y="1353744"/>
                        </a:cubicBezTo>
                        <a:cubicBezTo>
                          <a:pt x="6422684" y="1427180"/>
                          <a:pt x="6341981" y="1334254"/>
                          <a:pt x="6242636" y="1353744"/>
                        </a:cubicBezTo>
                        <a:cubicBezTo>
                          <a:pt x="6143291" y="1373234"/>
                          <a:pt x="6033100" y="1340969"/>
                          <a:pt x="5975471" y="1353744"/>
                        </a:cubicBezTo>
                        <a:cubicBezTo>
                          <a:pt x="5917843" y="1366519"/>
                          <a:pt x="5743655" y="1319975"/>
                          <a:pt x="5603764" y="1353744"/>
                        </a:cubicBezTo>
                        <a:cubicBezTo>
                          <a:pt x="5463873" y="1387513"/>
                          <a:pt x="5298455" y="1316872"/>
                          <a:pt x="5127515" y="1353744"/>
                        </a:cubicBezTo>
                        <a:cubicBezTo>
                          <a:pt x="4956575" y="1390616"/>
                          <a:pt x="4725896" y="1348888"/>
                          <a:pt x="4442180" y="1353744"/>
                        </a:cubicBezTo>
                        <a:cubicBezTo>
                          <a:pt x="4158465" y="1358600"/>
                          <a:pt x="4083929" y="1332187"/>
                          <a:pt x="3756845" y="1353744"/>
                        </a:cubicBezTo>
                        <a:cubicBezTo>
                          <a:pt x="3429761" y="1375301"/>
                          <a:pt x="3547940" y="1310881"/>
                          <a:pt x="3385138" y="1353744"/>
                        </a:cubicBezTo>
                        <a:cubicBezTo>
                          <a:pt x="3222336" y="1396607"/>
                          <a:pt x="2935940" y="1284295"/>
                          <a:pt x="2804346" y="1353744"/>
                        </a:cubicBezTo>
                        <a:cubicBezTo>
                          <a:pt x="2672752" y="1423193"/>
                          <a:pt x="2343885" y="1284615"/>
                          <a:pt x="2223554" y="1353744"/>
                        </a:cubicBezTo>
                        <a:cubicBezTo>
                          <a:pt x="2103223" y="1422873"/>
                          <a:pt x="2088011" y="1331777"/>
                          <a:pt x="1956390" y="1353744"/>
                        </a:cubicBezTo>
                        <a:cubicBezTo>
                          <a:pt x="1824769" y="1375711"/>
                          <a:pt x="1429838" y="1271846"/>
                          <a:pt x="1166512" y="1353744"/>
                        </a:cubicBezTo>
                        <a:cubicBezTo>
                          <a:pt x="903186" y="1435642"/>
                          <a:pt x="950381" y="1336939"/>
                          <a:pt x="794805" y="1353744"/>
                        </a:cubicBezTo>
                        <a:cubicBezTo>
                          <a:pt x="639229" y="1370549"/>
                          <a:pt x="505101" y="1291941"/>
                          <a:pt x="225629" y="1353744"/>
                        </a:cubicBezTo>
                        <a:cubicBezTo>
                          <a:pt x="110393" y="1373016"/>
                          <a:pt x="5776" y="1258633"/>
                          <a:pt x="0" y="1128115"/>
                        </a:cubicBezTo>
                        <a:cubicBezTo>
                          <a:pt x="-4611" y="931194"/>
                          <a:pt x="43573" y="838349"/>
                          <a:pt x="0" y="694922"/>
                        </a:cubicBezTo>
                        <a:cubicBezTo>
                          <a:pt x="-43573" y="551495"/>
                          <a:pt x="2437" y="398819"/>
                          <a:pt x="0" y="225629"/>
                        </a:cubicBezTo>
                        <a:close/>
                      </a:path>
                      <a:path w="10905517" h="1353744" stroke="0" extrusionOk="0">
                        <a:moveTo>
                          <a:pt x="0" y="225629"/>
                        </a:moveTo>
                        <a:cubicBezTo>
                          <a:pt x="5920" y="74447"/>
                          <a:pt x="102949" y="6251"/>
                          <a:pt x="225629" y="0"/>
                        </a:cubicBezTo>
                        <a:cubicBezTo>
                          <a:pt x="321836" y="-21171"/>
                          <a:pt x="463450" y="10586"/>
                          <a:pt x="597336" y="0"/>
                        </a:cubicBezTo>
                        <a:cubicBezTo>
                          <a:pt x="731222" y="-10586"/>
                          <a:pt x="924040" y="16087"/>
                          <a:pt x="1178128" y="0"/>
                        </a:cubicBezTo>
                        <a:cubicBezTo>
                          <a:pt x="1432216" y="-16087"/>
                          <a:pt x="1330805" y="28786"/>
                          <a:pt x="1445293" y="0"/>
                        </a:cubicBezTo>
                        <a:cubicBezTo>
                          <a:pt x="1559782" y="-28786"/>
                          <a:pt x="1715320" y="42597"/>
                          <a:pt x="1921542" y="0"/>
                        </a:cubicBezTo>
                        <a:cubicBezTo>
                          <a:pt x="2127764" y="-42597"/>
                          <a:pt x="2388181" y="28152"/>
                          <a:pt x="2606877" y="0"/>
                        </a:cubicBezTo>
                        <a:cubicBezTo>
                          <a:pt x="2825574" y="-28152"/>
                          <a:pt x="3059505" y="43940"/>
                          <a:pt x="3396754" y="0"/>
                        </a:cubicBezTo>
                        <a:cubicBezTo>
                          <a:pt x="3734003" y="-43940"/>
                          <a:pt x="3867883" y="43678"/>
                          <a:pt x="4082089" y="0"/>
                        </a:cubicBezTo>
                        <a:cubicBezTo>
                          <a:pt x="4296295" y="-43678"/>
                          <a:pt x="4553379" y="72223"/>
                          <a:pt x="4871966" y="0"/>
                        </a:cubicBezTo>
                        <a:cubicBezTo>
                          <a:pt x="5190553" y="-72223"/>
                          <a:pt x="5195853" y="49714"/>
                          <a:pt x="5348216" y="0"/>
                        </a:cubicBezTo>
                        <a:cubicBezTo>
                          <a:pt x="5500579" y="-49714"/>
                          <a:pt x="5518604" y="20744"/>
                          <a:pt x="5615380" y="0"/>
                        </a:cubicBezTo>
                        <a:cubicBezTo>
                          <a:pt x="5712156" y="-20744"/>
                          <a:pt x="6236315" y="32520"/>
                          <a:pt x="6405258" y="0"/>
                        </a:cubicBezTo>
                        <a:cubicBezTo>
                          <a:pt x="6574201" y="-32520"/>
                          <a:pt x="6583911" y="7369"/>
                          <a:pt x="6672422" y="0"/>
                        </a:cubicBezTo>
                        <a:cubicBezTo>
                          <a:pt x="6760933" y="-7369"/>
                          <a:pt x="6941189" y="36104"/>
                          <a:pt x="7044129" y="0"/>
                        </a:cubicBezTo>
                        <a:cubicBezTo>
                          <a:pt x="7147069" y="-36104"/>
                          <a:pt x="7442213" y="64169"/>
                          <a:pt x="7834006" y="0"/>
                        </a:cubicBezTo>
                        <a:cubicBezTo>
                          <a:pt x="8225799" y="-64169"/>
                          <a:pt x="8366470" y="15465"/>
                          <a:pt x="8623884" y="0"/>
                        </a:cubicBezTo>
                        <a:cubicBezTo>
                          <a:pt x="8881298" y="-15465"/>
                          <a:pt x="8810686" y="40835"/>
                          <a:pt x="8995591" y="0"/>
                        </a:cubicBezTo>
                        <a:cubicBezTo>
                          <a:pt x="9180496" y="-40835"/>
                          <a:pt x="9214605" y="37470"/>
                          <a:pt x="9367298" y="0"/>
                        </a:cubicBezTo>
                        <a:cubicBezTo>
                          <a:pt x="9519991" y="-37470"/>
                          <a:pt x="9882160" y="60622"/>
                          <a:pt x="10157175" y="0"/>
                        </a:cubicBezTo>
                        <a:cubicBezTo>
                          <a:pt x="10432190" y="-60622"/>
                          <a:pt x="10551401" y="23110"/>
                          <a:pt x="10679888" y="0"/>
                        </a:cubicBezTo>
                        <a:cubicBezTo>
                          <a:pt x="10819456" y="12119"/>
                          <a:pt x="10931310" y="79473"/>
                          <a:pt x="10905517" y="225629"/>
                        </a:cubicBezTo>
                        <a:cubicBezTo>
                          <a:pt x="10957476" y="397775"/>
                          <a:pt x="10880517" y="460903"/>
                          <a:pt x="10905517" y="667847"/>
                        </a:cubicBezTo>
                        <a:cubicBezTo>
                          <a:pt x="10930517" y="874791"/>
                          <a:pt x="10869778" y="949342"/>
                          <a:pt x="10905517" y="1128115"/>
                        </a:cubicBezTo>
                        <a:cubicBezTo>
                          <a:pt x="10903507" y="1250709"/>
                          <a:pt x="10795949" y="1387130"/>
                          <a:pt x="10679888" y="1353744"/>
                        </a:cubicBezTo>
                        <a:cubicBezTo>
                          <a:pt x="10365808" y="1380024"/>
                          <a:pt x="10289574" y="1343863"/>
                          <a:pt x="9994553" y="1353744"/>
                        </a:cubicBezTo>
                        <a:cubicBezTo>
                          <a:pt x="9699532" y="1363625"/>
                          <a:pt x="9605916" y="1278431"/>
                          <a:pt x="9309218" y="1353744"/>
                        </a:cubicBezTo>
                        <a:cubicBezTo>
                          <a:pt x="9012521" y="1429057"/>
                          <a:pt x="8888859" y="1328647"/>
                          <a:pt x="8728426" y="1353744"/>
                        </a:cubicBezTo>
                        <a:cubicBezTo>
                          <a:pt x="8567993" y="1378841"/>
                          <a:pt x="8528338" y="1326168"/>
                          <a:pt x="8461262" y="1353744"/>
                        </a:cubicBezTo>
                        <a:cubicBezTo>
                          <a:pt x="8394186" y="1381320"/>
                          <a:pt x="8253474" y="1342213"/>
                          <a:pt x="8089555" y="1353744"/>
                        </a:cubicBezTo>
                        <a:cubicBezTo>
                          <a:pt x="7925636" y="1365275"/>
                          <a:pt x="7802696" y="1328363"/>
                          <a:pt x="7717848" y="1353744"/>
                        </a:cubicBezTo>
                        <a:cubicBezTo>
                          <a:pt x="7633000" y="1379125"/>
                          <a:pt x="7318589" y="1341523"/>
                          <a:pt x="7032513" y="1353744"/>
                        </a:cubicBezTo>
                        <a:cubicBezTo>
                          <a:pt x="6746437" y="1365965"/>
                          <a:pt x="6673992" y="1298515"/>
                          <a:pt x="6451721" y="1353744"/>
                        </a:cubicBezTo>
                        <a:cubicBezTo>
                          <a:pt x="6229450" y="1408973"/>
                          <a:pt x="6213232" y="1336657"/>
                          <a:pt x="6080014" y="1353744"/>
                        </a:cubicBezTo>
                        <a:cubicBezTo>
                          <a:pt x="5946796" y="1370831"/>
                          <a:pt x="5627223" y="1334776"/>
                          <a:pt x="5394679" y="1353744"/>
                        </a:cubicBezTo>
                        <a:cubicBezTo>
                          <a:pt x="5162135" y="1372712"/>
                          <a:pt x="4935466" y="1319651"/>
                          <a:pt x="4709345" y="1353744"/>
                        </a:cubicBezTo>
                        <a:cubicBezTo>
                          <a:pt x="4483224" y="1387837"/>
                          <a:pt x="4464201" y="1326664"/>
                          <a:pt x="4337638" y="1353744"/>
                        </a:cubicBezTo>
                        <a:cubicBezTo>
                          <a:pt x="4211075" y="1380824"/>
                          <a:pt x="4056165" y="1337184"/>
                          <a:pt x="3965931" y="1353744"/>
                        </a:cubicBezTo>
                        <a:cubicBezTo>
                          <a:pt x="3875697" y="1370304"/>
                          <a:pt x="3652378" y="1330586"/>
                          <a:pt x="3489681" y="1353744"/>
                        </a:cubicBezTo>
                        <a:cubicBezTo>
                          <a:pt x="3326984" y="1376902"/>
                          <a:pt x="3046041" y="1312546"/>
                          <a:pt x="2908889" y="1353744"/>
                        </a:cubicBezTo>
                        <a:cubicBezTo>
                          <a:pt x="2771737" y="1394942"/>
                          <a:pt x="2615538" y="1338484"/>
                          <a:pt x="2537182" y="1353744"/>
                        </a:cubicBezTo>
                        <a:cubicBezTo>
                          <a:pt x="2458826" y="1369004"/>
                          <a:pt x="2038830" y="1271428"/>
                          <a:pt x="1747304" y="1353744"/>
                        </a:cubicBezTo>
                        <a:cubicBezTo>
                          <a:pt x="1455778" y="1436060"/>
                          <a:pt x="1309504" y="1291642"/>
                          <a:pt x="1061970" y="1353744"/>
                        </a:cubicBezTo>
                        <a:cubicBezTo>
                          <a:pt x="814436" y="1415846"/>
                          <a:pt x="451646" y="1323930"/>
                          <a:pt x="225629" y="1353744"/>
                        </a:cubicBezTo>
                        <a:cubicBezTo>
                          <a:pt x="128737" y="1344016"/>
                          <a:pt x="459" y="1237507"/>
                          <a:pt x="0" y="1128115"/>
                        </a:cubicBezTo>
                        <a:cubicBezTo>
                          <a:pt x="-22885" y="1030866"/>
                          <a:pt x="33082" y="842021"/>
                          <a:pt x="0" y="676872"/>
                        </a:cubicBezTo>
                        <a:cubicBezTo>
                          <a:pt x="-33082" y="511723"/>
                          <a:pt x="52510" y="357929"/>
                          <a:pt x="0" y="22562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3. Em hãy nói về sở thích của chú chó.</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1197013" y="2555613"/>
            <a:ext cx="9924156" cy="3960604"/>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ctr"/>
            <a:r>
              <a:rPr lang="vi-VN" sz="4400"/>
              <a:t>Cúp còn rất thích nghe tôi đọc truyện. Mỗi khi tôi đọc cho Cúp nghe, nó nằm khoanh tròn trên lòng tôi. Lúc tôi đọc xong, gấp sách lại, đã thấy cu cậu ngủ khò từ lúc nào.</a:t>
            </a:r>
            <a:endParaRPr lang="en-US" sz="4400"/>
          </a:p>
        </p:txBody>
      </p:sp>
    </p:spTree>
    <p:extLst>
      <p:ext uri="{BB962C8B-B14F-4D97-AF65-F5344CB8AC3E}">
        <p14:creationId xmlns:p14="http://schemas.microsoft.com/office/powerpoint/2010/main" val="8486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3" y="390417"/>
            <a:ext cx="10905517" cy="1755967"/>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sd="2996303169">
                  <a:custGeom>
                    <a:avLst/>
                    <a:gdLst>
                      <a:gd name="connsiteX0" fmla="*/ 0 w 10905517"/>
                      <a:gd name="connsiteY0" fmla="*/ 292667 h 1755967"/>
                      <a:gd name="connsiteX1" fmla="*/ 292667 w 10905517"/>
                      <a:gd name="connsiteY1" fmla="*/ 0 h 1755967"/>
                      <a:gd name="connsiteX2" fmla="*/ 556405 w 10905517"/>
                      <a:gd name="connsiteY2" fmla="*/ 0 h 1755967"/>
                      <a:gd name="connsiteX3" fmla="*/ 1026547 w 10905517"/>
                      <a:gd name="connsiteY3" fmla="*/ 0 h 1755967"/>
                      <a:gd name="connsiteX4" fmla="*/ 1806294 w 10905517"/>
                      <a:gd name="connsiteY4" fmla="*/ 0 h 1755967"/>
                      <a:gd name="connsiteX5" fmla="*/ 2586041 w 10905517"/>
                      <a:gd name="connsiteY5" fmla="*/ 0 h 1755967"/>
                      <a:gd name="connsiteX6" fmla="*/ 3365788 w 10905517"/>
                      <a:gd name="connsiteY6" fmla="*/ 0 h 1755967"/>
                      <a:gd name="connsiteX7" fmla="*/ 3835930 w 10905517"/>
                      <a:gd name="connsiteY7" fmla="*/ 0 h 1755967"/>
                      <a:gd name="connsiteX8" fmla="*/ 4409273 w 10905517"/>
                      <a:gd name="connsiteY8" fmla="*/ 0 h 1755967"/>
                      <a:gd name="connsiteX9" fmla="*/ 4776213 w 10905517"/>
                      <a:gd name="connsiteY9" fmla="*/ 0 h 1755967"/>
                      <a:gd name="connsiteX10" fmla="*/ 5349557 w 10905517"/>
                      <a:gd name="connsiteY10" fmla="*/ 0 h 1755967"/>
                      <a:gd name="connsiteX11" fmla="*/ 5922900 w 10905517"/>
                      <a:gd name="connsiteY11" fmla="*/ 0 h 1755967"/>
                      <a:gd name="connsiteX12" fmla="*/ 6186638 w 10905517"/>
                      <a:gd name="connsiteY12" fmla="*/ 0 h 1755967"/>
                      <a:gd name="connsiteX13" fmla="*/ 6863184 w 10905517"/>
                      <a:gd name="connsiteY13" fmla="*/ 0 h 1755967"/>
                      <a:gd name="connsiteX14" fmla="*/ 7333325 w 10905517"/>
                      <a:gd name="connsiteY14" fmla="*/ 0 h 1755967"/>
                      <a:gd name="connsiteX15" fmla="*/ 7906669 w 10905517"/>
                      <a:gd name="connsiteY15" fmla="*/ 0 h 1755967"/>
                      <a:gd name="connsiteX16" fmla="*/ 8170407 w 10905517"/>
                      <a:gd name="connsiteY16" fmla="*/ 0 h 1755967"/>
                      <a:gd name="connsiteX17" fmla="*/ 8846952 w 10905517"/>
                      <a:gd name="connsiteY17" fmla="*/ 0 h 1755967"/>
                      <a:gd name="connsiteX18" fmla="*/ 9523497 w 10905517"/>
                      <a:gd name="connsiteY18" fmla="*/ 0 h 1755967"/>
                      <a:gd name="connsiteX19" fmla="*/ 9787235 w 10905517"/>
                      <a:gd name="connsiteY19" fmla="*/ 0 h 1755967"/>
                      <a:gd name="connsiteX20" fmla="*/ 10612850 w 10905517"/>
                      <a:gd name="connsiteY20" fmla="*/ 0 h 1755967"/>
                      <a:gd name="connsiteX21" fmla="*/ 10905517 w 10905517"/>
                      <a:gd name="connsiteY21" fmla="*/ 292667 h 1755967"/>
                      <a:gd name="connsiteX22" fmla="*/ 10905517 w 10905517"/>
                      <a:gd name="connsiteY22" fmla="*/ 877984 h 1755967"/>
                      <a:gd name="connsiteX23" fmla="*/ 10905517 w 10905517"/>
                      <a:gd name="connsiteY23" fmla="*/ 1463300 h 1755967"/>
                      <a:gd name="connsiteX24" fmla="*/ 10612850 w 10905517"/>
                      <a:gd name="connsiteY24" fmla="*/ 1755967 h 1755967"/>
                      <a:gd name="connsiteX25" fmla="*/ 10349112 w 10905517"/>
                      <a:gd name="connsiteY25" fmla="*/ 1755967 h 1755967"/>
                      <a:gd name="connsiteX26" fmla="*/ 9775768 w 10905517"/>
                      <a:gd name="connsiteY26" fmla="*/ 1755967 h 1755967"/>
                      <a:gd name="connsiteX27" fmla="*/ 8996021 w 10905517"/>
                      <a:gd name="connsiteY27" fmla="*/ 1755967 h 1755967"/>
                      <a:gd name="connsiteX28" fmla="*/ 8629081 w 10905517"/>
                      <a:gd name="connsiteY28" fmla="*/ 1755967 h 1755967"/>
                      <a:gd name="connsiteX29" fmla="*/ 8158940 w 10905517"/>
                      <a:gd name="connsiteY29" fmla="*/ 1755967 h 1755967"/>
                      <a:gd name="connsiteX30" fmla="*/ 7482394 w 10905517"/>
                      <a:gd name="connsiteY30" fmla="*/ 1755967 h 1755967"/>
                      <a:gd name="connsiteX31" fmla="*/ 6702647 w 10905517"/>
                      <a:gd name="connsiteY31" fmla="*/ 1755967 h 1755967"/>
                      <a:gd name="connsiteX32" fmla="*/ 6232506 w 10905517"/>
                      <a:gd name="connsiteY32" fmla="*/ 1755967 h 1755967"/>
                      <a:gd name="connsiteX33" fmla="*/ 5968768 w 10905517"/>
                      <a:gd name="connsiteY33" fmla="*/ 1755967 h 1755967"/>
                      <a:gd name="connsiteX34" fmla="*/ 5601828 w 10905517"/>
                      <a:gd name="connsiteY34" fmla="*/ 1755967 h 1755967"/>
                      <a:gd name="connsiteX35" fmla="*/ 5131686 w 10905517"/>
                      <a:gd name="connsiteY35" fmla="*/ 1755967 h 1755967"/>
                      <a:gd name="connsiteX36" fmla="*/ 4455141 w 10905517"/>
                      <a:gd name="connsiteY36" fmla="*/ 1755967 h 1755967"/>
                      <a:gd name="connsiteX37" fmla="*/ 3778595 w 10905517"/>
                      <a:gd name="connsiteY37" fmla="*/ 1755967 h 1755967"/>
                      <a:gd name="connsiteX38" fmla="*/ 3411656 w 10905517"/>
                      <a:gd name="connsiteY38" fmla="*/ 1755967 h 1755967"/>
                      <a:gd name="connsiteX39" fmla="*/ 2838312 w 10905517"/>
                      <a:gd name="connsiteY39" fmla="*/ 1755967 h 1755967"/>
                      <a:gd name="connsiteX40" fmla="*/ 2264969 w 10905517"/>
                      <a:gd name="connsiteY40" fmla="*/ 1755967 h 1755967"/>
                      <a:gd name="connsiteX41" fmla="*/ 2001231 w 10905517"/>
                      <a:gd name="connsiteY41" fmla="*/ 1755967 h 1755967"/>
                      <a:gd name="connsiteX42" fmla="*/ 1221483 w 10905517"/>
                      <a:gd name="connsiteY42" fmla="*/ 1755967 h 1755967"/>
                      <a:gd name="connsiteX43" fmla="*/ 854544 w 10905517"/>
                      <a:gd name="connsiteY43" fmla="*/ 1755967 h 1755967"/>
                      <a:gd name="connsiteX44" fmla="*/ 292667 w 10905517"/>
                      <a:gd name="connsiteY44" fmla="*/ 1755967 h 1755967"/>
                      <a:gd name="connsiteX45" fmla="*/ 0 w 10905517"/>
                      <a:gd name="connsiteY45" fmla="*/ 1463300 h 1755967"/>
                      <a:gd name="connsiteX46" fmla="*/ 0 w 10905517"/>
                      <a:gd name="connsiteY46" fmla="*/ 901396 h 1755967"/>
                      <a:gd name="connsiteX47" fmla="*/ 0 w 10905517"/>
                      <a:gd name="connsiteY47" fmla="*/ 292667 h 175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755967" fill="none" extrusionOk="0">
                        <a:moveTo>
                          <a:pt x="0" y="292667"/>
                        </a:moveTo>
                        <a:cubicBezTo>
                          <a:pt x="-6103" y="152199"/>
                          <a:pt x="105805" y="21478"/>
                          <a:pt x="292667" y="0"/>
                        </a:cubicBezTo>
                        <a:cubicBezTo>
                          <a:pt x="422989" y="-18852"/>
                          <a:pt x="495187" y="2462"/>
                          <a:pt x="556405" y="0"/>
                        </a:cubicBezTo>
                        <a:cubicBezTo>
                          <a:pt x="617623" y="-2462"/>
                          <a:pt x="916114" y="16223"/>
                          <a:pt x="1026547" y="0"/>
                        </a:cubicBezTo>
                        <a:cubicBezTo>
                          <a:pt x="1136980" y="-16223"/>
                          <a:pt x="1623238" y="82653"/>
                          <a:pt x="1806294" y="0"/>
                        </a:cubicBezTo>
                        <a:cubicBezTo>
                          <a:pt x="1989350" y="-82653"/>
                          <a:pt x="2298946" y="67829"/>
                          <a:pt x="2586041" y="0"/>
                        </a:cubicBezTo>
                        <a:cubicBezTo>
                          <a:pt x="2873136" y="-67829"/>
                          <a:pt x="3173760" y="42277"/>
                          <a:pt x="3365788" y="0"/>
                        </a:cubicBezTo>
                        <a:cubicBezTo>
                          <a:pt x="3557816" y="-42277"/>
                          <a:pt x="3651475" y="35473"/>
                          <a:pt x="3835930" y="0"/>
                        </a:cubicBezTo>
                        <a:cubicBezTo>
                          <a:pt x="4020385" y="-35473"/>
                          <a:pt x="4124371" y="31901"/>
                          <a:pt x="4409273" y="0"/>
                        </a:cubicBezTo>
                        <a:cubicBezTo>
                          <a:pt x="4694175" y="-31901"/>
                          <a:pt x="4629722" y="25293"/>
                          <a:pt x="4776213" y="0"/>
                        </a:cubicBezTo>
                        <a:cubicBezTo>
                          <a:pt x="4922704" y="-25293"/>
                          <a:pt x="5167919" y="7816"/>
                          <a:pt x="5349557" y="0"/>
                        </a:cubicBezTo>
                        <a:cubicBezTo>
                          <a:pt x="5531195" y="-7816"/>
                          <a:pt x="5747127" y="55059"/>
                          <a:pt x="5922900" y="0"/>
                        </a:cubicBezTo>
                        <a:cubicBezTo>
                          <a:pt x="6098673" y="-55059"/>
                          <a:pt x="6074641" y="14938"/>
                          <a:pt x="6186638" y="0"/>
                        </a:cubicBezTo>
                        <a:cubicBezTo>
                          <a:pt x="6298635" y="-14938"/>
                          <a:pt x="6564613" y="27869"/>
                          <a:pt x="6863184" y="0"/>
                        </a:cubicBezTo>
                        <a:cubicBezTo>
                          <a:pt x="7161755" y="-27869"/>
                          <a:pt x="7178080" y="27946"/>
                          <a:pt x="7333325" y="0"/>
                        </a:cubicBezTo>
                        <a:cubicBezTo>
                          <a:pt x="7488570" y="-27946"/>
                          <a:pt x="7740033" y="33570"/>
                          <a:pt x="7906669" y="0"/>
                        </a:cubicBezTo>
                        <a:cubicBezTo>
                          <a:pt x="8073305" y="-33570"/>
                          <a:pt x="8099640" y="17371"/>
                          <a:pt x="8170407" y="0"/>
                        </a:cubicBezTo>
                        <a:cubicBezTo>
                          <a:pt x="8241174" y="-17371"/>
                          <a:pt x="8554617" y="30004"/>
                          <a:pt x="8846952" y="0"/>
                        </a:cubicBezTo>
                        <a:cubicBezTo>
                          <a:pt x="9139288" y="-30004"/>
                          <a:pt x="9312429" y="35443"/>
                          <a:pt x="9523497" y="0"/>
                        </a:cubicBezTo>
                        <a:cubicBezTo>
                          <a:pt x="9734566" y="-35443"/>
                          <a:pt x="9718222" y="28953"/>
                          <a:pt x="9787235" y="0"/>
                        </a:cubicBezTo>
                        <a:cubicBezTo>
                          <a:pt x="9856248" y="-28953"/>
                          <a:pt x="10384629" y="15916"/>
                          <a:pt x="10612850" y="0"/>
                        </a:cubicBezTo>
                        <a:cubicBezTo>
                          <a:pt x="10815508" y="-2773"/>
                          <a:pt x="10913602" y="113902"/>
                          <a:pt x="10905517" y="292667"/>
                        </a:cubicBezTo>
                        <a:cubicBezTo>
                          <a:pt x="10933712" y="524725"/>
                          <a:pt x="10885708" y="650515"/>
                          <a:pt x="10905517" y="877984"/>
                        </a:cubicBezTo>
                        <a:cubicBezTo>
                          <a:pt x="10925326" y="1105453"/>
                          <a:pt x="10861780" y="1220417"/>
                          <a:pt x="10905517" y="1463300"/>
                        </a:cubicBezTo>
                        <a:cubicBezTo>
                          <a:pt x="10918679" y="1629016"/>
                          <a:pt x="10815491" y="1760872"/>
                          <a:pt x="10612850" y="1755967"/>
                        </a:cubicBezTo>
                        <a:cubicBezTo>
                          <a:pt x="10545408" y="1758829"/>
                          <a:pt x="10446243" y="1743504"/>
                          <a:pt x="10349112" y="1755967"/>
                        </a:cubicBezTo>
                        <a:cubicBezTo>
                          <a:pt x="10251981" y="1768430"/>
                          <a:pt x="9947181" y="1718613"/>
                          <a:pt x="9775768" y="1755967"/>
                        </a:cubicBezTo>
                        <a:cubicBezTo>
                          <a:pt x="9604355" y="1793321"/>
                          <a:pt x="9190310" y="1725609"/>
                          <a:pt x="8996021" y="1755967"/>
                        </a:cubicBezTo>
                        <a:cubicBezTo>
                          <a:pt x="8801732" y="1786325"/>
                          <a:pt x="8735712" y="1730545"/>
                          <a:pt x="8629081" y="1755967"/>
                        </a:cubicBezTo>
                        <a:cubicBezTo>
                          <a:pt x="8522450" y="1781389"/>
                          <a:pt x="8281839" y="1722952"/>
                          <a:pt x="8158940" y="1755967"/>
                        </a:cubicBezTo>
                        <a:cubicBezTo>
                          <a:pt x="8036041" y="1788982"/>
                          <a:pt x="7696722" y="1677129"/>
                          <a:pt x="7482394" y="1755967"/>
                        </a:cubicBezTo>
                        <a:cubicBezTo>
                          <a:pt x="7268066" y="1834805"/>
                          <a:pt x="6890997" y="1669704"/>
                          <a:pt x="6702647" y="1755967"/>
                        </a:cubicBezTo>
                        <a:cubicBezTo>
                          <a:pt x="6514297" y="1842230"/>
                          <a:pt x="6376315" y="1750030"/>
                          <a:pt x="6232506" y="1755967"/>
                        </a:cubicBezTo>
                        <a:cubicBezTo>
                          <a:pt x="6088697" y="1761904"/>
                          <a:pt x="6036920" y="1739690"/>
                          <a:pt x="5968768" y="1755967"/>
                        </a:cubicBezTo>
                        <a:cubicBezTo>
                          <a:pt x="5900616" y="1772244"/>
                          <a:pt x="5751631" y="1729493"/>
                          <a:pt x="5601828" y="1755967"/>
                        </a:cubicBezTo>
                        <a:cubicBezTo>
                          <a:pt x="5452025" y="1782441"/>
                          <a:pt x="5231701" y="1723734"/>
                          <a:pt x="5131686" y="1755967"/>
                        </a:cubicBezTo>
                        <a:cubicBezTo>
                          <a:pt x="5031671" y="1788200"/>
                          <a:pt x="4789807" y="1722566"/>
                          <a:pt x="4455141" y="1755967"/>
                        </a:cubicBezTo>
                        <a:cubicBezTo>
                          <a:pt x="4120476" y="1789368"/>
                          <a:pt x="4058096" y="1708136"/>
                          <a:pt x="3778595" y="1755967"/>
                        </a:cubicBezTo>
                        <a:cubicBezTo>
                          <a:pt x="3499094" y="1803798"/>
                          <a:pt x="3530396" y="1726743"/>
                          <a:pt x="3411656" y="1755967"/>
                        </a:cubicBezTo>
                        <a:cubicBezTo>
                          <a:pt x="3292916" y="1785191"/>
                          <a:pt x="2988575" y="1691844"/>
                          <a:pt x="2838312" y="1755967"/>
                        </a:cubicBezTo>
                        <a:cubicBezTo>
                          <a:pt x="2688049" y="1820090"/>
                          <a:pt x="2432955" y="1706965"/>
                          <a:pt x="2264969" y="1755967"/>
                        </a:cubicBezTo>
                        <a:cubicBezTo>
                          <a:pt x="2096983" y="1804969"/>
                          <a:pt x="2057643" y="1749573"/>
                          <a:pt x="2001231" y="1755967"/>
                        </a:cubicBezTo>
                        <a:cubicBezTo>
                          <a:pt x="1944819" y="1762361"/>
                          <a:pt x="1441826" y="1731003"/>
                          <a:pt x="1221483" y="1755967"/>
                        </a:cubicBezTo>
                        <a:cubicBezTo>
                          <a:pt x="1001140" y="1780931"/>
                          <a:pt x="957249" y="1724246"/>
                          <a:pt x="854544" y="1755967"/>
                        </a:cubicBezTo>
                        <a:cubicBezTo>
                          <a:pt x="751839" y="1787688"/>
                          <a:pt x="521785" y="1753952"/>
                          <a:pt x="292667" y="1755967"/>
                        </a:cubicBezTo>
                        <a:cubicBezTo>
                          <a:pt x="144539" y="1783735"/>
                          <a:pt x="5622" y="1630686"/>
                          <a:pt x="0" y="1463300"/>
                        </a:cubicBezTo>
                        <a:cubicBezTo>
                          <a:pt x="-8142" y="1330574"/>
                          <a:pt x="32782" y="1170305"/>
                          <a:pt x="0" y="901396"/>
                        </a:cubicBezTo>
                        <a:cubicBezTo>
                          <a:pt x="-32782" y="632487"/>
                          <a:pt x="63769" y="475001"/>
                          <a:pt x="0" y="292667"/>
                        </a:cubicBezTo>
                        <a:close/>
                      </a:path>
                      <a:path w="10905517" h="1755967" stroke="0" extrusionOk="0">
                        <a:moveTo>
                          <a:pt x="0" y="292667"/>
                        </a:moveTo>
                        <a:cubicBezTo>
                          <a:pt x="8598" y="92440"/>
                          <a:pt x="137532" y="21046"/>
                          <a:pt x="292667" y="0"/>
                        </a:cubicBezTo>
                        <a:cubicBezTo>
                          <a:pt x="466433" y="-1126"/>
                          <a:pt x="534484" y="13940"/>
                          <a:pt x="659607" y="0"/>
                        </a:cubicBezTo>
                        <a:cubicBezTo>
                          <a:pt x="784730" y="-13940"/>
                          <a:pt x="1007984" y="67039"/>
                          <a:pt x="1232950" y="0"/>
                        </a:cubicBezTo>
                        <a:cubicBezTo>
                          <a:pt x="1457916" y="-67039"/>
                          <a:pt x="1389209" y="22829"/>
                          <a:pt x="1496688" y="0"/>
                        </a:cubicBezTo>
                        <a:cubicBezTo>
                          <a:pt x="1604167" y="-22829"/>
                          <a:pt x="1806654" y="26063"/>
                          <a:pt x="1966830" y="0"/>
                        </a:cubicBezTo>
                        <a:cubicBezTo>
                          <a:pt x="2127006" y="-26063"/>
                          <a:pt x="2436341" y="73280"/>
                          <a:pt x="2643375" y="0"/>
                        </a:cubicBezTo>
                        <a:cubicBezTo>
                          <a:pt x="2850410" y="-73280"/>
                          <a:pt x="3135591" y="89773"/>
                          <a:pt x="3423123" y="0"/>
                        </a:cubicBezTo>
                        <a:cubicBezTo>
                          <a:pt x="3710655" y="-89773"/>
                          <a:pt x="3830756" y="1196"/>
                          <a:pt x="4099668" y="0"/>
                        </a:cubicBezTo>
                        <a:cubicBezTo>
                          <a:pt x="4368580" y="-1196"/>
                          <a:pt x="4640773" y="20328"/>
                          <a:pt x="4879415" y="0"/>
                        </a:cubicBezTo>
                        <a:cubicBezTo>
                          <a:pt x="5118057" y="-20328"/>
                          <a:pt x="5146017" y="56260"/>
                          <a:pt x="5349557" y="0"/>
                        </a:cubicBezTo>
                        <a:cubicBezTo>
                          <a:pt x="5553097" y="-56260"/>
                          <a:pt x="5554301" y="15128"/>
                          <a:pt x="5613295" y="0"/>
                        </a:cubicBezTo>
                        <a:cubicBezTo>
                          <a:pt x="5672289" y="-15128"/>
                          <a:pt x="6219375" y="47461"/>
                          <a:pt x="6393042" y="0"/>
                        </a:cubicBezTo>
                        <a:cubicBezTo>
                          <a:pt x="6566709" y="-47461"/>
                          <a:pt x="6525969" y="10661"/>
                          <a:pt x="6656780" y="0"/>
                        </a:cubicBezTo>
                        <a:cubicBezTo>
                          <a:pt x="6787591" y="-10661"/>
                          <a:pt x="6843021" y="5830"/>
                          <a:pt x="7023720" y="0"/>
                        </a:cubicBezTo>
                        <a:cubicBezTo>
                          <a:pt x="7204419" y="-5830"/>
                          <a:pt x="7507597" y="75390"/>
                          <a:pt x="7803467" y="0"/>
                        </a:cubicBezTo>
                        <a:cubicBezTo>
                          <a:pt x="8099337" y="-75390"/>
                          <a:pt x="8321894" y="45116"/>
                          <a:pt x="8583214" y="0"/>
                        </a:cubicBezTo>
                        <a:cubicBezTo>
                          <a:pt x="8844534" y="-45116"/>
                          <a:pt x="8870241" y="13569"/>
                          <a:pt x="8950154" y="0"/>
                        </a:cubicBezTo>
                        <a:cubicBezTo>
                          <a:pt x="9030067" y="-13569"/>
                          <a:pt x="9180986" y="5086"/>
                          <a:pt x="9317094" y="0"/>
                        </a:cubicBezTo>
                        <a:cubicBezTo>
                          <a:pt x="9453202" y="-5086"/>
                          <a:pt x="9926006" y="20485"/>
                          <a:pt x="10096841" y="0"/>
                        </a:cubicBezTo>
                        <a:cubicBezTo>
                          <a:pt x="10267676" y="-20485"/>
                          <a:pt x="10377195" y="22540"/>
                          <a:pt x="10612850" y="0"/>
                        </a:cubicBezTo>
                        <a:cubicBezTo>
                          <a:pt x="10777211" y="2208"/>
                          <a:pt x="10938948" y="103106"/>
                          <a:pt x="10905517" y="292667"/>
                        </a:cubicBezTo>
                        <a:cubicBezTo>
                          <a:pt x="10959359" y="519358"/>
                          <a:pt x="10888581" y="707945"/>
                          <a:pt x="10905517" y="866277"/>
                        </a:cubicBezTo>
                        <a:cubicBezTo>
                          <a:pt x="10922453" y="1024609"/>
                          <a:pt x="10876561" y="1315278"/>
                          <a:pt x="10905517" y="1463300"/>
                        </a:cubicBezTo>
                        <a:cubicBezTo>
                          <a:pt x="10872413" y="1591716"/>
                          <a:pt x="10770464" y="1771674"/>
                          <a:pt x="10612850" y="1755967"/>
                        </a:cubicBezTo>
                        <a:cubicBezTo>
                          <a:pt x="10464701" y="1793625"/>
                          <a:pt x="10117684" y="1733974"/>
                          <a:pt x="9936305" y="1755967"/>
                        </a:cubicBezTo>
                        <a:cubicBezTo>
                          <a:pt x="9754927" y="1777960"/>
                          <a:pt x="9552927" y="1721112"/>
                          <a:pt x="9259759" y="1755967"/>
                        </a:cubicBezTo>
                        <a:cubicBezTo>
                          <a:pt x="8966591" y="1790822"/>
                          <a:pt x="8828922" y="1726361"/>
                          <a:pt x="8686416" y="1755967"/>
                        </a:cubicBezTo>
                        <a:cubicBezTo>
                          <a:pt x="8543910" y="1785573"/>
                          <a:pt x="8505359" y="1747458"/>
                          <a:pt x="8422678" y="1755967"/>
                        </a:cubicBezTo>
                        <a:cubicBezTo>
                          <a:pt x="8339997" y="1764476"/>
                          <a:pt x="8175372" y="1731567"/>
                          <a:pt x="8055738" y="1755967"/>
                        </a:cubicBezTo>
                        <a:cubicBezTo>
                          <a:pt x="7936104" y="1780367"/>
                          <a:pt x="7844594" y="1736632"/>
                          <a:pt x="7688798" y="1755967"/>
                        </a:cubicBezTo>
                        <a:cubicBezTo>
                          <a:pt x="7533002" y="1775302"/>
                          <a:pt x="7338781" y="1683912"/>
                          <a:pt x="7012253" y="1755967"/>
                        </a:cubicBezTo>
                        <a:cubicBezTo>
                          <a:pt x="6685726" y="1828022"/>
                          <a:pt x="6666955" y="1749931"/>
                          <a:pt x="6438909" y="1755967"/>
                        </a:cubicBezTo>
                        <a:cubicBezTo>
                          <a:pt x="6210863" y="1762003"/>
                          <a:pt x="6180138" y="1725204"/>
                          <a:pt x="6071969" y="1755967"/>
                        </a:cubicBezTo>
                        <a:cubicBezTo>
                          <a:pt x="5963800" y="1786730"/>
                          <a:pt x="5680104" y="1692066"/>
                          <a:pt x="5395424" y="1755967"/>
                        </a:cubicBezTo>
                        <a:cubicBezTo>
                          <a:pt x="5110744" y="1819868"/>
                          <a:pt x="4990010" y="1719753"/>
                          <a:pt x="4718879" y="1755967"/>
                        </a:cubicBezTo>
                        <a:cubicBezTo>
                          <a:pt x="4447749" y="1792181"/>
                          <a:pt x="4454300" y="1755062"/>
                          <a:pt x="4351939" y="1755967"/>
                        </a:cubicBezTo>
                        <a:cubicBezTo>
                          <a:pt x="4249578" y="1756872"/>
                          <a:pt x="4139028" y="1752356"/>
                          <a:pt x="3984999" y="1755967"/>
                        </a:cubicBezTo>
                        <a:cubicBezTo>
                          <a:pt x="3830970" y="1759578"/>
                          <a:pt x="3665082" y="1749829"/>
                          <a:pt x="3514857" y="1755967"/>
                        </a:cubicBezTo>
                        <a:cubicBezTo>
                          <a:pt x="3364632" y="1762105"/>
                          <a:pt x="3093560" y="1688868"/>
                          <a:pt x="2941514" y="1755967"/>
                        </a:cubicBezTo>
                        <a:cubicBezTo>
                          <a:pt x="2789468" y="1823066"/>
                          <a:pt x="2740194" y="1755572"/>
                          <a:pt x="2574574" y="1755967"/>
                        </a:cubicBezTo>
                        <a:cubicBezTo>
                          <a:pt x="2408954" y="1756362"/>
                          <a:pt x="2174808" y="1745515"/>
                          <a:pt x="1794827" y="1755967"/>
                        </a:cubicBezTo>
                        <a:cubicBezTo>
                          <a:pt x="1414846" y="1766419"/>
                          <a:pt x="1451063" y="1681223"/>
                          <a:pt x="1118282" y="1755967"/>
                        </a:cubicBezTo>
                        <a:cubicBezTo>
                          <a:pt x="785502" y="1830711"/>
                          <a:pt x="654686" y="1721748"/>
                          <a:pt x="292667" y="1755967"/>
                        </a:cubicBezTo>
                        <a:cubicBezTo>
                          <a:pt x="145148" y="1751013"/>
                          <a:pt x="1124" y="1587700"/>
                          <a:pt x="0" y="1463300"/>
                        </a:cubicBezTo>
                        <a:cubicBezTo>
                          <a:pt x="-27738" y="1226800"/>
                          <a:pt x="65140" y="1104927"/>
                          <a:pt x="0" y="877984"/>
                        </a:cubicBezTo>
                        <a:cubicBezTo>
                          <a:pt x="-65140" y="651041"/>
                          <a:pt x="9389" y="463457"/>
                          <a:pt x="0" y="29266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latin typeface="Arial" panose="020B0604020202020204" pitchFamily="34" charset="0"/>
                <a:cs typeface="Arial" panose="020B0604020202020204" pitchFamily="34" charset="0"/>
              </a:rPr>
              <a:t>4. Tìm những chi tiết thể hiện tình cảm giữa bạn nhỏ và chú chó. Em nghĩ gì về tình cảm đó?</a:t>
            </a:r>
            <a:endParaRPr lang="en-VN" sz="36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700805" y="2555613"/>
            <a:ext cx="10916572" cy="3960604"/>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marL="571500" indent="-571500" algn="just">
              <a:buFontTx/>
              <a:buChar char="-"/>
            </a:pPr>
            <a:r>
              <a:rPr lang="en-US" sz="3600"/>
              <a:t>Bạn nhỏ đọc truyện cho chú chó nghe.</a:t>
            </a:r>
          </a:p>
          <a:p>
            <a:pPr marL="571500" indent="-571500" algn="just">
              <a:buFontTx/>
              <a:buChar char="-"/>
            </a:pPr>
            <a:r>
              <a:rPr lang="en-US" sz="3600"/>
              <a:t>Bạn nhỏ vỗ về chú chó.</a:t>
            </a:r>
          </a:p>
          <a:p>
            <a:pPr marL="571500" indent="-571500" algn="just">
              <a:buFontTx/>
              <a:buChar char="-"/>
            </a:pPr>
            <a:r>
              <a:rPr lang="en-US" sz="3600"/>
              <a:t>Chú chó rúc vào chân bạn nhỏ, đuôi ngoáy tít… như làm nũng mẹ.</a:t>
            </a:r>
          </a:p>
          <a:p>
            <a:pPr marL="571500" indent="-571500" algn="just">
              <a:buFontTx/>
              <a:buChar char="-"/>
            </a:pPr>
            <a:r>
              <a:rPr lang="en-US" sz="3600"/>
              <a:t>Cúp chạy vọt ra mừng rỡ khi bạn nhỏ đi học về.</a:t>
            </a:r>
          </a:p>
          <a:p>
            <a:pPr marL="571500" indent="-571500" algn="just">
              <a:buFontTx/>
              <a:buChar char="-"/>
            </a:pPr>
            <a:r>
              <a:rPr lang="en-US" sz="3600"/>
              <a:t>Bạn nhỏ và cup ngày ngày quấn quýt bên nhau.</a:t>
            </a:r>
          </a:p>
        </p:txBody>
      </p:sp>
    </p:spTree>
    <p:extLst>
      <p:ext uri="{BB962C8B-B14F-4D97-AF65-F5344CB8AC3E}">
        <p14:creationId xmlns:p14="http://schemas.microsoft.com/office/powerpoint/2010/main" val="296830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idx="4294967295"/>
          </p:nvPr>
        </p:nvSpPr>
        <p:spPr>
          <a:xfrm>
            <a:off x="268014" y="469845"/>
            <a:ext cx="11331575" cy="763587"/>
          </a:xfrm>
        </p:spPr>
        <p:txBody>
          <a:bodyPr/>
          <a:lstStyle/>
          <a:p>
            <a:pPr algn="ctr"/>
            <a:r>
              <a:rPr lang="en-US" sz="4256">
                <a:solidFill>
                  <a:srgbClr val="0070C0"/>
                </a:solidFill>
                <a:latin typeface="+mj-lt"/>
              </a:rPr>
              <a:t>Chia sẻ về nội dung bài đọc</a:t>
            </a:r>
          </a:p>
        </p:txBody>
      </p:sp>
      <p:sp>
        <p:nvSpPr>
          <p:cNvPr id="4" name="Picture 45">
            <a:extLst>
              <a:ext uri="{FF2B5EF4-FFF2-40B4-BE49-F238E27FC236}">
                <a16:creationId xmlns:a16="http://schemas.microsoft.com/office/drawing/2014/main" id="{98D61539-EA12-860E-4FC6-51526D3AA5AE}"/>
              </a:ext>
            </a:extLst>
          </p:cNvPr>
          <p:cNvSpPr/>
          <p:nvPr/>
        </p:nvSpPr>
        <p:spPr>
          <a:xfrm>
            <a:off x="1432993" y="1723793"/>
            <a:ext cx="9914106" cy="4590054"/>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marL="571500" indent="-571500" algn="just">
              <a:buFont typeface="Arial" panose="020B0604020202020204" pitchFamily="34" charset="0"/>
              <a:buChar char="•"/>
            </a:pPr>
            <a:r>
              <a:rPr lang="en-US" sz="4400"/>
              <a:t>Vật nuôi trong nhà là những người bạn của chúng ta. Tình cảm thân thiết, gắn bó giữa bạn nhỏ và chú chó đã thể hiện rõ thêm điều này.</a:t>
            </a:r>
          </a:p>
          <a:p>
            <a:pPr marL="571500" indent="-571500" algn="just">
              <a:buFont typeface="Arial" panose="020B0604020202020204" pitchFamily="34" charset="0"/>
              <a:buChar char="•"/>
            </a:pPr>
            <a:r>
              <a:rPr lang="en-US" sz="4400"/>
              <a:t>Chúng ta nên yêu quý vật nuôi trong nhà.</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393951" y="1688046"/>
            <a:ext cx="11400925" cy="1013354"/>
          </a:xfrm>
          <a:prstGeom prst="rect">
            <a:avLst/>
          </a:prstGeom>
          <a:noFill/>
        </p:spPr>
        <p:txBody>
          <a:bodyPr wrap="square" rtlCol="0">
            <a:spAutoFit/>
          </a:bodyPr>
          <a:lstStyle/>
          <a:p>
            <a:pPr algn="ctr"/>
            <a:r>
              <a:rPr lang="en-US" sz="5985" b="1">
                <a:solidFill>
                  <a:srgbClr val="0070C0"/>
                </a:solidFill>
              </a:rPr>
              <a:t>LẮNG NGHE ĐỌC DIỄN CẢM</a:t>
            </a:r>
          </a:p>
        </p:txBody>
      </p:sp>
      <p:sp>
        <p:nvSpPr>
          <p:cNvPr id="9" name="TextBox 8">
            <a:extLst>
              <a:ext uri="{FF2B5EF4-FFF2-40B4-BE49-F238E27FC236}">
                <a16:creationId xmlns:a16="http://schemas.microsoft.com/office/drawing/2014/main" id="{F21BAF9F-1845-3698-F9FC-281EBAAC0F62}"/>
              </a:ext>
            </a:extLst>
          </p:cNvPr>
          <p:cNvSpPr txBox="1"/>
          <p:nvPr/>
        </p:nvSpPr>
        <p:spPr>
          <a:xfrm>
            <a:off x="1520277" y="6394167"/>
            <a:ext cx="9148275" cy="399340"/>
          </a:xfrm>
          <a:prstGeom prst="rect">
            <a:avLst/>
          </a:prstGeom>
          <a:noFill/>
        </p:spPr>
        <p:txBody>
          <a:bodyPr wrap="square" rtlCol="0">
            <a:spAutoFit/>
          </a:bodyPr>
          <a:lstStyle/>
          <a:p>
            <a:pPr algn="ctr"/>
            <a:r>
              <a:rPr lang="en-US" sz="1995"/>
              <a:t>Học sinh nghe giáo viên hoặc một bạn trong lớp đọc diễn cảm.</a:t>
            </a:r>
          </a:p>
        </p:txBody>
      </p:sp>
      <p:pic>
        <p:nvPicPr>
          <p:cNvPr id="3" name="Picture 2">
            <a:extLst>
              <a:ext uri="{FF2B5EF4-FFF2-40B4-BE49-F238E27FC236}">
                <a16:creationId xmlns:a16="http://schemas.microsoft.com/office/drawing/2014/main" id="{EB3EC451-5A3C-6EFE-B7D1-6FE9D77A6798}"/>
              </a:ext>
            </a:extLst>
          </p:cNvPr>
          <p:cNvPicPr>
            <a:picLocks noChangeAspect="1"/>
          </p:cNvPicPr>
          <p:nvPr/>
        </p:nvPicPr>
        <p:blipFill>
          <a:blip r:embed="rId3"/>
          <a:stretch>
            <a:fillRect/>
          </a:stretch>
        </p:blipFill>
        <p:spPr>
          <a:xfrm>
            <a:off x="4509315" y="3429000"/>
            <a:ext cx="3170195" cy="2609314"/>
          </a:xfrm>
          <a:prstGeom prst="rect">
            <a:avLst/>
          </a:prstGeom>
        </p:spPr>
      </p:pic>
    </p:spTree>
    <p:extLst>
      <p:ext uri="{BB962C8B-B14F-4D97-AF65-F5344CB8AC3E}">
        <p14:creationId xmlns:p14="http://schemas.microsoft.com/office/powerpoint/2010/main" val="2222687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74408" y="1492938"/>
            <a:ext cx="10640013" cy="1565942"/>
          </a:xfrm>
          <a:prstGeom prst="rect">
            <a:avLst/>
          </a:prstGeom>
          <a:noFill/>
        </p:spPr>
        <p:txBody>
          <a:bodyPr wrap="square" rtlCol="0">
            <a:spAutoFit/>
          </a:bodyPr>
          <a:lstStyle/>
          <a:p>
            <a:pPr algn="ctr"/>
            <a:r>
              <a:rPr lang="en-US" sz="4788" b="1">
                <a:solidFill>
                  <a:srgbClr val="0070C0"/>
                </a:solidFill>
              </a:rPr>
              <a:t>LẮNG NGHE CÁC BẠN </a:t>
            </a:r>
          </a:p>
          <a:p>
            <a:pPr algn="ctr"/>
            <a:r>
              <a:rPr lang="en-US" sz="4788"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103088" y="3535993"/>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20277" y="6394167"/>
            <a:ext cx="9148275" cy="399340"/>
          </a:xfrm>
          <a:prstGeom prst="rect">
            <a:avLst/>
          </a:prstGeom>
          <a:noFill/>
        </p:spPr>
        <p:txBody>
          <a:bodyPr wrap="square" rtlCol="0">
            <a:spAutoFit/>
          </a:bodyPr>
          <a:lstStyle/>
          <a:p>
            <a:pPr algn="ctr"/>
            <a:r>
              <a:rPr lang="en-US" sz="1995"/>
              <a:t>Học sinh đọc nối tiếp, các bạn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774405" y="2399464"/>
            <a:ext cx="10640013" cy="1549014"/>
          </a:xfrm>
          <a:prstGeom prst="rect">
            <a:avLst/>
          </a:prstGeom>
          <a:noFill/>
        </p:spPr>
        <p:txBody>
          <a:bodyPr wrap="square" rtlCol="0">
            <a:spAutoFit/>
          </a:bodyPr>
          <a:lstStyle/>
          <a:p>
            <a:pPr algn="ctr">
              <a:lnSpc>
                <a:spcPct val="150000"/>
              </a:lnSpc>
            </a:pPr>
            <a:r>
              <a:rPr lang="en-US" sz="7200" b="1">
                <a:solidFill>
                  <a:srgbClr val="0070C0"/>
                </a:solidFill>
              </a:rPr>
              <a:t>ĐỌC MỞ RỘNG</a:t>
            </a:r>
          </a:p>
        </p:txBody>
      </p:sp>
    </p:spTree>
    <p:extLst>
      <p:ext uri="{BB962C8B-B14F-4D97-AF65-F5344CB8AC3E}">
        <p14:creationId xmlns:p14="http://schemas.microsoft.com/office/powerpoint/2010/main" val="291107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A0CDF1-0EF0-CA74-96D6-77C6BE66EB22}"/>
              </a:ext>
            </a:extLst>
          </p:cNvPr>
          <p:cNvSpPr txBox="1"/>
          <p:nvPr/>
        </p:nvSpPr>
        <p:spPr>
          <a:xfrm>
            <a:off x="546980" y="247434"/>
            <a:ext cx="11094863" cy="2308324"/>
          </a:xfrm>
          <a:prstGeom prst="rect">
            <a:avLst/>
          </a:prstGeom>
          <a:noFill/>
          <a:ln>
            <a:noFill/>
          </a:ln>
        </p:spPr>
        <p:txBody>
          <a:bodyPr wrap="square" rtlCol="0">
            <a:spAutoFit/>
          </a:bodyPr>
          <a:lstStyle/>
          <a:p>
            <a:pPr algn="just"/>
            <a:r>
              <a:rPr lang="en-US" sz="3600" b="1">
                <a:solidFill>
                  <a:schemeClr val="tx1"/>
                </a:solidFill>
              </a:rPr>
              <a:t>1</a:t>
            </a:r>
            <a:r>
              <a:rPr lang="en-US" sz="3600">
                <a:solidFill>
                  <a:schemeClr val="tx1"/>
                </a:solidFill>
              </a:rPr>
              <a:t>. Đọc câu chuyện, bài văn, bài thơ,… về tình cảm giữa những người thân trong gia đình, hoặc tình cảm với mọi vật trong nhà (vật nuôi, đồ đạc,…) và viết phiếu đọc sách theo mẫu.</a:t>
            </a:r>
          </a:p>
        </p:txBody>
      </p:sp>
      <p:pic>
        <p:nvPicPr>
          <p:cNvPr id="10" name="Picture 9">
            <a:extLst>
              <a:ext uri="{FF2B5EF4-FFF2-40B4-BE49-F238E27FC236}">
                <a16:creationId xmlns:a16="http://schemas.microsoft.com/office/drawing/2014/main" id="{23C9EFB5-D733-D865-5121-5284DDAFCA7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contrast="40000"/>
                    </a14:imgEffect>
                  </a14:imgLayer>
                </a14:imgProps>
              </a:ext>
            </a:extLst>
          </a:blip>
          <a:stretch>
            <a:fillRect/>
          </a:stretch>
        </p:blipFill>
        <p:spPr>
          <a:xfrm>
            <a:off x="3103567" y="2555758"/>
            <a:ext cx="8220203" cy="4054808"/>
          </a:xfrm>
          <a:prstGeom prst="rect">
            <a:avLst/>
          </a:prstGeom>
          <a:ln>
            <a:noFill/>
          </a:ln>
          <a:effectLst>
            <a:softEdge rad="112500"/>
          </a:effectLst>
        </p:spPr>
      </p:pic>
    </p:spTree>
    <p:extLst>
      <p:ext uri="{BB962C8B-B14F-4D97-AF65-F5344CB8AC3E}">
        <p14:creationId xmlns:p14="http://schemas.microsoft.com/office/powerpoint/2010/main" val="203349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A0CDF1-0EF0-CA74-96D6-77C6BE66EB22}"/>
              </a:ext>
            </a:extLst>
          </p:cNvPr>
          <p:cNvSpPr txBox="1"/>
          <p:nvPr/>
        </p:nvSpPr>
        <p:spPr>
          <a:xfrm>
            <a:off x="546980" y="247434"/>
            <a:ext cx="11094863" cy="1200329"/>
          </a:xfrm>
          <a:prstGeom prst="rect">
            <a:avLst/>
          </a:prstGeom>
          <a:noFill/>
          <a:ln>
            <a:noFill/>
          </a:ln>
        </p:spPr>
        <p:txBody>
          <a:bodyPr wrap="square" rtlCol="0">
            <a:spAutoFit/>
          </a:bodyPr>
          <a:lstStyle/>
          <a:p>
            <a:pPr algn="just"/>
            <a:r>
              <a:rPr lang="en-US" sz="3600" b="1">
                <a:solidFill>
                  <a:schemeClr val="tx1"/>
                </a:solidFill>
              </a:rPr>
              <a:t>2</a:t>
            </a:r>
            <a:r>
              <a:rPr lang="en-US" sz="3600">
                <a:solidFill>
                  <a:schemeClr val="tx1"/>
                </a:solidFill>
              </a:rPr>
              <a:t>. Trao đổi với bạn về những chi tiết làm em thấy thú vị, cảm động.</a:t>
            </a:r>
          </a:p>
        </p:txBody>
      </p:sp>
      <p:pic>
        <p:nvPicPr>
          <p:cNvPr id="2050" name="Picture 2" descr="Elephango Educational Resources K12 Learning, Lesson Plans, Activities,  Experiments, Homeschool Help">
            <a:extLst>
              <a:ext uri="{FF2B5EF4-FFF2-40B4-BE49-F238E27FC236}">
                <a16:creationId xmlns:a16="http://schemas.microsoft.com/office/drawing/2014/main" id="{F654EA83-739D-3125-21F4-2EBDCB35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558" y="1728528"/>
            <a:ext cx="4769708" cy="476970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465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3131825" y="2459504"/>
            <a:ext cx="5925173" cy="2123658"/>
          </a:xfrm>
          <a:prstGeom prst="rect">
            <a:avLst/>
          </a:prstGeom>
          <a:noFill/>
        </p:spPr>
        <p:txBody>
          <a:bodyPr wrap="square" rtlCol="0">
            <a:spAutoFit/>
          </a:bodyPr>
          <a:lstStyle/>
          <a:p>
            <a:pPr algn="ctr"/>
            <a:r>
              <a:rPr lang="en-US" sz="6600" b="1">
                <a:solidFill>
                  <a:srgbClr val="C00000"/>
                </a:solidFill>
              </a:rPr>
              <a:t>VẬN DỤNG</a:t>
            </a:r>
          </a:p>
          <a:p>
            <a:pPr algn="ctr"/>
            <a:r>
              <a:rPr lang="en-US" sz="6600" b="1">
                <a:solidFill>
                  <a:srgbClr val="C0000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80" name="Google Shape;1080;p50"/>
          <p:cNvSpPr/>
          <p:nvPr/>
        </p:nvSpPr>
        <p:spPr>
          <a:xfrm>
            <a:off x="279602" y="-122620"/>
            <a:ext cx="1885212" cy="179731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endParaRPr sz="2487"/>
          </a:p>
        </p:txBody>
      </p:sp>
      <p:sp>
        <p:nvSpPr>
          <p:cNvPr id="1081" name="Google Shape;1081;p50"/>
          <p:cNvSpPr/>
          <p:nvPr/>
        </p:nvSpPr>
        <p:spPr>
          <a:xfrm rot="-985394">
            <a:off x="9241365" y="5103869"/>
            <a:ext cx="3062905" cy="2906627"/>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endParaRPr sz="2487"/>
          </a:p>
        </p:txBody>
      </p:sp>
      <p:grpSp>
        <p:nvGrpSpPr>
          <p:cNvPr id="1082" name="Google Shape;1082;p50"/>
          <p:cNvGrpSpPr/>
          <p:nvPr/>
        </p:nvGrpSpPr>
        <p:grpSpPr>
          <a:xfrm>
            <a:off x="9196839" y="5826442"/>
            <a:ext cx="998707" cy="1030665"/>
            <a:chOff x="3348600" y="614425"/>
            <a:chExt cx="749225" cy="773200"/>
          </a:xfrm>
        </p:grpSpPr>
        <p:sp>
          <p:nvSpPr>
            <p:cNvPr id="1083" name="Google Shape;1083;p5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4" name="Google Shape;1084;p5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5" name="Google Shape;1085;p5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6" name="Google Shape;1086;p5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7" name="Google Shape;1087;p5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8" name="Google Shape;1088;p5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9" name="Google Shape;1089;p5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0" name="Google Shape;1090;p5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1" name="Google Shape;1091;p5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2" name="Google Shape;1092;p5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3" name="Google Shape;1093;p5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4" name="Google Shape;1094;p5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5" name="Google Shape;1095;p5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6" name="Google Shape;1096;p5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grpSp>
      <p:sp>
        <p:nvSpPr>
          <p:cNvPr id="2" name="Rectangle: Rounded Corners 1">
            <a:extLst>
              <a:ext uri="{FF2B5EF4-FFF2-40B4-BE49-F238E27FC236}">
                <a16:creationId xmlns:a16="http://schemas.microsoft.com/office/drawing/2014/main" id="{67567269-E3C7-881E-1807-C039F18937C4}"/>
              </a:ext>
            </a:extLst>
          </p:cNvPr>
          <p:cNvSpPr/>
          <p:nvPr/>
        </p:nvSpPr>
        <p:spPr>
          <a:xfrm>
            <a:off x="-200932" y="1194718"/>
            <a:ext cx="12590687" cy="44632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b="1" dirty="0">
                <a:solidFill>
                  <a:schemeClr val="accent3">
                    <a:lumMod val="50000"/>
                  </a:schemeClr>
                </a:solidFill>
              </a:rPr>
              <a:t>KHỞI ĐỘNG</a:t>
            </a:r>
            <a:endParaRPr lang="en-US" sz="9600" b="1" dirty="0">
              <a:solidFill>
                <a:schemeClr val="accent3">
                  <a:lumMod val="50000"/>
                </a:schemeClr>
              </a:solidFill>
            </a:endParaRPr>
          </a:p>
        </p:txBody>
      </p:sp>
      <p:sp>
        <p:nvSpPr>
          <p:cNvPr id="3" name="Google Shape;1080;p50">
            <a:extLst>
              <a:ext uri="{FF2B5EF4-FFF2-40B4-BE49-F238E27FC236}">
                <a16:creationId xmlns:a16="http://schemas.microsoft.com/office/drawing/2014/main" id="{6BB72C65-72D5-6321-2784-5D3502958E14}"/>
              </a:ext>
            </a:extLst>
          </p:cNvPr>
          <p:cNvSpPr/>
          <p:nvPr/>
        </p:nvSpPr>
        <p:spPr>
          <a:xfrm>
            <a:off x="10333196" y="4955257"/>
            <a:ext cx="1885212" cy="179731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endParaRPr sz="2487"/>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7740" y="5096557"/>
            <a:ext cx="8223633" cy="1223551"/>
          </a:xfrm>
          <a:prstGeom prst="rect">
            <a:avLst/>
          </a:prstGeom>
          <a:solidFill>
            <a:srgbClr val="FFD85D"/>
          </a:solidFill>
          <a:ln w="28575" cap="flat" cmpd="sng" algn="ctr">
            <a:noFill/>
            <a:prstDash val="solid"/>
            <a:miter lim="800000"/>
          </a:ln>
          <a:effectLst/>
        </p:spPr>
        <p:txBody>
          <a:bodyPr lIns="121424" tIns="60712" rIns="121424" bIns="60712" rtlCol="0" anchor="ctr"/>
          <a:lstStyle/>
          <a:p>
            <a:pPr lvl="0" algn="just">
              <a:buClrTx/>
              <a:defRPr/>
            </a:pPr>
            <a:r>
              <a:rPr lang="en-US" sz="5400">
                <a:latin typeface="+mj-lt"/>
                <a:ea typeface="Arial-Rounded" pitchFamily="34" charset="0"/>
                <a:cs typeface="Arial-Rounded" pitchFamily="34" charset="0"/>
              </a:rPr>
              <a:t>C</a:t>
            </a:r>
            <a:r>
              <a:rPr lang="vi-VN" sz="5400">
                <a:latin typeface="+mj-lt"/>
                <a:ea typeface="Arial-Rounded" pitchFamily="34" charset="0"/>
                <a:cs typeface="Arial-Rounded" pitchFamily="34" charset="0"/>
              </a:rPr>
              <a:t>.</a:t>
            </a:r>
            <a:r>
              <a:rPr lang="en-US" sz="5400">
                <a:latin typeface="+mj-lt"/>
                <a:ea typeface="Arial-Rounded" pitchFamily="34" charset="0"/>
                <a:cs typeface="Arial-Rounded" pitchFamily="34" charset="0"/>
              </a:rPr>
              <a:t> Cúp</a:t>
            </a:r>
            <a:endParaRPr lang="vi-VN" sz="5400" dirty="0">
              <a:latin typeface="+mj-lt"/>
              <a:ea typeface="Arial-Rounded" pitchFamily="34" charset="0"/>
              <a:cs typeface="Arial-Rounded" pitchFamily="34" charset="0"/>
            </a:endParaRPr>
          </a:p>
        </p:txBody>
      </p:sp>
      <p:sp>
        <p:nvSpPr>
          <p:cNvPr id="3" name="Rectangle 2"/>
          <p:cNvSpPr/>
          <p:nvPr/>
        </p:nvSpPr>
        <p:spPr>
          <a:xfrm>
            <a:off x="1937740" y="2108452"/>
            <a:ext cx="8223633" cy="1254845"/>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5400">
                <a:latin typeface="+mj-lt"/>
                <a:ea typeface="Arial-Rounded" pitchFamily="34" charset="0"/>
                <a:cs typeface="Arial-Rounded" pitchFamily="34" charset="0"/>
              </a:rPr>
              <a:t>A. Xù</a:t>
            </a:r>
            <a:endParaRPr lang="en-US" sz="5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8594" y="5318275"/>
            <a:ext cx="796123" cy="78080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9158" y="2349969"/>
            <a:ext cx="805558" cy="776426"/>
          </a:xfrm>
          <a:prstGeom prst="rect">
            <a:avLst/>
          </a:prstGeom>
          <a:noFill/>
        </p:spPr>
      </p:pic>
      <p:sp>
        <p:nvSpPr>
          <p:cNvPr id="6" name="Rectangle 5"/>
          <p:cNvSpPr/>
          <p:nvPr/>
        </p:nvSpPr>
        <p:spPr>
          <a:xfrm>
            <a:off x="1928305" y="3604814"/>
            <a:ext cx="8223633" cy="1219659"/>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5400">
                <a:latin typeface="+mj-lt"/>
                <a:ea typeface="Arial-Rounded" pitchFamily="34" charset="0"/>
                <a:cs typeface="Arial-Rounded" pitchFamily="34" charset="0"/>
              </a:rPr>
              <a:t>B. Nơ</a:t>
            </a:r>
            <a:endParaRPr lang="en-US" sz="5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9158" y="3841714"/>
            <a:ext cx="805558" cy="776426"/>
          </a:xfrm>
          <a:prstGeom prst="rect">
            <a:avLst/>
          </a:prstGeom>
          <a:noFill/>
        </p:spPr>
      </p:pic>
      <p:sp>
        <p:nvSpPr>
          <p:cNvPr id="8" name="Rectangle 7"/>
          <p:cNvSpPr/>
          <p:nvPr/>
        </p:nvSpPr>
        <p:spPr>
          <a:xfrm>
            <a:off x="1084631" y="222507"/>
            <a:ext cx="10019562" cy="1476827"/>
          </a:xfrm>
          <a:prstGeom prst="rect">
            <a:avLst/>
          </a:prstGeom>
          <a:solidFill>
            <a:srgbClr val="FCEFE2"/>
          </a:solidFill>
        </p:spPr>
        <p:txBody>
          <a:bodyPr wrap="square" lIns="121424" tIns="60712" rIns="121424" bIns="60712">
            <a:spAutoFit/>
          </a:bodyPr>
          <a:lstStyle/>
          <a:p>
            <a:pPr algn="ctr"/>
            <a:r>
              <a:rPr lang="en-US" sz="4400" b="1">
                <a:latin typeface="+mj-lt"/>
                <a:ea typeface="Arial-Rounded" pitchFamily="34" charset="0"/>
                <a:cs typeface="Arial-Rounded" pitchFamily="34" charset="0"/>
              </a:rPr>
              <a:t>Chú chó trong câu chuyện </a:t>
            </a:r>
            <a:r>
              <a:rPr lang="en-US" sz="4400" b="1" i="1">
                <a:latin typeface="+mj-lt"/>
                <a:ea typeface="Arial-Rounded" pitchFamily="34" charset="0"/>
                <a:cs typeface="Arial-Rounded" pitchFamily="34" charset="0"/>
              </a:rPr>
              <a:t>Bạn nhỏ trong nhà</a:t>
            </a:r>
            <a:r>
              <a:rPr lang="en-US" sz="4400" b="1">
                <a:latin typeface="+mj-lt"/>
                <a:ea typeface="Arial-Rounded" pitchFamily="34" charset="0"/>
                <a:cs typeface="Arial-Rounded" pitchFamily="34" charset="0"/>
              </a:rPr>
              <a:t> tên là gì?</a:t>
            </a:r>
            <a:endParaRPr lang="en-US" sz="4400" b="1" i="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31668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980" y="5346901"/>
            <a:ext cx="820924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C. quan tâm</a:t>
            </a:r>
            <a:endParaRPr lang="vi-VN" sz="4389" dirty="0">
              <a:latin typeface="+mj-lt"/>
              <a:ea typeface="Arial-Rounded" pitchFamily="34" charset="0"/>
              <a:cs typeface="Arial-Rounded" pitchFamily="34" charset="0"/>
            </a:endParaRPr>
          </a:p>
        </p:txBody>
      </p:sp>
      <p:sp>
        <p:nvSpPr>
          <p:cNvPr id="3" name="Rectangle 2"/>
          <p:cNvSpPr/>
          <p:nvPr/>
        </p:nvSpPr>
        <p:spPr>
          <a:xfrm>
            <a:off x="2122980" y="2388901"/>
            <a:ext cx="8209240"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ghét bỏ</a:t>
            </a:r>
            <a:endParaRPr lang="en-US" sz="4389"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203" y="5568272"/>
            <a:ext cx="796123" cy="78080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7498" y="2644962"/>
            <a:ext cx="805558" cy="776426"/>
          </a:xfrm>
          <a:prstGeom prst="rect">
            <a:avLst/>
          </a:prstGeom>
          <a:noFill/>
        </p:spPr>
      </p:pic>
      <p:sp>
        <p:nvSpPr>
          <p:cNvPr id="8" name="Rectangle 7"/>
          <p:cNvSpPr/>
          <p:nvPr/>
        </p:nvSpPr>
        <p:spPr>
          <a:xfrm>
            <a:off x="985444" y="229033"/>
            <a:ext cx="10217936" cy="1476827"/>
          </a:xfrm>
          <a:prstGeom prst="rect">
            <a:avLst/>
          </a:prstGeom>
          <a:solidFill>
            <a:srgbClr val="FCEFE2"/>
          </a:solidFill>
        </p:spPr>
        <p:txBody>
          <a:bodyPr wrap="square" lIns="121424" tIns="60712" rIns="121424" bIns="60712">
            <a:spAutoFit/>
          </a:bodyPr>
          <a:lstStyle/>
          <a:p>
            <a:pPr algn="ctr"/>
            <a:r>
              <a:rPr lang="en-US" sz="4400" b="1">
                <a:latin typeface="+mn-lt"/>
                <a:ea typeface="Arial-Rounded" pitchFamily="34" charset="0"/>
                <a:cs typeface="Arial-Rounded" pitchFamily="34" charset="0"/>
              </a:rPr>
              <a:t>Những tình cảm mà bạn nhỏ dành cho vật nuôi trong nhà như thế nào?</a:t>
            </a:r>
            <a:endParaRPr lang="en-US" sz="4400" b="1" dirty="0">
              <a:latin typeface="+mn-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FF3B640C-6F93-DCF5-9432-E415488B25E8}"/>
              </a:ext>
            </a:extLst>
          </p:cNvPr>
          <p:cNvSpPr/>
          <p:nvPr/>
        </p:nvSpPr>
        <p:spPr>
          <a:xfrm>
            <a:off x="2122980" y="3883055"/>
            <a:ext cx="820924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B. yêu quý</a:t>
            </a:r>
            <a:endParaRPr lang="vi-VN" sz="4389" dirty="0">
              <a:latin typeface="+mj-lt"/>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BE4A8D41-7232-D1DC-FF2D-933D9759F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203" y="4104426"/>
            <a:ext cx="796123" cy="780805"/>
          </a:xfrm>
          <a:prstGeom prst="rect">
            <a:avLst/>
          </a:prstGeom>
          <a:noFill/>
        </p:spPr>
      </p:pic>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9"/>
                                        </p:tgtEl>
                                        <p:attrNameLst>
                                          <p:attrName>fillcolor</p:attrName>
                                        </p:attrNameLst>
                                      </p:cBhvr>
                                      <p:to>
                                        <a:schemeClr val="bg2"/>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9"/>
                                        </p:tgtEl>
                                        <p:attrNameLst>
                                          <p:attrName>fillcolor</p:attrName>
                                        </p:attrNameLst>
                                      </p:cBhvr>
                                      <p:to>
                                        <a:srgbClr val="FFFF00"/>
                                      </p:to>
                                    </p:animClr>
                                    <p:set>
                                      <p:cBhvr>
                                        <p:cTn id="63" dur="250" fill="hold"/>
                                        <p:tgtEl>
                                          <p:spTgt spid="9"/>
                                        </p:tgtEl>
                                        <p:attrNameLst>
                                          <p:attrName>fill.type</p:attrName>
                                        </p:attrNameLst>
                                      </p:cBhvr>
                                      <p:to>
                                        <p:strVal val="solid"/>
                                      </p:to>
                                    </p:set>
                                    <p:set>
                                      <p:cBhvr>
                                        <p:cTn id="64" dur="250" fill="hold"/>
                                        <p:tgtEl>
                                          <p:spTgt spid="9"/>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10"/>
                                        </p:tgtEl>
                                        <p:attrNameLst>
                                          <p:attrName>style.visibility</p:attrName>
                                        </p:attrNameLst>
                                      </p:cBhvr>
                                      <p:to>
                                        <p:strVal val="visible"/>
                                      </p:to>
                                    </p:set>
                                    <p:anim calcmode="lin" valueType="num">
                                      <p:cBhvr>
                                        <p:cTn id="67" dur="250" fill="hold"/>
                                        <p:tgtEl>
                                          <p:spTgt spid="10"/>
                                        </p:tgtEl>
                                        <p:attrNameLst>
                                          <p:attrName>ppt_w</p:attrName>
                                        </p:attrNameLst>
                                      </p:cBhvr>
                                      <p:tavLst>
                                        <p:tav tm="0">
                                          <p:val>
                                            <p:strVal val="4*#ppt_w"/>
                                          </p:val>
                                        </p:tav>
                                        <p:tav tm="100000">
                                          <p:val>
                                            <p:strVal val="#ppt_w"/>
                                          </p:val>
                                        </p:tav>
                                      </p:tavLst>
                                    </p:anim>
                                    <p:anim calcmode="lin" valueType="num">
                                      <p:cBhvr>
                                        <p:cTn id="6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2"/>
          <a:stretch>
            <a:fillRect/>
          </a:stretch>
        </p:blipFill>
        <p:spPr>
          <a:xfrm>
            <a:off x="761171"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56693"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7713" y="388542"/>
            <a:ext cx="9273401" cy="25083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521874" y="540565"/>
            <a:ext cx="2109319" cy="2020545"/>
          </a:xfrm>
          <a:prstGeom prst="rect">
            <a:avLst/>
          </a:prstGeom>
        </p:spPr>
      </p:pic>
      <p:sp>
        <p:nvSpPr>
          <p:cNvPr id="3" name="TextBox 2"/>
          <p:cNvSpPr txBox="1"/>
          <p:nvPr/>
        </p:nvSpPr>
        <p:spPr>
          <a:xfrm>
            <a:off x="1457713" y="3429002"/>
            <a:ext cx="9273401" cy="2241383"/>
          </a:xfrm>
          <a:prstGeom prst="rect">
            <a:avLst/>
          </a:prstGeom>
          <a:solidFill>
            <a:srgbClr val="D8F4E3"/>
          </a:solidFill>
        </p:spPr>
        <p:txBody>
          <a:bodyPr wrap="square" rtlCol="0">
            <a:spAutoFit/>
          </a:bodyPr>
          <a:lstStyle/>
          <a:p>
            <a:r>
              <a:rPr lang="en-US" sz="1995" b="1">
                <a:latin typeface="Arial" pitchFamily="34" charset="0"/>
                <a:cs typeface="Arial" pitchFamily="34" charset="0"/>
              </a:rPr>
              <a:t>Thân chào Quý Thầy Cô!</a:t>
            </a:r>
          </a:p>
          <a:p>
            <a:r>
              <a:rPr lang="en-US" sz="1995" b="1">
                <a:latin typeface="Arial" pitchFamily="34" charset="0"/>
                <a:cs typeface="Arial" pitchFamily="34" charset="0"/>
              </a:rPr>
              <a:t>Rất mong nhận được phản hồi và góp ý từ Quý Thầy Cô để bộ giáo án ppt được hoàn thiện hơn.</a:t>
            </a:r>
          </a:p>
          <a:p>
            <a:r>
              <a:rPr lang="en-US" sz="1995" b="1">
                <a:latin typeface="Arial" pitchFamily="34" charset="0"/>
                <a:cs typeface="Arial" pitchFamily="34" charset="0"/>
              </a:rPr>
              <a:t>Mọi thông tin phản hồi mong được QTC gửi về:</a:t>
            </a:r>
          </a:p>
          <a:p>
            <a:r>
              <a:rPr lang="en-US" sz="1995" b="1">
                <a:latin typeface="Arial" pitchFamily="34" charset="0"/>
                <a:cs typeface="Arial" pitchFamily="34" charset="0"/>
              </a:rPr>
              <a:t>+ Zalo: 0916.604.268</a:t>
            </a:r>
          </a:p>
          <a:p>
            <a:r>
              <a:rPr lang="en-US" sz="1995" b="1">
                <a:latin typeface="Arial" pitchFamily="34" charset="0"/>
                <a:cs typeface="Arial" pitchFamily="34" charset="0"/>
              </a:rPr>
              <a:t>+ Facebook cá nhân: </a:t>
            </a:r>
            <a:r>
              <a:rPr lang="en-US" sz="1995">
                <a:hlinkClick r:id="rId4"/>
              </a:rPr>
              <a:t>https://www.facebook.com/nhilinh.phan/</a:t>
            </a:r>
            <a:endParaRPr lang="en-US" sz="1995"/>
          </a:p>
          <a:p>
            <a:r>
              <a:rPr lang="en-US" sz="1995" b="1">
                <a:latin typeface="Arial" pitchFamily="34" charset="0"/>
                <a:cs typeface="Arial" pitchFamily="34" charset="0"/>
              </a:rPr>
              <a:t>+ Nhóm chia sẻ tài liệu: </a:t>
            </a:r>
            <a:r>
              <a:rPr lang="en-US" sz="1995">
                <a:hlinkClick r:id="rId5"/>
              </a:rPr>
              <a:t>https://www.facebook.com/groups/443096903751589</a:t>
            </a:r>
            <a:endParaRPr lang="en-US" sz="1995" b="1">
              <a:latin typeface="Arial" pitchFamily="34" charset="0"/>
              <a:cs typeface="Arial" pitchFamily="34" charset="0"/>
            </a:endParaRPr>
          </a:p>
        </p:txBody>
      </p:sp>
      <p:sp>
        <p:nvSpPr>
          <p:cNvPr id="4" name="TextBox 3"/>
          <p:cNvSpPr txBox="1"/>
          <p:nvPr/>
        </p:nvSpPr>
        <p:spPr>
          <a:xfrm>
            <a:off x="4802218" y="1254838"/>
            <a:ext cx="5092769" cy="1320361"/>
          </a:xfrm>
          <a:prstGeom prst="rect">
            <a:avLst/>
          </a:prstGeom>
          <a:noFill/>
        </p:spPr>
        <p:txBody>
          <a:bodyPr wrap="square" rtlCol="0">
            <a:spAutoFit/>
          </a:bodyPr>
          <a:lstStyle/>
          <a:p>
            <a:r>
              <a:rPr lang="en-US" sz="1995">
                <a:solidFill>
                  <a:srgbClr val="0070C0"/>
                </a:solidFill>
                <a:latin typeface="Arial" pitchFamily="34" charset="0"/>
                <a:cs typeface="Arial" pitchFamily="34" charset="0"/>
              </a:rPr>
              <a:t>Người soạn	: Phan Thị Linh</a:t>
            </a:r>
          </a:p>
          <a:p>
            <a:r>
              <a:rPr lang="en-US" sz="1995">
                <a:solidFill>
                  <a:srgbClr val="0070C0"/>
                </a:solidFill>
                <a:latin typeface="Arial" pitchFamily="34" charset="0"/>
                <a:cs typeface="Arial" pitchFamily="34" charset="0"/>
              </a:rPr>
              <a:t>Năm sinh	: </a:t>
            </a:r>
          </a:p>
          <a:p>
            <a:r>
              <a:rPr lang="en-US" sz="1995">
                <a:solidFill>
                  <a:srgbClr val="0070C0"/>
                </a:solidFill>
                <a:latin typeface="Arial" pitchFamily="34" charset="0"/>
                <a:cs typeface="Arial" pitchFamily="34" charset="0"/>
              </a:rPr>
              <a:t>Đơn vị công tác	: </a:t>
            </a:r>
          </a:p>
          <a:p>
            <a:r>
              <a:rPr lang="en-US" sz="1995">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202506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42708" y="3715278"/>
            <a:ext cx="1096993" cy="529251"/>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nvGrpSpPr>
          <p:cNvPr id="7" name="Group 6">
            <a:extLst>
              <a:ext uri="{FF2B5EF4-FFF2-40B4-BE49-F238E27FC236}">
                <a16:creationId xmlns:a16="http://schemas.microsoft.com/office/drawing/2014/main" id="{8C85CED8-36AE-4D2D-93D2-B3EFEA09CD8F}"/>
              </a:ext>
            </a:extLst>
          </p:cNvPr>
          <p:cNvGrpSpPr/>
          <p:nvPr/>
        </p:nvGrpSpPr>
        <p:grpSpPr>
          <a:xfrm>
            <a:off x="3718135" y="-4331754"/>
            <a:ext cx="4647677" cy="4332647"/>
            <a:chOff x="3861808" y="1469508"/>
            <a:chExt cx="4648888" cy="4333776"/>
          </a:xfrm>
        </p:grpSpPr>
        <p:pic>
          <p:nvPicPr>
            <p:cNvPr id="8" name="Picture 7">
              <a:extLst>
                <a:ext uri="{FF2B5EF4-FFF2-40B4-BE49-F238E27FC236}">
                  <a16:creationId xmlns:a16="http://schemas.microsoft.com/office/drawing/2014/main" id="{58C4A9AB-196A-4529-AEDD-A10AEC7997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808" y="1469508"/>
              <a:ext cx="4648888" cy="4333776"/>
            </a:xfrm>
            <a:prstGeom prst="rect">
              <a:avLst/>
            </a:prstGeom>
          </p:spPr>
        </p:pic>
        <p:pic>
          <p:nvPicPr>
            <p:cNvPr id="9" name="Picture 8">
              <a:extLst>
                <a:ext uri="{FF2B5EF4-FFF2-40B4-BE49-F238E27FC236}">
                  <a16:creationId xmlns:a16="http://schemas.microsoft.com/office/drawing/2014/main" id="{5BF400CC-F100-4B59-83C3-EDB83BA55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140" y="1831146"/>
              <a:ext cx="3225612" cy="2553836"/>
            </a:xfrm>
            <a:prstGeom prst="rect">
              <a:avLst/>
            </a:prstGeom>
          </p:spPr>
        </p:pic>
        <p:sp>
          <p:nvSpPr>
            <p:cNvPr id="10" name="Rectangle 9">
              <a:extLst>
                <a:ext uri="{FF2B5EF4-FFF2-40B4-BE49-F238E27FC236}">
                  <a16:creationId xmlns:a16="http://schemas.microsoft.com/office/drawing/2014/main" id="{2D4797E7-99AF-4F0B-A8BE-634CAEE7839A}"/>
                </a:ext>
              </a:extLst>
            </p:cNvPr>
            <p:cNvSpPr/>
            <p:nvPr/>
          </p:nvSpPr>
          <p:spPr>
            <a:xfrm>
              <a:off x="4168025" y="4371379"/>
              <a:ext cx="4036454" cy="746340"/>
            </a:xfrm>
            <a:prstGeom prst="rect">
              <a:avLst/>
            </a:prstGeom>
            <a:noFill/>
          </p:spPr>
          <p:txBody>
            <a:bodyPr wrap="none" lIns="91416" tIns="45708" rIns="91416" bIns="45708" numCol="1">
              <a:prstTxWarp prst="textChevron">
                <a:avLst/>
              </a:prstTxWarp>
              <a:spAutoFit/>
            </a:bodyPr>
            <a:lstStyle/>
            <a:p>
              <a:pPr algn="ctr"/>
              <a:r>
                <a:rPr lang="en-US" sz="1999" b="1">
                  <a:ln w="6600">
                    <a:solidFill>
                      <a:srgbClr val="D7493B"/>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CHIẾN THẮNG</a:t>
              </a:r>
              <a:endParaRPr lang="en-US" sz="1999" b="1">
                <a:ln w="6600">
                  <a:solidFill>
                    <a:srgbClr val="D7493B"/>
                  </a:solidFill>
                  <a:prstDash val="solid"/>
                </a:ln>
                <a:solidFill>
                  <a:srgbClr val="FFFFFF"/>
                </a:solidFill>
                <a:effectLst>
                  <a:outerShdw dist="38100" dir="2700000" algn="tl" rotWithShape="0">
                    <a:schemeClr val="accent2"/>
                  </a:outerShdw>
                </a:effectLst>
              </a:endParaRPr>
            </a:p>
          </p:txBody>
        </p:sp>
      </p:gr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28587" y="4596332"/>
            <a:ext cx="673222" cy="1051990"/>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725223" y="5072959"/>
            <a:ext cx="2188446" cy="1148011"/>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0063" y="3271919"/>
            <a:ext cx="890999" cy="1364494"/>
          </a:xfrm>
          <a:prstGeom prst="rect">
            <a:avLst/>
          </a:prstGeom>
        </p:spPr>
      </p:pic>
      <p:pic>
        <p:nvPicPr>
          <p:cNvPr id="26" name="cừu cứu">
            <a:extLst>
              <a:ext uri="{FF2B5EF4-FFF2-40B4-BE49-F238E27FC236}">
                <a16:creationId xmlns:a16="http://schemas.microsoft.com/office/drawing/2014/main" id="{3E61BAAD-8D85-4865-B122-F8BE7C536D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603" y="4285471"/>
            <a:ext cx="673222" cy="1051990"/>
          </a:xfrm>
          <a:prstGeom prst="rect">
            <a:avLst/>
          </a:prstGeom>
        </p:spPr>
      </p:pic>
      <p:pic>
        <p:nvPicPr>
          <p:cNvPr id="27" name="cừu cứu">
            <a:extLst>
              <a:ext uri="{FF2B5EF4-FFF2-40B4-BE49-F238E27FC236}">
                <a16:creationId xmlns:a16="http://schemas.microsoft.com/office/drawing/2014/main" id="{9069C351-4D39-497C-8620-7A8271400C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7043" y="5154159"/>
            <a:ext cx="673222" cy="1051990"/>
          </a:xfrm>
          <a:prstGeom prst="rect">
            <a:avLst/>
          </a:prstGeom>
        </p:spPr>
      </p:pic>
      <p:pic>
        <p:nvPicPr>
          <p:cNvPr id="28" name="cừu cứu">
            <a:extLst>
              <a:ext uri="{FF2B5EF4-FFF2-40B4-BE49-F238E27FC236}">
                <a16:creationId xmlns:a16="http://schemas.microsoft.com/office/drawing/2014/main" id="{9AE00560-1131-40D2-B78A-AB75C62416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6402" y="3759476"/>
            <a:ext cx="673222" cy="1051990"/>
          </a:xfrm>
          <a:prstGeom prst="rect">
            <a:avLst/>
          </a:prstGeom>
        </p:spPr>
      </p:pic>
      <p:sp>
        <p:nvSpPr>
          <p:cNvPr id="3" name="Rectangle: Rounded Corners 2">
            <a:extLst>
              <a:ext uri="{FF2B5EF4-FFF2-40B4-BE49-F238E27FC236}">
                <a16:creationId xmlns:a16="http://schemas.microsoft.com/office/drawing/2014/main" id="{661D5B4B-86B2-4644-BDF0-8BDFAA32836E}"/>
              </a:ext>
            </a:extLst>
          </p:cNvPr>
          <p:cNvSpPr/>
          <p:nvPr/>
        </p:nvSpPr>
        <p:spPr>
          <a:xfrm>
            <a:off x="2725223" y="589717"/>
            <a:ext cx="7184067" cy="1148011"/>
          </a:xfrm>
          <a:prstGeom prst="roundRect">
            <a:avLst/>
          </a:prstGeom>
          <a:solidFill>
            <a:schemeClr val="accent3">
              <a:lumMod val="90000"/>
            </a:schemeClr>
          </a:solidFill>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9" dirty="0">
                <a:solidFill>
                  <a:schemeClr val="bg2">
                    <a:lumMod val="10000"/>
                  </a:schemeClr>
                </a:solidFill>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ĐƯA CỪU QUA SÔNG</a:t>
            </a:r>
          </a:p>
        </p:txBody>
      </p:sp>
      <p:pic>
        <p:nvPicPr>
          <p:cNvPr id="4" name="Nhac-nen-PowerPoint-vui-nhon-www_nhacchuongvui_com">
            <a:hlinkClick r:id="" action="ppaction://media"/>
            <a:extLst>
              <a:ext uri="{FF2B5EF4-FFF2-40B4-BE49-F238E27FC236}">
                <a16:creationId xmlns:a16="http://schemas.microsoft.com/office/drawing/2014/main" id="{A465886A-2836-08B6-BB16-E5FA64C07DFC}"/>
              </a:ext>
            </a:extLst>
          </p:cNvPr>
          <p:cNvPicPr>
            <a:picLocks noChangeAspect="1"/>
          </p:cNvPicPr>
          <p:nvPr>
            <a:audioFile r:link="rId1"/>
            <p:extLst>
              <p:ext uri="{DAA4B4D4-6D71-4841-9C94-3DE7FCFB9230}">
                <p14:media xmlns:p14="http://schemas.microsoft.com/office/powerpoint/2010/main" r:embed="rId2">
                  <p14:trim end="214307.1875"/>
                </p14:media>
              </p:ext>
            </p:extLst>
          </p:nvPr>
        </p:nvPicPr>
        <p:blipFill>
          <a:blip r:embed="rId12"/>
          <a:stretch>
            <a:fillRect/>
          </a:stretch>
        </p:blipFill>
        <p:spPr>
          <a:xfrm>
            <a:off x="242489" y="1534528"/>
            <a:ext cx="406400" cy="406400"/>
          </a:xfrm>
          <a:prstGeom prst="rect">
            <a:avLst/>
          </a:prstGeom>
        </p:spPr>
      </p:pic>
    </p:spTree>
    <p:extLst>
      <p:ext uri="{BB962C8B-B14F-4D97-AF65-F5344CB8AC3E}">
        <p14:creationId xmlns:p14="http://schemas.microsoft.com/office/powerpoint/2010/main" val="10311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5" name="Sói kêu.wav"/>
                                        </p:tgtEl>
                                      </p:cMediaNode>
                                    </p:audio>
                                  </p:subTnLst>
                                </p:cTn>
                              </p:par>
                              <p:par>
                                <p:cTn id="8" presetID="1" presetClass="mediacall" presetSubtype="0" fill="hold" nodeType="withEffect">
                                  <p:stCondLst>
                                    <p:cond delay="0"/>
                                  </p:stCondLst>
                                  <p:childTnLst>
                                    <p:cmd type="call" cmd="playFrom(0.0)">
                                      <p:cBhvr>
                                        <p:cTn id="9" dur="20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7B4E34-62C9-D08E-F061-E5C84F87B66F}"/>
              </a:ext>
            </a:extLst>
          </p:cNvPr>
          <p:cNvSpPr/>
          <p:nvPr/>
        </p:nvSpPr>
        <p:spPr>
          <a:xfrm>
            <a:off x="1133843" y="495669"/>
            <a:ext cx="9921141" cy="1970594"/>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E18"/>
                </a:solidFill>
              </a:rPr>
              <a:t>Bài thơ </a:t>
            </a:r>
            <a:r>
              <a:rPr lang="en-US" sz="5400" i="1">
                <a:solidFill>
                  <a:srgbClr val="000E18"/>
                </a:solidFill>
              </a:rPr>
              <a:t>Tôi yêu em tôi </a:t>
            </a:r>
            <a:r>
              <a:rPr lang="en-US" sz="5400">
                <a:solidFill>
                  <a:srgbClr val="000E18"/>
                </a:solidFill>
              </a:rPr>
              <a:t>do </a:t>
            </a:r>
          </a:p>
          <a:p>
            <a:pPr algn="ctr"/>
            <a:r>
              <a:rPr lang="en-US" sz="5400">
                <a:solidFill>
                  <a:srgbClr val="000E18"/>
                </a:solidFill>
              </a:rPr>
              <a:t>nhà thơ nào sáng tác?</a:t>
            </a:r>
            <a:endParaRPr lang="en-US" sz="5400" dirty="0">
              <a:solidFill>
                <a:srgbClr val="000E18"/>
              </a:solidFill>
            </a:endParaRPr>
          </a:p>
        </p:txBody>
      </p:sp>
      <p:sp>
        <p:nvSpPr>
          <p:cNvPr id="3" name="A">
            <a:extLst>
              <a:ext uri="{FF2B5EF4-FFF2-40B4-BE49-F238E27FC236}">
                <a16:creationId xmlns:a16="http://schemas.microsoft.com/office/drawing/2014/main" id="{133E2E0B-EB8B-4221-0914-C792F1EB4CCD}"/>
              </a:ext>
            </a:extLst>
          </p:cNvPr>
          <p:cNvSpPr/>
          <p:nvPr/>
        </p:nvSpPr>
        <p:spPr>
          <a:xfrm>
            <a:off x="913310" y="3872637"/>
            <a:ext cx="4936986" cy="15088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accent3">
                    <a:lumMod val="10000"/>
                  </a:schemeClr>
                </a:solidFill>
              </a:rPr>
              <a:t>A</a:t>
            </a:r>
            <a:r>
              <a:rPr lang="vi-VN" sz="4800">
                <a:solidFill>
                  <a:schemeClr val="accent3">
                    <a:lumMod val="10000"/>
                  </a:schemeClr>
                </a:solidFill>
              </a:rPr>
              <a:t>. </a:t>
            </a:r>
            <a:r>
              <a:rPr lang="en-US" sz="4800">
                <a:solidFill>
                  <a:schemeClr val="accent3">
                    <a:lumMod val="10000"/>
                  </a:schemeClr>
                </a:solidFill>
              </a:rPr>
              <a:t>Trần Đăng Khoa</a:t>
            </a:r>
            <a:endParaRPr lang="en-US" sz="4800" dirty="0">
              <a:solidFill>
                <a:schemeClr val="accent3">
                  <a:lumMod val="10000"/>
                </a:schemeClr>
              </a:solidFill>
            </a:endParaRPr>
          </a:p>
        </p:txBody>
      </p:sp>
      <p:sp>
        <p:nvSpPr>
          <p:cNvPr id="4" name="B">
            <a:extLst>
              <a:ext uri="{FF2B5EF4-FFF2-40B4-BE49-F238E27FC236}">
                <a16:creationId xmlns:a16="http://schemas.microsoft.com/office/drawing/2014/main" id="{72A0DD59-8321-B38B-E023-334AAA779779}"/>
              </a:ext>
            </a:extLst>
          </p:cNvPr>
          <p:cNvSpPr/>
          <p:nvPr/>
        </p:nvSpPr>
        <p:spPr>
          <a:xfrm>
            <a:off x="6338530" y="3872637"/>
            <a:ext cx="4936986" cy="15088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accent3">
                    <a:lumMod val="10000"/>
                  </a:schemeClr>
                </a:solidFill>
              </a:rPr>
              <a:t>B</a:t>
            </a:r>
            <a:r>
              <a:rPr lang="vi-VN" sz="4800">
                <a:solidFill>
                  <a:schemeClr val="accent3">
                    <a:lumMod val="10000"/>
                  </a:schemeClr>
                </a:solidFill>
              </a:rPr>
              <a:t>. </a:t>
            </a:r>
            <a:r>
              <a:rPr lang="en-US" sz="4800">
                <a:solidFill>
                  <a:schemeClr val="accent3">
                    <a:lumMod val="10000"/>
                  </a:schemeClr>
                </a:solidFill>
              </a:rPr>
              <a:t>Phạm Hổ</a:t>
            </a:r>
            <a:endParaRPr lang="en-US" sz="4800" dirty="0">
              <a:solidFill>
                <a:schemeClr val="accent3">
                  <a:lumMod val="10000"/>
                </a:schemeClr>
              </a:solidFill>
            </a:endParaRPr>
          </a:p>
        </p:txBody>
      </p:sp>
      <p:pic>
        <p:nvPicPr>
          <p:cNvPr id="1026" name="Picture 2" descr="True And False PNG Photo - PNG All">
            <a:extLst>
              <a:ext uri="{FF2B5EF4-FFF2-40B4-BE49-F238E27FC236}">
                <a16:creationId xmlns:a16="http://schemas.microsoft.com/office/drawing/2014/main" id="{5D1F4CE6-F0A1-82BD-78FD-D77AB6F8BF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3" t="8598" r="52883" b="11644"/>
          <a:stretch/>
        </p:blipFill>
        <p:spPr bwMode="auto">
          <a:xfrm>
            <a:off x="10439979" y="2985362"/>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ue And False PNG Photo - PNG All">
            <a:extLst>
              <a:ext uri="{FF2B5EF4-FFF2-40B4-BE49-F238E27FC236}">
                <a16:creationId xmlns:a16="http://schemas.microsoft.com/office/drawing/2014/main" id="{8B132353-91DC-DB14-A042-4AB8320FF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639" t="10121" r="1107" b="10121"/>
          <a:stretch/>
        </p:blipFill>
        <p:spPr bwMode="auto">
          <a:xfrm>
            <a:off x="4926624" y="2985362"/>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6" name="Nhac-nen-PowerPoint-vui-nhon-www_nhacchuongvui_com">
            <a:hlinkClick r:id="" action="ppaction://media"/>
            <a:extLst>
              <a:ext uri="{FF2B5EF4-FFF2-40B4-BE49-F238E27FC236}">
                <a16:creationId xmlns:a16="http://schemas.microsoft.com/office/drawing/2014/main" id="{0DBEBD8E-C906-5C12-8C69-72FAE8D254BD}"/>
              </a:ext>
            </a:extLst>
          </p:cNvPr>
          <p:cNvPicPr>
            <a:picLocks noChangeAspect="1"/>
          </p:cNvPicPr>
          <p:nvPr>
            <a:audioFile r:link="rId1"/>
            <p:extLst>
              <p:ext uri="{DAA4B4D4-6D71-4841-9C94-3DE7FCFB9230}">
                <p14:media xmlns:p14="http://schemas.microsoft.com/office/powerpoint/2010/main" r:embed="rId2">
                  <p14:trim st="16412" end="203518.1875"/>
                </p14:media>
              </p:ext>
            </p:extLst>
          </p:nvPr>
        </p:nvPicPr>
        <p:blipFill>
          <a:blip r:embed="rId8"/>
          <a:stretch>
            <a:fillRect/>
          </a:stretch>
        </p:blipFill>
        <p:spPr>
          <a:xfrm>
            <a:off x="242489" y="153452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6" name="Tieng-ting-www_nhacchuongvui_com.wav"/>
                                        </p:tgtEl>
                                      </p:cMediaNode>
                                    </p:audio>
                                  </p:subTnLst>
                                </p:cTn>
                              </p:par>
                            </p:childTnLst>
                          </p:cTn>
                        </p:par>
                      </p:childTnLst>
                    </p:cTn>
                  </p:par>
                </p:childTnLst>
              </p:cTn>
              <p:nextCondLst>
                <p:cond evt="onClick" delay="0">
                  <p:tgtEl>
                    <p:spTgt spid="4"/>
                  </p:tgtEl>
                </p:cond>
              </p:nextCondLst>
            </p:seq>
            <p:audio>
              <p:cMediaNode vol="16667">
                <p:cTn id="18"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7196"/>
            <a:ext cx="12188825" cy="685621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42708" y="3715278"/>
            <a:ext cx="1096993" cy="529251"/>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4395" y="4652315"/>
            <a:ext cx="673222" cy="1051990"/>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0039" y="4479298"/>
            <a:ext cx="1102409" cy="1051990"/>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90" y="273425"/>
            <a:ext cx="646194" cy="495958"/>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639701" y="4705410"/>
            <a:ext cx="2188446" cy="1148011"/>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1974" y="5459168"/>
            <a:ext cx="2188446" cy="1148011"/>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6167" y="5154159"/>
            <a:ext cx="674257" cy="1051990"/>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00063" y="3271919"/>
            <a:ext cx="890999" cy="1364494"/>
          </a:xfrm>
          <a:prstGeom prst="rect">
            <a:avLst/>
          </a:prstGeom>
        </p:spPr>
      </p:pic>
      <p:pic>
        <p:nvPicPr>
          <p:cNvPr id="13" name="Picture 10">
            <a:extLst>
              <a:ext uri="{FF2B5EF4-FFF2-40B4-BE49-F238E27FC236}">
                <a16:creationId xmlns:a16="http://schemas.microsoft.com/office/drawing/2014/main" id="{DD113744-D85A-4B50-A6FF-6C7D1940AD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480" y="111935"/>
            <a:ext cx="809414" cy="818937"/>
          </a:xfrm>
          <a:prstGeom prst="rect">
            <a:avLst/>
          </a:prstGeom>
          <a:noFill/>
          <a:extLst>
            <a:ext uri="{909E8E84-426E-40DD-AFC4-6F175D3DCCD1}">
              <a14:hiddenFill xmlns:a14="http://schemas.microsoft.com/office/drawing/2010/main">
                <a:solidFill>
                  <a:srgbClr val="FFFFFF"/>
                </a:solidFill>
              </a14:hiddenFill>
            </a:ext>
          </a:extLst>
        </p:spPr>
      </p:pic>
      <p:pic>
        <p:nvPicPr>
          <p:cNvPr id="4" name="cừu cứu">
            <a:extLst>
              <a:ext uri="{FF2B5EF4-FFF2-40B4-BE49-F238E27FC236}">
                <a16:creationId xmlns:a16="http://schemas.microsoft.com/office/drawing/2014/main" id="{0A4BAF97-6180-06B2-C189-040CE04CD5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5690" y="4361187"/>
            <a:ext cx="673222" cy="1051990"/>
          </a:xfrm>
          <a:prstGeom prst="rect">
            <a:avLst/>
          </a:prstGeom>
        </p:spPr>
      </p:pic>
      <p:pic>
        <p:nvPicPr>
          <p:cNvPr id="6" name="cừu cứu">
            <a:extLst>
              <a:ext uri="{FF2B5EF4-FFF2-40B4-BE49-F238E27FC236}">
                <a16:creationId xmlns:a16="http://schemas.microsoft.com/office/drawing/2014/main" id="{DB847FD2-70B7-C761-4D90-810CB9E95D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8663" y="5327426"/>
            <a:ext cx="673222" cy="1051990"/>
          </a:xfrm>
          <a:prstGeom prst="rect">
            <a:avLst/>
          </a:prstGeom>
        </p:spPr>
      </p:pic>
      <p:pic>
        <p:nvPicPr>
          <p:cNvPr id="7" name="cừu cứu">
            <a:extLst>
              <a:ext uri="{FF2B5EF4-FFF2-40B4-BE49-F238E27FC236}">
                <a16:creationId xmlns:a16="http://schemas.microsoft.com/office/drawing/2014/main" id="{34A92A6B-379E-FE9C-93D9-682F0ED6FC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6794" y="5555189"/>
            <a:ext cx="673222" cy="1051990"/>
          </a:xfrm>
          <a:prstGeom prst="rect">
            <a:avLst/>
          </a:prstGeom>
        </p:spPr>
      </p:pic>
      <p:pic>
        <p:nvPicPr>
          <p:cNvPr id="3" name="Nhac-nen-PowerPoint-vui-nhon-www_nhacchuongvui_com">
            <a:hlinkClick r:id="" action="ppaction://media"/>
            <a:extLst>
              <a:ext uri="{FF2B5EF4-FFF2-40B4-BE49-F238E27FC236}">
                <a16:creationId xmlns:a16="http://schemas.microsoft.com/office/drawing/2014/main" id="{7113D60B-C071-A4B8-8B79-296703A4AE68}"/>
              </a:ext>
            </a:extLst>
          </p:cNvPr>
          <p:cNvPicPr>
            <a:picLocks noChangeAspect="1"/>
          </p:cNvPicPr>
          <p:nvPr>
            <a:audioFile r:link="rId1"/>
            <p:extLst>
              <p:ext uri="{DAA4B4D4-6D71-4841-9C94-3DE7FCFB9230}">
                <p14:media xmlns:p14="http://schemas.microsoft.com/office/powerpoint/2010/main" r:embed="rId2">
                  <p14:trim st="30973" end="188224.1875"/>
                </p14:media>
              </p:ext>
            </p:extLst>
          </p:nvPr>
        </p:nvPicPr>
        <p:blipFill>
          <a:blip r:embed="rId16"/>
          <a:stretch>
            <a:fillRect/>
          </a:stretch>
        </p:blipFill>
        <p:spPr>
          <a:xfrm>
            <a:off x="242489" y="1534528"/>
            <a:ext cx="406400" cy="406400"/>
          </a:xfrm>
          <a:prstGeom prst="rect">
            <a:avLst/>
          </a:prstGeom>
        </p:spPr>
      </p:pic>
    </p:spTree>
    <p:extLst>
      <p:ext uri="{BB962C8B-B14F-4D97-AF65-F5344CB8AC3E}">
        <p14:creationId xmlns:p14="http://schemas.microsoft.com/office/powerpoint/2010/main" val="3118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48"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250"/>
                                        <p:tgtEl>
                                          <p:spTgt spid="18"/>
                                        </p:tgtEl>
                                      </p:cBhvr>
                                    </p:animEffect>
                                  </p:childTnLst>
                                  <p:subTnLst>
                                    <p:audio>
                                      <p:cMediaNode>
                                        <p:cTn display="0" masterRel="sameClick">
                                          <p:stCondLst>
                                            <p:cond evt="begin" delay="0">
                                              <p:tn val="7"/>
                                            </p:cond>
                                          </p:stCondLst>
                                          <p:endCondLst>
                                            <p:cond evt="onStopAudio" delay="0">
                                              <p:tgtEl>
                                                <p:sldTgt/>
                                              </p:tgtEl>
                                            </p:cond>
                                          </p:endCondLst>
                                        </p:cTn>
                                        <p:tgtEl>
                                          <p:sndTgt r:embed="rId5" name="Sói kêu.wav"/>
                                        </p:tgtEl>
                                      </p:cMediaNode>
                                    </p:audio>
                                  </p:sub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6" name="Cừu kêu.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250"/>
                                        <p:tgtEl>
                                          <p:spTgt spid="11"/>
                                        </p:tgtEl>
                                        <p:attrNameLst>
                                          <p:attrName>ppt_w</p:attrName>
                                        </p:attrNameLst>
                                      </p:cBhvr>
                                      <p:tavLst>
                                        <p:tav tm="0">
                                          <p:val>
                                            <p:strVal val="ppt_w"/>
                                          </p:val>
                                        </p:tav>
                                        <p:tav tm="100000">
                                          <p:val>
                                            <p:fltVal val="0"/>
                                          </p:val>
                                        </p:tav>
                                      </p:tavLst>
                                    </p:anim>
                                    <p:anim calcmode="lin" valueType="num">
                                      <p:cBhvr>
                                        <p:cTn id="17" dur="250"/>
                                        <p:tgtEl>
                                          <p:spTgt spid="11"/>
                                        </p:tgtEl>
                                        <p:attrNameLst>
                                          <p:attrName>ppt_h</p:attrName>
                                        </p:attrNameLst>
                                      </p:cBhvr>
                                      <p:tavLst>
                                        <p:tav tm="0">
                                          <p:val>
                                            <p:strVal val="ppt_h"/>
                                          </p:val>
                                        </p:tav>
                                        <p:tav tm="100000">
                                          <p:val>
                                            <p:fltVal val="0"/>
                                          </p:val>
                                        </p:tav>
                                      </p:tavLst>
                                    </p:anim>
                                    <p:anim calcmode="lin" valueType="num">
                                      <p:cBhvr>
                                        <p:cTn id="18" dur="250"/>
                                        <p:tgtEl>
                                          <p:spTgt spid="11"/>
                                        </p:tgtEl>
                                        <p:attrNameLst>
                                          <p:attrName>style.rotation</p:attrName>
                                        </p:attrNameLst>
                                      </p:cBhvr>
                                      <p:tavLst>
                                        <p:tav tm="0">
                                          <p:val>
                                            <p:fltVal val="0"/>
                                          </p:val>
                                        </p:tav>
                                        <p:tav tm="100000">
                                          <p:val>
                                            <p:fltVal val="90"/>
                                          </p:val>
                                        </p:tav>
                                      </p:tavLst>
                                    </p:anim>
                                    <p:animEffect transition="out" filter="fade">
                                      <p:cBhvr>
                                        <p:cTn id="19" dur="250"/>
                                        <p:tgtEl>
                                          <p:spTgt spid="11"/>
                                        </p:tgtEl>
                                      </p:cBhvr>
                                    </p:animEffect>
                                    <p:set>
                                      <p:cBhvr>
                                        <p:cTn id="20" dur="1" fill="hold">
                                          <p:stCondLst>
                                            <p:cond delay="249"/>
                                          </p:stCondLst>
                                        </p:cTn>
                                        <p:tgtEl>
                                          <p:spTgt spid="11"/>
                                        </p:tgtEl>
                                        <p:attrNameLst>
                                          <p:attrName>style.visibility</p:attrName>
                                        </p:attrNameLst>
                                      </p:cBhvr>
                                      <p:to>
                                        <p:strVal val="hidden"/>
                                      </p:to>
                                    </p:set>
                                  </p:childTnLst>
                                </p:cTn>
                              </p:par>
                            </p:childTnLst>
                          </p:cTn>
                        </p:par>
                        <p:par>
                          <p:cTn id="21" fill="hold">
                            <p:stCondLst>
                              <p:cond delay="250"/>
                            </p:stCondLst>
                            <p:childTnLst>
                              <p:par>
                                <p:cTn id="22" presetID="10" presetClass="exit" presetSubtype="0" fill="hold" nodeType="afterEffect">
                                  <p:stCondLst>
                                    <p:cond delay="0"/>
                                  </p:stCondLst>
                                  <p:childTnLst>
                                    <p:animEffect transition="out" filter="fade">
                                      <p:cBhvr>
                                        <p:cTn id="23" dur="250"/>
                                        <p:tgtEl>
                                          <p:spTgt spid="15"/>
                                        </p:tgtEl>
                                      </p:cBhvr>
                                    </p:animEffect>
                                    <p:set>
                                      <p:cBhvr>
                                        <p:cTn id="24" dur="1" fill="hold">
                                          <p:stCondLst>
                                            <p:cond delay="249"/>
                                          </p:stCondLst>
                                        </p:cTn>
                                        <p:tgtEl>
                                          <p:spTgt spid="1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750"/>
                            </p:stCondLst>
                            <p:childTnLst>
                              <p:par>
                                <p:cTn id="33" presetID="35" presetClass="path" presetSubtype="0" accel="50000" decel="50000" fill="hold" nodeType="afterEffect">
                                  <p:stCondLst>
                                    <p:cond delay="0"/>
                                  </p:stCondLst>
                                  <p:childTnLst>
                                    <p:animMotion origin="layout" path="M 3.33333E-6 -1.11111E-6 L -0.29271 -0.04236 " pathEditMode="relative" rAng="0" ptsTypes="AA">
                                      <p:cBhvr>
                                        <p:cTn id="34" dur="2000" fill="hold"/>
                                        <p:tgtEl>
                                          <p:spTgt spid="16"/>
                                        </p:tgtEl>
                                        <p:attrNameLst>
                                          <p:attrName>ppt_x</p:attrName>
                                          <p:attrName>ppt_y</p:attrName>
                                        </p:attrNameLst>
                                      </p:cBhvr>
                                      <p:rCtr x="-14635" y="-2130"/>
                                    </p:animMotion>
                                  </p:childTnLst>
                                </p:cTn>
                              </p:par>
                              <p:par>
                                <p:cTn id="35" presetID="35" presetClass="path" presetSubtype="0" accel="50000" decel="50000" fill="hold" nodeType="withEffect">
                                  <p:stCondLst>
                                    <p:cond delay="0"/>
                                  </p:stCondLst>
                                  <p:childTnLst>
                                    <p:animMotion origin="layout" path="M -2.08333E-6 -7.40741E-7 L -0.29635 -0.03218 " pathEditMode="relative" rAng="0" ptsTypes="AA">
                                      <p:cBhvr>
                                        <p:cTn id="36" dur="2000" fill="hold"/>
                                        <p:tgtEl>
                                          <p:spTgt spid="17"/>
                                        </p:tgtEl>
                                        <p:attrNameLst>
                                          <p:attrName>ppt_x</p:attrName>
                                          <p:attrName>ppt_y</p:attrName>
                                        </p:attrNameLst>
                                      </p:cBhvr>
                                      <p:rCtr x="-14818" y="-1620"/>
                                    </p:animMotion>
                                  </p:childTnLst>
                                </p:cTn>
                              </p:par>
                            </p:childTnLst>
                          </p:cTn>
                        </p:par>
                        <p:par>
                          <p:cTn id="37" fill="hold">
                            <p:stCondLst>
                              <p:cond delay="2750"/>
                            </p:stCondLst>
                            <p:childTnLst>
                              <p:par>
                                <p:cTn id="38" presetID="47" presetClass="exit" presetSubtype="0" fill="hold" nodeType="afterEffect">
                                  <p:stCondLst>
                                    <p:cond delay="0"/>
                                  </p:stCondLst>
                                  <p:childTnLst>
                                    <p:animEffect transition="out" filter="fade">
                                      <p:cBhvr>
                                        <p:cTn id="39" dur="50"/>
                                        <p:tgtEl>
                                          <p:spTgt spid="17"/>
                                        </p:tgtEl>
                                      </p:cBhvr>
                                    </p:animEffect>
                                    <p:anim calcmode="lin" valueType="num">
                                      <p:cBhvr>
                                        <p:cTn id="40" dur="50"/>
                                        <p:tgtEl>
                                          <p:spTgt spid="17"/>
                                        </p:tgtEl>
                                        <p:attrNameLst>
                                          <p:attrName>ppt_x</p:attrName>
                                        </p:attrNameLst>
                                      </p:cBhvr>
                                      <p:tavLst>
                                        <p:tav tm="0">
                                          <p:val>
                                            <p:strVal val="ppt_x"/>
                                          </p:val>
                                        </p:tav>
                                        <p:tav tm="100000">
                                          <p:val>
                                            <p:strVal val="ppt_x"/>
                                          </p:val>
                                        </p:tav>
                                      </p:tavLst>
                                    </p:anim>
                                    <p:anim calcmode="lin" valueType="num">
                                      <p:cBhvr>
                                        <p:cTn id="41" dur="50"/>
                                        <p:tgtEl>
                                          <p:spTgt spid="17"/>
                                        </p:tgtEl>
                                        <p:attrNameLst>
                                          <p:attrName>ppt_y</p:attrName>
                                        </p:attrNameLst>
                                      </p:cBhvr>
                                      <p:tavLst>
                                        <p:tav tm="0">
                                          <p:val>
                                            <p:strVal val="ppt_y"/>
                                          </p:val>
                                        </p:tav>
                                        <p:tav tm="100000">
                                          <p:val>
                                            <p:strVal val="ppt_y-.1"/>
                                          </p:val>
                                        </p:tav>
                                      </p:tavLst>
                                    </p:anim>
                                    <p:set>
                                      <p:cBhvr>
                                        <p:cTn id="42" dur="1" fill="hold">
                                          <p:stCondLst>
                                            <p:cond delay="49"/>
                                          </p:stCondLst>
                                        </p:cTn>
                                        <p:tgtEl>
                                          <p:spTgt spid="17"/>
                                        </p:tgtEl>
                                        <p:attrNameLst>
                                          <p:attrName>style.visibility</p:attrName>
                                        </p:attrNameLst>
                                      </p:cBhvr>
                                      <p:to>
                                        <p:strVal val="hidden"/>
                                      </p:to>
                                    </p:set>
                                  </p:childTnLst>
                                </p:cTn>
                              </p:par>
                            </p:childTnLst>
                          </p:cTn>
                        </p:par>
                        <p:par>
                          <p:cTn id="43" fill="hold">
                            <p:stCondLst>
                              <p:cond delay="2800"/>
                            </p:stCondLst>
                            <p:childTnLst>
                              <p:par>
                                <p:cTn id="44" presetID="47"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
                                        <p:tgtEl>
                                          <p:spTgt spid="12"/>
                                        </p:tgtEl>
                                      </p:cBhvr>
                                    </p:animEffect>
                                    <p:anim calcmode="lin" valueType="num">
                                      <p:cBhvr>
                                        <p:cTn id="47" dur="50" fill="hold"/>
                                        <p:tgtEl>
                                          <p:spTgt spid="12"/>
                                        </p:tgtEl>
                                        <p:attrNameLst>
                                          <p:attrName>ppt_x</p:attrName>
                                        </p:attrNameLst>
                                      </p:cBhvr>
                                      <p:tavLst>
                                        <p:tav tm="0">
                                          <p:val>
                                            <p:strVal val="#ppt_x"/>
                                          </p:val>
                                        </p:tav>
                                        <p:tav tm="100000">
                                          <p:val>
                                            <p:strVal val="#ppt_x"/>
                                          </p:val>
                                        </p:tav>
                                      </p:tavLst>
                                    </p:anim>
                                    <p:anim calcmode="lin" valueType="num">
                                      <p:cBhvr>
                                        <p:cTn id="48" dur="50" fill="hold"/>
                                        <p:tgtEl>
                                          <p:spTgt spid="12"/>
                                        </p:tgtEl>
                                        <p:attrNameLst>
                                          <p:attrName>ppt_y</p:attrName>
                                        </p:attrNameLst>
                                      </p:cBhvr>
                                      <p:tavLst>
                                        <p:tav tm="0">
                                          <p:val>
                                            <p:strVal val="#ppt_y-.1"/>
                                          </p:val>
                                        </p:tav>
                                        <p:tav tm="100000">
                                          <p:val>
                                            <p:strVal val="#ppt_y"/>
                                          </p:val>
                                        </p:tav>
                                      </p:tavLst>
                                    </p:anim>
                                  </p:childTnLst>
                                </p:cTn>
                              </p:par>
                            </p:childTnLst>
                          </p:cTn>
                        </p:par>
                        <p:par>
                          <p:cTn id="49" fill="hold">
                            <p:stCondLst>
                              <p:cond delay="285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250"/>
                                        <p:tgtEl>
                                          <p:spTgt spid="14"/>
                                        </p:tgtEl>
                                      </p:cBhvr>
                                    </p:animEffect>
                                  </p:childTnLst>
                                  <p:subTnLst>
                                    <p:audio>
                                      <p:cMediaNode vol="70000">
                                        <p:cTn display="0" masterRel="sameClick">
                                          <p:stCondLst>
                                            <p:cond evt="begin" delay="0">
                                              <p:tn val="50"/>
                                            </p:cond>
                                          </p:stCondLst>
                                          <p:endCondLst>
                                            <p:cond evt="onStopAudio" delay="0">
                                              <p:tgtEl>
                                                <p:sldTgt/>
                                              </p:tgtEl>
                                            </p:cond>
                                          </p:endCondLst>
                                        </p:cTn>
                                        <p:tgtEl>
                                          <p:sndTgt r:embed="rId7" name="Tiếng điểm.wav"/>
                                        </p:tgtEl>
                                      </p:cMediaNode>
                                    </p:audio>
                                  </p:subTnLst>
                                </p:cTn>
                              </p:par>
                            </p:childTnLst>
                          </p:cTn>
                        </p:par>
                        <p:par>
                          <p:cTn id="53" fill="hold">
                            <p:stCondLst>
                              <p:cond delay="41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4600"/>
                            </p:stCondLst>
                            <p:childTnLst>
                              <p:par>
                                <p:cTn id="58" presetID="42" presetClass="path" presetSubtype="0" accel="50000" decel="50000" fill="hold" nodeType="afterEffect">
                                  <p:stCondLst>
                                    <p:cond delay="0"/>
                                  </p:stCondLst>
                                  <p:childTnLst>
                                    <p:animMotion origin="layout" path="M 0 0 L 0 0.25 E" pathEditMode="relative" ptsTypes="">
                                      <p:cBhvr>
                                        <p:cTn id="59" dur="2000" fill="hold"/>
                                        <p:tgtEl>
                                          <p:spTgt spid="13"/>
                                        </p:tgtEl>
                                        <p:attrNameLst>
                                          <p:attrName>ppt_x</p:attrName>
                                          <p:attrName>ppt_y</p:attrName>
                                        </p:attrNameLst>
                                      </p:cBhvr>
                                    </p:animMotion>
                                  </p:childTnLst>
                                </p:cTn>
                              </p:par>
                            </p:childTnLst>
                          </p:cTn>
                        </p:par>
                        <p:par>
                          <p:cTn id="60" fill="hold">
                            <p:stCondLst>
                              <p:cond delay="6600"/>
                            </p:stCondLst>
                            <p:childTnLst>
                              <p:par>
                                <p:cTn id="61" presetID="10" presetClass="exit" presetSubtype="0" fill="hold" nodeType="after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5758">
                <p:cTn id="64"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EA0185-72A4-D9C0-0F7D-7FD16B1F47D6}"/>
              </a:ext>
            </a:extLst>
          </p:cNvPr>
          <p:cNvSpPr/>
          <p:nvPr/>
        </p:nvSpPr>
        <p:spPr>
          <a:xfrm>
            <a:off x="1191868" y="243249"/>
            <a:ext cx="9805091" cy="288514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accent3">
                    <a:lumMod val="10000"/>
                  </a:schemeClr>
                </a:solidFill>
              </a:rPr>
              <a:t>Đâu là sở thích của người em gái cậu bé trong bài thơ </a:t>
            </a:r>
            <a:r>
              <a:rPr lang="en-US" sz="5400" i="1">
                <a:solidFill>
                  <a:schemeClr val="accent3">
                    <a:lumMod val="10000"/>
                  </a:schemeClr>
                </a:solidFill>
              </a:rPr>
              <a:t>Tôi yêu em tôi</a:t>
            </a:r>
            <a:r>
              <a:rPr lang="en-US" sz="5400">
                <a:solidFill>
                  <a:schemeClr val="accent3">
                    <a:lumMod val="10000"/>
                  </a:schemeClr>
                </a:solidFill>
              </a:rPr>
              <a:t>?</a:t>
            </a:r>
            <a:endParaRPr lang="en-US" sz="5400" dirty="0">
              <a:solidFill>
                <a:schemeClr val="accent3">
                  <a:lumMod val="10000"/>
                </a:schemeClr>
              </a:solidFill>
            </a:endParaRPr>
          </a:p>
        </p:txBody>
      </p:sp>
      <p:sp>
        <p:nvSpPr>
          <p:cNvPr id="3" name="Rectangle: Rounded Corners 2">
            <a:extLst>
              <a:ext uri="{FF2B5EF4-FFF2-40B4-BE49-F238E27FC236}">
                <a16:creationId xmlns:a16="http://schemas.microsoft.com/office/drawing/2014/main" id="{5E91248B-7DEC-531E-35B2-1FF3A3FDE0A4}"/>
              </a:ext>
            </a:extLst>
          </p:cNvPr>
          <p:cNvSpPr/>
          <p:nvPr/>
        </p:nvSpPr>
        <p:spPr>
          <a:xfrm>
            <a:off x="913310" y="3872637"/>
            <a:ext cx="4936986" cy="151916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accent3">
                    <a:lumMod val="10000"/>
                  </a:schemeClr>
                </a:solidFill>
              </a:rPr>
              <a:t>A</a:t>
            </a:r>
            <a:r>
              <a:rPr lang="vi-VN" sz="4800">
                <a:solidFill>
                  <a:schemeClr val="accent3">
                    <a:lumMod val="10000"/>
                  </a:schemeClr>
                </a:solidFill>
              </a:rPr>
              <a:t>. </a:t>
            </a:r>
            <a:r>
              <a:rPr lang="en-US" sz="4800">
                <a:solidFill>
                  <a:schemeClr val="accent3">
                    <a:lumMod val="10000"/>
                  </a:schemeClr>
                </a:solidFill>
              </a:rPr>
              <a:t>Em thích vẽ</a:t>
            </a:r>
            <a:endParaRPr lang="en-US" sz="4800" dirty="0">
              <a:solidFill>
                <a:schemeClr val="accent3">
                  <a:lumMod val="10000"/>
                </a:schemeClr>
              </a:solidFill>
            </a:endParaRPr>
          </a:p>
        </p:txBody>
      </p:sp>
      <p:sp>
        <p:nvSpPr>
          <p:cNvPr id="5" name="Rectangle: Rounded Corners 4">
            <a:extLst>
              <a:ext uri="{FF2B5EF4-FFF2-40B4-BE49-F238E27FC236}">
                <a16:creationId xmlns:a16="http://schemas.microsoft.com/office/drawing/2014/main" id="{1B6161C9-33CA-E787-2393-5276E094584D}"/>
              </a:ext>
            </a:extLst>
          </p:cNvPr>
          <p:cNvSpPr/>
          <p:nvPr/>
        </p:nvSpPr>
        <p:spPr>
          <a:xfrm>
            <a:off x="6338530" y="3872637"/>
            <a:ext cx="4936986" cy="151916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accent3">
                    <a:lumMod val="10000"/>
                  </a:schemeClr>
                </a:solidFill>
              </a:rPr>
              <a:t>B</a:t>
            </a:r>
            <a:r>
              <a:rPr lang="vi-VN" sz="4800">
                <a:solidFill>
                  <a:schemeClr val="accent3">
                    <a:lumMod val="10000"/>
                  </a:schemeClr>
                </a:solidFill>
              </a:rPr>
              <a:t>. </a:t>
            </a:r>
            <a:r>
              <a:rPr lang="en-US" sz="4800">
                <a:solidFill>
                  <a:schemeClr val="accent3">
                    <a:lumMod val="10000"/>
                  </a:schemeClr>
                </a:solidFill>
              </a:rPr>
              <a:t>Em thích làm toán</a:t>
            </a:r>
            <a:endParaRPr lang="en-US" sz="4800" dirty="0">
              <a:solidFill>
                <a:schemeClr val="accent3">
                  <a:lumMod val="10000"/>
                </a:schemeClr>
              </a:solidFill>
            </a:endParaRPr>
          </a:p>
        </p:txBody>
      </p:sp>
      <p:pic>
        <p:nvPicPr>
          <p:cNvPr id="4" name="Picture 2" descr="True And False PNG Photo - PNG All">
            <a:extLst>
              <a:ext uri="{FF2B5EF4-FFF2-40B4-BE49-F238E27FC236}">
                <a16:creationId xmlns:a16="http://schemas.microsoft.com/office/drawing/2014/main" id="{FA7A8BA5-4E18-0DB8-6FB4-872FA2024D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63" t="8598" r="52883" b="11644"/>
          <a:stretch/>
        </p:blipFill>
        <p:spPr bwMode="auto">
          <a:xfrm>
            <a:off x="5188409" y="3100670"/>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ue And False PNG Photo - PNG All">
            <a:extLst>
              <a:ext uri="{FF2B5EF4-FFF2-40B4-BE49-F238E27FC236}">
                <a16:creationId xmlns:a16="http://schemas.microsoft.com/office/drawing/2014/main" id="{DE02422F-23EB-02FA-DD62-C90FFDC61C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639" t="10121" r="1107" b="10121"/>
          <a:stretch/>
        </p:blipFill>
        <p:spPr bwMode="auto">
          <a:xfrm>
            <a:off x="10613629" y="3100670"/>
            <a:ext cx="1323771" cy="1241811"/>
          </a:xfrm>
          <a:prstGeom prst="rect">
            <a:avLst/>
          </a:prstGeom>
          <a:noFill/>
          <a:extLst>
            <a:ext uri="{909E8E84-426E-40DD-AFC4-6F175D3DCCD1}">
              <a14:hiddenFill xmlns:a14="http://schemas.microsoft.com/office/drawing/2010/main">
                <a:solidFill>
                  <a:srgbClr val="FFFFFF"/>
                </a:solidFill>
              </a14:hiddenFill>
            </a:ext>
          </a:extLst>
        </p:spPr>
      </p:pic>
      <p:pic>
        <p:nvPicPr>
          <p:cNvPr id="7" name="Nhac-nen-PowerPoint-vui-nhon-www_nhacchuongvui_com">
            <a:hlinkClick r:id="" action="ppaction://media"/>
            <a:extLst>
              <a:ext uri="{FF2B5EF4-FFF2-40B4-BE49-F238E27FC236}">
                <a16:creationId xmlns:a16="http://schemas.microsoft.com/office/drawing/2014/main" id="{9272F2C1-50A3-A585-5CEC-41533282231C}"/>
              </a:ext>
            </a:extLst>
          </p:cNvPr>
          <p:cNvPicPr>
            <a:picLocks noChangeAspect="1"/>
          </p:cNvPicPr>
          <p:nvPr>
            <a:audioFile r:link="rId1"/>
            <p:extLst>
              <p:ext uri="{DAA4B4D4-6D71-4841-9C94-3DE7FCFB9230}">
                <p14:media xmlns:p14="http://schemas.microsoft.com/office/powerpoint/2010/main" r:embed="rId2">
                  <p14:trim st="45133" end="174776.1875"/>
                </p14:media>
              </p:ext>
            </p:extLst>
          </p:nvPr>
        </p:nvPicPr>
        <p:blipFill>
          <a:blip r:embed="rId8"/>
          <a:stretch>
            <a:fillRect/>
          </a:stretch>
        </p:blipFill>
        <p:spPr>
          <a:xfrm>
            <a:off x="242489" y="153452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5" name="Tieng-ting-www_nhacchuongvui_com.wav"/>
                                        </p:tgtEl>
                                      </p:cMediaNode>
                                    </p:audio>
                                  </p:sub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5"/>
                  </p:tgtEl>
                </p:cond>
              </p:nextCondLst>
            </p:seq>
            <p:audio>
              <p:cMediaNode vol="16667">
                <p:cTn id="1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88D18-0BAC-47B2-9CAE-8C78C06D8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2" name="Oval 1">
            <a:extLst>
              <a:ext uri="{FF2B5EF4-FFF2-40B4-BE49-F238E27FC236}">
                <a16:creationId xmlns:a16="http://schemas.microsoft.com/office/drawing/2014/main" id="{463B9948-C195-4A5C-A004-A8571F86BEE9}"/>
              </a:ext>
            </a:extLst>
          </p:cNvPr>
          <p:cNvSpPr/>
          <p:nvPr/>
        </p:nvSpPr>
        <p:spPr>
          <a:xfrm>
            <a:off x="5542708" y="3715278"/>
            <a:ext cx="1096993" cy="529251"/>
          </a:xfrm>
          <a:prstGeom prst="ellipse">
            <a:avLst/>
          </a:prstGeom>
          <a:solidFill>
            <a:srgbClr val="182E08"/>
          </a:solidFill>
          <a:ln>
            <a:solidFill>
              <a:srgbClr val="182E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pic>
        <p:nvPicPr>
          <p:cNvPr id="11" name="cừu cứu">
            <a:extLst>
              <a:ext uri="{FF2B5EF4-FFF2-40B4-BE49-F238E27FC236}">
                <a16:creationId xmlns:a16="http://schemas.microsoft.com/office/drawing/2014/main" id="{66EFD300-D554-439B-A7E4-13B7D8D23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4290" y="4558120"/>
            <a:ext cx="673222" cy="1051990"/>
          </a:xfrm>
          <a:prstGeom prst="rect">
            <a:avLst/>
          </a:prstGeom>
        </p:spPr>
      </p:pic>
      <p:pic>
        <p:nvPicPr>
          <p:cNvPr id="12" name="Picture 11">
            <a:extLst>
              <a:ext uri="{FF2B5EF4-FFF2-40B4-BE49-F238E27FC236}">
                <a16:creationId xmlns:a16="http://schemas.microsoft.com/office/drawing/2014/main" id="{6FCFD36B-76A5-4BBD-84D1-4DD642B257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6973" y="4532843"/>
            <a:ext cx="1102409" cy="1051990"/>
          </a:xfrm>
          <a:prstGeom prst="rect">
            <a:avLst/>
          </a:prstGeom>
        </p:spPr>
      </p:pic>
      <p:pic>
        <p:nvPicPr>
          <p:cNvPr id="14" name="Picture 13">
            <a:extLst>
              <a:ext uri="{FF2B5EF4-FFF2-40B4-BE49-F238E27FC236}">
                <a16:creationId xmlns:a16="http://schemas.microsoft.com/office/drawing/2014/main" id="{2CD2C319-0E27-41B4-9FF6-6519CE4FB7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268" y="235636"/>
            <a:ext cx="646194" cy="495958"/>
          </a:xfrm>
          <a:prstGeom prst="rect">
            <a:avLst/>
          </a:prstGeom>
        </p:spPr>
      </p:pic>
      <p:pic>
        <p:nvPicPr>
          <p:cNvPr id="15" name="Picture 14">
            <a:extLst>
              <a:ext uri="{FF2B5EF4-FFF2-40B4-BE49-F238E27FC236}">
                <a16:creationId xmlns:a16="http://schemas.microsoft.com/office/drawing/2014/main" id="{D94E43F7-BD85-48CE-B72D-94AFB96FCA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639701" y="4705410"/>
            <a:ext cx="2188446" cy="1148011"/>
          </a:xfrm>
          <a:prstGeom prst="rect">
            <a:avLst/>
          </a:prstGeom>
        </p:spPr>
      </p:pic>
      <p:pic>
        <p:nvPicPr>
          <p:cNvPr id="16" name="Picture 15">
            <a:extLst>
              <a:ext uri="{FF2B5EF4-FFF2-40B4-BE49-F238E27FC236}">
                <a16:creationId xmlns:a16="http://schemas.microsoft.com/office/drawing/2014/main" id="{B6D7467A-A478-41B4-A3C7-47F92CF7C3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1974" y="5459168"/>
            <a:ext cx="2188446" cy="1148011"/>
          </a:xfrm>
          <a:prstGeom prst="rect">
            <a:avLst/>
          </a:prstGeom>
        </p:spPr>
      </p:pic>
      <p:pic>
        <p:nvPicPr>
          <p:cNvPr id="17" name="Picture 16">
            <a:extLst>
              <a:ext uri="{FF2B5EF4-FFF2-40B4-BE49-F238E27FC236}">
                <a16:creationId xmlns:a16="http://schemas.microsoft.com/office/drawing/2014/main" id="{42CC63E1-F7BF-4127-BA8A-0F393B9DD9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6167" y="5154159"/>
            <a:ext cx="674257" cy="1051990"/>
          </a:xfrm>
          <a:prstGeom prst="rect">
            <a:avLst/>
          </a:prstGeom>
        </p:spPr>
      </p:pic>
      <p:pic>
        <p:nvPicPr>
          <p:cNvPr id="18" name="sói">
            <a:extLst>
              <a:ext uri="{FF2B5EF4-FFF2-40B4-BE49-F238E27FC236}">
                <a16:creationId xmlns:a16="http://schemas.microsoft.com/office/drawing/2014/main" id="{A36F960C-110D-410C-BA5C-37C526C9F4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00063" y="3271919"/>
            <a:ext cx="890999" cy="1364494"/>
          </a:xfrm>
          <a:prstGeom prst="rect">
            <a:avLst/>
          </a:prstGeom>
        </p:spPr>
      </p:pic>
      <p:pic>
        <p:nvPicPr>
          <p:cNvPr id="19" name="Picture 18">
            <a:extLst>
              <a:ext uri="{FF2B5EF4-FFF2-40B4-BE49-F238E27FC236}">
                <a16:creationId xmlns:a16="http://schemas.microsoft.com/office/drawing/2014/main" id="{347FAD5A-37DB-484F-99F2-D9213642B4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462" y="4324021"/>
            <a:ext cx="1102409" cy="1051990"/>
          </a:xfrm>
          <a:prstGeom prst="rect">
            <a:avLst/>
          </a:prstGeom>
        </p:spPr>
      </p:pic>
      <p:pic>
        <p:nvPicPr>
          <p:cNvPr id="20" name="Picture 19">
            <a:extLst>
              <a:ext uri="{FF2B5EF4-FFF2-40B4-BE49-F238E27FC236}">
                <a16:creationId xmlns:a16="http://schemas.microsoft.com/office/drawing/2014/main" id="{A11E5230-3F54-4FAF-ABEC-D8ABD2E1A3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638" y="235636"/>
            <a:ext cx="646194" cy="495958"/>
          </a:xfrm>
          <a:prstGeom prst="rect">
            <a:avLst/>
          </a:prstGeom>
        </p:spPr>
      </p:pic>
      <p:pic>
        <p:nvPicPr>
          <p:cNvPr id="22" name="Picture 8">
            <a:extLst>
              <a:ext uri="{FF2B5EF4-FFF2-40B4-BE49-F238E27FC236}">
                <a16:creationId xmlns:a16="http://schemas.microsoft.com/office/drawing/2014/main" id="{E77A69E9-7399-471F-A7F5-B7E7A2A0DA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850" y="40463"/>
            <a:ext cx="837982" cy="895117"/>
          </a:xfrm>
          <a:prstGeom prst="rect">
            <a:avLst/>
          </a:prstGeom>
          <a:noFill/>
          <a:extLst>
            <a:ext uri="{909E8E84-426E-40DD-AFC4-6F175D3DCCD1}">
              <a14:hiddenFill xmlns:a14="http://schemas.microsoft.com/office/drawing/2010/main">
                <a:solidFill>
                  <a:srgbClr val="FFFFFF"/>
                </a:solidFill>
              </a14:hiddenFill>
            </a:ext>
          </a:extLst>
        </p:spPr>
      </p:pic>
      <p:pic>
        <p:nvPicPr>
          <p:cNvPr id="3" name="cừu cứu">
            <a:extLst>
              <a:ext uri="{FF2B5EF4-FFF2-40B4-BE49-F238E27FC236}">
                <a16:creationId xmlns:a16="http://schemas.microsoft.com/office/drawing/2014/main" id="{4CACE38F-DA9C-E6E1-FFEA-6AB4FED2BB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0275" y="4777279"/>
            <a:ext cx="673222" cy="1051990"/>
          </a:xfrm>
          <a:prstGeom prst="rect">
            <a:avLst/>
          </a:prstGeom>
        </p:spPr>
      </p:pic>
      <p:pic>
        <p:nvPicPr>
          <p:cNvPr id="6" name="cừu cứu">
            <a:extLst>
              <a:ext uri="{FF2B5EF4-FFF2-40B4-BE49-F238E27FC236}">
                <a16:creationId xmlns:a16="http://schemas.microsoft.com/office/drawing/2014/main" id="{5C2BB190-8793-84C2-BCC8-BF7E38F763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6841" y="5628534"/>
            <a:ext cx="673222" cy="1051990"/>
          </a:xfrm>
          <a:prstGeom prst="rect">
            <a:avLst/>
          </a:prstGeom>
        </p:spPr>
      </p:pic>
      <p:pic>
        <p:nvPicPr>
          <p:cNvPr id="4" name="Nhac-nen-PowerPoint-vui-nhon-www_nhacchuongvui_com">
            <a:hlinkClick r:id="" action="ppaction://media"/>
            <a:extLst>
              <a:ext uri="{FF2B5EF4-FFF2-40B4-BE49-F238E27FC236}">
                <a16:creationId xmlns:a16="http://schemas.microsoft.com/office/drawing/2014/main" id="{74A04231-63AC-2E5F-7779-9B8188BD2545}"/>
              </a:ext>
            </a:extLst>
          </p:cNvPr>
          <p:cNvPicPr>
            <a:picLocks noChangeAspect="1"/>
          </p:cNvPicPr>
          <p:nvPr>
            <a:audioFile r:link="rId1"/>
            <p:extLst>
              <p:ext uri="{DAA4B4D4-6D71-4841-9C94-3DE7FCFB9230}">
                <p14:media xmlns:p14="http://schemas.microsoft.com/office/powerpoint/2010/main" r:embed="rId2">
                  <p14:trim st="60801" end="158398.1875"/>
                </p14:media>
              </p:ext>
            </p:extLst>
          </p:nvPr>
        </p:nvPicPr>
        <p:blipFill>
          <a:blip r:embed="rId16"/>
          <a:stretch>
            <a:fillRect/>
          </a:stretch>
        </p:blipFill>
        <p:spPr>
          <a:xfrm>
            <a:off x="242489" y="1534528"/>
            <a:ext cx="406400" cy="406400"/>
          </a:xfrm>
          <a:prstGeom prst="rect">
            <a:avLst/>
          </a:prstGeom>
        </p:spPr>
      </p:pic>
    </p:spTree>
    <p:extLst>
      <p:ext uri="{BB962C8B-B14F-4D97-AF65-F5344CB8AC3E}">
        <p14:creationId xmlns:p14="http://schemas.microsoft.com/office/powerpoint/2010/main" val="1067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46"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childTnLst>
                                  <p:subTnLst>
                                    <p:audio>
                                      <p:cMediaNode>
                                        <p:cTn display="0" masterRel="sameClick">
                                          <p:stCondLst>
                                            <p:cond evt="begin" delay="0">
                                              <p:tn val="7"/>
                                            </p:cond>
                                          </p:stCondLst>
                                          <p:endCondLst>
                                            <p:cond evt="onStopAudio" delay="0">
                                              <p:tgtEl>
                                                <p:sldTgt/>
                                              </p:tgtEl>
                                            </p:cond>
                                          </p:endCondLst>
                                        </p:cTn>
                                        <p:tgtEl>
                                          <p:sndTgt r:embed="rId5" name="Sói kêu.wav"/>
                                        </p:tgtEl>
                                      </p:cMediaNode>
                                    </p:audio>
                                  </p:sub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6" name="Cừu kêu.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250"/>
                                        <p:tgtEl>
                                          <p:spTgt spid="11"/>
                                        </p:tgtEl>
                                        <p:attrNameLst>
                                          <p:attrName>ppt_w</p:attrName>
                                        </p:attrNameLst>
                                      </p:cBhvr>
                                      <p:tavLst>
                                        <p:tav tm="0">
                                          <p:val>
                                            <p:strVal val="ppt_w"/>
                                          </p:val>
                                        </p:tav>
                                        <p:tav tm="100000">
                                          <p:val>
                                            <p:fltVal val="0"/>
                                          </p:val>
                                        </p:tav>
                                      </p:tavLst>
                                    </p:anim>
                                    <p:anim calcmode="lin" valueType="num">
                                      <p:cBhvr>
                                        <p:cTn id="17" dur="250"/>
                                        <p:tgtEl>
                                          <p:spTgt spid="11"/>
                                        </p:tgtEl>
                                        <p:attrNameLst>
                                          <p:attrName>ppt_h</p:attrName>
                                        </p:attrNameLst>
                                      </p:cBhvr>
                                      <p:tavLst>
                                        <p:tav tm="0">
                                          <p:val>
                                            <p:strVal val="ppt_h"/>
                                          </p:val>
                                        </p:tav>
                                        <p:tav tm="100000">
                                          <p:val>
                                            <p:fltVal val="0"/>
                                          </p:val>
                                        </p:tav>
                                      </p:tavLst>
                                    </p:anim>
                                    <p:anim calcmode="lin" valueType="num">
                                      <p:cBhvr>
                                        <p:cTn id="18" dur="250"/>
                                        <p:tgtEl>
                                          <p:spTgt spid="11"/>
                                        </p:tgtEl>
                                        <p:attrNameLst>
                                          <p:attrName>style.rotation</p:attrName>
                                        </p:attrNameLst>
                                      </p:cBhvr>
                                      <p:tavLst>
                                        <p:tav tm="0">
                                          <p:val>
                                            <p:fltVal val="0"/>
                                          </p:val>
                                        </p:tav>
                                        <p:tav tm="100000">
                                          <p:val>
                                            <p:fltVal val="90"/>
                                          </p:val>
                                        </p:tav>
                                      </p:tavLst>
                                    </p:anim>
                                    <p:animEffect transition="out" filter="fade">
                                      <p:cBhvr>
                                        <p:cTn id="19" dur="250"/>
                                        <p:tgtEl>
                                          <p:spTgt spid="11"/>
                                        </p:tgtEl>
                                      </p:cBhvr>
                                    </p:animEffect>
                                    <p:set>
                                      <p:cBhvr>
                                        <p:cTn id="20" dur="1" fill="hold">
                                          <p:stCondLst>
                                            <p:cond delay="249"/>
                                          </p:stCondLst>
                                        </p:cTn>
                                        <p:tgtEl>
                                          <p:spTgt spid="11"/>
                                        </p:tgtEl>
                                        <p:attrNameLst>
                                          <p:attrName>style.visibility</p:attrName>
                                        </p:attrNameLst>
                                      </p:cBhvr>
                                      <p:to>
                                        <p:strVal val="hidden"/>
                                      </p:to>
                                    </p:set>
                                  </p:childTnLst>
                                </p:cTn>
                              </p:par>
                            </p:childTnLst>
                          </p:cTn>
                        </p:par>
                        <p:par>
                          <p:cTn id="21" fill="hold">
                            <p:stCondLst>
                              <p:cond delay="250"/>
                            </p:stCondLst>
                            <p:childTnLst>
                              <p:par>
                                <p:cTn id="22" presetID="10" presetClass="exit" presetSubtype="0" fill="hold" nodeType="afterEffect">
                                  <p:stCondLst>
                                    <p:cond delay="0"/>
                                  </p:stCondLst>
                                  <p:childTnLst>
                                    <p:animEffect transition="out" filter="fade">
                                      <p:cBhvr>
                                        <p:cTn id="23" dur="250"/>
                                        <p:tgtEl>
                                          <p:spTgt spid="15"/>
                                        </p:tgtEl>
                                      </p:cBhvr>
                                    </p:animEffect>
                                    <p:set>
                                      <p:cBhvr>
                                        <p:cTn id="24" dur="1" fill="hold">
                                          <p:stCondLst>
                                            <p:cond delay="249"/>
                                          </p:stCondLst>
                                        </p:cTn>
                                        <p:tgtEl>
                                          <p:spTgt spid="1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750"/>
                            </p:stCondLst>
                            <p:childTnLst>
                              <p:par>
                                <p:cTn id="33" presetID="35" presetClass="path" presetSubtype="0" accel="50000" decel="50000" fill="hold" nodeType="afterEffect">
                                  <p:stCondLst>
                                    <p:cond delay="0"/>
                                  </p:stCondLst>
                                  <p:childTnLst>
                                    <p:animMotion origin="layout" path="M 3.33333E-6 -1.11111E-6 L -0.29271 -0.04236 " pathEditMode="relative" rAng="0" ptsTypes="AA">
                                      <p:cBhvr>
                                        <p:cTn id="34" dur="2000" fill="hold"/>
                                        <p:tgtEl>
                                          <p:spTgt spid="16"/>
                                        </p:tgtEl>
                                        <p:attrNameLst>
                                          <p:attrName>ppt_x</p:attrName>
                                          <p:attrName>ppt_y</p:attrName>
                                        </p:attrNameLst>
                                      </p:cBhvr>
                                      <p:rCtr x="-14635" y="-2130"/>
                                    </p:animMotion>
                                  </p:childTnLst>
                                </p:cTn>
                              </p:par>
                              <p:par>
                                <p:cTn id="35" presetID="35" presetClass="path" presetSubtype="0" accel="50000" decel="50000" fill="hold" nodeType="withEffect">
                                  <p:stCondLst>
                                    <p:cond delay="0"/>
                                  </p:stCondLst>
                                  <p:childTnLst>
                                    <p:animMotion origin="layout" path="M -2.08333E-6 -7.40741E-7 L -0.29635 -0.03218 " pathEditMode="relative" rAng="0" ptsTypes="AA">
                                      <p:cBhvr>
                                        <p:cTn id="36" dur="2000" fill="hold"/>
                                        <p:tgtEl>
                                          <p:spTgt spid="17"/>
                                        </p:tgtEl>
                                        <p:attrNameLst>
                                          <p:attrName>ppt_x</p:attrName>
                                          <p:attrName>ppt_y</p:attrName>
                                        </p:attrNameLst>
                                      </p:cBhvr>
                                      <p:rCtr x="-14818" y="-1620"/>
                                    </p:animMotion>
                                  </p:childTnLst>
                                </p:cTn>
                              </p:par>
                            </p:childTnLst>
                          </p:cTn>
                        </p:par>
                        <p:par>
                          <p:cTn id="37" fill="hold">
                            <p:stCondLst>
                              <p:cond delay="2750"/>
                            </p:stCondLst>
                            <p:childTnLst>
                              <p:par>
                                <p:cTn id="38" presetID="47" presetClass="exit" presetSubtype="0" fill="hold" nodeType="afterEffect">
                                  <p:stCondLst>
                                    <p:cond delay="0"/>
                                  </p:stCondLst>
                                  <p:childTnLst>
                                    <p:animEffect transition="out" filter="fade">
                                      <p:cBhvr>
                                        <p:cTn id="39" dur="50"/>
                                        <p:tgtEl>
                                          <p:spTgt spid="17"/>
                                        </p:tgtEl>
                                      </p:cBhvr>
                                    </p:animEffect>
                                    <p:anim calcmode="lin" valueType="num">
                                      <p:cBhvr>
                                        <p:cTn id="40" dur="50"/>
                                        <p:tgtEl>
                                          <p:spTgt spid="17"/>
                                        </p:tgtEl>
                                        <p:attrNameLst>
                                          <p:attrName>ppt_x</p:attrName>
                                        </p:attrNameLst>
                                      </p:cBhvr>
                                      <p:tavLst>
                                        <p:tav tm="0">
                                          <p:val>
                                            <p:strVal val="ppt_x"/>
                                          </p:val>
                                        </p:tav>
                                        <p:tav tm="100000">
                                          <p:val>
                                            <p:strVal val="ppt_x"/>
                                          </p:val>
                                        </p:tav>
                                      </p:tavLst>
                                    </p:anim>
                                    <p:anim calcmode="lin" valueType="num">
                                      <p:cBhvr>
                                        <p:cTn id="41" dur="50"/>
                                        <p:tgtEl>
                                          <p:spTgt spid="17"/>
                                        </p:tgtEl>
                                        <p:attrNameLst>
                                          <p:attrName>ppt_y</p:attrName>
                                        </p:attrNameLst>
                                      </p:cBhvr>
                                      <p:tavLst>
                                        <p:tav tm="0">
                                          <p:val>
                                            <p:strVal val="ppt_y"/>
                                          </p:val>
                                        </p:tav>
                                        <p:tav tm="100000">
                                          <p:val>
                                            <p:strVal val="ppt_y-.1"/>
                                          </p:val>
                                        </p:tav>
                                      </p:tavLst>
                                    </p:anim>
                                    <p:set>
                                      <p:cBhvr>
                                        <p:cTn id="42" dur="1" fill="hold">
                                          <p:stCondLst>
                                            <p:cond delay="49"/>
                                          </p:stCondLst>
                                        </p:cTn>
                                        <p:tgtEl>
                                          <p:spTgt spid="17"/>
                                        </p:tgtEl>
                                        <p:attrNameLst>
                                          <p:attrName>style.visibility</p:attrName>
                                        </p:attrNameLst>
                                      </p:cBhvr>
                                      <p:to>
                                        <p:strVal val="hidden"/>
                                      </p:to>
                                    </p:set>
                                  </p:childTnLst>
                                </p:cTn>
                              </p:par>
                            </p:childTnLst>
                          </p:cTn>
                        </p:par>
                        <p:par>
                          <p:cTn id="43" fill="hold">
                            <p:stCondLst>
                              <p:cond delay="2800"/>
                            </p:stCondLst>
                            <p:childTnLst>
                              <p:par>
                                <p:cTn id="44" presetID="47"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
                                        <p:tgtEl>
                                          <p:spTgt spid="19"/>
                                        </p:tgtEl>
                                      </p:cBhvr>
                                    </p:animEffect>
                                    <p:anim calcmode="lin" valueType="num">
                                      <p:cBhvr>
                                        <p:cTn id="47" dur="50" fill="hold"/>
                                        <p:tgtEl>
                                          <p:spTgt spid="19"/>
                                        </p:tgtEl>
                                        <p:attrNameLst>
                                          <p:attrName>ppt_x</p:attrName>
                                        </p:attrNameLst>
                                      </p:cBhvr>
                                      <p:tavLst>
                                        <p:tav tm="0">
                                          <p:val>
                                            <p:strVal val="#ppt_x"/>
                                          </p:val>
                                        </p:tav>
                                        <p:tav tm="100000">
                                          <p:val>
                                            <p:strVal val="#ppt_x"/>
                                          </p:val>
                                        </p:tav>
                                      </p:tavLst>
                                    </p:anim>
                                    <p:anim calcmode="lin" valueType="num">
                                      <p:cBhvr>
                                        <p:cTn id="48" dur="50" fill="hold"/>
                                        <p:tgtEl>
                                          <p:spTgt spid="19"/>
                                        </p:tgtEl>
                                        <p:attrNameLst>
                                          <p:attrName>ppt_y</p:attrName>
                                        </p:attrNameLst>
                                      </p:cBhvr>
                                      <p:tavLst>
                                        <p:tav tm="0">
                                          <p:val>
                                            <p:strVal val="#ppt_y-.1"/>
                                          </p:val>
                                        </p:tav>
                                        <p:tav tm="100000">
                                          <p:val>
                                            <p:strVal val="#ppt_y"/>
                                          </p:val>
                                        </p:tav>
                                      </p:tavLst>
                                    </p:anim>
                                  </p:childTnLst>
                                </p:cTn>
                              </p:par>
                            </p:childTnLst>
                          </p:cTn>
                        </p:par>
                        <p:par>
                          <p:cTn id="49" fill="hold">
                            <p:stCondLst>
                              <p:cond delay="2850"/>
                            </p:stCondLst>
                            <p:childTnLst>
                              <p:par>
                                <p:cTn id="50" presetID="10"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500"/>
                                        <p:tgtEl>
                                          <p:spTgt spid="20"/>
                                        </p:tgtEl>
                                      </p:cBhvr>
                                    </p:animEffect>
                                  </p:childTnLst>
                                  <p:subTnLst>
                                    <p:audio>
                                      <p:cMediaNode>
                                        <p:cTn display="0" masterRel="sameClick">
                                          <p:stCondLst>
                                            <p:cond evt="begin" delay="0">
                                              <p:tn val="50"/>
                                            </p:cond>
                                          </p:stCondLst>
                                          <p:endCondLst>
                                            <p:cond evt="onStopAudio" delay="0">
                                              <p:tgtEl>
                                                <p:sldTgt/>
                                              </p:tgtEl>
                                            </p:cond>
                                          </p:endCondLst>
                                        </p:cTn>
                                        <p:tgtEl>
                                          <p:sndTgt r:embed="rId7" name="Tiếng điểm.wav"/>
                                        </p:tgtEl>
                                      </p:cMediaNode>
                                    </p:audio>
                                  </p:subTnLst>
                                </p:cTn>
                              </p:par>
                            </p:childTnLst>
                          </p:cTn>
                        </p:par>
                        <p:par>
                          <p:cTn id="53" fill="hold">
                            <p:stCondLst>
                              <p:cond delay="435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4850"/>
                            </p:stCondLst>
                            <p:childTnLst>
                              <p:par>
                                <p:cTn id="58" presetID="42" presetClass="path" presetSubtype="0" accel="50000" decel="50000" fill="hold" nodeType="afterEffect">
                                  <p:stCondLst>
                                    <p:cond delay="0"/>
                                  </p:stCondLst>
                                  <p:childTnLst>
                                    <p:animMotion origin="layout" path="M 0 0 L 0 0.25 E" pathEditMode="relative" ptsTypes="">
                                      <p:cBhvr>
                                        <p:cTn id="59" dur="2000" fill="hold"/>
                                        <p:tgtEl>
                                          <p:spTgt spid="22"/>
                                        </p:tgtEl>
                                        <p:attrNameLst>
                                          <p:attrName>ppt_x</p:attrName>
                                          <p:attrName>ppt_y</p:attrName>
                                        </p:attrNameLst>
                                      </p:cBhvr>
                                    </p:animMotion>
                                  </p:childTnLst>
                                </p:cTn>
                              </p:par>
                            </p:childTnLst>
                          </p:cTn>
                        </p:par>
                        <p:par>
                          <p:cTn id="60" fill="hold">
                            <p:stCondLst>
                              <p:cond delay="6850"/>
                            </p:stCondLst>
                            <p:childTnLst>
                              <p:par>
                                <p:cTn id="61" presetID="10" presetClass="exit" presetSubtype="0" fill="hold" nodeType="after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6667">
                <p:cTn id="64"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astel Colors Healthcare Center by Slidesgo">
  <a:themeElements>
    <a:clrScheme name="Simple Light">
      <a:dk1>
        <a:srgbClr val="2B2E3A"/>
      </a:dk1>
      <a:lt1>
        <a:srgbClr val="FFF8E7"/>
      </a:lt1>
      <a:dk2>
        <a:srgbClr val="FFB3BA"/>
      </a:dk2>
      <a:lt2>
        <a:srgbClr val="FFDFBA"/>
      </a:lt2>
      <a:accent1>
        <a:srgbClr val="FFF79A"/>
      </a:accent1>
      <a:accent2>
        <a:srgbClr val="BAFFC9"/>
      </a:accent2>
      <a:accent3>
        <a:srgbClr val="BAE1FF"/>
      </a:accent3>
      <a:accent4>
        <a:srgbClr val="FFFFFF"/>
      </a:accent4>
      <a:accent5>
        <a:srgbClr val="FFFFFF"/>
      </a:accent5>
      <a:accent6>
        <a:srgbClr val="FFFFFF"/>
      </a:accent6>
      <a:hlink>
        <a:srgbClr val="2B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3835</Words>
  <Application>Microsoft Office PowerPoint</Application>
  <PresentationFormat>Custom</PresentationFormat>
  <Paragraphs>276</Paragraphs>
  <Slides>43</Slides>
  <Notes>34</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Montserrat Alternates</vt:lpstr>
      <vt:lpstr>Fira Sans Extra Condensed Medium</vt:lpstr>
      <vt:lpstr>Fira Sans Condensed Medium</vt:lpstr>
      <vt:lpstr>Arvo</vt:lpstr>
      <vt:lpstr>Montserrat Alternates Black</vt:lpstr>
      <vt:lpstr>Arial</vt:lpstr>
      <vt:lpstr>PT Sans</vt:lpstr>
      <vt:lpstr>Pastel Colors Healthcare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về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Dương Lê</cp:lastModifiedBy>
  <cp:revision>33</cp:revision>
  <dcterms:modified xsi:type="dcterms:W3CDTF">2025-12-02T07:41:25Z</dcterms:modified>
</cp:coreProperties>
</file>