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9" r:id="rId2"/>
  </p:sldMasterIdLst>
  <p:notesMasterIdLst>
    <p:notesMasterId r:id="rId29"/>
  </p:notesMasterIdLst>
  <p:sldIdLst>
    <p:sldId id="257" r:id="rId3"/>
    <p:sldId id="258" r:id="rId4"/>
    <p:sldId id="256" r:id="rId5"/>
    <p:sldId id="261" r:id="rId6"/>
    <p:sldId id="260" r:id="rId7"/>
    <p:sldId id="267" r:id="rId8"/>
    <p:sldId id="262" r:id="rId9"/>
    <p:sldId id="269" r:id="rId10"/>
    <p:sldId id="270" r:id="rId11"/>
    <p:sldId id="264" r:id="rId12"/>
    <p:sldId id="290" r:id="rId13"/>
    <p:sldId id="291" r:id="rId14"/>
    <p:sldId id="273" r:id="rId15"/>
    <p:sldId id="265" r:id="rId16"/>
    <p:sldId id="274" r:id="rId17"/>
    <p:sldId id="275" r:id="rId18"/>
    <p:sldId id="276" r:id="rId19"/>
    <p:sldId id="292" r:id="rId20"/>
    <p:sldId id="294" r:id="rId21"/>
    <p:sldId id="280" r:id="rId22"/>
    <p:sldId id="293" r:id="rId23"/>
    <p:sldId id="279" r:id="rId24"/>
    <p:sldId id="281" r:id="rId25"/>
    <p:sldId id="295" r:id="rId26"/>
    <p:sldId id="288" r:id="rId27"/>
    <p:sldId id="304" r:id="rId28"/>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1376"/>
    <a:srgbClr val="FF3399"/>
    <a:srgbClr val="FFFF00"/>
    <a:srgbClr val="00D6AD"/>
    <a:srgbClr val="D9490C"/>
    <a:srgbClr val="FFA79D"/>
    <a:srgbClr val="F54373"/>
    <a:srgbClr val="FF7769"/>
    <a:srgbClr val="FF99FF"/>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965"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tags" Target="tags/tag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2901C0-EF54-466B-9072-C1213A0C0545}" type="datetimeFigureOut">
              <a:rPr lang="en-US" smtClean="0"/>
              <a:t>12/2/2025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B70038-F261-4D6C-81F3-9478D7F1CAF6}" type="slidenum">
              <a:rPr lang="en-US" smtClean="0"/>
              <a:t>‹#›</a:t>
            </a:fld>
            <a:endParaRPr lang="en-US"/>
          </a:p>
        </p:txBody>
      </p:sp>
    </p:spTree>
    <p:extLst>
      <p:ext uri="{BB962C8B-B14F-4D97-AF65-F5344CB8AC3E}">
        <p14:creationId xmlns:p14="http://schemas.microsoft.com/office/powerpoint/2010/main" val="1231059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3782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02/12/2025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6049936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02/12/2025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3075215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02/12/2025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7170237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02/12/2025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5332708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02/12/2025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9600412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02/12/2025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7854747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02/12/2025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976510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02/12/2025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4633709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02/12/2025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7726453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02/12/2025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7609628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02/12/2025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4150202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02/12/2025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7011607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02/12/2025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4873115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02/12/2025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4472700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02/12/2025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6020687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02/12/2025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8474765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02/12/2025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1256930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02/12/2025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4978314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02/12/2025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2893897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02/12/2025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009631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02/12/2025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056257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02/12/2025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7985118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02/12/2025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5695398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3130722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1"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2025/12/2</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9440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40"/>
            <a:ext cx="10515600"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31850" y="4589465"/>
            <a:ext cx="10515600"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2025/12/2</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096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1"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2025/12/2</a:t>
            </a:fld>
            <a:endParaRPr lang="zh-CN" altLang="en-US"/>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69893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9" y="365127"/>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2025/12/2</a:t>
            </a:fld>
            <a:endParaRPr lang="zh-CN" altLang="en-US"/>
          </a:p>
        </p:txBody>
      </p:sp>
      <p:sp>
        <p:nvSpPr>
          <p:cNvPr id="8" name="页脚占位符 7"/>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4755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2025/12/2</a:t>
            </a:fld>
            <a:endParaRPr lang="zh-CN" altLang="en-US"/>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16651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2025/12/2</a:t>
            </a:fld>
            <a:endParaRPr lang="zh-CN" altLang="en-US"/>
          </a:p>
        </p:txBody>
      </p:sp>
      <p:sp>
        <p:nvSpPr>
          <p:cNvPr id="3" name="页脚占位符 2"/>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59933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2025/12/2</a:t>
            </a:fld>
            <a:endParaRPr lang="zh-CN" altLang="en-US"/>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497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2025/12/2</a:t>
            </a:fld>
            <a:endParaRPr lang="zh-CN" altLang="en-US"/>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38111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1"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2025/12/2</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84191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02/12/2025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4450659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2025/12/2</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88004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49" y="-895350"/>
            <a:ext cx="15533050" cy="11778210"/>
          </a:xfrm>
          <a:prstGeom prst="rect">
            <a:avLst/>
          </a:prstGeom>
        </p:spPr>
      </p:pic>
    </p:spTree>
    <p:extLst>
      <p:ext uri="{BB962C8B-B14F-4D97-AF65-F5344CB8AC3E}">
        <p14:creationId xmlns:p14="http://schemas.microsoft.com/office/powerpoint/2010/main" val="41444451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2240698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312547719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02/12/2025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9723601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02/12/2025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389147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02/12/2025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1455603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02/12/2025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8430409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02/12/2025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7238294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2.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 name="Picture 19" descr="A round pink label with white text and a black background&#10;&#10;Description automatically generated">
            <a:extLst>
              <a:ext uri="{FF2B5EF4-FFF2-40B4-BE49-F238E27FC236}">
                <a16:creationId xmlns:a16="http://schemas.microsoft.com/office/drawing/2014/main" id="{F9129ABF-651D-A205-37A3-380211F5E99B}"/>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783544" y="109728"/>
            <a:ext cx="1573232" cy="1573232"/>
          </a:xfrm>
          <a:prstGeom prst="rect">
            <a:avLst/>
          </a:prstGeom>
        </p:spPr>
      </p:pic>
    </p:spTree>
    <p:extLst>
      <p:ext uri="{BB962C8B-B14F-4D97-AF65-F5344CB8AC3E}">
        <p14:creationId xmlns:p14="http://schemas.microsoft.com/office/powerpoint/2010/main" val="92238636"/>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61" r:id="rId3"/>
    <p:sldLayoutId id="2147483650" r:id="rId4"/>
    <p:sldLayoutId id="2147483678" r:id="rId5"/>
    <p:sldLayoutId id="2147483677" r:id="rId6"/>
    <p:sldLayoutId id="2147483676" r:id="rId7"/>
    <p:sldLayoutId id="2147483675" r:id="rId8"/>
    <p:sldLayoutId id="2147483674" r:id="rId9"/>
    <p:sldLayoutId id="2147483673" r:id="rId10"/>
    <p:sldLayoutId id="2147483672" r:id="rId11"/>
    <p:sldLayoutId id="2147483671" r:id="rId12"/>
    <p:sldLayoutId id="2147483670" r:id="rId13"/>
    <p:sldLayoutId id="2147483669" r:id="rId14"/>
    <p:sldLayoutId id="2147483668" r:id="rId15"/>
    <p:sldLayoutId id="2147483666" r:id="rId16"/>
    <p:sldLayoutId id="2147483665" r:id="rId17"/>
    <p:sldLayoutId id="2147483664" r:id="rId18"/>
    <p:sldLayoutId id="2147483663" r:id="rId19"/>
    <p:sldLayoutId id="2147483662" r:id="rId20"/>
    <p:sldLayoutId id="2147483651" r:id="rId21"/>
    <p:sldLayoutId id="2147483652" r:id="rId22"/>
    <p:sldLayoutId id="2147483653" r:id="rId23"/>
    <p:sldLayoutId id="2147483654" r:id="rId24"/>
    <p:sldLayoutId id="2147483655" r:id="rId25"/>
    <p:sldLayoutId id="2147483656" r:id="rId26"/>
    <p:sldLayoutId id="2147483657" r:id="rId27"/>
    <p:sldLayoutId id="2147483658" r:id="rId28"/>
    <p:sldLayoutId id="2147483659" r:id="rId29"/>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F798EB3C-D796-6FD8-FDC6-6B08FBE4A71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83544" y="109728"/>
            <a:ext cx="1573232" cy="1573232"/>
          </a:xfrm>
          <a:prstGeom prst="rect">
            <a:avLst/>
          </a:prstGeom>
        </p:spPr>
      </p:pic>
    </p:spTree>
    <p:extLst>
      <p:ext uri="{BB962C8B-B14F-4D97-AF65-F5344CB8AC3E}">
        <p14:creationId xmlns:p14="http://schemas.microsoft.com/office/powerpoint/2010/main" val="60847386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jpg"/><Relationship Id="rId7" Type="http://schemas.microsoft.com/office/2007/relationships/hdphoto" Target="../media/hdphoto6.wdp"/><Relationship Id="rId2" Type="http://schemas.openxmlformats.org/officeDocument/2006/relationships/audio" Target="../media/audio2.wav"/><Relationship Id="rId1" Type="http://schemas.openxmlformats.org/officeDocument/2006/relationships/slideLayout" Target="../slideLayouts/slideLayout41.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8.jpg"/><Relationship Id="rId7"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41.xml"/><Relationship Id="rId6" Type="http://schemas.openxmlformats.org/officeDocument/2006/relationships/image" Target="../media/image33.png"/><Relationship Id="rId5" Type="http://schemas.microsoft.com/office/2007/relationships/hdphoto" Target="../media/hdphoto6.wdp"/><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7.wdp"/><Relationship Id="rId3" Type="http://schemas.microsoft.com/office/2007/relationships/hdphoto" Target="../media/hdphoto1.wdp"/><Relationship Id="rId7" Type="http://schemas.openxmlformats.org/officeDocument/2006/relationships/image" Target="../media/image11.png"/><Relationship Id="rId12"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38.png"/><Relationship Id="rId5" Type="http://schemas.microsoft.com/office/2007/relationships/hdphoto" Target="../media/hdphoto2.wdp"/><Relationship Id="rId10" Type="http://schemas.openxmlformats.org/officeDocument/2006/relationships/image" Target="../media/image37.png"/><Relationship Id="rId4" Type="http://schemas.openxmlformats.org/officeDocument/2006/relationships/image" Target="../media/image9.png"/><Relationship Id="rId9" Type="http://schemas.microsoft.com/office/2007/relationships/hdphoto" Target="../media/hdphoto5.wdp"/></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9.png"/><Relationship Id="rId10" Type="http://schemas.microsoft.com/office/2007/relationships/hdphoto" Target="../media/hdphoto5.wdp"/><Relationship Id="rId4" Type="http://schemas.openxmlformats.org/officeDocument/2006/relationships/image" Target="../media/image8.png"/><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7.wdp"/><Relationship Id="rId3" Type="http://schemas.microsoft.com/office/2007/relationships/hdphoto" Target="../media/hdphoto1.wdp"/><Relationship Id="rId7" Type="http://schemas.openxmlformats.org/officeDocument/2006/relationships/image" Target="../media/image11.png"/><Relationship Id="rId12"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40.png"/><Relationship Id="rId5" Type="http://schemas.microsoft.com/office/2007/relationships/hdphoto" Target="../media/hdphoto2.wdp"/><Relationship Id="rId10" Type="http://schemas.openxmlformats.org/officeDocument/2006/relationships/image" Target="../media/image37.png"/><Relationship Id="rId4" Type="http://schemas.openxmlformats.org/officeDocument/2006/relationships/image" Target="../media/image9.png"/><Relationship Id="rId9"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7.png"/><Relationship Id="rId3" Type="http://schemas.microsoft.com/office/2007/relationships/hdphoto" Target="../media/hdphoto1.wdp"/><Relationship Id="rId7" Type="http://schemas.openxmlformats.org/officeDocument/2006/relationships/image" Target="../media/image10.png"/><Relationship Id="rId12"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4.xml"/><Relationship Id="rId6" Type="http://schemas.microsoft.com/office/2007/relationships/hdphoto" Target="../media/hdphoto2.wdp"/><Relationship Id="rId11" Type="http://schemas.openxmlformats.org/officeDocument/2006/relationships/image" Target="../media/image39.png"/><Relationship Id="rId5" Type="http://schemas.openxmlformats.org/officeDocument/2006/relationships/image" Target="../media/image9.png"/><Relationship Id="rId10" Type="http://schemas.microsoft.com/office/2007/relationships/hdphoto" Target="../media/hdphoto5.wdp"/><Relationship Id="rId4" Type="http://schemas.openxmlformats.org/officeDocument/2006/relationships/image" Target="../media/image8.pn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7.png"/><Relationship Id="rId3" Type="http://schemas.microsoft.com/office/2007/relationships/hdphoto" Target="../media/hdphoto1.wdp"/><Relationship Id="rId7" Type="http://schemas.openxmlformats.org/officeDocument/2006/relationships/image" Target="../media/image10.png"/><Relationship Id="rId12"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4.xml"/><Relationship Id="rId6" Type="http://schemas.microsoft.com/office/2007/relationships/hdphoto" Target="../media/hdphoto2.wdp"/><Relationship Id="rId11" Type="http://schemas.openxmlformats.org/officeDocument/2006/relationships/image" Target="../media/image39.png"/><Relationship Id="rId5" Type="http://schemas.openxmlformats.org/officeDocument/2006/relationships/image" Target="../media/image9.png"/><Relationship Id="rId10" Type="http://schemas.microsoft.com/office/2007/relationships/hdphoto" Target="../media/hdphoto5.wdp"/><Relationship Id="rId4" Type="http://schemas.openxmlformats.org/officeDocument/2006/relationships/image" Target="../media/image8.png"/><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8.png"/><Relationship Id="rId7" Type="http://schemas.microsoft.com/office/2007/relationships/hdphoto" Target="../media/hdphoto2.wdp"/><Relationship Id="rId2" Type="http://schemas.openxmlformats.org/officeDocument/2006/relationships/audio" Target="../media/audio3.wav"/><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48.png"/><Relationship Id="rId5" Type="http://schemas.microsoft.com/office/2007/relationships/hdphoto" Target="../media/hdphoto8.wdp"/><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9.png"/><Relationship Id="rId10" Type="http://schemas.microsoft.com/office/2007/relationships/hdphoto" Target="../media/hdphoto3.wdp"/><Relationship Id="rId4" Type="http://schemas.openxmlformats.org/officeDocument/2006/relationships/image" Target="../media/image8.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24.png"/><Relationship Id="rId5" Type="http://schemas.microsoft.com/office/2007/relationships/hdphoto" Target="../media/hdphoto4.wdp"/><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Layout" Target="../slideLayouts/slideLayout4.xml"/><Relationship Id="rId6" Type="http://schemas.microsoft.com/office/2007/relationships/hdphoto" Target="../media/hdphoto2.wdp"/><Relationship Id="rId11" Type="http://schemas.microsoft.com/office/2007/relationships/hdphoto" Target="../media/hdphoto5.wdp"/><Relationship Id="rId5" Type="http://schemas.openxmlformats.org/officeDocument/2006/relationships/image" Target="../media/image9.png"/><Relationship Id="rId10" Type="http://schemas.openxmlformats.org/officeDocument/2006/relationships/image" Target="../media/image26.png"/><Relationship Id="rId4" Type="http://schemas.openxmlformats.org/officeDocument/2006/relationships/image" Target="../media/image8.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3630304" y="2442949"/>
            <a:ext cx="4954138" cy="22518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1724789" y="524004"/>
            <a:ext cx="8742422" cy="5809992"/>
          </a:xfrm>
          <a:prstGeom prst="rect">
            <a:avLst/>
          </a:prstGeom>
        </p:spPr>
      </p:pic>
    </p:spTree>
    <p:extLst>
      <p:ext uri="{BB962C8B-B14F-4D97-AF65-F5344CB8AC3E}">
        <p14:creationId xmlns:p14="http://schemas.microsoft.com/office/powerpoint/2010/main" val="4956241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16716" y="348018"/>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777935" y="2149522"/>
            <a:ext cx="8541503" cy="3170099"/>
          </a:xfrm>
          <a:prstGeom prst="rect">
            <a:avLst/>
          </a:prstGeom>
        </p:spPr>
        <p:txBody>
          <a:bodyPr wrap="square">
            <a:spAutoFit/>
          </a:bodyPr>
          <a:lstStyle/>
          <a:p>
            <a:pPr indent="361950" algn="just"/>
            <a:r>
              <a:rPr lang="vi-VN" sz="4000" i="1" dirty="0">
                <a:solidFill>
                  <a:schemeClr val="accent5">
                    <a:lumMod val="75000"/>
                  </a:schemeClr>
                </a:solidFill>
                <a:latin typeface="Cambria" panose="02040503050406030204" pitchFamily="18" charset="0"/>
                <a:ea typeface="Cambria" panose="02040503050406030204" pitchFamily="18" charset="0"/>
              </a:rPr>
              <a:t>Vì vậy,/ để giữ gìn và phát huy tinh thần học tập cho cả gia đình,/ ông yêu cầu mỗi ngày/ ai cũng phải học được kiến thức mới,/ rồi trao đổi với nhau sau bữa tối.//</a:t>
            </a:r>
            <a:endParaRPr lang="en-GB" sz="4000" dirty="0">
              <a:solidFill>
                <a:schemeClr val="accent5">
                  <a:lumMod val="75000"/>
                </a:schemeClr>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A17227B3-F6E8-1A1A-5BA7-6607F192FEEB}"/>
              </a:ext>
            </a:extLst>
          </p:cNvPr>
          <p:cNvPicPr>
            <a:picLocks noChangeAspect="1"/>
          </p:cNvPicPr>
          <p:nvPr/>
        </p:nvPicPr>
        <p:blipFill>
          <a:blip r:embed="rId9"/>
          <a:stretch>
            <a:fillRect/>
          </a:stretch>
        </p:blipFill>
        <p:spPr>
          <a:xfrm>
            <a:off x="3440967" y="402288"/>
            <a:ext cx="5182049" cy="1097375"/>
          </a:xfrm>
          <a:prstGeom prst="rect">
            <a:avLst/>
          </a:prstGeom>
        </p:spPr>
      </p:pic>
    </p:spTree>
    <p:extLst>
      <p:ext uri="{BB962C8B-B14F-4D97-AF65-F5344CB8AC3E}">
        <p14:creationId xmlns:p14="http://schemas.microsoft.com/office/powerpoint/2010/main" val="6690371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A235316-07BB-4731-8224-B2A592F52405}"/>
              </a:ext>
            </a:extLst>
          </p:cNvPr>
          <p:cNvSpPr/>
          <p:nvPr/>
        </p:nvSpPr>
        <p:spPr>
          <a:xfrm rot="10800000">
            <a:off x="311819" y="3144483"/>
            <a:ext cx="5624645" cy="3530311"/>
          </a:xfrm>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693" y="336332"/>
                  <a:pt x="295452" y="53736"/>
                  <a:pt x="588397" y="0"/>
                </a:cubicBezTo>
                <a:cubicBezTo>
                  <a:pt x="2339160" y="73024"/>
                  <a:pt x="4511691" y="103427"/>
                  <a:pt x="5036248" y="0"/>
                </a:cubicBezTo>
                <a:cubicBezTo>
                  <a:pt x="5350506" y="-73689"/>
                  <a:pt x="5553422" y="241891"/>
                  <a:pt x="5624645" y="588397"/>
                </a:cubicBezTo>
                <a:cubicBezTo>
                  <a:pt x="5773087" y="1017556"/>
                  <a:pt x="5471420" y="1863489"/>
                  <a:pt x="5624645" y="2941914"/>
                </a:cubicBezTo>
                <a:cubicBezTo>
                  <a:pt x="5635480" y="3211885"/>
                  <a:pt x="5327272" y="3492264"/>
                  <a:pt x="5036248" y="3530311"/>
                </a:cubicBezTo>
                <a:cubicBezTo>
                  <a:pt x="3204987" y="3583225"/>
                  <a:pt x="1272991" y="3490961"/>
                  <a:pt x="588397" y="3530311"/>
                </a:cubicBezTo>
                <a:cubicBezTo>
                  <a:pt x="307120" y="3525372"/>
                  <a:pt x="-113042" y="3289230"/>
                  <a:pt x="0" y="2941914"/>
                </a:cubicBezTo>
                <a:cubicBezTo>
                  <a:pt x="55834" y="2556198"/>
                  <a:pt x="-43573" y="1205510"/>
                  <a:pt x="0" y="588397"/>
                </a:cubicBezTo>
                <a:close/>
              </a:path>
              <a:path w="5624645" h="3530311" stroke="0" extrusionOk="0">
                <a:moveTo>
                  <a:pt x="0" y="588397"/>
                </a:moveTo>
                <a:cubicBezTo>
                  <a:pt x="31185" y="301674"/>
                  <a:pt x="283510" y="32258"/>
                  <a:pt x="588397" y="0"/>
                </a:cubicBezTo>
                <a:cubicBezTo>
                  <a:pt x="1208975" y="-176461"/>
                  <a:pt x="3347866" y="-49941"/>
                  <a:pt x="5036248" y="0"/>
                </a:cubicBezTo>
                <a:cubicBezTo>
                  <a:pt x="5312480" y="-19977"/>
                  <a:pt x="5657087" y="233558"/>
                  <a:pt x="5624645" y="588397"/>
                </a:cubicBezTo>
                <a:cubicBezTo>
                  <a:pt x="5749886" y="1423802"/>
                  <a:pt x="5733509" y="2219830"/>
                  <a:pt x="5624645" y="2941914"/>
                </a:cubicBezTo>
                <a:cubicBezTo>
                  <a:pt x="5600351" y="3258877"/>
                  <a:pt x="5338971" y="3523471"/>
                  <a:pt x="5036248" y="3530311"/>
                </a:cubicBezTo>
                <a:cubicBezTo>
                  <a:pt x="4434899" y="3299436"/>
                  <a:pt x="1091317" y="3651555"/>
                  <a:pt x="588397" y="3530311"/>
                </a:cubicBezTo>
                <a:cubicBezTo>
                  <a:pt x="229486" y="3556071"/>
                  <a:pt x="-19861" y="3241673"/>
                  <a:pt x="0" y="2941914"/>
                </a:cubicBezTo>
                <a:cubicBezTo>
                  <a:pt x="33986" y="2413941"/>
                  <a:pt x="57959" y="1037946"/>
                  <a:pt x="0" y="588397"/>
                </a:cubicBezTo>
                <a:close/>
              </a:path>
              <a:path w="5624645" h="3530311" fill="none" stroke="0" extrusionOk="0">
                <a:moveTo>
                  <a:pt x="0" y="588397"/>
                </a:moveTo>
                <a:cubicBezTo>
                  <a:pt x="21760" y="333535"/>
                  <a:pt x="284633" y="41658"/>
                  <a:pt x="588397" y="0"/>
                </a:cubicBezTo>
                <a:cubicBezTo>
                  <a:pt x="2401077" y="107262"/>
                  <a:pt x="4473242" y="84471"/>
                  <a:pt x="5036248" y="0"/>
                </a:cubicBezTo>
                <a:cubicBezTo>
                  <a:pt x="5328456" y="-50844"/>
                  <a:pt x="5586824" y="203892"/>
                  <a:pt x="5624645" y="588397"/>
                </a:cubicBezTo>
                <a:cubicBezTo>
                  <a:pt x="5740596" y="972914"/>
                  <a:pt x="5598231" y="1714626"/>
                  <a:pt x="5624645" y="2941914"/>
                </a:cubicBezTo>
                <a:cubicBezTo>
                  <a:pt x="5583403" y="3251188"/>
                  <a:pt x="5323037" y="3500839"/>
                  <a:pt x="5036248" y="3530311"/>
                </a:cubicBezTo>
                <a:cubicBezTo>
                  <a:pt x="3113791" y="3452545"/>
                  <a:pt x="1211081" y="3481467"/>
                  <a:pt x="588397" y="3530311"/>
                </a:cubicBezTo>
                <a:cubicBezTo>
                  <a:pt x="256346" y="3525934"/>
                  <a:pt x="-93993" y="3265752"/>
                  <a:pt x="0" y="2941914"/>
                </a:cubicBezTo>
                <a:cubicBezTo>
                  <a:pt x="33867" y="2625387"/>
                  <a:pt x="-23008" y="1328715"/>
                  <a:pt x="0" y="58839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395" y="328256"/>
                          <a:pt x="269630" y="10399"/>
                          <a:pt x="588397" y="0"/>
                        </a:cubicBezTo>
                        <a:cubicBezTo>
                          <a:pt x="2349216" y="72427"/>
                          <a:pt x="4492840" y="61419"/>
                          <a:pt x="5036248" y="0"/>
                        </a:cubicBezTo>
                        <a:cubicBezTo>
                          <a:pt x="5356983" y="-29102"/>
                          <a:pt x="5566077" y="245719"/>
                          <a:pt x="5624645" y="588397"/>
                        </a:cubicBezTo>
                        <a:cubicBezTo>
                          <a:pt x="5725521" y="985731"/>
                          <a:pt x="5517332" y="1772907"/>
                          <a:pt x="5624645" y="2941914"/>
                        </a:cubicBezTo>
                        <a:cubicBezTo>
                          <a:pt x="5631144" y="3233892"/>
                          <a:pt x="5336952" y="3503116"/>
                          <a:pt x="5036248" y="3530311"/>
                        </a:cubicBezTo>
                        <a:cubicBezTo>
                          <a:pt x="3140287" y="3560138"/>
                          <a:pt x="1269820" y="3451005"/>
                          <a:pt x="588397" y="3530311"/>
                        </a:cubicBezTo>
                        <a:cubicBezTo>
                          <a:pt x="272783" y="3529254"/>
                          <a:pt x="-63704" y="3279474"/>
                          <a:pt x="0" y="2941914"/>
                        </a:cubicBezTo>
                        <a:cubicBezTo>
                          <a:pt x="50037" y="2566990"/>
                          <a:pt x="770" y="1319895"/>
                          <a:pt x="0" y="588397"/>
                        </a:cubicBezTo>
                        <a:close/>
                      </a:path>
                      <a:path w="5624645" h="3530311" stroke="0" extrusionOk="0">
                        <a:moveTo>
                          <a:pt x="0" y="588397"/>
                        </a:moveTo>
                        <a:cubicBezTo>
                          <a:pt x="42334" y="274973"/>
                          <a:pt x="284705" y="44317"/>
                          <a:pt x="588397" y="0"/>
                        </a:cubicBezTo>
                        <a:cubicBezTo>
                          <a:pt x="1182069" y="123000"/>
                          <a:pt x="3313447" y="-96860"/>
                          <a:pt x="5036248" y="0"/>
                        </a:cubicBezTo>
                        <a:cubicBezTo>
                          <a:pt x="5332367" y="-21983"/>
                          <a:pt x="5641168" y="230122"/>
                          <a:pt x="5624645" y="588397"/>
                        </a:cubicBezTo>
                        <a:cubicBezTo>
                          <a:pt x="5627818" y="1438499"/>
                          <a:pt x="5718912" y="2216737"/>
                          <a:pt x="5624645" y="2941914"/>
                        </a:cubicBezTo>
                        <a:cubicBezTo>
                          <a:pt x="5595079" y="3277588"/>
                          <a:pt x="5347172" y="3528013"/>
                          <a:pt x="5036248" y="3530311"/>
                        </a:cubicBezTo>
                        <a:cubicBezTo>
                          <a:pt x="4428124" y="3369604"/>
                          <a:pt x="1103177" y="3569978"/>
                          <a:pt x="588397" y="3530311"/>
                        </a:cubicBezTo>
                        <a:cubicBezTo>
                          <a:pt x="217308" y="3520995"/>
                          <a:pt x="-16154" y="3259559"/>
                          <a:pt x="0" y="2941914"/>
                        </a:cubicBezTo>
                        <a:cubicBezTo>
                          <a:pt x="32216" y="2438599"/>
                          <a:pt x="57206" y="1049858"/>
                          <a:pt x="0" y="5883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E3F42BFF-9C80-90F7-405C-DAA3777C9F05}"/>
              </a:ext>
            </a:extLst>
          </p:cNvPr>
          <p:cNvSpPr/>
          <p:nvPr/>
        </p:nvSpPr>
        <p:spPr>
          <a:xfrm>
            <a:off x="456991" y="3498515"/>
            <a:ext cx="5354272" cy="2792482"/>
          </a:xfrm>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 name="connsiteX0" fmla="*/ 0 w 5354272"/>
              <a:gd name="connsiteY0" fmla="*/ 465423 h 2792482"/>
              <a:gd name="connsiteX1" fmla="*/ 465423 w 5354272"/>
              <a:gd name="connsiteY1" fmla="*/ 0 h 2792482"/>
              <a:gd name="connsiteX2" fmla="*/ 1185810 w 5354272"/>
              <a:gd name="connsiteY2" fmla="*/ 0 h 2792482"/>
              <a:gd name="connsiteX3" fmla="*/ 1685025 w 5354272"/>
              <a:gd name="connsiteY3" fmla="*/ 0 h 2792482"/>
              <a:gd name="connsiteX4" fmla="*/ 2361177 w 5354272"/>
              <a:gd name="connsiteY4" fmla="*/ 0 h 2792482"/>
              <a:gd name="connsiteX5" fmla="*/ 2904626 w 5354272"/>
              <a:gd name="connsiteY5" fmla="*/ 0 h 2792482"/>
              <a:gd name="connsiteX6" fmla="*/ 3625013 w 5354272"/>
              <a:gd name="connsiteY6" fmla="*/ 0 h 2792482"/>
              <a:gd name="connsiteX7" fmla="*/ 4345400 w 5354272"/>
              <a:gd name="connsiteY7" fmla="*/ 0 h 2792482"/>
              <a:gd name="connsiteX8" fmla="*/ 4888849 w 5354272"/>
              <a:gd name="connsiteY8" fmla="*/ 0 h 2792482"/>
              <a:gd name="connsiteX9" fmla="*/ 5354272 w 5354272"/>
              <a:gd name="connsiteY9" fmla="*/ 465423 h 2792482"/>
              <a:gd name="connsiteX10" fmla="*/ 5354272 w 5354272"/>
              <a:gd name="connsiteY10" fmla="*/ 1104585 h 2792482"/>
              <a:gd name="connsiteX11" fmla="*/ 5354272 w 5354272"/>
              <a:gd name="connsiteY11" fmla="*/ 1706514 h 2792482"/>
              <a:gd name="connsiteX12" fmla="*/ 5354272 w 5354272"/>
              <a:gd name="connsiteY12" fmla="*/ 2327059 h 2792482"/>
              <a:gd name="connsiteX13" fmla="*/ 4888849 w 5354272"/>
              <a:gd name="connsiteY13" fmla="*/ 2792482 h 2792482"/>
              <a:gd name="connsiteX14" fmla="*/ 4301165 w 5354272"/>
              <a:gd name="connsiteY14" fmla="*/ 2792482 h 2792482"/>
              <a:gd name="connsiteX15" fmla="*/ 3669247 w 5354272"/>
              <a:gd name="connsiteY15" fmla="*/ 2792482 h 2792482"/>
              <a:gd name="connsiteX16" fmla="*/ 2993095 w 5354272"/>
              <a:gd name="connsiteY16" fmla="*/ 2792482 h 2792482"/>
              <a:gd name="connsiteX17" fmla="*/ 2361177 w 5354272"/>
              <a:gd name="connsiteY17" fmla="*/ 2792482 h 2792482"/>
              <a:gd name="connsiteX18" fmla="*/ 1773493 w 5354272"/>
              <a:gd name="connsiteY18" fmla="*/ 2792482 h 2792482"/>
              <a:gd name="connsiteX19" fmla="*/ 1274278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669281 h 2792482"/>
              <a:gd name="connsiteX23" fmla="*/ 0 w 5354272"/>
              <a:gd name="connsiteY23" fmla="*/ 1011503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30931" y="164804"/>
                  <a:pt x="214398" y="24460"/>
                  <a:pt x="465423" y="0"/>
                </a:cubicBezTo>
                <a:cubicBezTo>
                  <a:pt x="613856" y="42612"/>
                  <a:pt x="822797" y="-10375"/>
                  <a:pt x="964638" y="0"/>
                </a:cubicBezTo>
                <a:cubicBezTo>
                  <a:pt x="1095827" y="-3495"/>
                  <a:pt x="1353936" y="1599"/>
                  <a:pt x="1596556" y="0"/>
                </a:cubicBezTo>
                <a:cubicBezTo>
                  <a:pt x="1836360" y="-2555"/>
                  <a:pt x="1974582" y="13037"/>
                  <a:pt x="2095771" y="0"/>
                </a:cubicBezTo>
                <a:cubicBezTo>
                  <a:pt x="2288347" y="9124"/>
                  <a:pt x="2478226" y="-503"/>
                  <a:pt x="2727689" y="0"/>
                </a:cubicBezTo>
                <a:cubicBezTo>
                  <a:pt x="2978966" y="-30887"/>
                  <a:pt x="3296503" y="-5207"/>
                  <a:pt x="3448076" y="0"/>
                </a:cubicBezTo>
                <a:cubicBezTo>
                  <a:pt x="3571611" y="-15043"/>
                  <a:pt x="3868120" y="-71957"/>
                  <a:pt x="4079994" y="0"/>
                </a:cubicBezTo>
                <a:cubicBezTo>
                  <a:pt x="4239963" y="38442"/>
                  <a:pt x="4653408" y="-15852"/>
                  <a:pt x="4888849" y="0"/>
                </a:cubicBezTo>
                <a:cubicBezTo>
                  <a:pt x="5207665" y="40167"/>
                  <a:pt x="5352886" y="264570"/>
                  <a:pt x="5354272" y="465423"/>
                </a:cubicBezTo>
                <a:cubicBezTo>
                  <a:pt x="5367828" y="703940"/>
                  <a:pt x="5323411" y="915319"/>
                  <a:pt x="5354272" y="1067352"/>
                </a:cubicBezTo>
                <a:cubicBezTo>
                  <a:pt x="5375190" y="1209656"/>
                  <a:pt x="5361669" y="1478325"/>
                  <a:pt x="5354272" y="1632048"/>
                </a:cubicBezTo>
                <a:cubicBezTo>
                  <a:pt x="5304967" y="1743125"/>
                  <a:pt x="5335203" y="2118082"/>
                  <a:pt x="5354272" y="2327059"/>
                </a:cubicBezTo>
                <a:cubicBezTo>
                  <a:pt x="5331869" y="2525543"/>
                  <a:pt x="5218918" y="2815667"/>
                  <a:pt x="4888849" y="2792482"/>
                </a:cubicBezTo>
                <a:cubicBezTo>
                  <a:pt x="4609444" y="2776078"/>
                  <a:pt x="4400384" y="2800823"/>
                  <a:pt x="4256931" y="2792482"/>
                </a:cubicBezTo>
                <a:cubicBezTo>
                  <a:pt x="4102003" y="2797550"/>
                  <a:pt x="3949997" y="2827686"/>
                  <a:pt x="3713482" y="2792482"/>
                </a:cubicBezTo>
                <a:cubicBezTo>
                  <a:pt x="3453484" y="2812459"/>
                  <a:pt x="3338558" y="2788568"/>
                  <a:pt x="3170032" y="2792482"/>
                </a:cubicBezTo>
                <a:cubicBezTo>
                  <a:pt x="3003722" y="2800459"/>
                  <a:pt x="2677129" y="2784012"/>
                  <a:pt x="2538114" y="2792482"/>
                </a:cubicBezTo>
                <a:cubicBezTo>
                  <a:pt x="2440476" y="2789277"/>
                  <a:pt x="2045637" y="2789926"/>
                  <a:pt x="1817728" y="2792482"/>
                </a:cubicBezTo>
                <a:cubicBezTo>
                  <a:pt x="1578936" y="2800037"/>
                  <a:pt x="1493786" y="2785980"/>
                  <a:pt x="1318512" y="2792482"/>
                </a:cubicBezTo>
                <a:cubicBezTo>
                  <a:pt x="1145028" y="2779430"/>
                  <a:pt x="646404" y="2867760"/>
                  <a:pt x="465423" y="2792482"/>
                </a:cubicBezTo>
                <a:cubicBezTo>
                  <a:pt x="147925" y="2819620"/>
                  <a:pt x="-18655" y="2627597"/>
                  <a:pt x="0" y="2327059"/>
                </a:cubicBezTo>
                <a:cubicBezTo>
                  <a:pt x="-15073" y="2176938"/>
                  <a:pt x="48222" y="2003711"/>
                  <a:pt x="0" y="1725130"/>
                </a:cubicBezTo>
                <a:cubicBezTo>
                  <a:pt x="-26804" y="1437266"/>
                  <a:pt x="-8609" y="1376358"/>
                  <a:pt x="0" y="1123201"/>
                </a:cubicBezTo>
                <a:cubicBezTo>
                  <a:pt x="-24779" y="863141"/>
                  <a:pt x="-13071" y="685501"/>
                  <a:pt x="0" y="465423"/>
                </a:cubicBezTo>
                <a:close/>
              </a:path>
              <a:path w="5354272" h="2792482" stroke="0" extrusionOk="0">
                <a:moveTo>
                  <a:pt x="0" y="465423"/>
                </a:moveTo>
                <a:cubicBezTo>
                  <a:pt x="-27662" y="175184"/>
                  <a:pt x="187459" y="25341"/>
                  <a:pt x="465423" y="0"/>
                </a:cubicBezTo>
                <a:cubicBezTo>
                  <a:pt x="676588" y="-40865"/>
                  <a:pt x="898404" y="-16089"/>
                  <a:pt x="1185810" y="0"/>
                </a:cubicBezTo>
                <a:cubicBezTo>
                  <a:pt x="1461393" y="25936"/>
                  <a:pt x="1518652" y="17868"/>
                  <a:pt x="1685025" y="0"/>
                </a:cubicBezTo>
                <a:cubicBezTo>
                  <a:pt x="1847577" y="-19543"/>
                  <a:pt x="2073019" y="49827"/>
                  <a:pt x="2361177" y="0"/>
                </a:cubicBezTo>
                <a:cubicBezTo>
                  <a:pt x="2632274" y="-6771"/>
                  <a:pt x="2735335" y="-9731"/>
                  <a:pt x="2904626" y="0"/>
                </a:cubicBezTo>
                <a:cubicBezTo>
                  <a:pt x="3040588" y="37681"/>
                  <a:pt x="3445735" y="-22261"/>
                  <a:pt x="3625013" y="0"/>
                </a:cubicBezTo>
                <a:cubicBezTo>
                  <a:pt x="3809545" y="23724"/>
                  <a:pt x="4156269" y="-66019"/>
                  <a:pt x="4345400" y="0"/>
                </a:cubicBezTo>
                <a:cubicBezTo>
                  <a:pt x="4547659" y="38118"/>
                  <a:pt x="4608679" y="-9167"/>
                  <a:pt x="4888849" y="0"/>
                </a:cubicBezTo>
                <a:cubicBezTo>
                  <a:pt x="5126976" y="32633"/>
                  <a:pt x="5352035" y="184500"/>
                  <a:pt x="5354272" y="465423"/>
                </a:cubicBezTo>
                <a:cubicBezTo>
                  <a:pt x="5337879" y="587055"/>
                  <a:pt x="5348829" y="812452"/>
                  <a:pt x="5354272" y="1104585"/>
                </a:cubicBezTo>
                <a:cubicBezTo>
                  <a:pt x="5336431" y="1401928"/>
                  <a:pt x="5341465" y="1411138"/>
                  <a:pt x="5354272" y="1706514"/>
                </a:cubicBezTo>
                <a:cubicBezTo>
                  <a:pt x="5352732" y="2002015"/>
                  <a:pt x="5355665" y="2218477"/>
                  <a:pt x="5354272" y="2327059"/>
                </a:cubicBezTo>
                <a:cubicBezTo>
                  <a:pt x="5370847" y="2615690"/>
                  <a:pt x="5181388" y="2779340"/>
                  <a:pt x="4888849" y="2792482"/>
                </a:cubicBezTo>
                <a:cubicBezTo>
                  <a:pt x="4660794" y="2763597"/>
                  <a:pt x="4471885" y="2776003"/>
                  <a:pt x="4301165" y="2792482"/>
                </a:cubicBezTo>
                <a:cubicBezTo>
                  <a:pt x="4154366" y="2799924"/>
                  <a:pt x="3969450" y="2805145"/>
                  <a:pt x="3669247" y="2792482"/>
                </a:cubicBezTo>
                <a:cubicBezTo>
                  <a:pt x="3338483" y="2790286"/>
                  <a:pt x="3209568" y="2806102"/>
                  <a:pt x="2993095" y="2792482"/>
                </a:cubicBezTo>
                <a:cubicBezTo>
                  <a:pt x="2767004" y="2792844"/>
                  <a:pt x="2670363" y="2784761"/>
                  <a:pt x="2361177" y="2792482"/>
                </a:cubicBezTo>
                <a:cubicBezTo>
                  <a:pt x="2084130" y="2772359"/>
                  <a:pt x="1906976" y="2784645"/>
                  <a:pt x="1773493" y="2792482"/>
                </a:cubicBezTo>
                <a:cubicBezTo>
                  <a:pt x="1669842" y="2807050"/>
                  <a:pt x="1448182" y="2829651"/>
                  <a:pt x="1274278" y="2792482"/>
                </a:cubicBezTo>
                <a:cubicBezTo>
                  <a:pt x="1128122" y="2776198"/>
                  <a:pt x="693121" y="2816583"/>
                  <a:pt x="465423" y="2792482"/>
                </a:cubicBezTo>
                <a:cubicBezTo>
                  <a:pt x="170428" y="2808201"/>
                  <a:pt x="58234" y="2590112"/>
                  <a:pt x="0" y="2327059"/>
                </a:cubicBezTo>
                <a:cubicBezTo>
                  <a:pt x="36520" y="2156362"/>
                  <a:pt x="-22613" y="1945936"/>
                  <a:pt x="0" y="1669281"/>
                </a:cubicBezTo>
                <a:cubicBezTo>
                  <a:pt x="18154" y="1394601"/>
                  <a:pt x="-42233" y="1240619"/>
                  <a:pt x="0" y="1011503"/>
                </a:cubicBezTo>
                <a:cubicBezTo>
                  <a:pt x="31416" y="771612"/>
                  <a:pt x="-28059" y="747787"/>
                  <a:pt x="0" y="465423"/>
                </a:cubicBezTo>
                <a:close/>
              </a:path>
              <a:path w="5354272" h="2792482" fill="none" stroke="0" extrusionOk="0">
                <a:moveTo>
                  <a:pt x="0" y="465423"/>
                </a:moveTo>
                <a:cubicBezTo>
                  <a:pt x="60759" y="195410"/>
                  <a:pt x="212280" y="52184"/>
                  <a:pt x="465423" y="0"/>
                </a:cubicBezTo>
                <a:cubicBezTo>
                  <a:pt x="601805" y="23955"/>
                  <a:pt x="833513" y="-14372"/>
                  <a:pt x="964638" y="0"/>
                </a:cubicBezTo>
                <a:cubicBezTo>
                  <a:pt x="1069736" y="7941"/>
                  <a:pt x="1357133" y="-1313"/>
                  <a:pt x="1596556" y="0"/>
                </a:cubicBezTo>
                <a:cubicBezTo>
                  <a:pt x="1854388" y="-19495"/>
                  <a:pt x="1977213" y="-17297"/>
                  <a:pt x="2095771" y="0"/>
                </a:cubicBezTo>
                <a:cubicBezTo>
                  <a:pt x="2217835" y="7812"/>
                  <a:pt x="2468343" y="13762"/>
                  <a:pt x="2727689" y="0"/>
                </a:cubicBezTo>
                <a:cubicBezTo>
                  <a:pt x="2960550" y="-28424"/>
                  <a:pt x="3290696" y="3533"/>
                  <a:pt x="3448076" y="0"/>
                </a:cubicBezTo>
                <a:cubicBezTo>
                  <a:pt x="3587461" y="968"/>
                  <a:pt x="3861128" y="-31028"/>
                  <a:pt x="4079994" y="0"/>
                </a:cubicBezTo>
                <a:cubicBezTo>
                  <a:pt x="4276520" y="38278"/>
                  <a:pt x="4648303" y="42227"/>
                  <a:pt x="4888849" y="0"/>
                </a:cubicBezTo>
                <a:cubicBezTo>
                  <a:pt x="5163059" y="57996"/>
                  <a:pt x="5364987" y="292399"/>
                  <a:pt x="5354272" y="465423"/>
                </a:cubicBezTo>
                <a:cubicBezTo>
                  <a:pt x="5360927" y="713030"/>
                  <a:pt x="5358057" y="918387"/>
                  <a:pt x="5354272" y="1067352"/>
                </a:cubicBezTo>
                <a:cubicBezTo>
                  <a:pt x="5352696" y="1214422"/>
                  <a:pt x="5354850" y="1483593"/>
                  <a:pt x="5354272" y="1632048"/>
                </a:cubicBezTo>
                <a:cubicBezTo>
                  <a:pt x="5360996" y="1789159"/>
                  <a:pt x="5327585" y="2138167"/>
                  <a:pt x="5354272" y="2327059"/>
                </a:cubicBezTo>
                <a:cubicBezTo>
                  <a:pt x="5353610" y="2530011"/>
                  <a:pt x="5171311" y="2756566"/>
                  <a:pt x="4888849" y="2792482"/>
                </a:cubicBezTo>
                <a:cubicBezTo>
                  <a:pt x="4635760" y="2778092"/>
                  <a:pt x="4418343" y="2802202"/>
                  <a:pt x="4256931" y="2792482"/>
                </a:cubicBezTo>
                <a:cubicBezTo>
                  <a:pt x="4104710" y="2802847"/>
                  <a:pt x="3930389" y="2804460"/>
                  <a:pt x="3713482" y="2792482"/>
                </a:cubicBezTo>
                <a:cubicBezTo>
                  <a:pt x="3477402" y="2767320"/>
                  <a:pt x="3317649" y="2790086"/>
                  <a:pt x="3170032" y="2792482"/>
                </a:cubicBezTo>
                <a:cubicBezTo>
                  <a:pt x="3018964" y="2796166"/>
                  <a:pt x="2677558" y="2754072"/>
                  <a:pt x="2538114" y="2792482"/>
                </a:cubicBezTo>
                <a:cubicBezTo>
                  <a:pt x="2400046" y="2751062"/>
                  <a:pt x="2085226" y="2833008"/>
                  <a:pt x="1817728" y="2792482"/>
                </a:cubicBezTo>
                <a:cubicBezTo>
                  <a:pt x="1560718" y="2781630"/>
                  <a:pt x="1503205" y="2788123"/>
                  <a:pt x="1318512" y="2792482"/>
                </a:cubicBezTo>
                <a:cubicBezTo>
                  <a:pt x="1195760" y="2794694"/>
                  <a:pt x="678225" y="2835559"/>
                  <a:pt x="465423" y="2792482"/>
                </a:cubicBezTo>
                <a:cubicBezTo>
                  <a:pt x="190723" y="2777404"/>
                  <a:pt x="-28472" y="2578797"/>
                  <a:pt x="0" y="2327059"/>
                </a:cubicBezTo>
                <a:cubicBezTo>
                  <a:pt x="23790" y="2146120"/>
                  <a:pt x="20941" y="2036985"/>
                  <a:pt x="0" y="1725130"/>
                </a:cubicBezTo>
                <a:cubicBezTo>
                  <a:pt x="-20343" y="1434845"/>
                  <a:pt x="-6887" y="1376012"/>
                  <a:pt x="0" y="1123201"/>
                </a:cubicBezTo>
                <a:cubicBezTo>
                  <a:pt x="6169" y="852092"/>
                  <a:pt x="-28850" y="671402"/>
                  <a:pt x="0" y="465423"/>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2778" y="179606"/>
                          <a:pt x="203461" y="33809"/>
                          <a:pt x="465423" y="0"/>
                        </a:cubicBezTo>
                        <a:cubicBezTo>
                          <a:pt x="594673" y="19164"/>
                          <a:pt x="840429" y="-22507"/>
                          <a:pt x="964638" y="0"/>
                        </a:cubicBezTo>
                        <a:cubicBezTo>
                          <a:pt x="1088848" y="22507"/>
                          <a:pt x="1352711" y="7603"/>
                          <a:pt x="1596556" y="0"/>
                        </a:cubicBezTo>
                        <a:cubicBezTo>
                          <a:pt x="1840401" y="-7603"/>
                          <a:pt x="1954275" y="-772"/>
                          <a:pt x="2095771" y="0"/>
                        </a:cubicBezTo>
                        <a:cubicBezTo>
                          <a:pt x="2237267" y="772"/>
                          <a:pt x="2492178" y="17663"/>
                          <a:pt x="2727689" y="0"/>
                        </a:cubicBezTo>
                        <a:cubicBezTo>
                          <a:pt x="2963200" y="-17663"/>
                          <a:pt x="3301985" y="-2322"/>
                          <a:pt x="3448076" y="0"/>
                        </a:cubicBezTo>
                        <a:cubicBezTo>
                          <a:pt x="3594167" y="2322"/>
                          <a:pt x="3879194" y="-22844"/>
                          <a:pt x="4079994" y="0"/>
                        </a:cubicBezTo>
                        <a:cubicBezTo>
                          <a:pt x="4280794" y="22844"/>
                          <a:pt x="4668961" y="34564"/>
                          <a:pt x="4888849" y="0"/>
                        </a:cubicBezTo>
                        <a:cubicBezTo>
                          <a:pt x="5162310" y="37713"/>
                          <a:pt x="5347884" y="263694"/>
                          <a:pt x="5354272" y="465423"/>
                        </a:cubicBezTo>
                        <a:cubicBezTo>
                          <a:pt x="5379000" y="711957"/>
                          <a:pt x="5354383" y="910200"/>
                          <a:pt x="5354272" y="1067352"/>
                        </a:cubicBezTo>
                        <a:cubicBezTo>
                          <a:pt x="5354161" y="1224504"/>
                          <a:pt x="5365133" y="1486703"/>
                          <a:pt x="5354272" y="1632048"/>
                        </a:cubicBezTo>
                        <a:cubicBezTo>
                          <a:pt x="5343411" y="1777393"/>
                          <a:pt x="5346468" y="2100912"/>
                          <a:pt x="5354272" y="2327059"/>
                        </a:cubicBezTo>
                        <a:cubicBezTo>
                          <a:pt x="5347364" y="2561713"/>
                          <a:pt x="5206264" y="2795749"/>
                          <a:pt x="4888849" y="2792482"/>
                        </a:cubicBezTo>
                        <a:cubicBezTo>
                          <a:pt x="4620753" y="2772737"/>
                          <a:pt x="4416681" y="2781266"/>
                          <a:pt x="4256931" y="2792482"/>
                        </a:cubicBezTo>
                        <a:cubicBezTo>
                          <a:pt x="4097181" y="2803698"/>
                          <a:pt x="3959763" y="2798652"/>
                          <a:pt x="3713482" y="2792482"/>
                        </a:cubicBezTo>
                        <a:cubicBezTo>
                          <a:pt x="3467201" y="2786312"/>
                          <a:pt x="3319052" y="2793704"/>
                          <a:pt x="3170032" y="2792482"/>
                        </a:cubicBezTo>
                        <a:cubicBezTo>
                          <a:pt x="3021012" y="2791261"/>
                          <a:pt x="2680598" y="2784748"/>
                          <a:pt x="2538114" y="2792482"/>
                        </a:cubicBezTo>
                        <a:cubicBezTo>
                          <a:pt x="2395630" y="2800216"/>
                          <a:pt x="2064235" y="2804393"/>
                          <a:pt x="1817728" y="2792482"/>
                        </a:cubicBezTo>
                        <a:cubicBezTo>
                          <a:pt x="1571221" y="2780571"/>
                          <a:pt x="1487411" y="2784714"/>
                          <a:pt x="1318512" y="2792482"/>
                        </a:cubicBezTo>
                        <a:cubicBezTo>
                          <a:pt x="1149613" y="2800250"/>
                          <a:pt x="668290" y="2833454"/>
                          <a:pt x="465423" y="2792482"/>
                        </a:cubicBezTo>
                        <a:cubicBezTo>
                          <a:pt x="187059" y="2790407"/>
                          <a:pt x="-10750" y="2588611"/>
                          <a:pt x="0" y="2327059"/>
                        </a:cubicBezTo>
                        <a:cubicBezTo>
                          <a:pt x="20826" y="2176822"/>
                          <a:pt x="22975" y="2022997"/>
                          <a:pt x="0" y="1725130"/>
                        </a:cubicBezTo>
                        <a:cubicBezTo>
                          <a:pt x="-22975" y="1427263"/>
                          <a:pt x="-5378" y="1383293"/>
                          <a:pt x="0" y="1123201"/>
                        </a:cubicBezTo>
                        <a:cubicBezTo>
                          <a:pt x="5378" y="863109"/>
                          <a:pt x="-30969" y="704916"/>
                          <a:pt x="0" y="465423"/>
                        </a:cubicBezTo>
                        <a:close/>
                      </a:path>
                      <a:path w="5354272" h="2792482" stroke="0" extrusionOk="0">
                        <a:moveTo>
                          <a:pt x="0" y="465423"/>
                        </a:moveTo>
                        <a:cubicBezTo>
                          <a:pt x="14074" y="212213"/>
                          <a:pt x="215111" y="14030"/>
                          <a:pt x="465423" y="0"/>
                        </a:cubicBezTo>
                        <a:cubicBezTo>
                          <a:pt x="692914" y="-31875"/>
                          <a:pt x="903109" y="-27905"/>
                          <a:pt x="1185810" y="0"/>
                        </a:cubicBezTo>
                        <a:cubicBezTo>
                          <a:pt x="1468511" y="27905"/>
                          <a:pt x="1521958" y="10300"/>
                          <a:pt x="1685025" y="0"/>
                        </a:cubicBezTo>
                        <a:cubicBezTo>
                          <a:pt x="1848092" y="-10300"/>
                          <a:pt x="2090212" y="13254"/>
                          <a:pt x="2361177" y="0"/>
                        </a:cubicBezTo>
                        <a:cubicBezTo>
                          <a:pt x="2632142" y="-13254"/>
                          <a:pt x="2749949" y="-7571"/>
                          <a:pt x="2904626" y="0"/>
                        </a:cubicBezTo>
                        <a:cubicBezTo>
                          <a:pt x="3059303" y="7571"/>
                          <a:pt x="3425152" y="10733"/>
                          <a:pt x="3625013" y="0"/>
                        </a:cubicBezTo>
                        <a:cubicBezTo>
                          <a:pt x="3824874" y="-10733"/>
                          <a:pt x="4144253" y="-35419"/>
                          <a:pt x="4345400" y="0"/>
                        </a:cubicBezTo>
                        <a:cubicBezTo>
                          <a:pt x="4546547" y="35419"/>
                          <a:pt x="4625310" y="-1513"/>
                          <a:pt x="4888849" y="0"/>
                        </a:cubicBezTo>
                        <a:cubicBezTo>
                          <a:pt x="5133409" y="38208"/>
                          <a:pt x="5299737" y="207446"/>
                          <a:pt x="5354272" y="465423"/>
                        </a:cubicBezTo>
                        <a:cubicBezTo>
                          <a:pt x="5344572" y="607582"/>
                          <a:pt x="5371867" y="806632"/>
                          <a:pt x="5354272" y="1104585"/>
                        </a:cubicBezTo>
                        <a:cubicBezTo>
                          <a:pt x="5336677" y="1402538"/>
                          <a:pt x="5341444" y="1413284"/>
                          <a:pt x="5354272" y="1706514"/>
                        </a:cubicBezTo>
                        <a:cubicBezTo>
                          <a:pt x="5367100" y="1999744"/>
                          <a:pt x="5369168" y="2198816"/>
                          <a:pt x="5354272" y="2327059"/>
                        </a:cubicBezTo>
                        <a:cubicBezTo>
                          <a:pt x="5346195" y="2581662"/>
                          <a:pt x="5181807" y="2816510"/>
                          <a:pt x="4888849" y="2792482"/>
                        </a:cubicBezTo>
                        <a:cubicBezTo>
                          <a:pt x="4666874" y="2767325"/>
                          <a:pt x="4475823" y="2778680"/>
                          <a:pt x="4301165" y="2792482"/>
                        </a:cubicBezTo>
                        <a:cubicBezTo>
                          <a:pt x="4126507" y="2806284"/>
                          <a:pt x="3964236" y="2802501"/>
                          <a:pt x="3669247" y="2792482"/>
                        </a:cubicBezTo>
                        <a:cubicBezTo>
                          <a:pt x="3374258" y="2782463"/>
                          <a:pt x="3222900" y="2778509"/>
                          <a:pt x="2993095" y="2792482"/>
                        </a:cubicBezTo>
                        <a:cubicBezTo>
                          <a:pt x="2763290" y="2806455"/>
                          <a:pt x="2662554" y="2795745"/>
                          <a:pt x="2361177" y="2792482"/>
                        </a:cubicBezTo>
                        <a:cubicBezTo>
                          <a:pt x="2059800" y="2789219"/>
                          <a:pt x="1897168" y="2783688"/>
                          <a:pt x="1773493" y="2792482"/>
                        </a:cubicBezTo>
                        <a:cubicBezTo>
                          <a:pt x="1649818" y="2801276"/>
                          <a:pt x="1461773" y="2799022"/>
                          <a:pt x="1274278" y="2792482"/>
                        </a:cubicBezTo>
                        <a:cubicBezTo>
                          <a:pt x="1086783" y="2785942"/>
                          <a:pt x="674227" y="2815670"/>
                          <a:pt x="465423" y="2792482"/>
                        </a:cubicBezTo>
                        <a:cubicBezTo>
                          <a:pt x="177263" y="2785456"/>
                          <a:pt x="54558" y="2555258"/>
                          <a:pt x="0" y="2327059"/>
                        </a:cubicBezTo>
                        <a:cubicBezTo>
                          <a:pt x="27172" y="2137378"/>
                          <a:pt x="-15973" y="1954535"/>
                          <a:pt x="0" y="1669281"/>
                        </a:cubicBezTo>
                        <a:cubicBezTo>
                          <a:pt x="15973" y="1384027"/>
                          <a:pt x="-31180" y="1258276"/>
                          <a:pt x="0" y="1011503"/>
                        </a:cubicBezTo>
                        <a:cubicBezTo>
                          <a:pt x="31180" y="764730"/>
                          <a:pt x="-23686" y="737022"/>
                          <a:pt x="0" y="4654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grpSp>
        <p:nvGrpSpPr>
          <p:cNvPr id="25" name="Group 24">
            <a:extLst>
              <a:ext uri="{FF2B5EF4-FFF2-40B4-BE49-F238E27FC236}">
                <a16:creationId xmlns:a16="http://schemas.microsoft.com/office/drawing/2014/main" id="{9D9B6596-C876-061F-724C-82A158A11F47}"/>
              </a:ext>
            </a:extLst>
          </p:cNvPr>
          <p:cNvGrpSpPr/>
          <p:nvPr/>
        </p:nvGrpSpPr>
        <p:grpSpPr>
          <a:xfrm>
            <a:off x="1838102" y="2687154"/>
            <a:ext cx="2340475" cy="855129"/>
            <a:chOff x="133349" y="1332602"/>
            <a:chExt cx="2346280" cy="857250"/>
          </a:xfrm>
        </p:grpSpPr>
        <p:sp>
          <p:nvSpPr>
            <p:cNvPr id="26" name="Rectangle: Rounded Corners 25">
              <a:extLst>
                <a:ext uri="{FF2B5EF4-FFF2-40B4-BE49-F238E27FC236}">
                  <a16:creationId xmlns:a16="http://schemas.microsoft.com/office/drawing/2014/main" id="{3B6EFE0B-6283-AFF9-D7B1-9B8D1EEABD20}"/>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27" name="TextBox 26">
              <a:extLst>
                <a:ext uri="{FF2B5EF4-FFF2-40B4-BE49-F238E27FC236}">
                  <a16:creationId xmlns:a16="http://schemas.microsoft.com/office/drawing/2014/main" id="{50C0EA36-15F1-D96A-ADA4-0D331EDBA4B2}"/>
                </a:ext>
              </a:extLst>
            </p:cNvPr>
            <p:cNvSpPr txBox="1"/>
            <p:nvPr/>
          </p:nvSpPr>
          <p:spPr>
            <a:xfrm>
              <a:off x="412704" y="1415848"/>
              <a:ext cx="2066925" cy="707886"/>
            </a:xfrm>
            <a:prstGeom prst="rect">
              <a:avLst/>
            </a:prstGeom>
            <a:noFill/>
          </p:spPr>
          <p:txBody>
            <a:bodyPr wrap="square" rtlCol="0">
              <a:spAutoFit/>
              <a:scene3d>
                <a:camera prst="obliqueTopLeft"/>
                <a:lightRig rig="threePt" dir="t"/>
              </a:scene3d>
            </a:bodyPr>
            <a:lstStyle/>
            <a:p>
              <a:pPr defTabSz="912114"/>
              <a:r>
                <a:rPr lang="en-US" sz="3990" b="1" dirty="0" err="1">
                  <a:ln>
                    <a:solidFill>
                      <a:srgbClr val="ED7D31">
                        <a:lumMod val="50000"/>
                      </a:srgbClr>
                    </a:solidFill>
                  </a:ln>
                  <a:solidFill>
                    <a:srgbClr val="FF0066"/>
                  </a:solidFill>
                  <a:latin typeface="Calibri"/>
                </a:rPr>
                <a:t>Yêu</a:t>
              </a:r>
              <a:r>
                <a:rPr lang="en-US" sz="3990" b="1" dirty="0">
                  <a:ln>
                    <a:solidFill>
                      <a:srgbClr val="ED7D31">
                        <a:lumMod val="50000"/>
                      </a:srgbClr>
                    </a:solidFill>
                  </a:ln>
                  <a:solidFill>
                    <a:srgbClr val="FF0066"/>
                  </a:solidFill>
                  <a:latin typeface="Calibri"/>
                </a:rPr>
                <a:t> </a:t>
              </a:r>
              <a:r>
                <a:rPr lang="en-US" sz="3990" b="1" dirty="0" err="1">
                  <a:ln>
                    <a:solidFill>
                      <a:srgbClr val="ED7D31">
                        <a:lumMod val="50000"/>
                      </a:srgbClr>
                    </a:solidFill>
                  </a:ln>
                  <a:solidFill>
                    <a:srgbClr val="FF0066"/>
                  </a:solidFill>
                  <a:latin typeface="Calibri"/>
                </a:rPr>
                <a:t>cầu</a:t>
              </a:r>
              <a:endParaRPr lang="en-US" sz="3990" b="1" dirty="0">
                <a:ln>
                  <a:solidFill>
                    <a:srgbClr val="ED7D31">
                      <a:lumMod val="50000"/>
                    </a:srgbClr>
                  </a:solidFill>
                </a:ln>
                <a:solidFill>
                  <a:srgbClr val="FF0066"/>
                </a:solidFill>
                <a:latin typeface="Calibri"/>
              </a:endParaRPr>
            </a:p>
          </p:txBody>
        </p:sp>
      </p:grpSp>
      <p:sp>
        <p:nvSpPr>
          <p:cNvPr id="31" name="TextBox 30">
            <a:extLst>
              <a:ext uri="{FF2B5EF4-FFF2-40B4-BE49-F238E27FC236}">
                <a16:creationId xmlns:a16="http://schemas.microsoft.com/office/drawing/2014/main" id="{C36E84EF-0DBC-8531-8A2A-F9352A9F1E08}"/>
              </a:ext>
            </a:extLst>
          </p:cNvPr>
          <p:cNvSpPr txBox="1"/>
          <p:nvPr/>
        </p:nvSpPr>
        <p:spPr>
          <a:xfrm>
            <a:off x="973153" y="3499535"/>
            <a:ext cx="5361458" cy="2493283"/>
          </a:xfrm>
          <a:prstGeom prst="rect">
            <a:avLst/>
          </a:prstGeom>
          <a:noFill/>
        </p:spPr>
        <p:txBody>
          <a:bodyPr wrap="square" rtlCol="0">
            <a:spAutoFit/>
          </a:bodyPr>
          <a:lstStyle/>
          <a:p>
            <a:pPr defTabSz="912114">
              <a:lnSpc>
                <a:spcPct val="150000"/>
              </a:lnSpc>
            </a:pPr>
            <a:r>
              <a:rPr lang="en-US" sz="3591" dirty="0" err="1">
                <a:solidFill>
                  <a:prstClr val="black"/>
                </a:solidFill>
                <a:latin typeface="Calibri"/>
              </a:rPr>
              <a:t>Phân</a:t>
            </a:r>
            <a:r>
              <a:rPr lang="en-US" sz="3591" dirty="0">
                <a:solidFill>
                  <a:prstClr val="black"/>
                </a:solidFill>
                <a:latin typeface="Calibri"/>
              </a:rPr>
              <a:t> </a:t>
            </a:r>
            <a:r>
              <a:rPr lang="en-US" sz="3591" dirty="0" err="1">
                <a:solidFill>
                  <a:prstClr val="black"/>
                </a:solidFill>
                <a:latin typeface="Calibri"/>
              </a:rPr>
              <a:t>công</a:t>
            </a:r>
            <a:r>
              <a:rPr lang="en-US" sz="3591" dirty="0">
                <a:solidFill>
                  <a:prstClr val="black"/>
                </a:solidFill>
                <a:latin typeface="Calibri"/>
              </a:rPr>
              <a:t> </a:t>
            </a:r>
            <a:r>
              <a:rPr lang="en-US" sz="3591" dirty="0" err="1">
                <a:solidFill>
                  <a:prstClr val="black"/>
                </a:solidFill>
                <a:latin typeface="Calibri"/>
              </a:rPr>
              <a:t>đọc</a:t>
            </a:r>
            <a:r>
              <a:rPr lang="en-US" sz="3591" dirty="0">
                <a:solidFill>
                  <a:prstClr val="black"/>
                </a:solidFill>
                <a:latin typeface="Calibri"/>
              </a:rPr>
              <a:t> </a:t>
            </a:r>
            <a:r>
              <a:rPr lang="en-US" sz="3591" dirty="0" err="1">
                <a:solidFill>
                  <a:prstClr val="black"/>
                </a:solidFill>
                <a:latin typeface="Calibri"/>
              </a:rPr>
              <a:t>theo</a:t>
            </a:r>
            <a:r>
              <a:rPr lang="en-US" sz="3591" dirty="0">
                <a:solidFill>
                  <a:prstClr val="black"/>
                </a:solidFill>
                <a:latin typeface="Calibri"/>
              </a:rPr>
              <a:t> </a:t>
            </a:r>
            <a:r>
              <a:rPr lang="en-US" sz="3591" dirty="0" err="1">
                <a:solidFill>
                  <a:prstClr val="black"/>
                </a:solidFill>
                <a:latin typeface="Calibri"/>
              </a:rPr>
              <a:t>đoạn</a:t>
            </a:r>
            <a:r>
              <a:rPr lang="en-US" sz="3591" dirty="0">
                <a:solidFill>
                  <a:prstClr val="black"/>
                </a:solidFill>
                <a:latin typeface="Calibri"/>
              </a:rPr>
              <a:t>.</a:t>
            </a:r>
          </a:p>
          <a:p>
            <a:pPr defTabSz="912114">
              <a:lnSpc>
                <a:spcPct val="150000"/>
              </a:lnSpc>
            </a:pPr>
            <a:r>
              <a:rPr lang="en-US" sz="3591" dirty="0" err="1">
                <a:solidFill>
                  <a:prstClr val="black"/>
                </a:solidFill>
                <a:latin typeface="Calibri"/>
              </a:rPr>
              <a:t>Tất</a:t>
            </a:r>
            <a:r>
              <a:rPr lang="en-US" sz="3591" dirty="0">
                <a:solidFill>
                  <a:prstClr val="black"/>
                </a:solidFill>
                <a:latin typeface="Calibri"/>
              </a:rPr>
              <a:t> </a:t>
            </a:r>
            <a:r>
              <a:rPr lang="en-US" sz="3591" dirty="0" err="1">
                <a:solidFill>
                  <a:prstClr val="black"/>
                </a:solidFill>
                <a:latin typeface="Calibri"/>
              </a:rPr>
              <a:t>cả</a:t>
            </a:r>
            <a:r>
              <a:rPr lang="en-US" sz="3591" dirty="0">
                <a:solidFill>
                  <a:prstClr val="black"/>
                </a:solidFill>
                <a:latin typeface="Calibri"/>
              </a:rPr>
              <a:t> </a:t>
            </a:r>
            <a:r>
              <a:rPr lang="en-US" sz="3591" dirty="0" err="1">
                <a:solidFill>
                  <a:prstClr val="black"/>
                </a:solidFill>
                <a:latin typeface="Calibri"/>
              </a:rPr>
              <a:t>thành</a:t>
            </a:r>
            <a:r>
              <a:rPr lang="en-US" sz="3591" dirty="0">
                <a:solidFill>
                  <a:prstClr val="black"/>
                </a:solidFill>
                <a:latin typeface="Calibri"/>
              </a:rPr>
              <a:t> </a:t>
            </a:r>
            <a:r>
              <a:rPr lang="en-US" sz="3591" dirty="0" err="1">
                <a:solidFill>
                  <a:prstClr val="black"/>
                </a:solidFill>
                <a:latin typeface="Calibri"/>
              </a:rPr>
              <a:t>viên</a:t>
            </a:r>
            <a:r>
              <a:rPr lang="en-US" sz="3591" dirty="0">
                <a:solidFill>
                  <a:prstClr val="black"/>
                </a:solidFill>
                <a:latin typeface="Calibri"/>
              </a:rPr>
              <a:t> </a:t>
            </a:r>
            <a:r>
              <a:rPr lang="en-US" sz="3591" dirty="0" err="1">
                <a:solidFill>
                  <a:prstClr val="black"/>
                </a:solidFill>
                <a:latin typeface="Calibri"/>
              </a:rPr>
              <a:t>đều</a:t>
            </a:r>
            <a:r>
              <a:rPr lang="en-US" sz="3591" dirty="0">
                <a:solidFill>
                  <a:prstClr val="black"/>
                </a:solidFill>
                <a:latin typeface="Calibri"/>
              </a:rPr>
              <a:t> </a:t>
            </a:r>
            <a:r>
              <a:rPr lang="en-US" sz="3591" dirty="0" err="1">
                <a:solidFill>
                  <a:prstClr val="black"/>
                </a:solidFill>
                <a:latin typeface="Calibri"/>
              </a:rPr>
              <a:t>đọc</a:t>
            </a:r>
            <a:r>
              <a:rPr lang="en-US" sz="3591" dirty="0">
                <a:solidFill>
                  <a:prstClr val="black"/>
                </a:solidFill>
                <a:latin typeface="Calibri"/>
              </a:rPr>
              <a:t>.</a:t>
            </a:r>
          </a:p>
          <a:p>
            <a:pPr defTabSz="912114">
              <a:lnSpc>
                <a:spcPct val="150000"/>
              </a:lnSpc>
            </a:pPr>
            <a:r>
              <a:rPr lang="en-US" sz="3591" dirty="0" err="1">
                <a:solidFill>
                  <a:prstClr val="black"/>
                </a:solidFill>
                <a:latin typeface="Calibri"/>
              </a:rPr>
              <a:t>Giải</a:t>
            </a:r>
            <a:r>
              <a:rPr lang="en-US" sz="3591" dirty="0">
                <a:solidFill>
                  <a:prstClr val="black"/>
                </a:solidFill>
                <a:latin typeface="Calibri"/>
              </a:rPr>
              <a:t> </a:t>
            </a:r>
            <a:r>
              <a:rPr lang="en-US" sz="3591" dirty="0" err="1">
                <a:solidFill>
                  <a:prstClr val="black"/>
                </a:solidFill>
                <a:latin typeface="Calibri"/>
              </a:rPr>
              <a:t>nghĩa</a:t>
            </a:r>
            <a:r>
              <a:rPr lang="en-US" sz="3591" dirty="0">
                <a:solidFill>
                  <a:prstClr val="black"/>
                </a:solidFill>
                <a:latin typeface="Calibri"/>
              </a:rPr>
              <a:t> </a:t>
            </a:r>
            <a:r>
              <a:rPr lang="en-US" sz="3591" dirty="0" err="1">
                <a:solidFill>
                  <a:prstClr val="black"/>
                </a:solidFill>
                <a:latin typeface="Calibri"/>
              </a:rPr>
              <a:t>từ</a:t>
            </a:r>
            <a:r>
              <a:rPr lang="en-US" sz="3591" dirty="0">
                <a:solidFill>
                  <a:prstClr val="black"/>
                </a:solidFill>
                <a:latin typeface="Calibri"/>
              </a:rPr>
              <a:t> </a:t>
            </a:r>
            <a:r>
              <a:rPr lang="en-US" sz="3591" dirty="0" err="1">
                <a:solidFill>
                  <a:prstClr val="black"/>
                </a:solidFill>
                <a:latin typeface="Calibri"/>
              </a:rPr>
              <a:t>cùng</a:t>
            </a:r>
            <a:r>
              <a:rPr lang="en-US" sz="3591" dirty="0">
                <a:solidFill>
                  <a:prstClr val="black"/>
                </a:solidFill>
                <a:latin typeface="Calibri"/>
              </a:rPr>
              <a:t> </a:t>
            </a:r>
            <a:r>
              <a:rPr lang="en-US" sz="3591" dirty="0" err="1">
                <a:solidFill>
                  <a:prstClr val="black"/>
                </a:solidFill>
                <a:latin typeface="Calibri"/>
              </a:rPr>
              <a:t>nhau</a:t>
            </a:r>
            <a:r>
              <a:rPr lang="en-US" sz="3591" dirty="0">
                <a:solidFill>
                  <a:prstClr val="black"/>
                </a:solidFill>
                <a:latin typeface="Calibri"/>
              </a:rPr>
              <a:t>.</a:t>
            </a:r>
          </a:p>
        </p:txBody>
      </p:sp>
      <p:pic>
        <p:nvPicPr>
          <p:cNvPr id="33" name="Graphic 32" descr="Clipboard outline">
            <a:extLst>
              <a:ext uri="{FF2B5EF4-FFF2-40B4-BE49-F238E27FC236}">
                <a16:creationId xmlns:a16="http://schemas.microsoft.com/office/drawing/2014/main" id="{05FD6745-C00F-B840-21F5-F4E84E5F38A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9594" y="3716418"/>
            <a:ext cx="498566" cy="498566"/>
          </a:xfrm>
          <a:prstGeom prst="rect">
            <a:avLst/>
          </a:prstGeom>
        </p:spPr>
      </p:pic>
      <p:pic>
        <p:nvPicPr>
          <p:cNvPr id="34" name="Graphic 33" descr="Clipboard outline">
            <a:extLst>
              <a:ext uri="{FF2B5EF4-FFF2-40B4-BE49-F238E27FC236}">
                <a16:creationId xmlns:a16="http://schemas.microsoft.com/office/drawing/2014/main" id="{A9B05326-139F-3388-BEC5-18FC99A7908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4650" y="4555483"/>
            <a:ext cx="498566" cy="498566"/>
          </a:xfrm>
          <a:prstGeom prst="rect">
            <a:avLst/>
          </a:prstGeom>
        </p:spPr>
      </p:pic>
      <p:pic>
        <p:nvPicPr>
          <p:cNvPr id="35" name="Graphic 34" descr="Clipboard outline">
            <a:extLst>
              <a:ext uri="{FF2B5EF4-FFF2-40B4-BE49-F238E27FC236}">
                <a16:creationId xmlns:a16="http://schemas.microsoft.com/office/drawing/2014/main" id="{B1B728D4-5052-9433-0BA4-E0578131788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9707" y="5394548"/>
            <a:ext cx="498566" cy="498566"/>
          </a:xfrm>
          <a:prstGeom prst="rect">
            <a:avLst/>
          </a:prstGeom>
        </p:spPr>
      </p:pic>
      <p:sp>
        <p:nvSpPr>
          <p:cNvPr id="36" name="Rectangle: Rounded Corners 35">
            <a:extLst>
              <a:ext uri="{FF2B5EF4-FFF2-40B4-BE49-F238E27FC236}">
                <a16:creationId xmlns:a16="http://schemas.microsoft.com/office/drawing/2014/main" id="{53970EC6-A1D1-65D1-7645-ACD18B4C8284}"/>
              </a:ext>
            </a:extLst>
          </p:cNvPr>
          <p:cNvSpPr/>
          <p:nvPr/>
        </p:nvSpPr>
        <p:spPr>
          <a:xfrm rot="10800000">
            <a:off x="6348398" y="3106750"/>
            <a:ext cx="5624645" cy="3530311"/>
          </a:xfrm>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693" y="336332"/>
                  <a:pt x="295452" y="53736"/>
                  <a:pt x="588397" y="0"/>
                </a:cubicBezTo>
                <a:cubicBezTo>
                  <a:pt x="2339160" y="73024"/>
                  <a:pt x="4511691" y="103427"/>
                  <a:pt x="5036248" y="0"/>
                </a:cubicBezTo>
                <a:cubicBezTo>
                  <a:pt x="5350506" y="-73689"/>
                  <a:pt x="5553422" y="241891"/>
                  <a:pt x="5624645" y="588397"/>
                </a:cubicBezTo>
                <a:cubicBezTo>
                  <a:pt x="5773087" y="1017556"/>
                  <a:pt x="5471420" y="1863489"/>
                  <a:pt x="5624645" y="2941914"/>
                </a:cubicBezTo>
                <a:cubicBezTo>
                  <a:pt x="5635480" y="3211885"/>
                  <a:pt x="5327272" y="3492264"/>
                  <a:pt x="5036248" y="3530311"/>
                </a:cubicBezTo>
                <a:cubicBezTo>
                  <a:pt x="3204987" y="3583225"/>
                  <a:pt x="1272991" y="3490961"/>
                  <a:pt x="588397" y="3530311"/>
                </a:cubicBezTo>
                <a:cubicBezTo>
                  <a:pt x="307120" y="3525372"/>
                  <a:pt x="-113042" y="3289230"/>
                  <a:pt x="0" y="2941914"/>
                </a:cubicBezTo>
                <a:cubicBezTo>
                  <a:pt x="55834" y="2556198"/>
                  <a:pt x="-43573" y="1205510"/>
                  <a:pt x="0" y="588397"/>
                </a:cubicBezTo>
                <a:close/>
              </a:path>
              <a:path w="5624645" h="3530311" stroke="0" extrusionOk="0">
                <a:moveTo>
                  <a:pt x="0" y="588397"/>
                </a:moveTo>
                <a:cubicBezTo>
                  <a:pt x="31185" y="301674"/>
                  <a:pt x="283510" y="32258"/>
                  <a:pt x="588397" y="0"/>
                </a:cubicBezTo>
                <a:cubicBezTo>
                  <a:pt x="1208975" y="-176461"/>
                  <a:pt x="3347866" y="-49941"/>
                  <a:pt x="5036248" y="0"/>
                </a:cubicBezTo>
                <a:cubicBezTo>
                  <a:pt x="5312480" y="-19977"/>
                  <a:pt x="5657087" y="233558"/>
                  <a:pt x="5624645" y="588397"/>
                </a:cubicBezTo>
                <a:cubicBezTo>
                  <a:pt x="5749886" y="1423802"/>
                  <a:pt x="5733509" y="2219830"/>
                  <a:pt x="5624645" y="2941914"/>
                </a:cubicBezTo>
                <a:cubicBezTo>
                  <a:pt x="5600351" y="3258877"/>
                  <a:pt x="5338971" y="3523471"/>
                  <a:pt x="5036248" y="3530311"/>
                </a:cubicBezTo>
                <a:cubicBezTo>
                  <a:pt x="4434899" y="3299436"/>
                  <a:pt x="1091317" y="3651555"/>
                  <a:pt x="588397" y="3530311"/>
                </a:cubicBezTo>
                <a:cubicBezTo>
                  <a:pt x="229486" y="3556071"/>
                  <a:pt x="-19861" y="3241673"/>
                  <a:pt x="0" y="2941914"/>
                </a:cubicBezTo>
                <a:cubicBezTo>
                  <a:pt x="33986" y="2413941"/>
                  <a:pt x="57959" y="1037946"/>
                  <a:pt x="0" y="588397"/>
                </a:cubicBezTo>
                <a:close/>
              </a:path>
              <a:path w="5624645" h="3530311" fill="none" stroke="0" extrusionOk="0">
                <a:moveTo>
                  <a:pt x="0" y="588397"/>
                </a:moveTo>
                <a:cubicBezTo>
                  <a:pt x="21760" y="333535"/>
                  <a:pt x="284633" y="41658"/>
                  <a:pt x="588397" y="0"/>
                </a:cubicBezTo>
                <a:cubicBezTo>
                  <a:pt x="2401077" y="107262"/>
                  <a:pt x="4473242" y="84471"/>
                  <a:pt x="5036248" y="0"/>
                </a:cubicBezTo>
                <a:cubicBezTo>
                  <a:pt x="5328456" y="-50844"/>
                  <a:pt x="5586824" y="203892"/>
                  <a:pt x="5624645" y="588397"/>
                </a:cubicBezTo>
                <a:cubicBezTo>
                  <a:pt x="5740596" y="972914"/>
                  <a:pt x="5598231" y="1714626"/>
                  <a:pt x="5624645" y="2941914"/>
                </a:cubicBezTo>
                <a:cubicBezTo>
                  <a:pt x="5583403" y="3251188"/>
                  <a:pt x="5323037" y="3500839"/>
                  <a:pt x="5036248" y="3530311"/>
                </a:cubicBezTo>
                <a:cubicBezTo>
                  <a:pt x="3113791" y="3452545"/>
                  <a:pt x="1211081" y="3481467"/>
                  <a:pt x="588397" y="3530311"/>
                </a:cubicBezTo>
                <a:cubicBezTo>
                  <a:pt x="256346" y="3525934"/>
                  <a:pt x="-93993" y="3265752"/>
                  <a:pt x="0" y="2941914"/>
                </a:cubicBezTo>
                <a:cubicBezTo>
                  <a:pt x="33867" y="2625387"/>
                  <a:pt x="-23008" y="1328715"/>
                  <a:pt x="0" y="58839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395" y="328256"/>
                          <a:pt x="269630" y="10399"/>
                          <a:pt x="588397" y="0"/>
                        </a:cubicBezTo>
                        <a:cubicBezTo>
                          <a:pt x="2349216" y="72427"/>
                          <a:pt x="4492840" y="61419"/>
                          <a:pt x="5036248" y="0"/>
                        </a:cubicBezTo>
                        <a:cubicBezTo>
                          <a:pt x="5356983" y="-29102"/>
                          <a:pt x="5566077" y="245719"/>
                          <a:pt x="5624645" y="588397"/>
                        </a:cubicBezTo>
                        <a:cubicBezTo>
                          <a:pt x="5725521" y="985731"/>
                          <a:pt x="5517332" y="1772907"/>
                          <a:pt x="5624645" y="2941914"/>
                        </a:cubicBezTo>
                        <a:cubicBezTo>
                          <a:pt x="5631144" y="3233892"/>
                          <a:pt x="5336952" y="3503116"/>
                          <a:pt x="5036248" y="3530311"/>
                        </a:cubicBezTo>
                        <a:cubicBezTo>
                          <a:pt x="3140287" y="3560138"/>
                          <a:pt x="1269820" y="3451005"/>
                          <a:pt x="588397" y="3530311"/>
                        </a:cubicBezTo>
                        <a:cubicBezTo>
                          <a:pt x="272783" y="3529254"/>
                          <a:pt x="-63704" y="3279474"/>
                          <a:pt x="0" y="2941914"/>
                        </a:cubicBezTo>
                        <a:cubicBezTo>
                          <a:pt x="50037" y="2566990"/>
                          <a:pt x="770" y="1319895"/>
                          <a:pt x="0" y="588397"/>
                        </a:cubicBezTo>
                        <a:close/>
                      </a:path>
                      <a:path w="5624645" h="3530311" stroke="0" extrusionOk="0">
                        <a:moveTo>
                          <a:pt x="0" y="588397"/>
                        </a:moveTo>
                        <a:cubicBezTo>
                          <a:pt x="42334" y="274973"/>
                          <a:pt x="284705" y="44317"/>
                          <a:pt x="588397" y="0"/>
                        </a:cubicBezTo>
                        <a:cubicBezTo>
                          <a:pt x="1182069" y="123000"/>
                          <a:pt x="3313447" y="-96860"/>
                          <a:pt x="5036248" y="0"/>
                        </a:cubicBezTo>
                        <a:cubicBezTo>
                          <a:pt x="5332367" y="-21983"/>
                          <a:pt x="5641168" y="230122"/>
                          <a:pt x="5624645" y="588397"/>
                        </a:cubicBezTo>
                        <a:cubicBezTo>
                          <a:pt x="5627818" y="1438499"/>
                          <a:pt x="5718912" y="2216737"/>
                          <a:pt x="5624645" y="2941914"/>
                        </a:cubicBezTo>
                        <a:cubicBezTo>
                          <a:pt x="5595079" y="3277588"/>
                          <a:pt x="5347172" y="3528013"/>
                          <a:pt x="5036248" y="3530311"/>
                        </a:cubicBezTo>
                        <a:cubicBezTo>
                          <a:pt x="4428124" y="3369604"/>
                          <a:pt x="1103177" y="3569978"/>
                          <a:pt x="588397" y="3530311"/>
                        </a:cubicBezTo>
                        <a:cubicBezTo>
                          <a:pt x="217308" y="3520995"/>
                          <a:pt x="-16154" y="3259559"/>
                          <a:pt x="0" y="2941914"/>
                        </a:cubicBezTo>
                        <a:cubicBezTo>
                          <a:pt x="32216" y="2438599"/>
                          <a:pt x="57206" y="1049858"/>
                          <a:pt x="0" y="5883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37" name="Rectangle: Rounded Corners 36">
            <a:extLst>
              <a:ext uri="{FF2B5EF4-FFF2-40B4-BE49-F238E27FC236}">
                <a16:creationId xmlns:a16="http://schemas.microsoft.com/office/drawing/2014/main" id="{62E91DB6-3C88-C20A-1281-5CA368F61339}"/>
              </a:ext>
            </a:extLst>
          </p:cNvPr>
          <p:cNvSpPr/>
          <p:nvPr/>
        </p:nvSpPr>
        <p:spPr>
          <a:xfrm>
            <a:off x="6400800" y="3505200"/>
            <a:ext cx="5354272" cy="2792482"/>
          </a:xfrm>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 name="connsiteX0" fmla="*/ 0 w 5354272"/>
              <a:gd name="connsiteY0" fmla="*/ 465423 h 2792482"/>
              <a:gd name="connsiteX1" fmla="*/ 465423 w 5354272"/>
              <a:gd name="connsiteY1" fmla="*/ 0 h 2792482"/>
              <a:gd name="connsiteX2" fmla="*/ 1185810 w 5354272"/>
              <a:gd name="connsiteY2" fmla="*/ 0 h 2792482"/>
              <a:gd name="connsiteX3" fmla="*/ 1685025 w 5354272"/>
              <a:gd name="connsiteY3" fmla="*/ 0 h 2792482"/>
              <a:gd name="connsiteX4" fmla="*/ 2361177 w 5354272"/>
              <a:gd name="connsiteY4" fmla="*/ 0 h 2792482"/>
              <a:gd name="connsiteX5" fmla="*/ 2904626 w 5354272"/>
              <a:gd name="connsiteY5" fmla="*/ 0 h 2792482"/>
              <a:gd name="connsiteX6" fmla="*/ 3625013 w 5354272"/>
              <a:gd name="connsiteY6" fmla="*/ 0 h 2792482"/>
              <a:gd name="connsiteX7" fmla="*/ 4345400 w 5354272"/>
              <a:gd name="connsiteY7" fmla="*/ 0 h 2792482"/>
              <a:gd name="connsiteX8" fmla="*/ 4888849 w 5354272"/>
              <a:gd name="connsiteY8" fmla="*/ 0 h 2792482"/>
              <a:gd name="connsiteX9" fmla="*/ 5354272 w 5354272"/>
              <a:gd name="connsiteY9" fmla="*/ 465423 h 2792482"/>
              <a:gd name="connsiteX10" fmla="*/ 5354272 w 5354272"/>
              <a:gd name="connsiteY10" fmla="*/ 1104585 h 2792482"/>
              <a:gd name="connsiteX11" fmla="*/ 5354272 w 5354272"/>
              <a:gd name="connsiteY11" fmla="*/ 1706514 h 2792482"/>
              <a:gd name="connsiteX12" fmla="*/ 5354272 w 5354272"/>
              <a:gd name="connsiteY12" fmla="*/ 2327059 h 2792482"/>
              <a:gd name="connsiteX13" fmla="*/ 4888849 w 5354272"/>
              <a:gd name="connsiteY13" fmla="*/ 2792482 h 2792482"/>
              <a:gd name="connsiteX14" fmla="*/ 4301165 w 5354272"/>
              <a:gd name="connsiteY14" fmla="*/ 2792482 h 2792482"/>
              <a:gd name="connsiteX15" fmla="*/ 3669247 w 5354272"/>
              <a:gd name="connsiteY15" fmla="*/ 2792482 h 2792482"/>
              <a:gd name="connsiteX16" fmla="*/ 2993095 w 5354272"/>
              <a:gd name="connsiteY16" fmla="*/ 2792482 h 2792482"/>
              <a:gd name="connsiteX17" fmla="*/ 2361177 w 5354272"/>
              <a:gd name="connsiteY17" fmla="*/ 2792482 h 2792482"/>
              <a:gd name="connsiteX18" fmla="*/ 1773493 w 5354272"/>
              <a:gd name="connsiteY18" fmla="*/ 2792482 h 2792482"/>
              <a:gd name="connsiteX19" fmla="*/ 1274278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669281 h 2792482"/>
              <a:gd name="connsiteX23" fmla="*/ 0 w 5354272"/>
              <a:gd name="connsiteY23" fmla="*/ 1011503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30931" y="164804"/>
                  <a:pt x="214398" y="24460"/>
                  <a:pt x="465423" y="0"/>
                </a:cubicBezTo>
                <a:cubicBezTo>
                  <a:pt x="613856" y="42612"/>
                  <a:pt x="822797" y="-10375"/>
                  <a:pt x="964638" y="0"/>
                </a:cubicBezTo>
                <a:cubicBezTo>
                  <a:pt x="1095827" y="-3495"/>
                  <a:pt x="1353936" y="1599"/>
                  <a:pt x="1596556" y="0"/>
                </a:cubicBezTo>
                <a:cubicBezTo>
                  <a:pt x="1836360" y="-2555"/>
                  <a:pt x="1974582" y="13037"/>
                  <a:pt x="2095771" y="0"/>
                </a:cubicBezTo>
                <a:cubicBezTo>
                  <a:pt x="2288347" y="9124"/>
                  <a:pt x="2478226" y="-503"/>
                  <a:pt x="2727689" y="0"/>
                </a:cubicBezTo>
                <a:cubicBezTo>
                  <a:pt x="2978966" y="-30887"/>
                  <a:pt x="3296503" y="-5207"/>
                  <a:pt x="3448076" y="0"/>
                </a:cubicBezTo>
                <a:cubicBezTo>
                  <a:pt x="3571611" y="-15043"/>
                  <a:pt x="3868120" y="-71957"/>
                  <a:pt x="4079994" y="0"/>
                </a:cubicBezTo>
                <a:cubicBezTo>
                  <a:pt x="4239963" y="38442"/>
                  <a:pt x="4653408" y="-15852"/>
                  <a:pt x="4888849" y="0"/>
                </a:cubicBezTo>
                <a:cubicBezTo>
                  <a:pt x="5207665" y="40167"/>
                  <a:pt x="5352886" y="264570"/>
                  <a:pt x="5354272" y="465423"/>
                </a:cubicBezTo>
                <a:cubicBezTo>
                  <a:pt x="5367828" y="703940"/>
                  <a:pt x="5323411" y="915319"/>
                  <a:pt x="5354272" y="1067352"/>
                </a:cubicBezTo>
                <a:cubicBezTo>
                  <a:pt x="5375190" y="1209656"/>
                  <a:pt x="5361669" y="1478325"/>
                  <a:pt x="5354272" y="1632048"/>
                </a:cubicBezTo>
                <a:cubicBezTo>
                  <a:pt x="5304967" y="1743125"/>
                  <a:pt x="5335203" y="2118082"/>
                  <a:pt x="5354272" y="2327059"/>
                </a:cubicBezTo>
                <a:cubicBezTo>
                  <a:pt x="5331869" y="2525543"/>
                  <a:pt x="5218918" y="2815667"/>
                  <a:pt x="4888849" y="2792482"/>
                </a:cubicBezTo>
                <a:cubicBezTo>
                  <a:pt x="4609444" y="2776078"/>
                  <a:pt x="4400384" y="2800823"/>
                  <a:pt x="4256931" y="2792482"/>
                </a:cubicBezTo>
                <a:cubicBezTo>
                  <a:pt x="4102003" y="2797550"/>
                  <a:pt x="3949997" y="2827686"/>
                  <a:pt x="3713482" y="2792482"/>
                </a:cubicBezTo>
                <a:cubicBezTo>
                  <a:pt x="3453484" y="2812459"/>
                  <a:pt x="3338558" y="2788568"/>
                  <a:pt x="3170032" y="2792482"/>
                </a:cubicBezTo>
                <a:cubicBezTo>
                  <a:pt x="3003722" y="2800459"/>
                  <a:pt x="2677129" y="2784012"/>
                  <a:pt x="2538114" y="2792482"/>
                </a:cubicBezTo>
                <a:cubicBezTo>
                  <a:pt x="2440476" y="2789277"/>
                  <a:pt x="2045637" y="2789926"/>
                  <a:pt x="1817728" y="2792482"/>
                </a:cubicBezTo>
                <a:cubicBezTo>
                  <a:pt x="1578936" y="2800037"/>
                  <a:pt x="1493786" y="2785980"/>
                  <a:pt x="1318512" y="2792482"/>
                </a:cubicBezTo>
                <a:cubicBezTo>
                  <a:pt x="1145028" y="2779430"/>
                  <a:pt x="646404" y="2867760"/>
                  <a:pt x="465423" y="2792482"/>
                </a:cubicBezTo>
                <a:cubicBezTo>
                  <a:pt x="147925" y="2819620"/>
                  <a:pt x="-18655" y="2627597"/>
                  <a:pt x="0" y="2327059"/>
                </a:cubicBezTo>
                <a:cubicBezTo>
                  <a:pt x="-15073" y="2176938"/>
                  <a:pt x="48222" y="2003711"/>
                  <a:pt x="0" y="1725130"/>
                </a:cubicBezTo>
                <a:cubicBezTo>
                  <a:pt x="-26804" y="1437266"/>
                  <a:pt x="-8609" y="1376358"/>
                  <a:pt x="0" y="1123201"/>
                </a:cubicBezTo>
                <a:cubicBezTo>
                  <a:pt x="-24779" y="863141"/>
                  <a:pt x="-13071" y="685501"/>
                  <a:pt x="0" y="465423"/>
                </a:cubicBezTo>
                <a:close/>
              </a:path>
              <a:path w="5354272" h="2792482" stroke="0" extrusionOk="0">
                <a:moveTo>
                  <a:pt x="0" y="465423"/>
                </a:moveTo>
                <a:cubicBezTo>
                  <a:pt x="-27662" y="175184"/>
                  <a:pt x="187459" y="25341"/>
                  <a:pt x="465423" y="0"/>
                </a:cubicBezTo>
                <a:cubicBezTo>
                  <a:pt x="676588" y="-40865"/>
                  <a:pt x="898404" y="-16089"/>
                  <a:pt x="1185810" y="0"/>
                </a:cubicBezTo>
                <a:cubicBezTo>
                  <a:pt x="1461393" y="25936"/>
                  <a:pt x="1518652" y="17868"/>
                  <a:pt x="1685025" y="0"/>
                </a:cubicBezTo>
                <a:cubicBezTo>
                  <a:pt x="1847577" y="-19543"/>
                  <a:pt x="2073019" y="49827"/>
                  <a:pt x="2361177" y="0"/>
                </a:cubicBezTo>
                <a:cubicBezTo>
                  <a:pt x="2632274" y="-6771"/>
                  <a:pt x="2735335" y="-9731"/>
                  <a:pt x="2904626" y="0"/>
                </a:cubicBezTo>
                <a:cubicBezTo>
                  <a:pt x="3040588" y="37681"/>
                  <a:pt x="3445735" y="-22261"/>
                  <a:pt x="3625013" y="0"/>
                </a:cubicBezTo>
                <a:cubicBezTo>
                  <a:pt x="3809545" y="23724"/>
                  <a:pt x="4156269" y="-66019"/>
                  <a:pt x="4345400" y="0"/>
                </a:cubicBezTo>
                <a:cubicBezTo>
                  <a:pt x="4547659" y="38118"/>
                  <a:pt x="4608679" y="-9167"/>
                  <a:pt x="4888849" y="0"/>
                </a:cubicBezTo>
                <a:cubicBezTo>
                  <a:pt x="5126976" y="32633"/>
                  <a:pt x="5352035" y="184500"/>
                  <a:pt x="5354272" y="465423"/>
                </a:cubicBezTo>
                <a:cubicBezTo>
                  <a:pt x="5337879" y="587055"/>
                  <a:pt x="5348829" y="812452"/>
                  <a:pt x="5354272" y="1104585"/>
                </a:cubicBezTo>
                <a:cubicBezTo>
                  <a:pt x="5336431" y="1401928"/>
                  <a:pt x="5341465" y="1411138"/>
                  <a:pt x="5354272" y="1706514"/>
                </a:cubicBezTo>
                <a:cubicBezTo>
                  <a:pt x="5352732" y="2002015"/>
                  <a:pt x="5355665" y="2218477"/>
                  <a:pt x="5354272" y="2327059"/>
                </a:cubicBezTo>
                <a:cubicBezTo>
                  <a:pt x="5370847" y="2615690"/>
                  <a:pt x="5181388" y="2779340"/>
                  <a:pt x="4888849" y="2792482"/>
                </a:cubicBezTo>
                <a:cubicBezTo>
                  <a:pt x="4660794" y="2763597"/>
                  <a:pt x="4471885" y="2776003"/>
                  <a:pt x="4301165" y="2792482"/>
                </a:cubicBezTo>
                <a:cubicBezTo>
                  <a:pt x="4154366" y="2799924"/>
                  <a:pt x="3969450" y="2805145"/>
                  <a:pt x="3669247" y="2792482"/>
                </a:cubicBezTo>
                <a:cubicBezTo>
                  <a:pt x="3338483" y="2790286"/>
                  <a:pt x="3209568" y="2806102"/>
                  <a:pt x="2993095" y="2792482"/>
                </a:cubicBezTo>
                <a:cubicBezTo>
                  <a:pt x="2767004" y="2792844"/>
                  <a:pt x="2670363" y="2784761"/>
                  <a:pt x="2361177" y="2792482"/>
                </a:cubicBezTo>
                <a:cubicBezTo>
                  <a:pt x="2084130" y="2772359"/>
                  <a:pt x="1906976" y="2784645"/>
                  <a:pt x="1773493" y="2792482"/>
                </a:cubicBezTo>
                <a:cubicBezTo>
                  <a:pt x="1669842" y="2807050"/>
                  <a:pt x="1448182" y="2829651"/>
                  <a:pt x="1274278" y="2792482"/>
                </a:cubicBezTo>
                <a:cubicBezTo>
                  <a:pt x="1128122" y="2776198"/>
                  <a:pt x="693121" y="2816583"/>
                  <a:pt x="465423" y="2792482"/>
                </a:cubicBezTo>
                <a:cubicBezTo>
                  <a:pt x="170428" y="2808201"/>
                  <a:pt x="58234" y="2590112"/>
                  <a:pt x="0" y="2327059"/>
                </a:cubicBezTo>
                <a:cubicBezTo>
                  <a:pt x="36520" y="2156362"/>
                  <a:pt x="-22613" y="1945936"/>
                  <a:pt x="0" y="1669281"/>
                </a:cubicBezTo>
                <a:cubicBezTo>
                  <a:pt x="18154" y="1394601"/>
                  <a:pt x="-42233" y="1240619"/>
                  <a:pt x="0" y="1011503"/>
                </a:cubicBezTo>
                <a:cubicBezTo>
                  <a:pt x="31416" y="771612"/>
                  <a:pt x="-28059" y="747787"/>
                  <a:pt x="0" y="465423"/>
                </a:cubicBezTo>
                <a:close/>
              </a:path>
              <a:path w="5354272" h="2792482" fill="none" stroke="0" extrusionOk="0">
                <a:moveTo>
                  <a:pt x="0" y="465423"/>
                </a:moveTo>
                <a:cubicBezTo>
                  <a:pt x="60759" y="195410"/>
                  <a:pt x="212280" y="52184"/>
                  <a:pt x="465423" y="0"/>
                </a:cubicBezTo>
                <a:cubicBezTo>
                  <a:pt x="601805" y="23955"/>
                  <a:pt x="833513" y="-14372"/>
                  <a:pt x="964638" y="0"/>
                </a:cubicBezTo>
                <a:cubicBezTo>
                  <a:pt x="1069736" y="7941"/>
                  <a:pt x="1357133" y="-1313"/>
                  <a:pt x="1596556" y="0"/>
                </a:cubicBezTo>
                <a:cubicBezTo>
                  <a:pt x="1854388" y="-19495"/>
                  <a:pt x="1977213" y="-17297"/>
                  <a:pt x="2095771" y="0"/>
                </a:cubicBezTo>
                <a:cubicBezTo>
                  <a:pt x="2217835" y="7812"/>
                  <a:pt x="2468343" y="13762"/>
                  <a:pt x="2727689" y="0"/>
                </a:cubicBezTo>
                <a:cubicBezTo>
                  <a:pt x="2960550" y="-28424"/>
                  <a:pt x="3290696" y="3533"/>
                  <a:pt x="3448076" y="0"/>
                </a:cubicBezTo>
                <a:cubicBezTo>
                  <a:pt x="3587461" y="968"/>
                  <a:pt x="3861128" y="-31028"/>
                  <a:pt x="4079994" y="0"/>
                </a:cubicBezTo>
                <a:cubicBezTo>
                  <a:pt x="4276520" y="38278"/>
                  <a:pt x="4648303" y="42227"/>
                  <a:pt x="4888849" y="0"/>
                </a:cubicBezTo>
                <a:cubicBezTo>
                  <a:pt x="5163059" y="57996"/>
                  <a:pt x="5364987" y="292399"/>
                  <a:pt x="5354272" y="465423"/>
                </a:cubicBezTo>
                <a:cubicBezTo>
                  <a:pt x="5360927" y="713030"/>
                  <a:pt x="5358057" y="918387"/>
                  <a:pt x="5354272" y="1067352"/>
                </a:cubicBezTo>
                <a:cubicBezTo>
                  <a:pt x="5352696" y="1214422"/>
                  <a:pt x="5354850" y="1483593"/>
                  <a:pt x="5354272" y="1632048"/>
                </a:cubicBezTo>
                <a:cubicBezTo>
                  <a:pt x="5360996" y="1789159"/>
                  <a:pt x="5327585" y="2138167"/>
                  <a:pt x="5354272" y="2327059"/>
                </a:cubicBezTo>
                <a:cubicBezTo>
                  <a:pt x="5353610" y="2530011"/>
                  <a:pt x="5171311" y="2756566"/>
                  <a:pt x="4888849" y="2792482"/>
                </a:cubicBezTo>
                <a:cubicBezTo>
                  <a:pt x="4635760" y="2778092"/>
                  <a:pt x="4418343" y="2802202"/>
                  <a:pt x="4256931" y="2792482"/>
                </a:cubicBezTo>
                <a:cubicBezTo>
                  <a:pt x="4104710" y="2802847"/>
                  <a:pt x="3930389" y="2804460"/>
                  <a:pt x="3713482" y="2792482"/>
                </a:cubicBezTo>
                <a:cubicBezTo>
                  <a:pt x="3477402" y="2767320"/>
                  <a:pt x="3317649" y="2790086"/>
                  <a:pt x="3170032" y="2792482"/>
                </a:cubicBezTo>
                <a:cubicBezTo>
                  <a:pt x="3018964" y="2796166"/>
                  <a:pt x="2677558" y="2754072"/>
                  <a:pt x="2538114" y="2792482"/>
                </a:cubicBezTo>
                <a:cubicBezTo>
                  <a:pt x="2400046" y="2751062"/>
                  <a:pt x="2085226" y="2833008"/>
                  <a:pt x="1817728" y="2792482"/>
                </a:cubicBezTo>
                <a:cubicBezTo>
                  <a:pt x="1560718" y="2781630"/>
                  <a:pt x="1503205" y="2788123"/>
                  <a:pt x="1318512" y="2792482"/>
                </a:cubicBezTo>
                <a:cubicBezTo>
                  <a:pt x="1195760" y="2794694"/>
                  <a:pt x="678225" y="2835559"/>
                  <a:pt x="465423" y="2792482"/>
                </a:cubicBezTo>
                <a:cubicBezTo>
                  <a:pt x="190723" y="2777404"/>
                  <a:pt x="-28472" y="2578797"/>
                  <a:pt x="0" y="2327059"/>
                </a:cubicBezTo>
                <a:cubicBezTo>
                  <a:pt x="23790" y="2146120"/>
                  <a:pt x="20941" y="2036985"/>
                  <a:pt x="0" y="1725130"/>
                </a:cubicBezTo>
                <a:cubicBezTo>
                  <a:pt x="-20343" y="1434845"/>
                  <a:pt x="-6887" y="1376012"/>
                  <a:pt x="0" y="1123201"/>
                </a:cubicBezTo>
                <a:cubicBezTo>
                  <a:pt x="6169" y="852092"/>
                  <a:pt x="-28850" y="671402"/>
                  <a:pt x="0" y="465423"/>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2778" y="179606"/>
                          <a:pt x="203461" y="33809"/>
                          <a:pt x="465423" y="0"/>
                        </a:cubicBezTo>
                        <a:cubicBezTo>
                          <a:pt x="594673" y="19164"/>
                          <a:pt x="840429" y="-22507"/>
                          <a:pt x="964638" y="0"/>
                        </a:cubicBezTo>
                        <a:cubicBezTo>
                          <a:pt x="1088848" y="22507"/>
                          <a:pt x="1352711" y="7603"/>
                          <a:pt x="1596556" y="0"/>
                        </a:cubicBezTo>
                        <a:cubicBezTo>
                          <a:pt x="1840401" y="-7603"/>
                          <a:pt x="1954275" y="-772"/>
                          <a:pt x="2095771" y="0"/>
                        </a:cubicBezTo>
                        <a:cubicBezTo>
                          <a:pt x="2237267" y="772"/>
                          <a:pt x="2492178" y="17663"/>
                          <a:pt x="2727689" y="0"/>
                        </a:cubicBezTo>
                        <a:cubicBezTo>
                          <a:pt x="2963200" y="-17663"/>
                          <a:pt x="3301985" y="-2322"/>
                          <a:pt x="3448076" y="0"/>
                        </a:cubicBezTo>
                        <a:cubicBezTo>
                          <a:pt x="3594167" y="2322"/>
                          <a:pt x="3879194" y="-22844"/>
                          <a:pt x="4079994" y="0"/>
                        </a:cubicBezTo>
                        <a:cubicBezTo>
                          <a:pt x="4280794" y="22844"/>
                          <a:pt x="4668961" y="34564"/>
                          <a:pt x="4888849" y="0"/>
                        </a:cubicBezTo>
                        <a:cubicBezTo>
                          <a:pt x="5162310" y="37713"/>
                          <a:pt x="5347884" y="263694"/>
                          <a:pt x="5354272" y="465423"/>
                        </a:cubicBezTo>
                        <a:cubicBezTo>
                          <a:pt x="5379000" y="711957"/>
                          <a:pt x="5354383" y="910200"/>
                          <a:pt x="5354272" y="1067352"/>
                        </a:cubicBezTo>
                        <a:cubicBezTo>
                          <a:pt x="5354161" y="1224504"/>
                          <a:pt x="5365133" y="1486703"/>
                          <a:pt x="5354272" y="1632048"/>
                        </a:cubicBezTo>
                        <a:cubicBezTo>
                          <a:pt x="5343411" y="1777393"/>
                          <a:pt x="5346468" y="2100912"/>
                          <a:pt x="5354272" y="2327059"/>
                        </a:cubicBezTo>
                        <a:cubicBezTo>
                          <a:pt x="5347364" y="2561713"/>
                          <a:pt x="5206264" y="2795749"/>
                          <a:pt x="4888849" y="2792482"/>
                        </a:cubicBezTo>
                        <a:cubicBezTo>
                          <a:pt x="4620753" y="2772737"/>
                          <a:pt x="4416681" y="2781266"/>
                          <a:pt x="4256931" y="2792482"/>
                        </a:cubicBezTo>
                        <a:cubicBezTo>
                          <a:pt x="4097181" y="2803698"/>
                          <a:pt x="3959763" y="2798652"/>
                          <a:pt x="3713482" y="2792482"/>
                        </a:cubicBezTo>
                        <a:cubicBezTo>
                          <a:pt x="3467201" y="2786312"/>
                          <a:pt x="3319052" y="2793704"/>
                          <a:pt x="3170032" y="2792482"/>
                        </a:cubicBezTo>
                        <a:cubicBezTo>
                          <a:pt x="3021012" y="2791261"/>
                          <a:pt x="2680598" y="2784748"/>
                          <a:pt x="2538114" y="2792482"/>
                        </a:cubicBezTo>
                        <a:cubicBezTo>
                          <a:pt x="2395630" y="2800216"/>
                          <a:pt x="2064235" y="2804393"/>
                          <a:pt x="1817728" y="2792482"/>
                        </a:cubicBezTo>
                        <a:cubicBezTo>
                          <a:pt x="1571221" y="2780571"/>
                          <a:pt x="1487411" y="2784714"/>
                          <a:pt x="1318512" y="2792482"/>
                        </a:cubicBezTo>
                        <a:cubicBezTo>
                          <a:pt x="1149613" y="2800250"/>
                          <a:pt x="668290" y="2833454"/>
                          <a:pt x="465423" y="2792482"/>
                        </a:cubicBezTo>
                        <a:cubicBezTo>
                          <a:pt x="187059" y="2790407"/>
                          <a:pt x="-10750" y="2588611"/>
                          <a:pt x="0" y="2327059"/>
                        </a:cubicBezTo>
                        <a:cubicBezTo>
                          <a:pt x="20826" y="2176822"/>
                          <a:pt x="22975" y="2022997"/>
                          <a:pt x="0" y="1725130"/>
                        </a:cubicBezTo>
                        <a:cubicBezTo>
                          <a:pt x="-22975" y="1427263"/>
                          <a:pt x="-5378" y="1383293"/>
                          <a:pt x="0" y="1123201"/>
                        </a:cubicBezTo>
                        <a:cubicBezTo>
                          <a:pt x="5378" y="863109"/>
                          <a:pt x="-30969" y="704916"/>
                          <a:pt x="0" y="465423"/>
                        </a:cubicBezTo>
                        <a:close/>
                      </a:path>
                      <a:path w="5354272" h="2792482" stroke="0" extrusionOk="0">
                        <a:moveTo>
                          <a:pt x="0" y="465423"/>
                        </a:moveTo>
                        <a:cubicBezTo>
                          <a:pt x="14074" y="212213"/>
                          <a:pt x="215111" y="14030"/>
                          <a:pt x="465423" y="0"/>
                        </a:cubicBezTo>
                        <a:cubicBezTo>
                          <a:pt x="692914" y="-31875"/>
                          <a:pt x="903109" y="-27905"/>
                          <a:pt x="1185810" y="0"/>
                        </a:cubicBezTo>
                        <a:cubicBezTo>
                          <a:pt x="1468511" y="27905"/>
                          <a:pt x="1521958" y="10300"/>
                          <a:pt x="1685025" y="0"/>
                        </a:cubicBezTo>
                        <a:cubicBezTo>
                          <a:pt x="1848092" y="-10300"/>
                          <a:pt x="2090212" y="13254"/>
                          <a:pt x="2361177" y="0"/>
                        </a:cubicBezTo>
                        <a:cubicBezTo>
                          <a:pt x="2632142" y="-13254"/>
                          <a:pt x="2749949" y="-7571"/>
                          <a:pt x="2904626" y="0"/>
                        </a:cubicBezTo>
                        <a:cubicBezTo>
                          <a:pt x="3059303" y="7571"/>
                          <a:pt x="3425152" y="10733"/>
                          <a:pt x="3625013" y="0"/>
                        </a:cubicBezTo>
                        <a:cubicBezTo>
                          <a:pt x="3824874" y="-10733"/>
                          <a:pt x="4144253" y="-35419"/>
                          <a:pt x="4345400" y="0"/>
                        </a:cubicBezTo>
                        <a:cubicBezTo>
                          <a:pt x="4546547" y="35419"/>
                          <a:pt x="4625310" y="-1513"/>
                          <a:pt x="4888849" y="0"/>
                        </a:cubicBezTo>
                        <a:cubicBezTo>
                          <a:pt x="5133409" y="38208"/>
                          <a:pt x="5299737" y="207446"/>
                          <a:pt x="5354272" y="465423"/>
                        </a:cubicBezTo>
                        <a:cubicBezTo>
                          <a:pt x="5344572" y="607582"/>
                          <a:pt x="5371867" y="806632"/>
                          <a:pt x="5354272" y="1104585"/>
                        </a:cubicBezTo>
                        <a:cubicBezTo>
                          <a:pt x="5336677" y="1402538"/>
                          <a:pt x="5341444" y="1413284"/>
                          <a:pt x="5354272" y="1706514"/>
                        </a:cubicBezTo>
                        <a:cubicBezTo>
                          <a:pt x="5367100" y="1999744"/>
                          <a:pt x="5369168" y="2198816"/>
                          <a:pt x="5354272" y="2327059"/>
                        </a:cubicBezTo>
                        <a:cubicBezTo>
                          <a:pt x="5346195" y="2581662"/>
                          <a:pt x="5181807" y="2816510"/>
                          <a:pt x="4888849" y="2792482"/>
                        </a:cubicBezTo>
                        <a:cubicBezTo>
                          <a:pt x="4666874" y="2767325"/>
                          <a:pt x="4475823" y="2778680"/>
                          <a:pt x="4301165" y="2792482"/>
                        </a:cubicBezTo>
                        <a:cubicBezTo>
                          <a:pt x="4126507" y="2806284"/>
                          <a:pt x="3964236" y="2802501"/>
                          <a:pt x="3669247" y="2792482"/>
                        </a:cubicBezTo>
                        <a:cubicBezTo>
                          <a:pt x="3374258" y="2782463"/>
                          <a:pt x="3222900" y="2778509"/>
                          <a:pt x="2993095" y="2792482"/>
                        </a:cubicBezTo>
                        <a:cubicBezTo>
                          <a:pt x="2763290" y="2806455"/>
                          <a:pt x="2662554" y="2795745"/>
                          <a:pt x="2361177" y="2792482"/>
                        </a:cubicBezTo>
                        <a:cubicBezTo>
                          <a:pt x="2059800" y="2789219"/>
                          <a:pt x="1897168" y="2783688"/>
                          <a:pt x="1773493" y="2792482"/>
                        </a:cubicBezTo>
                        <a:cubicBezTo>
                          <a:pt x="1649818" y="2801276"/>
                          <a:pt x="1461773" y="2799022"/>
                          <a:pt x="1274278" y="2792482"/>
                        </a:cubicBezTo>
                        <a:cubicBezTo>
                          <a:pt x="1086783" y="2785942"/>
                          <a:pt x="674227" y="2815670"/>
                          <a:pt x="465423" y="2792482"/>
                        </a:cubicBezTo>
                        <a:cubicBezTo>
                          <a:pt x="177263" y="2785456"/>
                          <a:pt x="54558" y="2555258"/>
                          <a:pt x="0" y="2327059"/>
                        </a:cubicBezTo>
                        <a:cubicBezTo>
                          <a:pt x="27172" y="2137378"/>
                          <a:pt x="-15973" y="1954535"/>
                          <a:pt x="0" y="1669281"/>
                        </a:cubicBezTo>
                        <a:cubicBezTo>
                          <a:pt x="15973" y="1384027"/>
                          <a:pt x="-31180" y="1258276"/>
                          <a:pt x="0" y="1011503"/>
                        </a:cubicBezTo>
                        <a:cubicBezTo>
                          <a:pt x="31180" y="764730"/>
                          <a:pt x="-23686" y="737022"/>
                          <a:pt x="0" y="4654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grpSp>
        <p:nvGrpSpPr>
          <p:cNvPr id="51" name="Group 50">
            <a:extLst>
              <a:ext uri="{FF2B5EF4-FFF2-40B4-BE49-F238E27FC236}">
                <a16:creationId xmlns:a16="http://schemas.microsoft.com/office/drawing/2014/main" id="{D8BD5130-D4C9-44CB-E70F-B78268CEFBBB}"/>
              </a:ext>
            </a:extLst>
          </p:cNvPr>
          <p:cNvGrpSpPr/>
          <p:nvPr/>
        </p:nvGrpSpPr>
        <p:grpSpPr>
          <a:xfrm>
            <a:off x="7079494" y="2671414"/>
            <a:ext cx="4152198" cy="855129"/>
            <a:chOff x="7623307" y="2634442"/>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7623307" y="2634442"/>
              <a:ext cx="4117295"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7947863" y="2686871"/>
              <a:ext cx="3837940" cy="707886"/>
            </a:xfrm>
            <a:prstGeom prst="rect">
              <a:avLst/>
            </a:prstGeom>
            <a:noFill/>
          </p:spPr>
          <p:txBody>
            <a:bodyPr wrap="square" rtlCol="0">
              <a:spAutoFit/>
              <a:scene3d>
                <a:camera prst="obliqueTopLeft"/>
                <a:lightRig rig="threePt" dir="t"/>
              </a:scene3d>
            </a:bodyPr>
            <a:lstStyle/>
            <a:p>
              <a:pPr defTabSz="912114"/>
              <a:r>
                <a:rPr lang="en-US" sz="3990" b="1">
                  <a:ln>
                    <a:solidFill>
                      <a:srgbClr val="ED7D31">
                        <a:lumMod val="50000"/>
                      </a:srgbClr>
                    </a:solidFill>
                  </a:ln>
                  <a:solidFill>
                    <a:srgbClr val="FF0066"/>
                  </a:solidFill>
                  <a:latin typeface="Calibri"/>
                </a:rPr>
                <a:t>Tiêu chí đánh giá</a:t>
              </a:r>
            </a:p>
          </p:txBody>
        </p:sp>
      </p:grpSp>
      <p:sp>
        <p:nvSpPr>
          <p:cNvPr id="47" name="TextBox 46">
            <a:extLst>
              <a:ext uri="{FF2B5EF4-FFF2-40B4-BE49-F238E27FC236}">
                <a16:creationId xmlns:a16="http://schemas.microsoft.com/office/drawing/2014/main" id="{DA37EE3E-98C0-DBEB-602F-6962590D616B}"/>
              </a:ext>
            </a:extLst>
          </p:cNvPr>
          <p:cNvSpPr txBox="1"/>
          <p:nvPr/>
        </p:nvSpPr>
        <p:spPr>
          <a:xfrm>
            <a:off x="6563904" y="3515403"/>
            <a:ext cx="5361458" cy="2493283"/>
          </a:xfrm>
          <a:prstGeom prst="rect">
            <a:avLst/>
          </a:prstGeom>
          <a:noFill/>
        </p:spPr>
        <p:txBody>
          <a:bodyPr wrap="square" rtlCol="0">
            <a:spAutoFit/>
          </a:bodyPr>
          <a:lstStyle/>
          <a:p>
            <a:pPr defTabSz="912114">
              <a:lnSpc>
                <a:spcPct val="150000"/>
              </a:lnSpc>
            </a:pPr>
            <a:r>
              <a:rPr lang="en-US" sz="3591">
                <a:solidFill>
                  <a:prstClr val="black"/>
                </a:solidFill>
                <a:latin typeface="Calibri"/>
              </a:rPr>
              <a:t>1. Đọc đúng.</a:t>
            </a:r>
          </a:p>
          <a:p>
            <a:pPr defTabSz="912114">
              <a:lnSpc>
                <a:spcPct val="150000"/>
              </a:lnSpc>
            </a:pPr>
            <a:r>
              <a:rPr lang="en-US" sz="3591">
                <a:solidFill>
                  <a:prstClr val="black"/>
                </a:solidFill>
                <a:latin typeface="Calibri"/>
              </a:rPr>
              <a:t>2. Đọc to rõ.</a:t>
            </a:r>
          </a:p>
          <a:p>
            <a:pPr defTabSz="912114">
              <a:lnSpc>
                <a:spcPct val="150000"/>
              </a:lnSpc>
            </a:pPr>
            <a:r>
              <a:rPr lang="en-US" sz="3591">
                <a:solidFill>
                  <a:prstClr val="black"/>
                </a:solidFill>
                <a:latin typeface="Calibri"/>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9127431" y="3625820"/>
            <a:ext cx="1881250" cy="812415"/>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8822631" y="4311620"/>
            <a:ext cx="1881250" cy="812415"/>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10499031" y="5226020"/>
            <a:ext cx="1881250" cy="812415"/>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DE6A05FB-77F1-2C08-565B-4DF5AA63E99C}"/>
              </a:ext>
            </a:extLst>
          </p:cNvPr>
          <p:cNvPicPr>
            <a:picLocks noChangeAspect="1"/>
          </p:cNvPicPr>
          <p:nvPr/>
        </p:nvPicPr>
        <p:blipFill>
          <a:blip r:embed="rId8"/>
          <a:stretch>
            <a:fillRect/>
          </a:stretch>
        </p:blipFill>
        <p:spPr>
          <a:xfrm>
            <a:off x="3147670" y="287701"/>
            <a:ext cx="9134332" cy="2335275"/>
          </a:xfrm>
          <a:prstGeom prst="rect">
            <a:avLst/>
          </a:prstGeom>
        </p:spPr>
      </p:pic>
    </p:spTree>
    <p:extLst>
      <p:ext uri="{BB962C8B-B14F-4D97-AF65-F5344CB8AC3E}">
        <p14:creationId xmlns:p14="http://schemas.microsoft.com/office/powerpoint/2010/main" val="1592869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75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75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75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grpId="0" nodeType="withEffect">
                                  <p:stCondLst>
                                    <p:cond delay="27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25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425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425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1000"/>
                                        <p:tgtEl>
                                          <p:spTgt spid="51"/>
                                        </p:tgtEl>
                                      </p:cBhvr>
                                    </p:animEffect>
                                    <p:anim calcmode="lin" valueType="num">
                                      <p:cBhvr>
                                        <p:cTn id="38" dur="1000" fill="hold"/>
                                        <p:tgtEl>
                                          <p:spTgt spid="51"/>
                                        </p:tgtEl>
                                        <p:attrNameLst>
                                          <p:attrName>ppt_x</p:attrName>
                                        </p:attrNameLst>
                                      </p:cBhvr>
                                      <p:tavLst>
                                        <p:tav tm="0">
                                          <p:val>
                                            <p:strVal val="#ppt_x"/>
                                          </p:val>
                                        </p:tav>
                                        <p:tav tm="100000">
                                          <p:val>
                                            <p:strVal val="#ppt_x"/>
                                          </p:val>
                                        </p:tav>
                                      </p:tavLst>
                                    </p:anim>
                                    <p:anim calcmode="lin" valueType="num">
                                      <p:cBhvr>
                                        <p:cTn id="39" dur="1000" fill="hold"/>
                                        <p:tgtEl>
                                          <p:spTgt spid="5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425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1000"/>
                                        <p:tgtEl>
                                          <p:spTgt spid="47"/>
                                        </p:tgtEl>
                                      </p:cBhvr>
                                    </p:animEffect>
                                    <p:anim calcmode="lin" valueType="num">
                                      <p:cBhvr>
                                        <p:cTn id="43" dur="1000" fill="hold"/>
                                        <p:tgtEl>
                                          <p:spTgt spid="47"/>
                                        </p:tgtEl>
                                        <p:attrNameLst>
                                          <p:attrName>ppt_x</p:attrName>
                                        </p:attrNameLst>
                                      </p:cBhvr>
                                      <p:tavLst>
                                        <p:tav tm="0">
                                          <p:val>
                                            <p:strVal val="#ppt_x"/>
                                          </p:val>
                                        </p:tav>
                                        <p:tav tm="100000">
                                          <p:val>
                                            <p:strVal val="#ppt_x"/>
                                          </p:val>
                                        </p:tav>
                                      </p:tavLst>
                                    </p:anim>
                                    <p:anim calcmode="lin" valueType="num">
                                      <p:cBhvr>
                                        <p:cTn id="44" dur="1000" fill="hold"/>
                                        <p:tgtEl>
                                          <p:spTgt spid="4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425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1000"/>
                                        <p:tgtEl>
                                          <p:spTgt spid="56"/>
                                        </p:tgtEl>
                                      </p:cBhvr>
                                    </p:animEffect>
                                    <p:anim calcmode="lin" valueType="num">
                                      <p:cBhvr>
                                        <p:cTn id="48" dur="1000" fill="hold"/>
                                        <p:tgtEl>
                                          <p:spTgt spid="56"/>
                                        </p:tgtEl>
                                        <p:attrNameLst>
                                          <p:attrName>ppt_x</p:attrName>
                                        </p:attrNameLst>
                                      </p:cBhvr>
                                      <p:tavLst>
                                        <p:tav tm="0">
                                          <p:val>
                                            <p:strVal val="#ppt_x"/>
                                          </p:val>
                                        </p:tav>
                                        <p:tav tm="100000">
                                          <p:val>
                                            <p:strVal val="#ppt_x"/>
                                          </p:val>
                                        </p:tav>
                                      </p:tavLst>
                                    </p:anim>
                                    <p:anim calcmode="lin" valueType="num">
                                      <p:cBhvr>
                                        <p:cTn id="49" dur="1000" fill="hold"/>
                                        <p:tgtEl>
                                          <p:spTgt spid="5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425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1000"/>
                                        <p:tgtEl>
                                          <p:spTgt spid="57"/>
                                        </p:tgtEl>
                                      </p:cBhvr>
                                    </p:animEffect>
                                    <p:anim calcmode="lin" valueType="num">
                                      <p:cBhvr>
                                        <p:cTn id="53" dur="1000" fill="hold"/>
                                        <p:tgtEl>
                                          <p:spTgt spid="57"/>
                                        </p:tgtEl>
                                        <p:attrNameLst>
                                          <p:attrName>ppt_x</p:attrName>
                                        </p:attrNameLst>
                                      </p:cBhvr>
                                      <p:tavLst>
                                        <p:tav tm="0">
                                          <p:val>
                                            <p:strVal val="#ppt_x"/>
                                          </p:val>
                                        </p:tav>
                                        <p:tav tm="100000">
                                          <p:val>
                                            <p:strVal val="#ppt_x"/>
                                          </p:val>
                                        </p:tav>
                                      </p:tavLst>
                                    </p:anim>
                                    <p:anim calcmode="lin" valueType="num">
                                      <p:cBhvr>
                                        <p:cTn id="54" dur="1000" fill="hold"/>
                                        <p:tgtEl>
                                          <p:spTgt spid="5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425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1000"/>
                                        <p:tgtEl>
                                          <p:spTgt spid="61"/>
                                        </p:tgtEl>
                                      </p:cBhvr>
                                    </p:animEffect>
                                    <p:anim calcmode="lin" valueType="num">
                                      <p:cBhvr>
                                        <p:cTn id="58" dur="1000" fill="hold"/>
                                        <p:tgtEl>
                                          <p:spTgt spid="61"/>
                                        </p:tgtEl>
                                        <p:attrNameLst>
                                          <p:attrName>ppt_x</p:attrName>
                                        </p:attrNameLst>
                                      </p:cBhvr>
                                      <p:tavLst>
                                        <p:tav tm="0">
                                          <p:val>
                                            <p:strVal val="#ppt_x"/>
                                          </p:val>
                                        </p:tav>
                                        <p:tav tm="100000">
                                          <p:val>
                                            <p:strVal val="#ppt_x"/>
                                          </p:val>
                                        </p:tav>
                                      </p:tavLst>
                                    </p:anim>
                                    <p:anim calcmode="lin" valueType="num">
                                      <p:cBhvr>
                                        <p:cTn id="5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1" grpId="0"/>
      <p:bldP spid="36" grpId="0" animBg="1"/>
      <p:bldP spid="37" grpId="0" animBg="1"/>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A1C5349-EA12-5746-079C-D0FC626968C1}"/>
              </a:ext>
            </a:extLst>
          </p:cNvPr>
          <p:cNvGrpSpPr/>
          <p:nvPr/>
        </p:nvGrpSpPr>
        <p:grpSpPr>
          <a:xfrm>
            <a:off x="4019900" y="2822885"/>
            <a:ext cx="4152198" cy="855129"/>
            <a:chOff x="4014751" y="2821381"/>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4014751" y="2821381"/>
              <a:ext cx="4117295" cy="857250"/>
            </a:xfrm>
            <a:prstGeom prst="roundRect">
              <a:avLst>
                <a:gd name="adj" fmla="val 50000"/>
              </a:avLst>
            </a:prstGeom>
            <a:solidFill>
              <a:schemeClr val="accent5">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4339307" y="2873810"/>
              <a:ext cx="3837940" cy="707886"/>
            </a:xfrm>
            <a:prstGeom prst="rect">
              <a:avLst/>
            </a:prstGeom>
            <a:noFill/>
          </p:spPr>
          <p:txBody>
            <a:bodyPr wrap="square" rtlCol="0">
              <a:spAutoFit/>
              <a:scene3d>
                <a:camera prst="obliqueTopLeft"/>
                <a:lightRig rig="threePt" dir="t"/>
              </a:scene3d>
              <a:sp3d/>
            </a:bodyPr>
            <a:lstStyle/>
            <a:p>
              <a:pPr defTabSz="912114"/>
              <a:r>
                <a:rPr lang="en-US" sz="3990" b="1">
                  <a:ln>
                    <a:solidFill>
                      <a:sysClr val="windowText" lastClr="000000"/>
                    </a:solidFill>
                  </a:ln>
                  <a:solidFill>
                    <a:srgbClr val="ED7D31"/>
                  </a:solidFill>
                  <a:effectLst>
                    <a:outerShdw blurRad="38100" dist="38100" dir="2700000" algn="tl">
                      <a:srgbClr val="000000">
                        <a:alpha val="43137"/>
                      </a:srgbClr>
                    </a:outerShdw>
                  </a:effectLst>
                  <a:latin typeface="Calibri"/>
                </a:rPr>
                <a:t>Tiêu chí đánh giá</a:t>
              </a:r>
            </a:p>
          </p:txBody>
        </p:sp>
      </p:grpSp>
      <p:sp>
        <p:nvSpPr>
          <p:cNvPr id="37" name="Rectangle: Rounded Corners 36">
            <a:extLst>
              <a:ext uri="{FF2B5EF4-FFF2-40B4-BE49-F238E27FC236}">
                <a16:creationId xmlns:a16="http://schemas.microsoft.com/office/drawing/2014/main" id="{62E91DB6-3C88-C20A-1281-5CA368F61339}"/>
              </a:ext>
            </a:extLst>
          </p:cNvPr>
          <p:cNvSpPr/>
          <p:nvPr/>
        </p:nvSpPr>
        <p:spPr>
          <a:xfrm>
            <a:off x="2991531" y="3788928"/>
            <a:ext cx="6208938" cy="2792482"/>
          </a:xfrm>
          <a:custGeom>
            <a:avLst/>
            <a:gdLst>
              <a:gd name="connsiteX0" fmla="*/ 0 w 6208938"/>
              <a:gd name="connsiteY0" fmla="*/ 465423 h 2792482"/>
              <a:gd name="connsiteX1" fmla="*/ 465423 w 6208938"/>
              <a:gd name="connsiteY1" fmla="*/ 0 h 2792482"/>
              <a:gd name="connsiteX2" fmla="*/ 5743515 w 6208938"/>
              <a:gd name="connsiteY2" fmla="*/ 0 h 2792482"/>
              <a:gd name="connsiteX3" fmla="*/ 6208938 w 6208938"/>
              <a:gd name="connsiteY3" fmla="*/ 465423 h 2792482"/>
              <a:gd name="connsiteX4" fmla="*/ 6208938 w 6208938"/>
              <a:gd name="connsiteY4" fmla="*/ 2327059 h 2792482"/>
              <a:gd name="connsiteX5" fmla="*/ 5743515 w 6208938"/>
              <a:gd name="connsiteY5" fmla="*/ 2792482 h 2792482"/>
              <a:gd name="connsiteX6" fmla="*/ 465423 w 6208938"/>
              <a:gd name="connsiteY6" fmla="*/ 2792482 h 2792482"/>
              <a:gd name="connsiteX7" fmla="*/ 0 w 6208938"/>
              <a:gd name="connsiteY7" fmla="*/ 2327059 h 2792482"/>
              <a:gd name="connsiteX8" fmla="*/ 0 w 6208938"/>
              <a:gd name="connsiteY8" fmla="*/ 465423 h 2792482"/>
              <a:gd name="connsiteX0" fmla="*/ 0 w 6208938"/>
              <a:gd name="connsiteY0" fmla="*/ 465423 h 2792482"/>
              <a:gd name="connsiteX1" fmla="*/ 465423 w 6208938"/>
              <a:gd name="connsiteY1" fmla="*/ 0 h 2792482"/>
              <a:gd name="connsiteX2" fmla="*/ 5743515 w 6208938"/>
              <a:gd name="connsiteY2" fmla="*/ 0 h 2792482"/>
              <a:gd name="connsiteX3" fmla="*/ 6208938 w 6208938"/>
              <a:gd name="connsiteY3" fmla="*/ 465423 h 2792482"/>
              <a:gd name="connsiteX4" fmla="*/ 6208938 w 6208938"/>
              <a:gd name="connsiteY4" fmla="*/ 2327059 h 2792482"/>
              <a:gd name="connsiteX5" fmla="*/ 5743515 w 6208938"/>
              <a:gd name="connsiteY5" fmla="*/ 2792482 h 2792482"/>
              <a:gd name="connsiteX6" fmla="*/ 465423 w 6208938"/>
              <a:gd name="connsiteY6" fmla="*/ 2792482 h 2792482"/>
              <a:gd name="connsiteX7" fmla="*/ 0 w 6208938"/>
              <a:gd name="connsiteY7" fmla="*/ 2327059 h 2792482"/>
              <a:gd name="connsiteX8" fmla="*/ 0 w 6208938"/>
              <a:gd name="connsiteY8"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8938" h="2792482" fill="none" extrusionOk="0">
                <a:moveTo>
                  <a:pt x="0" y="465423"/>
                </a:moveTo>
                <a:cubicBezTo>
                  <a:pt x="1382" y="245768"/>
                  <a:pt x="233833" y="42724"/>
                  <a:pt x="465423" y="0"/>
                </a:cubicBezTo>
                <a:cubicBezTo>
                  <a:pt x="1449117" y="88398"/>
                  <a:pt x="4135910" y="342826"/>
                  <a:pt x="5743515" y="0"/>
                </a:cubicBezTo>
                <a:cubicBezTo>
                  <a:pt x="5990371" y="-70146"/>
                  <a:pt x="6115406" y="180086"/>
                  <a:pt x="6208938" y="465423"/>
                </a:cubicBezTo>
                <a:cubicBezTo>
                  <a:pt x="6223211" y="923454"/>
                  <a:pt x="6171781" y="1807823"/>
                  <a:pt x="6208938" y="2327059"/>
                </a:cubicBezTo>
                <a:cubicBezTo>
                  <a:pt x="6220456" y="2525650"/>
                  <a:pt x="5977396" y="2766513"/>
                  <a:pt x="5743515" y="2792482"/>
                </a:cubicBezTo>
                <a:cubicBezTo>
                  <a:pt x="5051438" y="2907133"/>
                  <a:pt x="1761207" y="2882424"/>
                  <a:pt x="465423" y="2792482"/>
                </a:cubicBezTo>
                <a:cubicBezTo>
                  <a:pt x="256035" y="2787094"/>
                  <a:pt x="-78762" y="2599680"/>
                  <a:pt x="0" y="2327059"/>
                </a:cubicBezTo>
                <a:cubicBezTo>
                  <a:pt x="166650" y="1883459"/>
                  <a:pt x="-138537" y="657551"/>
                  <a:pt x="0" y="465423"/>
                </a:cubicBezTo>
                <a:close/>
              </a:path>
              <a:path w="6208938" h="2792482" stroke="0" extrusionOk="0">
                <a:moveTo>
                  <a:pt x="0" y="465423"/>
                </a:moveTo>
                <a:cubicBezTo>
                  <a:pt x="759" y="225946"/>
                  <a:pt x="215754" y="-9955"/>
                  <a:pt x="465423" y="0"/>
                </a:cubicBezTo>
                <a:cubicBezTo>
                  <a:pt x="2950984" y="57975"/>
                  <a:pt x="3474053" y="-71790"/>
                  <a:pt x="5743515" y="0"/>
                </a:cubicBezTo>
                <a:cubicBezTo>
                  <a:pt x="5954708" y="-27169"/>
                  <a:pt x="6230754" y="197293"/>
                  <a:pt x="6208938" y="465423"/>
                </a:cubicBezTo>
                <a:cubicBezTo>
                  <a:pt x="6353535" y="1017008"/>
                  <a:pt x="6311781" y="1819898"/>
                  <a:pt x="6208938" y="2327059"/>
                </a:cubicBezTo>
                <a:cubicBezTo>
                  <a:pt x="6186788" y="2557599"/>
                  <a:pt x="5956149" y="2781418"/>
                  <a:pt x="5743515" y="2792482"/>
                </a:cubicBezTo>
                <a:cubicBezTo>
                  <a:pt x="4249285" y="2516320"/>
                  <a:pt x="1345114" y="2848976"/>
                  <a:pt x="465423" y="2792482"/>
                </a:cubicBezTo>
                <a:cubicBezTo>
                  <a:pt x="187539" y="2819056"/>
                  <a:pt x="-38808" y="2537818"/>
                  <a:pt x="0" y="2327059"/>
                </a:cubicBezTo>
                <a:cubicBezTo>
                  <a:pt x="-84600" y="1903135"/>
                  <a:pt x="-100164" y="1165319"/>
                  <a:pt x="0" y="465423"/>
                </a:cubicBezTo>
                <a:close/>
              </a:path>
              <a:path w="6208938" h="2792482" fill="none" stroke="0" extrusionOk="0">
                <a:moveTo>
                  <a:pt x="0" y="465423"/>
                </a:moveTo>
                <a:cubicBezTo>
                  <a:pt x="10980" y="243144"/>
                  <a:pt x="227666" y="36956"/>
                  <a:pt x="465423" y="0"/>
                </a:cubicBezTo>
                <a:cubicBezTo>
                  <a:pt x="1883723" y="183598"/>
                  <a:pt x="3881758" y="211830"/>
                  <a:pt x="5743515" y="0"/>
                </a:cubicBezTo>
                <a:cubicBezTo>
                  <a:pt x="5962829" y="-66578"/>
                  <a:pt x="6172429" y="183758"/>
                  <a:pt x="6208938" y="465423"/>
                </a:cubicBezTo>
                <a:cubicBezTo>
                  <a:pt x="6196710" y="878326"/>
                  <a:pt x="6316248" y="1639579"/>
                  <a:pt x="6208938" y="2327059"/>
                </a:cubicBezTo>
                <a:cubicBezTo>
                  <a:pt x="6209728" y="2557616"/>
                  <a:pt x="5963167" y="2776189"/>
                  <a:pt x="5743515" y="2792482"/>
                </a:cubicBezTo>
                <a:cubicBezTo>
                  <a:pt x="4776741" y="2672127"/>
                  <a:pt x="1525408" y="2828494"/>
                  <a:pt x="465423" y="2792482"/>
                </a:cubicBezTo>
                <a:cubicBezTo>
                  <a:pt x="230679" y="2785133"/>
                  <a:pt x="-73908" y="2572810"/>
                  <a:pt x="0" y="2327059"/>
                </a:cubicBezTo>
                <a:cubicBezTo>
                  <a:pt x="132453" y="1963536"/>
                  <a:pt x="-144596" y="712763"/>
                  <a:pt x="0" y="465423"/>
                </a:cubicBezTo>
                <a:close/>
              </a:path>
            </a:pathLst>
          </a:custGeom>
          <a:solidFill>
            <a:schemeClr val="bg1">
              <a:alpha val="78000"/>
            </a:schemeClr>
          </a:solidFill>
          <a:ln w="38100">
            <a:solidFill>
              <a:schemeClr val="accent2">
                <a:lumMod val="50000"/>
              </a:schemeClr>
            </a:solidFill>
            <a:extLst>
              <a:ext uri="{C807C97D-BFC1-408E-A445-0C87EB9F89A2}">
                <ask:lineSketchStyleProps xmlns:ask="http://schemas.microsoft.com/office/drawing/2018/sketchyshapes" sd="852854689">
                  <a:custGeom>
                    <a:avLst/>
                    <a:gdLst>
                      <a:gd name="connsiteX0" fmla="*/ 0 w 6208938"/>
                      <a:gd name="connsiteY0" fmla="*/ 465423 h 2792482"/>
                      <a:gd name="connsiteX1" fmla="*/ 465423 w 6208938"/>
                      <a:gd name="connsiteY1" fmla="*/ 0 h 2792482"/>
                      <a:gd name="connsiteX2" fmla="*/ 5743515 w 6208938"/>
                      <a:gd name="connsiteY2" fmla="*/ 0 h 2792482"/>
                      <a:gd name="connsiteX3" fmla="*/ 6208938 w 6208938"/>
                      <a:gd name="connsiteY3" fmla="*/ 465423 h 2792482"/>
                      <a:gd name="connsiteX4" fmla="*/ 6208938 w 6208938"/>
                      <a:gd name="connsiteY4" fmla="*/ 2327059 h 2792482"/>
                      <a:gd name="connsiteX5" fmla="*/ 5743515 w 6208938"/>
                      <a:gd name="connsiteY5" fmla="*/ 2792482 h 2792482"/>
                      <a:gd name="connsiteX6" fmla="*/ 465423 w 6208938"/>
                      <a:gd name="connsiteY6" fmla="*/ 2792482 h 2792482"/>
                      <a:gd name="connsiteX7" fmla="*/ 0 w 6208938"/>
                      <a:gd name="connsiteY7" fmla="*/ 2327059 h 2792482"/>
                      <a:gd name="connsiteX8" fmla="*/ 0 w 6208938"/>
                      <a:gd name="connsiteY8"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8938" h="2792482" fill="none" extrusionOk="0">
                        <a:moveTo>
                          <a:pt x="0" y="465423"/>
                        </a:moveTo>
                        <a:cubicBezTo>
                          <a:pt x="1186" y="240474"/>
                          <a:pt x="216358" y="13395"/>
                          <a:pt x="465423" y="0"/>
                        </a:cubicBezTo>
                        <a:cubicBezTo>
                          <a:pt x="1718218" y="72427"/>
                          <a:pt x="4009630" y="61419"/>
                          <a:pt x="5743515" y="0"/>
                        </a:cubicBezTo>
                        <a:cubicBezTo>
                          <a:pt x="5994383" y="-42529"/>
                          <a:pt x="6166574" y="195563"/>
                          <a:pt x="6208938" y="465423"/>
                        </a:cubicBezTo>
                        <a:cubicBezTo>
                          <a:pt x="6178678" y="893658"/>
                          <a:pt x="6223012" y="1706747"/>
                          <a:pt x="6208938" y="2327059"/>
                        </a:cubicBezTo>
                        <a:cubicBezTo>
                          <a:pt x="6214498" y="2555888"/>
                          <a:pt x="5989935" y="2780570"/>
                          <a:pt x="5743515" y="2792482"/>
                        </a:cubicBezTo>
                        <a:cubicBezTo>
                          <a:pt x="4813725" y="2822309"/>
                          <a:pt x="1747774" y="2713176"/>
                          <a:pt x="465423" y="2792482"/>
                        </a:cubicBezTo>
                        <a:cubicBezTo>
                          <a:pt x="246005" y="2788228"/>
                          <a:pt x="-34094" y="2590847"/>
                          <a:pt x="0" y="2327059"/>
                        </a:cubicBezTo>
                        <a:cubicBezTo>
                          <a:pt x="141834" y="1929658"/>
                          <a:pt x="-120586" y="703856"/>
                          <a:pt x="0" y="465423"/>
                        </a:cubicBezTo>
                        <a:close/>
                      </a:path>
                      <a:path w="6208938" h="2792482" stroke="0" extrusionOk="0">
                        <a:moveTo>
                          <a:pt x="0" y="465423"/>
                        </a:moveTo>
                        <a:cubicBezTo>
                          <a:pt x="7268" y="210358"/>
                          <a:pt x="218916" y="21957"/>
                          <a:pt x="465423" y="0"/>
                        </a:cubicBezTo>
                        <a:cubicBezTo>
                          <a:pt x="2945142" y="123000"/>
                          <a:pt x="3455662" y="-96860"/>
                          <a:pt x="5743515" y="0"/>
                        </a:cubicBezTo>
                        <a:cubicBezTo>
                          <a:pt x="5963720" y="-28078"/>
                          <a:pt x="6216014" y="194111"/>
                          <a:pt x="6208938" y="465423"/>
                        </a:cubicBezTo>
                        <a:cubicBezTo>
                          <a:pt x="6274664" y="1026504"/>
                          <a:pt x="6298790" y="1817146"/>
                          <a:pt x="6208938" y="2327059"/>
                        </a:cubicBezTo>
                        <a:cubicBezTo>
                          <a:pt x="6175953" y="2596055"/>
                          <a:pt x="5965878" y="2786806"/>
                          <a:pt x="5743515" y="2792482"/>
                        </a:cubicBezTo>
                        <a:cubicBezTo>
                          <a:pt x="4238137" y="2631775"/>
                          <a:pt x="1347560" y="2832149"/>
                          <a:pt x="465423" y="2792482"/>
                        </a:cubicBezTo>
                        <a:cubicBezTo>
                          <a:pt x="176045" y="2785952"/>
                          <a:pt x="-32243" y="2569498"/>
                          <a:pt x="0" y="2327059"/>
                        </a:cubicBezTo>
                        <a:cubicBezTo>
                          <a:pt x="-85278" y="1912584"/>
                          <a:pt x="-102191" y="1197386"/>
                          <a:pt x="0" y="4654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47" name="TextBox 46">
            <a:extLst>
              <a:ext uri="{FF2B5EF4-FFF2-40B4-BE49-F238E27FC236}">
                <a16:creationId xmlns:a16="http://schemas.microsoft.com/office/drawing/2014/main" id="{DA37EE3E-98C0-DBEB-602F-6962590D616B}"/>
              </a:ext>
            </a:extLst>
          </p:cNvPr>
          <p:cNvSpPr txBox="1"/>
          <p:nvPr/>
        </p:nvSpPr>
        <p:spPr>
          <a:xfrm>
            <a:off x="3341932" y="3799130"/>
            <a:ext cx="5361458" cy="2493283"/>
          </a:xfrm>
          <a:prstGeom prst="rect">
            <a:avLst/>
          </a:prstGeom>
          <a:noFill/>
        </p:spPr>
        <p:txBody>
          <a:bodyPr wrap="square" rtlCol="0">
            <a:spAutoFit/>
          </a:bodyPr>
          <a:lstStyle/>
          <a:p>
            <a:pPr defTabSz="912114">
              <a:lnSpc>
                <a:spcPct val="150000"/>
              </a:lnSpc>
            </a:pPr>
            <a:r>
              <a:rPr lang="en-US" sz="3591">
                <a:solidFill>
                  <a:prstClr val="black"/>
                </a:solidFill>
                <a:latin typeface="Calibri"/>
              </a:rPr>
              <a:t>1. Đọc đúng.</a:t>
            </a:r>
          </a:p>
          <a:p>
            <a:pPr defTabSz="912114">
              <a:lnSpc>
                <a:spcPct val="150000"/>
              </a:lnSpc>
            </a:pPr>
            <a:r>
              <a:rPr lang="en-US" sz="3591">
                <a:solidFill>
                  <a:prstClr val="black"/>
                </a:solidFill>
                <a:latin typeface="Calibri"/>
              </a:rPr>
              <a:t>2. Đọc to rõ.</a:t>
            </a:r>
          </a:p>
          <a:p>
            <a:pPr defTabSz="912114">
              <a:lnSpc>
                <a:spcPct val="150000"/>
              </a:lnSpc>
            </a:pPr>
            <a:r>
              <a:rPr lang="en-US" sz="3591">
                <a:solidFill>
                  <a:prstClr val="black"/>
                </a:solidFill>
                <a:latin typeface="Calibri"/>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5562600" y="3962401"/>
            <a:ext cx="1881250" cy="812415"/>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5620752" y="4756643"/>
            <a:ext cx="1881250" cy="812415"/>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7391400" y="5486401"/>
            <a:ext cx="1881250" cy="812415"/>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0">
            <a:extLst>
              <a:ext uri="{FF2B5EF4-FFF2-40B4-BE49-F238E27FC236}">
                <a16:creationId xmlns:a16="http://schemas.microsoft.com/office/drawing/2014/main" id="{18E139F2-8B01-9A82-BCD6-398A9362CB79}"/>
              </a:ext>
            </a:extLst>
          </p:cNvPr>
          <p:cNvPicPr>
            <a:picLocks noChangeAspect="1"/>
          </p:cNvPicPr>
          <p:nvPr/>
        </p:nvPicPr>
        <p:blipFill>
          <a:blip r:embed="rId6"/>
          <a:srcRect/>
          <a:stretch>
            <a:fillRect/>
          </a:stretch>
        </p:blipFill>
        <p:spPr>
          <a:xfrm>
            <a:off x="589159" y="2552084"/>
            <a:ext cx="1493665" cy="3805515"/>
          </a:xfrm>
          <a:prstGeom prst="rect">
            <a:avLst/>
          </a:prstGeom>
        </p:spPr>
      </p:pic>
      <p:pic>
        <p:nvPicPr>
          <p:cNvPr id="18" name="Picture 19">
            <a:extLst>
              <a:ext uri="{FF2B5EF4-FFF2-40B4-BE49-F238E27FC236}">
                <a16:creationId xmlns:a16="http://schemas.microsoft.com/office/drawing/2014/main" id="{D491EA9D-9115-09E0-B080-6C4EF96D44C0}"/>
              </a:ext>
            </a:extLst>
          </p:cNvPr>
          <p:cNvPicPr>
            <a:picLocks noChangeAspect="1"/>
          </p:cNvPicPr>
          <p:nvPr/>
        </p:nvPicPr>
        <p:blipFill>
          <a:blip r:embed="rId7"/>
          <a:srcRect/>
          <a:stretch>
            <a:fillRect/>
          </a:stretch>
        </p:blipFill>
        <p:spPr>
          <a:xfrm>
            <a:off x="10037464" y="2552084"/>
            <a:ext cx="1811085" cy="3832985"/>
          </a:xfrm>
          <a:prstGeom prst="rect">
            <a:avLst/>
          </a:prstGeom>
        </p:spPr>
      </p:pic>
      <p:pic>
        <p:nvPicPr>
          <p:cNvPr id="5" name="Picture 4">
            <a:extLst>
              <a:ext uri="{FF2B5EF4-FFF2-40B4-BE49-F238E27FC236}">
                <a16:creationId xmlns:a16="http://schemas.microsoft.com/office/drawing/2014/main" id="{963B18A5-FF77-E819-3641-63A144266E95}"/>
              </a:ext>
            </a:extLst>
          </p:cNvPr>
          <p:cNvPicPr>
            <a:picLocks noChangeAspect="1"/>
          </p:cNvPicPr>
          <p:nvPr/>
        </p:nvPicPr>
        <p:blipFill>
          <a:blip r:embed="rId8"/>
          <a:stretch>
            <a:fillRect/>
          </a:stretch>
        </p:blipFill>
        <p:spPr>
          <a:xfrm>
            <a:off x="1202183" y="1193021"/>
            <a:ext cx="10654693" cy="1277104"/>
          </a:xfrm>
          <a:prstGeom prst="rect">
            <a:avLst/>
          </a:prstGeom>
        </p:spPr>
      </p:pic>
    </p:spTree>
    <p:extLst>
      <p:ext uri="{BB962C8B-B14F-4D97-AF65-F5344CB8AC3E}">
        <p14:creationId xmlns:p14="http://schemas.microsoft.com/office/powerpoint/2010/main" val="2208060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50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50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nodeType="withEffect">
                                  <p:stCondLst>
                                    <p:cond delay="250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5" presetID="42" presetClass="entr" presetSubtype="0" fill="hold" nodeType="withEffect">
                                  <p:stCondLst>
                                    <p:cond delay="250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1000"/>
                                        <p:tgtEl>
                                          <p:spTgt spid="56"/>
                                        </p:tgtEl>
                                      </p:cBhvr>
                                    </p:animEffect>
                                    <p:anim calcmode="lin" valueType="num">
                                      <p:cBhvr>
                                        <p:cTn id="28" dur="1000" fill="hold"/>
                                        <p:tgtEl>
                                          <p:spTgt spid="56"/>
                                        </p:tgtEl>
                                        <p:attrNameLst>
                                          <p:attrName>ppt_x</p:attrName>
                                        </p:attrNameLst>
                                      </p:cBhvr>
                                      <p:tavLst>
                                        <p:tav tm="0">
                                          <p:val>
                                            <p:strVal val="#ppt_x"/>
                                          </p:val>
                                        </p:tav>
                                        <p:tav tm="100000">
                                          <p:val>
                                            <p:strVal val="#ppt_x"/>
                                          </p:val>
                                        </p:tav>
                                      </p:tavLst>
                                    </p:anim>
                                    <p:anim calcmode="lin" valueType="num">
                                      <p:cBhvr>
                                        <p:cTn id="29"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30" presetID="42" presetClass="entr" presetSubtype="0" fill="hold" nodeType="withEffect">
                                  <p:stCondLst>
                                    <p:cond delay="250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1000"/>
                                        <p:tgtEl>
                                          <p:spTgt spid="61"/>
                                        </p:tgtEl>
                                      </p:cBhvr>
                                    </p:animEffect>
                                    <p:anim calcmode="lin" valueType="num">
                                      <p:cBhvr>
                                        <p:cTn id="33" dur="1000" fill="hold"/>
                                        <p:tgtEl>
                                          <p:spTgt spid="61"/>
                                        </p:tgtEl>
                                        <p:attrNameLst>
                                          <p:attrName>ppt_x</p:attrName>
                                        </p:attrNameLst>
                                      </p:cBhvr>
                                      <p:tavLst>
                                        <p:tav tm="0">
                                          <p:val>
                                            <p:strVal val="#ppt_x"/>
                                          </p:val>
                                        </p:tav>
                                        <p:tav tm="100000">
                                          <p:val>
                                            <p:strVal val="#ppt_x"/>
                                          </p:val>
                                        </p:tav>
                                      </p:tavLst>
                                    </p:anim>
                                    <p:anim calcmode="lin" valueType="num">
                                      <p:cBhvr>
                                        <p:cTn id="34"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3630304" y="2442949"/>
            <a:ext cx="4954138" cy="22518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3"/>
          <a:srcRect l="26814" t="4264" r="27117" b="15657"/>
          <a:stretch/>
        </p:blipFill>
        <p:spPr>
          <a:xfrm>
            <a:off x="3019647" y="1504638"/>
            <a:ext cx="5826642" cy="3630888"/>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D1B52882-BF62-EF35-7443-AFB2A95FB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3544" y="109728"/>
            <a:ext cx="1573232" cy="1573232"/>
          </a:xfrm>
          <a:prstGeom prst="rect">
            <a:avLst/>
          </a:prstGeom>
        </p:spPr>
      </p:pic>
    </p:spTree>
    <p:extLst>
      <p:ext uri="{BB962C8B-B14F-4D97-AF65-F5344CB8AC3E}">
        <p14:creationId xmlns:p14="http://schemas.microsoft.com/office/powerpoint/2010/main" val="8076574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8">
            <a:extLst>
              <a:ext uri="{BEBA8EAE-BF5A-486C-A8C5-ECC9F3942E4B}">
                <a14:imgProps xmlns:a14="http://schemas.microsoft.com/office/drawing/2010/main">
                  <a14:imgLayer r:embed="rId9">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4467643" y="4240962"/>
            <a:ext cx="2617038" cy="2617038"/>
          </a:xfrm>
          <a:prstGeom prst="rect">
            <a:avLst/>
          </a:prstGeom>
        </p:spPr>
      </p:pic>
      <p:grpSp>
        <p:nvGrpSpPr>
          <p:cNvPr id="3" name="Group 2"/>
          <p:cNvGrpSpPr/>
          <p:nvPr/>
        </p:nvGrpSpPr>
        <p:grpSpPr>
          <a:xfrm>
            <a:off x="997375" y="1569492"/>
            <a:ext cx="4485588" cy="3487250"/>
            <a:chOff x="997375" y="1569492"/>
            <a:chExt cx="4485588" cy="3487250"/>
          </a:xfrm>
        </p:grpSpPr>
        <p:sp>
          <p:nvSpPr>
            <p:cNvPr id="19" name="Freeform 18"/>
            <p:cNvSpPr/>
            <p:nvPr/>
          </p:nvSpPr>
          <p:spPr>
            <a:xfrm>
              <a:off x="3561906" y="3073706"/>
              <a:ext cx="1318565" cy="1983036"/>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17" name="Oval 21"/>
            <p:cNvSpPr/>
            <p:nvPr/>
          </p:nvSpPr>
          <p:spPr>
            <a:xfrm>
              <a:off x="997375" y="1569492"/>
              <a:ext cx="4485588" cy="2571620"/>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2" name="Rectangle 1"/>
            <p:cNvSpPr/>
            <p:nvPr/>
          </p:nvSpPr>
          <p:spPr>
            <a:xfrm>
              <a:off x="1241994" y="2039915"/>
              <a:ext cx="4051213" cy="1384995"/>
            </a:xfrm>
            <a:prstGeom prst="rect">
              <a:avLst/>
            </a:prstGeom>
          </p:spPr>
          <p:txBody>
            <a:bodyPr wrap="square">
              <a:spAutoFit/>
            </a:bodyPr>
            <a:lstStyle/>
            <a:p>
              <a:pPr algn="ctr"/>
              <a:r>
                <a:rPr lang="en-US" sz="2800" b="0" i="0" dirty="0">
                  <a:solidFill>
                    <a:srgbClr val="000000"/>
                  </a:solidFill>
                  <a:effectLst/>
                  <a:latin typeface="Cambria" panose="02040503050406030204" pitchFamily="18" charset="0"/>
                  <a:ea typeface="Cambria" panose="02040503050406030204" pitchFamily="18" charset="0"/>
                </a:rPr>
                <a:t>1. </a:t>
              </a:r>
              <a:r>
                <a:rPr lang="vi-VN" sz="2800" b="0" i="0" dirty="0">
                  <a:solidFill>
                    <a:srgbClr val="000000"/>
                  </a:solidFill>
                  <a:effectLst/>
                  <a:latin typeface="Cambria" panose="02040503050406030204" pitchFamily="18" charset="0"/>
                  <a:ea typeface="Cambria" panose="02040503050406030204" pitchFamily="18" charset="0"/>
                </a:rPr>
                <a:t>Ở đoạn mở đầu của câu chuyện, Phi-lít được giới thiệu như thế nào?</a:t>
              </a:r>
              <a:endParaRPr lang="en-GB" sz="2800" dirty="0">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9A745789-E91C-5D9B-A852-3BDE6D265095}"/>
              </a:ext>
            </a:extLst>
          </p:cNvPr>
          <p:cNvPicPr>
            <a:picLocks noChangeAspect="1"/>
          </p:cNvPicPr>
          <p:nvPr/>
        </p:nvPicPr>
        <p:blipFill>
          <a:blip r:embed="rId10"/>
          <a:stretch>
            <a:fillRect/>
          </a:stretch>
        </p:blipFill>
        <p:spPr>
          <a:xfrm>
            <a:off x="3395247" y="182832"/>
            <a:ext cx="5182049" cy="1097375"/>
          </a:xfrm>
          <a:prstGeom prst="rect">
            <a:avLst/>
          </a:prstGeom>
        </p:spPr>
      </p:pic>
      <p:pic>
        <p:nvPicPr>
          <p:cNvPr id="20" name="Picture 19">
            <a:extLst>
              <a:ext uri="{FF2B5EF4-FFF2-40B4-BE49-F238E27FC236}">
                <a16:creationId xmlns:a16="http://schemas.microsoft.com/office/drawing/2014/main" id="{D634AE62-33A2-D5B8-A081-2932169B2EC9}"/>
              </a:ext>
            </a:extLst>
          </p:cNvPr>
          <p:cNvPicPr>
            <a:picLocks noChangeAspect="1"/>
          </p:cNvPicPr>
          <p:nvPr/>
        </p:nvPicPr>
        <p:blipFill>
          <a:blip r:embed="rId11"/>
          <a:stretch>
            <a:fillRect/>
          </a:stretch>
        </p:blipFill>
        <p:spPr>
          <a:xfrm>
            <a:off x="586169" y="4832794"/>
            <a:ext cx="3885248" cy="695101"/>
          </a:xfrm>
          <a:prstGeom prst="rect">
            <a:avLst/>
          </a:prstGeom>
        </p:spPr>
      </p:pic>
      <p:grpSp>
        <p:nvGrpSpPr>
          <p:cNvPr id="21" name="Group 20"/>
          <p:cNvGrpSpPr/>
          <p:nvPr/>
        </p:nvGrpSpPr>
        <p:grpSpPr>
          <a:xfrm>
            <a:off x="5806440" y="1801506"/>
            <a:ext cx="6108192" cy="3151097"/>
            <a:chOff x="6702246" y="1801506"/>
            <a:chExt cx="4067034" cy="3151097"/>
          </a:xfrm>
        </p:grpSpPr>
        <p:pic>
          <p:nvPicPr>
            <p:cNvPr id="26" name="Picture 25"/>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4"/>
              <a:ext cx="4067034" cy="3097789"/>
            </a:xfrm>
            <a:prstGeom prst="rect">
              <a:avLst/>
            </a:prstGeom>
          </p:spPr>
        </p:pic>
        <p:sp>
          <p:nvSpPr>
            <p:cNvPr id="27" name="Oval 26"/>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Rectangle 27"/>
          <p:cNvSpPr/>
          <p:nvPr/>
        </p:nvSpPr>
        <p:spPr>
          <a:xfrm>
            <a:off x="6821424" y="2339830"/>
            <a:ext cx="4745735" cy="2308324"/>
          </a:xfrm>
          <a:prstGeom prst="rect">
            <a:avLst/>
          </a:prstGeom>
        </p:spPr>
        <p:txBody>
          <a:bodyPr wrap="square">
            <a:spAutoFit/>
          </a:bodyPr>
          <a:lstStyle/>
          <a:p>
            <a:pPr algn="ctr"/>
            <a:r>
              <a:rPr lang="vi-VN" sz="2400" dirty="0">
                <a:latin typeface="Cambria" panose="02040503050406030204" pitchFamily="18" charset="0"/>
                <a:ea typeface="Cambria" panose="02040503050406030204" pitchFamily="18" charset="0"/>
              </a:rPr>
              <a:t>Phi-lít sinh ra trong một thị trấn nhỏ sống cùng bố mẹ và anh trai có sở thích là thích đọc sách, thích nắm bắt thông tin từ mọi người; Có tố chất hăng say, nghiền ngẫm luôn tập trung lắng nghe, học hỏi.</a:t>
            </a:r>
            <a:endParaRPr lang="en-GB"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345653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37389" y="488630"/>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grpSp>
        <p:nvGrpSpPr>
          <p:cNvPr id="13" name="Group 12"/>
          <p:cNvGrpSpPr/>
          <p:nvPr/>
        </p:nvGrpSpPr>
        <p:grpSpPr>
          <a:xfrm>
            <a:off x="3469795" y="0"/>
            <a:ext cx="5157787" cy="1093351"/>
            <a:chOff x="3469795" y="0"/>
            <a:chExt cx="5157787" cy="1093351"/>
          </a:xfrm>
        </p:grpSpPr>
        <p:sp>
          <p:nvSpPr>
            <p:cNvPr id="14" name="Rounded Rectangle 3"/>
            <p:cNvSpPr/>
            <p:nvPr/>
          </p:nvSpPr>
          <p:spPr>
            <a:xfrm>
              <a:off x="3469795" y="3629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3681656" y="0"/>
              <a:ext cx="4734063" cy="1034421"/>
            </a:xfrm>
            <a:prstGeom prst="rect">
              <a:avLst/>
            </a:prstGeom>
            <a:noFill/>
          </p:spPr>
          <p:txBody>
            <a:bodyPr wrap="square" lIns="72000" tIns="0" bIns="0" rtlCol="0">
              <a:noAutofit/>
            </a:bodyPr>
            <a:lstStyle/>
            <a:p>
              <a:pPr algn="ctr"/>
              <a:r>
                <a:rPr lang="en-GB" sz="72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Trả</a:t>
              </a:r>
              <a:r>
                <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lời</a:t>
              </a:r>
              <a:r>
                <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câu</a:t>
              </a:r>
              <a:r>
                <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hỏi</a:t>
              </a:r>
              <a:endPar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endParaRPr>
            </a:p>
          </p:txBody>
        </p:sp>
      </p:grpSp>
      <p:pic>
        <p:nvPicPr>
          <p:cNvPr id="16" name="Picture 15"/>
          <p:cNvPicPr>
            <a:picLocks noChangeAspect="1"/>
          </p:cNvPicPr>
          <p:nvPr/>
        </p:nvPicPr>
        <p:blipFill>
          <a:blip r:embed="rId9">
            <a:extLst>
              <a:ext uri="{BEBA8EAE-BF5A-486C-A8C5-ECC9F3942E4B}">
                <a14:imgProps xmlns:a14="http://schemas.microsoft.com/office/drawing/2010/main">
                  <a14:imgLayer r:embed="rId10">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1980654" y="4145167"/>
            <a:ext cx="2617038" cy="2617038"/>
          </a:xfrm>
          <a:prstGeom prst="rect">
            <a:avLst/>
          </a:prstGeom>
        </p:spPr>
      </p:pic>
      <p:grpSp>
        <p:nvGrpSpPr>
          <p:cNvPr id="3" name="Group 2"/>
          <p:cNvGrpSpPr/>
          <p:nvPr/>
        </p:nvGrpSpPr>
        <p:grpSpPr>
          <a:xfrm>
            <a:off x="716563" y="1452635"/>
            <a:ext cx="4485588" cy="3292263"/>
            <a:chOff x="997375" y="1569492"/>
            <a:chExt cx="4485588" cy="3292263"/>
          </a:xfrm>
        </p:grpSpPr>
        <p:sp>
          <p:nvSpPr>
            <p:cNvPr id="19" name="Freeform 18"/>
            <p:cNvSpPr/>
            <p:nvPr/>
          </p:nvSpPr>
          <p:spPr>
            <a:xfrm>
              <a:off x="4100689" y="3072194"/>
              <a:ext cx="257570" cy="1789561"/>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17" name="Oval 21"/>
            <p:cNvSpPr/>
            <p:nvPr/>
          </p:nvSpPr>
          <p:spPr>
            <a:xfrm>
              <a:off x="997375" y="1569492"/>
              <a:ext cx="4485588" cy="2571620"/>
            </a:xfrm>
            <a:prstGeom prst="clou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2" name="Rectangle 1"/>
            <p:cNvSpPr/>
            <p:nvPr/>
          </p:nvSpPr>
          <p:spPr>
            <a:xfrm>
              <a:off x="1241994" y="2070170"/>
              <a:ext cx="4051213" cy="1569660"/>
            </a:xfrm>
            <a:prstGeom prst="rect">
              <a:avLst/>
            </a:prstGeom>
          </p:spPr>
          <p:txBody>
            <a:bodyPr wrap="square">
              <a:spAutoFit/>
            </a:bodyPr>
            <a:lstStyle/>
            <a:p>
              <a:pPr algn="ctr"/>
              <a:r>
                <a:rPr lang="en-US" sz="3200" b="0" i="0" dirty="0">
                  <a:solidFill>
                    <a:srgbClr val="000000"/>
                  </a:solidFill>
                  <a:effectLst/>
                  <a:latin typeface="Cambria" panose="02040503050406030204" pitchFamily="18" charset="0"/>
                  <a:ea typeface="Cambria" panose="02040503050406030204" pitchFamily="18" charset="0"/>
                </a:rPr>
                <a:t>2. Cha Phi-</a:t>
              </a:r>
              <a:r>
                <a:rPr lang="en-US" sz="3200" b="0" i="0" dirty="0" err="1">
                  <a:solidFill>
                    <a:srgbClr val="000000"/>
                  </a:solidFill>
                  <a:effectLst/>
                  <a:latin typeface="Cambria" panose="02040503050406030204" pitchFamily="18" charset="0"/>
                  <a:ea typeface="Cambria" panose="02040503050406030204" pitchFamily="18" charset="0"/>
                </a:rPr>
                <a:t>lít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yêu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cầu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đình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gì</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mỗi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ngày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Vì</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sao</a:t>
              </a:r>
              <a:r>
                <a:rPr lang="en-US" sz="3200" b="0" i="0" dirty="0">
                  <a:solidFill>
                    <a:srgbClr val="000000"/>
                  </a:solidFill>
                  <a:effectLst/>
                  <a:latin typeface="Cambria" panose="02040503050406030204" pitchFamily="18" charset="0"/>
                  <a:ea typeface="Cambria" panose="02040503050406030204" pitchFamily="18" charset="0"/>
                </a:rPr>
                <a:t>?</a:t>
              </a:r>
              <a:endParaRPr lang="en-GB" sz="4400" dirty="0">
                <a:latin typeface="Cambria" panose="02040503050406030204" pitchFamily="18" charset="0"/>
                <a:ea typeface="Cambria" panose="02040503050406030204" pitchFamily="18" charset="0"/>
              </a:endParaRPr>
            </a:p>
          </p:txBody>
        </p:sp>
      </p:grpSp>
      <p:grpSp>
        <p:nvGrpSpPr>
          <p:cNvPr id="43" name="Group 42"/>
          <p:cNvGrpSpPr/>
          <p:nvPr/>
        </p:nvGrpSpPr>
        <p:grpSpPr>
          <a:xfrm>
            <a:off x="5754287" y="1952313"/>
            <a:ext cx="5694001" cy="3268911"/>
            <a:chOff x="5561441" y="4703381"/>
            <a:chExt cx="4538019" cy="1442491"/>
          </a:xfrm>
        </p:grpSpPr>
        <p:grpSp>
          <p:nvGrpSpPr>
            <p:cNvPr id="35" name="Group 34"/>
            <p:cNvGrpSpPr/>
            <p:nvPr/>
          </p:nvGrpSpPr>
          <p:grpSpPr>
            <a:xfrm>
              <a:off x="5561441" y="4703381"/>
              <a:ext cx="4538019" cy="1442491"/>
              <a:chOff x="6434909" y="1623421"/>
              <a:chExt cx="4538019" cy="1442491"/>
            </a:xfrm>
          </p:grpSpPr>
          <p:sp>
            <p:nvSpPr>
              <p:cNvPr id="36" name="Rounded Rectangle 3"/>
              <p:cNvSpPr/>
              <p:nvPr/>
            </p:nvSpPr>
            <p:spPr>
              <a:xfrm>
                <a:off x="6434909" y="1755064"/>
                <a:ext cx="4531184"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sp>
            <p:nvSpPr>
              <p:cNvPr id="37" name="Rounded Rectangle 3"/>
              <p:cNvSpPr/>
              <p:nvPr/>
            </p:nvSpPr>
            <p:spPr>
              <a:xfrm>
                <a:off x="6441744" y="1623421"/>
                <a:ext cx="4531184"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grpSp>
        <p:sp>
          <p:nvSpPr>
            <p:cNvPr id="42" name="Rectangle 41"/>
            <p:cNvSpPr/>
            <p:nvPr/>
          </p:nvSpPr>
          <p:spPr>
            <a:xfrm>
              <a:off x="5828922" y="4873854"/>
              <a:ext cx="4174272" cy="1003611"/>
            </a:xfrm>
            <a:prstGeom prst="rect">
              <a:avLst/>
            </a:prstGeom>
          </p:spPr>
          <p:txBody>
            <a:bodyPr wrap="square">
              <a:spAutoFit/>
            </a:bodyPr>
            <a:lstStyle/>
            <a:p>
              <a:pPr marL="0" marR="0" algn="just">
                <a:lnSpc>
                  <a:spcPct val="120000"/>
                </a:lnSpc>
                <a:spcBef>
                  <a:spcPts val="0"/>
                </a:spcBef>
                <a:spcAft>
                  <a:spcPts val="0"/>
                </a:spcAft>
              </a:pPr>
              <a:r>
                <a:rPr lang="nl-NL" sz="2000" dirty="0">
                  <a:solidFill>
                    <a:srgbClr val="FF0000"/>
                  </a:solidFill>
                  <a:effectLst/>
                  <a:latin typeface="Cambria" panose="02040503050406030204" pitchFamily="18" charset="0"/>
                  <a:ea typeface="Cambria" panose="02040503050406030204" pitchFamily="18" charset="0"/>
                </a:rPr>
                <a:t>Cha phi-lít yêu cầu mỗi ngày cả gia đình đều phải học được kiến thức mới, sau đó sẽ trao đổi vào sau bữa tối. Ông làm vậy bởi ông cho rằng điều đáng buồn nhất là cả ngày không học được gì, ông mong cả gia đình đều phát huy tinh thần học tập,...</a:t>
              </a:r>
              <a:endParaRPr lang="en-US" sz="20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539284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down)">
                                      <p:cBhvr>
                                        <p:cTn id="1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8">
            <a:extLst>
              <a:ext uri="{BEBA8EAE-BF5A-486C-A8C5-ECC9F3942E4B}">
                <a14:imgProps xmlns:a14="http://schemas.microsoft.com/office/drawing/2010/main">
                  <a14:imgLayer r:embed="rId9">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4467643" y="4240962"/>
            <a:ext cx="2617038" cy="2617038"/>
          </a:xfrm>
          <a:prstGeom prst="rect">
            <a:avLst/>
          </a:prstGeom>
        </p:spPr>
      </p:pic>
      <p:grpSp>
        <p:nvGrpSpPr>
          <p:cNvPr id="3" name="Group 2"/>
          <p:cNvGrpSpPr/>
          <p:nvPr/>
        </p:nvGrpSpPr>
        <p:grpSpPr>
          <a:xfrm>
            <a:off x="1802046" y="1809686"/>
            <a:ext cx="4737271" cy="2661730"/>
            <a:chOff x="997374" y="1425638"/>
            <a:chExt cx="4737271" cy="3828382"/>
          </a:xfrm>
        </p:grpSpPr>
        <p:sp>
          <p:nvSpPr>
            <p:cNvPr id="19" name="Freeform 18"/>
            <p:cNvSpPr/>
            <p:nvPr/>
          </p:nvSpPr>
          <p:spPr>
            <a:xfrm>
              <a:off x="3561907" y="3073706"/>
              <a:ext cx="1128966" cy="2180314"/>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17" name="Oval 21"/>
            <p:cNvSpPr/>
            <p:nvPr/>
          </p:nvSpPr>
          <p:spPr>
            <a:xfrm>
              <a:off x="997374" y="1425638"/>
              <a:ext cx="4737271" cy="3631103"/>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2" name="Rectangle 1"/>
            <p:cNvSpPr/>
            <p:nvPr/>
          </p:nvSpPr>
          <p:spPr>
            <a:xfrm>
              <a:off x="1626417" y="1661905"/>
              <a:ext cx="3217368" cy="1815882"/>
            </a:xfrm>
            <a:prstGeom prst="rect">
              <a:avLst/>
            </a:prstGeom>
          </p:spPr>
          <p:txBody>
            <a:bodyPr wrap="square">
              <a:spAutoFit/>
            </a:bodyPr>
            <a:lstStyle/>
            <a:p>
              <a:pPr algn="ctr"/>
              <a:r>
                <a:rPr lang="en-US" sz="2800" b="0" i="0" dirty="0">
                  <a:solidFill>
                    <a:srgbClr val="000000"/>
                  </a:solidFill>
                  <a:effectLst/>
                  <a:latin typeface="Cambria" panose="02040503050406030204" pitchFamily="18" charset="0"/>
                  <a:ea typeface="Cambria" panose="02040503050406030204" pitchFamily="18" charset="0"/>
                </a:rPr>
                <a:t>3. Em </a:t>
              </a:r>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nhận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xét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gì</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về</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việc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cả</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gia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đình</a:t>
              </a:r>
              <a:r>
                <a:rPr lang="en-US" sz="2800" b="0" i="0" dirty="0">
                  <a:solidFill>
                    <a:srgbClr val="000000"/>
                  </a:solidFill>
                  <a:effectLst/>
                  <a:latin typeface="Cambria" panose="02040503050406030204" pitchFamily="18" charset="0"/>
                  <a:ea typeface="Cambria" panose="02040503050406030204" pitchFamily="18" charset="0"/>
                </a:rPr>
                <a:t> Phi-</a:t>
              </a:r>
              <a:r>
                <a:rPr lang="en-US" sz="2800" b="0" i="0" dirty="0" err="1">
                  <a:solidFill>
                    <a:srgbClr val="000000"/>
                  </a:solidFill>
                  <a:effectLst/>
                  <a:latin typeface="Cambria" panose="02040503050406030204" pitchFamily="18" charset="0"/>
                  <a:ea typeface="Cambria" panose="02040503050406030204" pitchFamily="18" charset="0"/>
                </a:rPr>
                <a:t>lít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xúm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lại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xem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bản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đồ</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thế</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giới</a:t>
              </a:r>
              <a:r>
                <a:rPr lang="en-US" sz="2800" b="0" i="0" dirty="0">
                  <a:solidFill>
                    <a:srgbClr val="000000"/>
                  </a:solidFill>
                  <a:effectLst/>
                  <a:latin typeface="Cambria" panose="02040503050406030204" pitchFamily="18" charset="0"/>
                  <a:ea typeface="Cambria" panose="02040503050406030204" pitchFamily="18" charset="0"/>
                </a:rPr>
                <a:t>?</a:t>
              </a:r>
              <a:endParaRPr lang="en-GB" sz="2800" dirty="0">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DCDFA161-9644-585E-94FE-9C8211CF8659}"/>
              </a:ext>
            </a:extLst>
          </p:cNvPr>
          <p:cNvPicPr>
            <a:picLocks noChangeAspect="1"/>
          </p:cNvPicPr>
          <p:nvPr/>
        </p:nvPicPr>
        <p:blipFill>
          <a:blip r:embed="rId10"/>
          <a:stretch>
            <a:fillRect/>
          </a:stretch>
        </p:blipFill>
        <p:spPr>
          <a:xfrm>
            <a:off x="3770151" y="146256"/>
            <a:ext cx="5182049" cy="1097375"/>
          </a:xfrm>
          <a:prstGeom prst="rect">
            <a:avLst/>
          </a:prstGeom>
        </p:spPr>
      </p:pic>
      <p:pic>
        <p:nvPicPr>
          <p:cNvPr id="21" name="Picture 20">
            <a:extLst>
              <a:ext uri="{FF2B5EF4-FFF2-40B4-BE49-F238E27FC236}">
                <a16:creationId xmlns:a16="http://schemas.microsoft.com/office/drawing/2014/main" id="{A5F25114-F4B2-3F97-5E0C-22363BE0549B}"/>
              </a:ext>
            </a:extLst>
          </p:cNvPr>
          <p:cNvPicPr>
            <a:picLocks noChangeAspect="1"/>
          </p:cNvPicPr>
          <p:nvPr/>
        </p:nvPicPr>
        <p:blipFill>
          <a:blip r:embed="rId11"/>
          <a:stretch>
            <a:fillRect/>
          </a:stretch>
        </p:blipFill>
        <p:spPr>
          <a:xfrm>
            <a:off x="466345" y="4469511"/>
            <a:ext cx="4398264" cy="720581"/>
          </a:xfrm>
          <a:prstGeom prst="rect">
            <a:avLst/>
          </a:prstGeom>
        </p:spPr>
      </p:pic>
      <p:grpSp>
        <p:nvGrpSpPr>
          <p:cNvPr id="26" name="Group 25"/>
          <p:cNvGrpSpPr/>
          <p:nvPr/>
        </p:nvGrpSpPr>
        <p:grpSpPr>
          <a:xfrm>
            <a:off x="6051209" y="1801506"/>
            <a:ext cx="5418372" cy="4907397"/>
            <a:chOff x="6051209" y="1801506"/>
            <a:chExt cx="5418372" cy="4907397"/>
          </a:xfrm>
        </p:grpSpPr>
        <p:grpSp>
          <p:nvGrpSpPr>
            <p:cNvPr id="27" name="Group 26"/>
            <p:cNvGrpSpPr/>
            <p:nvPr/>
          </p:nvGrpSpPr>
          <p:grpSpPr>
            <a:xfrm>
              <a:off x="6051209" y="1801506"/>
              <a:ext cx="5418372" cy="4907397"/>
              <a:chOff x="6702246" y="1801506"/>
              <a:chExt cx="4067034" cy="3669855"/>
            </a:xfrm>
          </p:grpSpPr>
          <p:pic>
            <p:nvPicPr>
              <p:cNvPr id="29" name="Picture 28"/>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3"/>
                <a:ext cx="4067034" cy="3616548"/>
              </a:xfrm>
              <a:prstGeom prst="rect">
                <a:avLst/>
              </a:prstGeom>
            </p:spPr>
          </p:pic>
          <p:sp>
            <p:nvSpPr>
              <p:cNvPr id="30" name="Oval 29"/>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grpSp>
        <p:sp>
          <p:nvSpPr>
            <p:cNvPr id="28" name="Rectangle 27"/>
            <p:cNvSpPr/>
            <p:nvPr/>
          </p:nvSpPr>
          <p:spPr>
            <a:xfrm>
              <a:off x="7016740" y="2566810"/>
              <a:ext cx="4193803" cy="3108543"/>
            </a:xfrm>
            <a:prstGeom prst="rect">
              <a:avLst/>
            </a:prstGeom>
          </p:spPr>
          <p:txBody>
            <a:bodyPr wrap="square">
              <a:spAutoFit/>
            </a:bodyPr>
            <a:lstStyle/>
            <a:p>
              <a:pPr algn="just"/>
              <a:r>
                <a:rPr lang="vi-VN" sz="2800" dirty="0">
                  <a:latin typeface="Cambria" panose="02040503050406030204" pitchFamily="18" charset="0"/>
                  <a:ea typeface="Cambria" panose="02040503050406030204" pitchFamily="18" charset="0"/>
                </a:rPr>
                <a:t>Cả gia đình Phi-lít đều rất quan tâm đến việc học, rất thích học,... cách học của nhà </a:t>
              </a:r>
              <a:r>
                <a:rPr lang="en-US" sz="2800" dirty="0">
                  <a:latin typeface="Cambria" panose="02040503050406030204" pitchFamily="18" charset="0"/>
                  <a:ea typeface="Cambria" panose="02040503050406030204" pitchFamily="18" charset="0"/>
                </a:rPr>
                <a:t>P</a:t>
              </a:r>
              <a:r>
                <a:rPr lang="vi-VN" sz="2800" dirty="0">
                  <a:latin typeface="Cambria" panose="02040503050406030204" pitchFamily="18" charset="0"/>
                  <a:ea typeface="Cambria" panose="02040503050406030204" pitchFamily="18" charset="0"/>
                </a:rPr>
                <a:t>hi-lít cho thấy mọi kiến thức đều phải được kiểm tra, trao đổi, tìm hiểu thật kĩ lưỡng, cụ thể.</a:t>
              </a:r>
              <a:endParaRPr lang="en-GB"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435039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9">
            <a:extLst>
              <a:ext uri="{BEBA8EAE-BF5A-486C-A8C5-ECC9F3942E4B}">
                <a14:imgProps xmlns:a14="http://schemas.microsoft.com/office/drawing/2010/main">
                  <a14:imgLayer r:embed="rId10">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4467643" y="4240962"/>
            <a:ext cx="2617038" cy="2617038"/>
          </a:xfrm>
          <a:prstGeom prst="rect">
            <a:avLst/>
          </a:prstGeom>
        </p:spPr>
      </p:pic>
      <p:grpSp>
        <p:nvGrpSpPr>
          <p:cNvPr id="3" name="Group 2"/>
          <p:cNvGrpSpPr/>
          <p:nvPr/>
        </p:nvGrpSpPr>
        <p:grpSpPr>
          <a:xfrm>
            <a:off x="997374" y="1425639"/>
            <a:ext cx="4737271" cy="3631103"/>
            <a:chOff x="997374" y="1425639"/>
            <a:chExt cx="4737271" cy="3631103"/>
          </a:xfrm>
        </p:grpSpPr>
        <p:sp>
          <p:nvSpPr>
            <p:cNvPr id="19" name="Freeform 18"/>
            <p:cNvSpPr/>
            <p:nvPr/>
          </p:nvSpPr>
          <p:spPr>
            <a:xfrm>
              <a:off x="3561906" y="3073706"/>
              <a:ext cx="1318565" cy="1983036"/>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7" name="Oval 21"/>
            <p:cNvSpPr/>
            <p:nvPr/>
          </p:nvSpPr>
          <p:spPr>
            <a:xfrm>
              <a:off x="997374" y="1425639"/>
              <a:ext cx="4737271" cy="2796200"/>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2" name="Rectangle 1"/>
            <p:cNvSpPr/>
            <p:nvPr/>
          </p:nvSpPr>
          <p:spPr>
            <a:xfrm>
              <a:off x="1679096" y="1780367"/>
              <a:ext cx="3217368" cy="2062103"/>
            </a:xfrm>
            <a:prstGeom prst="rect">
              <a:avLst/>
            </a:prstGeom>
          </p:spPr>
          <p:txBody>
            <a:bodyPr wrap="square">
              <a:spAutoFit/>
            </a:bodyPr>
            <a:lstStyle/>
            <a:p>
              <a:pPr algn="ctr"/>
              <a:r>
                <a:rPr lang="en-US" sz="3200" b="0" i="0" dirty="0">
                  <a:solidFill>
                    <a:srgbClr val="000000"/>
                  </a:solidFill>
                  <a:effectLst/>
                  <a:latin typeface="Cambria" panose="02040503050406030204" pitchFamily="18" charset="0"/>
                  <a:ea typeface="Cambria" panose="02040503050406030204" pitchFamily="18" charset="0"/>
                </a:rPr>
                <a:t>4. </a:t>
              </a:r>
              <a:r>
                <a:rPr lang="vi-VN" sz="3200" b="0" i="0" dirty="0">
                  <a:solidFill>
                    <a:srgbClr val="000000"/>
                  </a:solidFill>
                  <a:effectLst/>
                  <a:latin typeface="Cambria" panose="02040503050406030204" pitchFamily="18" charset="0"/>
                  <a:ea typeface="Cambria" panose="02040503050406030204" pitchFamily="18" charset="0"/>
                </a:rPr>
                <a:t>Phương pháp học tập của gia đình mang lại lợi ích gì cho Phi-lít?</a:t>
              </a:r>
              <a:endParaRPr lang="en-GB" sz="3200" dirty="0">
                <a:latin typeface="Cambria" panose="02040503050406030204" pitchFamily="18" charset="0"/>
                <a:ea typeface="Cambria" panose="02040503050406030204" pitchFamily="18" charset="0"/>
              </a:endParaRPr>
            </a:p>
          </p:txBody>
        </p:sp>
      </p:grpSp>
      <p:grpSp>
        <p:nvGrpSpPr>
          <p:cNvPr id="4" name="Group 3"/>
          <p:cNvGrpSpPr/>
          <p:nvPr/>
        </p:nvGrpSpPr>
        <p:grpSpPr>
          <a:xfrm>
            <a:off x="6045839" y="1505553"/>
            <a:ext cx="5615654" cy="4474623"/>
            <a:chOff x="6045839" y="1505553"/>
            <a:chExt cx="5615654" cy="5203350"/>
          </a:xfrm>
        </p:grpSpPr>
        <p:grpSp>
          <p:nvGrpSpPr>
            <p:cNvPr id="25" name="Group 24"/>
            <p:cNvGrpSpPr/>
            <p:nvPr/>
          </p:nvGrpSpPr>
          <p:grpSpPr>
            <a:xfrm>
              <a:off x="6045839" y="1505553"/>
              <a:ext cx="5615654" cy="5203350"/>
              <a:chOff x="6702246" y="1801506"/>
              <a:chExt cx="4067034" cy="3598309"/>
            </a:xfrm>
          </p:grpSpPr>
          <p:pic>
            <p:nvPicPr>
              <p:cNvPr id="22" name="Picture 21"/>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4"/>
                <a:ext cx="4067034" cy="3545001"/>
              </a:xfrm>
              <a:prstGeom prst="rect">
                <a:avLst/>
              </a:prstGeom>
            </p:spPr>
          </p:pic>
          <p:sp>
            <p:nvSpPr>
              <p:cNvPr id="23" name="Oval 22"/>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grpSp>
        <p:sp>
          <p:nvSpPr>
            <p:cNvPr id="24" name="Rectangle 23"/>
            <p:cNvSpPr/>
            <p:nvPr/>
          </p:nvSpPr>
          <p:spPr>
            <a:xfrm>
              <a:off x="7078502" y="2231662"/>
              <a:ext cx="4090370" cy="3046988"/>
            </a:xfrm>
            <a:prstGeom prst="rect">
              <a:avLst/>
            </a:prstGeom>
          </p:spPr>
          <p:txBody>
            <a:bodyPr wrap="square">
              <a:spAutoFit/>
            </a:bodyPr>
            <a:lstStyle/>
            <a:p>
              <a:pPr algn="just"/>
              <a:r>
                <a:rPr lang="vi-VN" sz="3200" dirty="0">
                  <a:latin typeface="Cambria" panose="02040503050406030204" pitchFamily="18" charset="0"/>
                  <a:ea typeface="Cambria" panose="02040503050406030204" pitchFamily="18" charset="0"/>
                </a:rPr>
                <a:t>VD: Phương pháp đó giúp cho Phi-lít biết được nhiều kiến thức mới mỗi ngày, phát triển trí tuệ của mình,…</a:t>
              </a:r>
              <a:endParaRPr lang="en-GB" sz="4800" b="1" dirty="0">
                <a:latin typeface="Cambria" panose="02040503050406030204" pitchFamily="18" charset="0"/>
                <a:ea typeface="Cambria" panose="02040503050406030204" pitchFamily="18" charset="0"/>
              </a:endParaRPr>
            </a:p>
          </p:txBody>
        </p:sp>
      </p:grpSp>
      <p:pic>
        <p:nvPicPr>
          <p:cNvPr id="12" name="Picture 11">
            <a:extLst>
              <a:ext uri="{FF2B5EF4-FFF2-40B4-BE49-F238E27FC236}">
                <a16:creationId xmlns:a16="http://schemas.microsoft.com/office/drawing/2014/main" id="{6F5052BC-9545-EDE8-D2FC-ED538C57882B}"/>
              </a:ext>
            </a:extLst>
          </p:cNvPr>
          <p:cNvPicPr>
            <a:picLocks noChangeAspect="1"/>
          </p:cNvPicPr>
          <p:nvPr/>
        </p:nvPicPr>
        <p:blipFill>
          <a:blip r:embed="rId13"/>
          <a:stretch>
            <a:fillRect/>
          </a:stretch>
        </p:blipFill>
        <p:spPr>
          <a:xfrm>
            <a:off x="3687855" y="219408"/>
            <a:ext cx="5182049" cy="1097375"/>
          </a:xfrm>
          <a:prstGeom prst="rect">
            <a:avLst/>
          </a:prstGeom>
        </p:spPr>
      </p:pic>
    </p:spTree>
    <p:extLst>
      <p:ext uri="{BB962C8B-B14F-4D97-AF65-F5344CB8AC3E}">
        <p14:creationId xmlns:p14="http://schemas.microsoft.com/office/powerpoint/2010/main" val="38623366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p:cNvPicPr>
            <a:picLocks noChangeAspect="1"/>
          </p:cNvPicPr>
          <p:nvPr/>
        </p:nvPicPr>
        <p:blipFill>
          <a:blip r:embed="rId9">
            <a:extLst>
              <a:ext uri="{BEBA8EAE-BF5A-486C-A8C5-ECC9F3942E4B}">
                <a14:imgProps xmlns:a14="http://schemas.microsoft.com/office/drawing/2010/main">
                  <a14:imgLayer r:embed="rId10">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3800131" y="4048938"/>
            <a:ext cx="2617038" cy="2617038"/>
          </a:xfrm>
          <a:prstGeom prst="rect">
            <a:avLst/>
          </a:prstGeom>
        </p:spPr>
      </p:pic>
      <p:grpSp>
        <p:nvGrpSpPr>
          <p:cNvPr id="3" name="Group 2"/>
          <p:cNvGrpSpPr/>
          <p:nvPr/>
        </p:nvGrpSpPr>
        <p:grpSpPr>
          <a:xfrm>
            <a:off x="603504" y="1425639"/>
            <a:ext cx="5131141" cy="3631103"/>
            <a:chOff x="997374" y="1425639"/>
            <a:chExt cx="4737271" cy="3631103"/>
          </a:xfrm>
        </p:grpSpPr>
        <p:sp>
          <p:nvSpPr>
            <p:cNvPr id="19" name="Freeform 18"/>
            <p:cNvSpPr/>
            <p:nvPr/>
          </p:nvSpPr>
          <p:spPr>
            <a:xfrm>
              <a:off x="3561906" y="3073706"/>
              <a:ext cx="1318565" cy="1983036"/>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Oval 21"/>
            <p:cNvSpPr/>
            <p:nvPr/>
          </p:nvSpPr>
          <p:spPr>
            <a:xfrm>
              <a:off x="997374" y="1425639"/>
              <a:ext cx="4737271" cy="2796200"/>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1"/>
            <p:cNvSpPr/>
            <p:nvPr/>
          </p:nvSpPr>
          <p:spPr>
            <a:xfrm>
              <a:off x="1487016" y="1780367"/>
              <a:ext cx="3834792" cy="224676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 Em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muốn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điều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chỉnh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gì</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mình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sau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chuyện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Tinh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thần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nhà</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Phi-</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lít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4" name="Group 3"/>
          <p:cNvGrpSpPr/>
          <p:nvPr/>
        </p:nvGrpSpPr>
        <p:grpSpPr>
          <a:xfrm>
            <a:off x="5586984" y="1505553"/>
            <a:ext cx="6074509" cy="5352447"/>
            <a:chOff x="6045839" y="1505553"/>
            <a:chExt cx="5615654" cy="6224133"/>
          </a:xfrm>
        </p:grpSpPr>
        <p:grpSp>
          <p:nvGrpSpPr>
            <p:cNvPr id="25" name="Group 24"/>
            <p:cNvGrpSpPr/>
            <p:nvPr/>
          </p:nvGrpSpPr>
          <p:grpSpPr>
            <a:xfrm>
              <a:off x="6045839" y="1505553"/>
              <a:ext cx="5615654" cy="6224133"/>
              <a:chOff x="6702246" y="1801506"/>
              <a:chExt cx="4067034" cy="4304218"/>
            </a:xfrm>
          </p:grpSpPr>
          <p:pic>
            <p:nvPicPr>
              <p:cNvPr id="22" name="Picture 21"/>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3"/>
                <a:ext cx="4067034" cy="4250911"/>
              </a:xfrm>
              <a:prstGeom prst="rect">
                <a:avLst/>
              </a:prstGeom>
            </p:spPr>
          </p:pic>
          <p:sp>
            <p:nvSpPr>
              <p:cNvPr id="23" name="Oval 22"/>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4" name="Rectangle 23"/>
            <p:cNvSpPr/>
            <p:nvPr/>
          </p:nvSpPr>
          <p:spPr>
            <a:xfrm>
              <a:off x="7078502" y="2231662"/>
              <a:ext cx="4090370" cy="483165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Sau khi đọc câu chuyện Tinh thần học tập của nhà Phi-lít, em muốn điều chỉnh cách học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Chăm chỉ tìm kiếm những thông tin, kiến thức mới 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Cùng chia sẻ kiến thức mới học được cho các thành viên trong gia đình;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Lắng nghe những câu chuyện, tin tức thời sự có ở xung quanh mình, trong nước và tin tức quốc tế thường xuyên.</a:t>
              </a:r>
              <a:endParaRPr kumimoji="0" lang="en-GB"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2" name="Picture 11">
            <a:extLst>
              <a:ext uri="{FF2B5EF4-FFF2-40B4-BE49-F238E27FC236}">
                <a16:creationId xmlns:a16="http://schemas.microsoft.com/office/drawing/2014/main" id="{6F5052BC-9545-EDE8-D2FC-ED538C57882B}"/>
              </a:ext>
            </a:extLst>
          </p:cNvPr>
          <p:cNvPicPr>
            <a:picLocks noChangeAspect="1"/>
          </p:cNvPicPr>
          <p:nvPr/>
        </p:nvPicPr>
        <p:blipFill>
          <a:blip r:embed="rId13"/>
          <a:stretch>
            <a:fillRect/>
          </a:stretch>
        </p:blipFill>
        <p:spPr>
          <a:xfrm>
            <a:off x="3687855" y="219408"/>
            <a:ext cx="5182049" cy="1097375"/>
          </a:xfrm>
          <a:prstGeom prst="rect">
            <a:avLst/>
          </a:prstGeom>
        </p:spPr>
      </p:pic>
    </p:spTree>
    <p:extLst>
      <p:ext uri="{BB962C8B-B14F-4D97-AF65-F5344CB8AC3E}">
        <p14:creationId xmlns:p14="http://schemas.microsoft.com/office/powerpoint/2010/main" val="16179346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16716" y="348018"/>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8" cstate="print">
              <a:extLst>
                <a:ext uri="{BEBA8EAE-BF5A-486C-A8C5-ECC9F3942E4B}">
                  <a14:imgProps xmlns:a14="http://schemas.microsoft.com/office/drawing/2010/main">
                    <a14:imgLayer r:embed="rId7">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9" cstate="print">
              <a:extLst>
                <a:ext uri="{BEBA8EAE-BF5A-486C-A8C5-ECC9F3942E4B}">
                  <a14:imgProps xmlns:a14="http://schemas.microsoft.com/office/drawing/2010/main">
                    <a14:imgLayer r:embed="rId7">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1472185" y="2149522"/>
            <a:ext cx="9454896" cy="3785652"/>
          </a:xfrm>
          <a:prstGeom prst="rect">
            <a:avLst/>
          </a:prstGeom>
        </p:spPr>
        <p:txBody>
          <a:bodyPr wrap="square">
            <a:spAutoFit/>
          </a:bodyPr>
          <a:lstStyle/>
          <a:p>
            <a:pPr lvl="0" indent="361950" algn="just"/>
            <a:r>
              <a:rPr lang="en-US" sz="4000" i="1" dirty="0">
                <a:solidFill>
                  <a:srgbClr val="FF0000"/>
                </a:solidFill>
                <a:latin typeface="Cambria" panose="02040503050406030204" pitchFamily="18" charset="0"/>
                <a:ea typeface="Cambria" panose="02040503050406030204" pitchFamily="18" charset="0"/>
              </a:rPr>
              <a:t>Qua </a:t>
            </a:r>
            <a:r>
              <a:rPr lang="en-US" sz="4000" i="1" dirty="0" err="1">
                <a:solidFill>
                  <a:srgbClr val="FF0000"/>
                </a:solidFill>
                <a:latin typeface="Cambria" panose="02040503050406030204" pitchFamily="18" charset="0"/>
                <a:ea typeface="Cambria" panose="02040503050406030204" pitchFamily="18" charset="0"/>
              </a:rPr>
              <a:t>bài</a:t>
            </a:r>
            <a:r>
              <a:rPr lang="en-US" sz="4000" i="1" dirty="0">
                <a:solidFill>
                  <a:srgbClr val="FF0000"/>
                </a:solidFill>
                <a:latin typeface="Cambria" panose="02040503050406030204" pitchFamily="18" charset="0"/>
                <a:ea typeface="Cambria" panose="02040503050406030204" pitchFamily="18" charset="0"/>
              </a:rPr>
              <a:t> </a:t>
            </a:r>
            <a:r>
              <a:rPr lang="en-US" sz="4000" i="1" dirty="0" err="1">
                <a:solidFill>
                  <a:srgbClr val="FF0000"/>
                </a:solidFill>
                <a:latin typeface="Cambria" panose="02040503050406030204" pitchFamily="18" charset="0"/>
                <a:ea typeface="Cambria" panose="02040503050406030204" pitchFamily="18" charset="0"/>
              </a:rPr>
              <a:t>đọc</a:t>
            </a:r>
            <a:r>
              <a:rPr lang="en-US" sz="4000" i="1" dirty="0">
                <a:solidFill>
                  <a:srgbClr val="FF0000"/>
                </a:solidFill>
                <a:latin typeface="Cambria" panose="02040503050406030204" pitchFamily="18" charset="0"/>
                <a:ea typeface="Cambria" panose="02040503050406030204" pitchFamily="18" charset="0"/>
              </a:rPr>
              <a:t> ta h</a:t>
            </a:r>
            <a:r>
              <a:rPr lang="vi-VN" sz="4000" i="1" dirty="0">
                <a:solidFill>
                  <a:srgbClr val="FF0000"/>
                </a:solidFill>
                <a:latin typeface="Cambria" panose="02040503050406030204" pitchFamily="18" charset="0"/>
                <a:ea typeface="Cambria" panose="02040503050406030204" pitchFamily="18" charset="0"/>
              </a:rPr>
              <a:t>iểu được nhờ phương pháp học tập của gia đình đã mang lại cho Phi-lít nhiều điều tốt đẹp: luôn hào hứng với việc học, thi đỗ đại học, dễ dàng thích nghi với phương pháp học tập này ở một cấp học cao hơn.</a:t>
            </a:r>
            <a:endParaRPr kumimoji="0" lang="en-GB"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FF7AC2CF-5E1C-E30D-C388-175B375C0F14}"/>
              </a:ext>
            </a:extLst>
          </p:cNvPr>
          <p:cNvSpPr txBox="1"/>
          <p:nvPr/>
        </p:nvSpPr>
        <p:spPr>
          <a:xfrm>
            <a:off x="1722907" y="975670"/>
            <a:ext cx="11081846" cy="830997"/>
          </a:xfrm>
          <a:prstGeom prst="rect">
            <a:avLst/>
          </a:prstGeom>
          <a:noFill/>
        </p:spPr>
        <p:txBody>
          <a:bodyPr wrap="square" rtlCol="0">
            <a:spAutoFit/>
          </a:bodyPr>
          <a:lstStyle/>
          <a:p>
            <a:pPr defTabSz="912114"/>
            <a:r>
              <a:rPr lang="en-US" sz="4800" b="1" dirty="0" err="1">
                <a:solidFill>
                  <a:srgbClr val="002060"/>
                </a:solidFill>
                <a:latin typeface="Calibri"/>
              </a:rPr>
              <a:t>Nội</a:t>
            </a:r>
            <a:r>
              <a:rPr lang="en-US" sz="4800" b="1" dirty="0">
                <a:solidFill>
                  <a:srgbClr val="002060"/>
                </a:solidFill>
                <a:latin typeface="Calibri"/>
              </a:rPr>
              <a:t> dung </a:t>
            </a:r>
            <a:r>
              <a:rPr lang="en-US" sz="4800" b="1" dirty="0" err="1">
                <a:solidFill>
                  <a:srgbClr val="002060"/>
                </a:solidFill>
                <a:latin typeface="Calibri"/>
              </a:rPr>
              <a:t>chính</a:t>
            </a:r>
            <a:r>
              <a:rPr lang="en-US" sz="4800" b="1" dirty="0">
                <a:solidFill>
                  <a:srgbClr val="002060"/>
                </a:solidFill>
                <a:latin typeface="Calibri"/>
              </a:rPr>
              <a:t> </a:t>
            </a:r>
            <a:r>
              <a:rPr lang="en-US" sz="4800" b="1" dirty="0" err="1">
                <a:solidFill>
                  <a:srgbClr val="002060"/>
                </a:solidFill>
                <a:latin typeface="Calibri"/>
              </a:rPr>
              <a:t>của</a:t>
            </a:r>
            <a:r>
              <a:rPr lang="en-US" sz="4800" b="1" dirty="0">
                <a:solidFill>
                  <a:srgbClr val="002060"/>
                </a:solidFill>
                <a:latin typeface="Calibri"/>
              </a:rPr>
              <a:t> </a:t>
            </a:r>
            <a:r>
              <a:rPr lang="en-US" sz="4800" b="1" dirty="0" err="1">
                <a:solidFill>
                  <a:srgbClr val="002060"/>
                </a:solidFill>
                <a:latin typeface="Calibri"/>
              </a:rPr>
              <a:t>bài</a:t>
            </a:r>
            <a:r>
              <a:rPr lang="en-US" sz="4800" b="1" dirty="0">
                <a:solidFill>
                  <a:srgbClr val="002060"/>
                </a:solidFill>
                <a:latin typeface="Calibri"/>
              </a:rPr>
              <a:t> </a:t>
            </a:r>
            <a:r>
              <a:rPr lang="en-US" sz="4800" b="1" dirty="0" err="1">
                <a:solidFill>
                  <a:srgbClr val="002060"/>
                </a:solidFill>
                <a:latin typeface="Calibri"/>
              </a:rPr>
              <a:t>đọc</a:t>
            </a:r>
            <a:r>
              <a:rPr lang="en-US" sz="4800" b="1" dirty="0">
                <a:solidFill>
                  <a:srgbClr val="002060"/>
                </a:solidFill>
                <a:latin typeface="Calibri"/>
              </a:rPr>
              <a:t> </a:t>
            </a:r>
            <a:r>
              <a:rPr lang="en-US" sz="4800" b="1" dirty="0" err="1">
                <a:solidFill>
                  <a:srgbClr val="002060"/>
                </a:solidFill>
                <a:latin typeface="Calibri"/>
              </a:rPr>
              <a:t>là</a:t>
            </a:r>
            <a:r>
              <a:rPr lang="en-US" sz="4800" b="1" dirty="0">
                <a:solidFill>
                  <a:srgbClr val="002060"/>
                </a:solidFill>
                <a:latin typeface="Calibri"/>
              </a:rPr>
              <a:t> </a:t>
            </a:r>
            <a:r>
              <a:rPr lang="en-US" sz="4800" b="1" dirty="0" err="1">
                <a:solidFill>
                  <a:srgbClr val="002060"/>
                </a:solidFill>
                <a:latin typeface="Calibri"/>
              </a:rPr>
              <a:t>gì</a:t>
            </a:r>
            <a:r>
              <a:rPr lang="en-US" sz="4800" b="1" dirty="0">
                <a:solidFill>
                  <a:srgbClr val="002060"/>
                </a:solidFill>
                <a:latin typeface="Calibri"/>
              </a:rPr>
              <a:t>?</a:t>
            </a:r>
          </a:p>
        </p:txBody>
      </p:sp>
    </p:spTree>
    <p:extLst>
      <p:ext uri="{BB962C8B-B14F-4D97-AF65-F5344CB8AC3E}">
        <p14:creationId xmlns:p14="http://schemas.microsoft.com/office/powerpoint/2010/main" val="7959990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16716" y="348018"/>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grpSp>
        <p:nvGrpSpPr>
          <p:cNvPr id="17" name="Group 16"/>
          <p:cNvGrpSpPr/>
          <p:nvPr/>
        </p:nvGrpSpPr>
        <p:grpSpPr>
          <a:xfrm>
            <a:off x="1905000" y="759840"/>
            <a:ext cx="8194460" cy="1887825"/>
            <a:chOff x="2224100" y="759840"/>
            <a:chExt cx="7875360" cy="1887825"/>
          </a:xfrm>
        </p:grpSpPr>
        <p:grpSp>
          <p:nvGrpSpPr>
            <p:cNvPr id="15" name="Group 14"/>
            <p:cNvGrpSpPr/>
            <p:nvPr/>
          </p:nvGrpSpPr>
          <p:grpSpPr>
            <a:xfrm>
              <a:off x="2224100" y="759840"/>
              <a:ext cx="7875360" cy="1887825"/>
              <a:chOff x="2224100" y="759840"/>
              <a:chExt cx="7875360" cy="1887825"/>
            </a:xfrm>
          </p:grpSpPr>
          <p:sp>
            <p:nvSpPr>
              <p:cNvPr id="14" name="Rectangle 12"/>
              <p:cNvSpPr/>
              <p:nvPr/>
            </p:nvSpPr>
            <p:spPr>
              <a:xfrm>
                <a:off x="2224100" y="955343"/>
                <a:ext cx="7594527" cy="1692322"/>
              </a:xfrm>
              <a:custGeom>
                <a:avLst/>
                <a:gdLst>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0 w 7594527"/>
                  <a:gd name="connsiteY4" fmla="*/ 0 h 1562670"/>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934303 w 7594527"/>
                  <a:gd name="connsiteY4" fmla="*/ 771100 h 1562670"/>
                  <a:gd name="connsiteX5" fmla="*/ 0 w 7594527"/>
                  <a:gd name="connsiteY5" fmla="*/ 0 h 1562670"/>
                  <a:gd name="connsiteX0" fmla="*/ 0 w 7594527"/>
                  <a:gd name="connsiteY0" fmla="*/ 0 h 1562670"/>
                  <a:gd name="connsiteX1" fmla="*/ 7594527 w 7594527"/>
                  <a:gd name="connsiteY1" fmla="*/ 0 h 1562670"/>
                  <a:gd name="connsiteX2" fmla="*/ 6652715 w 7594527"/>
                  <a:gd name="connsiteY2" fmla="*/ 812043 h 1562670"/>
                  <a:gd name="connsiteX3" fmla="*/ 7594527 w 7594527"/>
                  <a:gd name="connsiteY3" fmla="*/ 1562670 h 1562670"/>
                  <a:gd name="connsiteX4" fmla="*/ 0 w 7594527"/>
                  <a:gd name="connsiteY4" fmla="*/ 1562670 h 1562670"/>
                  <a:gd name="connsiteX5" fmla="*/ 934303 w 7594527"/>
                  <a:gd name="connsiteY5" fmla="*/ 771100 h 1562670"/>
                  <a:gd name="connsiteX6" fmla="*/ 0 w 7594527"/>
                  <a:gd name="connsiteY6" fmla="*/ 0 h 1562670"/>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0 w 7594527"/>
                  <a:gd name="connsiteY5" fmla="*/ 1692322 h 1692322"/>
                  <a:gd name="connsiteX6" fmla="*/ 934303 w 7594527"/>
                  <a:gd name="connsiteY6" fmla="*/ 900752 h 1692322"/>
                  <a:gd name="connsiteX7" fmla="*/ 0 w 7594527"/>
                  <a:gd name="connsiteY7" fmla="*/ 129652 h 1692322"/>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4673789 w 7594527"/>
                  <a:gd name="connsiteY5" fmla="*/ 1528549 h 1692322"/>
                  <a:gd name="connsiteX6" fmla="*/ 0 w 7594527"/>
                  <a:gd name="connsiteY6" fmla="*/ 1692322 h 1692322"/>
                  <a:gd name="connsiteX7" fmla="*/ 934303 w 7594527"/>
                  <a:gd name="connsiteY7" fmla="*/ 900752 h 1692322"/>
                  <a:gd name="connsiteX8" fmla="*/ 0 w 7594527"/>
                  <a:gd name="connsiteY8" fmla="*/ 129652 h 169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27" h="1692322">
                    <a:moveTo>
                      <a:pt x="0" y="129652"/>
                    </a:moveTo>
                    <a:cubicBezTo>
                      <a:pt x="1494240" y="127378"/>
                      <a:pt x="2988481" y="2274"/>
                      <a:pt x="4482721" y="0"/>
                    </a:cubicBezTo>
                    <a:lnTo>
                      <a:pt x="7594527" y="129652"/>
                    </a:lnTo>
                    <a:cubicBezTo>
                      <a:pt x="7594488" y="354840"/>
                      <a:pt x="6652754" y="716507"/>
                      <a:pt x="6652715" y="941695"/>
                    </a:cubicBezTo>
                    <a:lnTo>
                      <a:pt x="7594527" y="1692322"/>
                    </a:lnTo>
                    <a:cubicBezTo>
                      <a:pt x="6625497" y="1692322"/>
                      <a:pt x="5642819" y="1528549"/>
                      <a:pt x="4673789" y="1528549"/>
                    </a:cubicBezTo>
                    <a:lnTo>
                      <a:pt x="0" y="1692322"/>
                    </a:lnTo>
                    <a:cubicBezTo>
                      <a:pt x="2085" y="1414817"/>
                      <a:pt x="932218" y="1178257"/>
                      <a:pt x="934303" y="900752"/>
                    </a:cubicBezTo>
                    <a:lnTo>
                      <a:pt x="0" y="129652"/>
                    </a:lnTo>
                    <a:close/>
                  </a:path>
                </a:pathLst>
              </a:custGeom>
              <a:solidFill>
                <a:srgbClr val="E6E6E6"/>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3" name="Rectangle 12"/>
              <p:cNvSpPr/>
              <p:nvPr/>
            </p:nvSpPr>
            <p:spPr>
              <a:xfrm>
                <a:off x="2504933" y="759840"/>
                <a:ext cx="7594527" cy="1692322"/>
              </a:xfrm>
              <a:custGeom>
                <a:avLst/>
                <a:gdLst>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0 w 7594527"/>
                  <a:gd name="connsiteY4" fmla="*/ 0 h 1562670"/>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934303 w 7594527"/>
                  <a:gd name="connsiteY4" fmla="*/ 771100 h 1562670"/>
                  <a:gd name="connsiteX5" fmla="*/ 0 w 7594527"/>
                  <a:gd name="connsiteY5" fmla="*/ 0 h 1562670"/>
                  <a:gd name="connsiteX0" fmla="*/ 0 w 7594527"/>
                  <a:gd name="connsiteY0" fmla="*/ 0 h 1562670"/>
                  <a:gd name="connsiteX1" fmla="*/ 7594527 w 7594527"/>
                  <a:gd name="connsiteY1" fmla="*/ 0 h 1562670"/>
                  <a:gd name="connsiteX2" fmla="*/ 6652715 w 7594527"/>
                  <a:gd name="connsiteY2" fmla="*/ 812043 h 1562670"/>
                  <a:gd name="connsiteX3" fmla="*/ 7594527 w 7594527"/>
                  <a:gd name="connsiteY3" fmla="*/ 1562670 h 1562670"/>
                  <a:gd name="connsiteX4" fmla="*/ 0 w 7594527"/>
                  <a:gd name="connsiteY4" fmla="*/ 1562670 h 1562670"/>
                  <a:gd name="connsiteX5" fmla="*/ 934303 w 7594527"/>
                  <a:gd name="connsiteY5" fmla="*/ 771100 h 1562670"/>
                  <a:gd name="connsiteX6" fmla="*/ 0 w 7594527"/>
                  <a:gd name="connsiteY6" fmla="*/ 0 h 1562670"/>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0 w 7594527"/>
                  <a:gd name="connsiteY5" fmla="*/ 1692322 h 1692322"/>
                  <a:gd name="connsiteX6" fmla="*/ 934303 w 7594527"/>
                  <a:gd name="connsiteY6" fmla="*/ 900752 h 1692322"/>
                  <a:gd name="connsiteX7" fmla="*/ 0 w 7594527"/>
                  <a:gd name="connsiteY7" fmla="*/ 129652 h 1692322"/>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4673789 w 7594527"/>
                  <a:gd name="connsiteY5" fmla="*/ 1528549 h 1692322"/>
                  <a:gd name="connsiteX6" fmla="*/ 0 w 7594527"/>
                  <a:gd name="connsiteY6" fmla="*/ 1692322 h 1692322"/>
                  <a:gd name="connsiteX7" fmla="*/ 934303 w 7594527"/>
                  <a:gd name="connsiteY7" fmla="*/ 900752 h 1692322"/>
                  <a:gd name="connsiteX8" fmla="*/ 0 w 7594527"/>
                  <a:gd name="connsiteY8" fmla="*/ 129652 h 169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27" h="1692322">
                    <a:moveTo>
                      <a:pt x="0" y="129652"/>
                    </a:moveTo>
                    <a:cubicBezTo>
                      <a:pt x="1494240" y="127378"/>
                      <a:pt x="2988481" y="2274"/>
                      <a:pt x="4482721" y="0"/>
                    </a:cubicBezTo>
                    <a:lnTo>
                      <a:pt x="7594527" y="129652"/>
                    </a:lnTo>
                    <a:cubicBezTo>
                      <a:pt x="7594488" y="354840"/>
                      <a:pt x="6652754" y="716507"/>
                      <a:pt x="6652715" y="941695"/>
                    </a:cubicBezTo>
                    <a:lnTo>
                      <a:pt x="7594527" y="1692322"/>
                    </a:lnTo>
                    <a:cubicBezTo>
                      <a:pt x="6625497" y="1692322"/>
                      <a:pt x="5642819" y="1528549"/>
                      <a:pt x="4673789" y="1528549"/>
                    </a:cubicBezTo>
                    <a:lnTo>
                      <a:pt x="0" y="1692322"/>
                    </a:lnTo>
                    <a:cubicBezTo>
                      <a:pt x="2085" y="1414817"/>
                      <a:pt x="932218" y="1178257"/>
                      <a:pt x="934303" y="900752"/>
                    </a:cubicBezTo>
                    <a:lnTo>
                      <a:pt x="0" y="129652"/>
                    </a:lnTo>
                    <a:close/>
                  </a:path>
                </a:pathLst>
              </a:custGeom>
              <a:solidFill>
                <a:srgbClr val="FFB053"/>
              </a:solidFill>
              <a:ln>
                <a:solidFill>
                  <a:srgbClr val="FFB05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grpSp>
        <p:sp>
          <p:nvSpPr>
            <p:cNvPr id="16" name="Rectangle 15"/>
            <p:cNvSpPr/>
            <p:nvPr/>
          </p:nvSpPr>
          <p:spPr>
            <a:xfrm>
              <a:off x="3057526" y="945872"/>
              <a:ext cx="6553200" cy="1595886"/>
            </a:xfrm>
            <a:prstGeom prst="rect">
              <a:avLst/>
            </a:prstGeom>
          </p:spPr>
          <p:txBody>
            <a:bodyPr wrap="square">
              <a:spAutoFit/>
            </a:bodyPr>
            <a:lstStyle/>
            <a:p>
              <a:pPr marL="0" marR="0" algn="ctr">
                <a:lnSpc>
                  <a:spcPct val="120000"/>
                </a:lnSpc>
                <a:spcBef>
                  <a:spcPts val="0"/>
                </a:spcBef>
                <a:spcAft>
                  <a:spcPts val="0"/>
                </a:spcAft>
              </a:pPr>
              <a:r>
                <a:rPr lang="en-US" sz="2800" b="1" dirty="0" err="1">
                  <a:effectLst/>
                  <a:latin typeface="Cambria" panose="02040503050406030204" pitchFamily="18" charset="0"/>
                  <a:ea typeface="Cambria" panose="02040503050406030204" pitchFamily="18" charset="0"/>
                </a:rPr>
                <a:t>Kể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tên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một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tấm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gương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hiếu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học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hoặc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nói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những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điều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em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biết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về</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người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đó</a:t>
              </a:r>
              <a:r>
                <a:rPr lang="en-US" sz="2800" b="1" dirty="0">
                  <a:effectLst/>
                  <a:latin typeface="Cambria" panose="02040503050406030204" pitchFamily="18" charset="0"/>
                  <a:ea typeface="Cambria" panose="02040503050406030204" pitchFamily="18" charset="0"/>
                </a:rPr>
                <a:t>?</a:t>
              </a:r>
            </a:p>
          </p:txBody>
        </p:sp>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6523DA42-9918-D436-00B5-999CEC29DF07}"/>
              </a:ext>
            </a:extLst>
          </p:cNvPr>
          <p:cNvPicPr>
            <a:picLocks noChangeAspect="1"/>
          </p:cNvPicPr>
          <p:nvPr/>
        </p:nvPicPr>
        <p:blipFill>
          <a:blip r:embed="rId8"/>
          <a:stretch>
            <a:fillRect/>
          </a:stretch>
        </p:blipFill>
        <p:spPr>
          <a:xfrm>
            <a:off x="-240264" y="4315748"/>
            <a:ext cx="5395428" cy="2542252"/>
          </a:xfrm>
          <a:prstGeom prst="rect">
            <a:avLst/>
          </a:prstGeom>
        </p:spPr>
      </p:pic>
      <p:grpSp>
        <p:nvGrpSpPr>
          <p:cNvPr id="4" name="Group 3">
            <a:extLst>
              <a:ext uri="{FF2B5EF4-FFF2-40B4-BE49-F238E27FC236}">
                <a16:creationId xmlns:a16="http://schemas.microsoft.com/office/drawing/2014/main" id="{3A7E5F47-FF5C-15E3-68B8-10A04A6B1683}"/>
              </a:ext>
            </a:extLst>
          </p:cNvPr>
          <p:cNvGrpSpPr/>
          <p:nvPr/>
        </p:nvGrpSpPr>
        <p:grpSpPr>
          <a:xfrm>
            <a:off x="3200400" y="2645790"/>
            <a:ext cx="8165885" cy="1954500"/>
            <a:chOff x="2224100" y="693165"/>
            <a:chExt cx="7847898" cy="1954500"/>
          </a:xfrm>
        </p:grpSpPr>
        <p:grpSp>
          <p:nvGrpSpPr>
            <p:cNvPr id="30" name="Group 29">
              <a:extLst>
                <a:ext uri="{FF2B5EF4-FFF2-40B4-BE49-F238E27FC236}">
                  <a16:creationId xmlns:a16="http://schemas.microsoft.com/office/drawing/2014/main" id="{19EDC965-A543-21C0-9905-450193632F8A}"/>
                </a:ext>
              </a:extLst>
            </p:cNvPr>
            <p:cNvGrpSpPr/>
            <p:nvPr/>
          </p:nvGrpSpPr>
          <p:grpSpPr>
            <a:xfrm>
              <a:off x="2224100" y="693165"/>
              <a:ext cx="7847898" cy="1954500"/>
              <a:chOff x="2224100" y="693165"/>
              <a:chExt cx="7847898" cy="1954500"/>
            </a:xfrm>
          </p:grpSpPr>
          <p:sp>
            <p:nvSpPr>
              <p:cNvPr id="32" name="Rectangle 12">
                <a:extLst>
                  <a:ext uri="{FF2B5EF4-FFF2-40B4-BE49-F238E27FC236}">
                    <a16:creationId xmlns:a16="http://schemas.microsoft.com/office/drawing/2014/main" id="{D71B7631-23F0-91E3-385E-F0472EEDA7CE}"/>
                  </a:ext>
                </a:extLst>
              </p:cNvPr>
              <p:cNvSpPr/>
              <p:nvPr/>
            </p:nvSpPr>
            <p:spPr>
              <a:xfrm>
                <a:off x="2224100" y="955343"/>
                <a:ext cx="7594527" cy="1692322"/>
              </a:xfrm>
              <a:custGeom>
                <a:avLst/>
                <a:gdLst>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0 w 7594527"/>
                  <a:gd name="connsiteY4" fmla="*/ 0 h 1562670"/>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934303 w 7594527"/>
                  <a:gd name="connsiteY4" fmla="*/ 771100 h 1562670"/>
                  <a:gd name="connsiteX5" fmla="*/ 0 w 7594527"/>
                  <a:gd name="connsiteY5" fmla="*/ 0 h 1562670"/>
                  <a:gd name="connsiteX0" fmla="*/ 0 w 7594527"/>
                  <a:gd name="connsiteY0" fmla="*/ 0 h 1562670"/>
                  <a:gd name="connsiteX1" fmla="*/ 7594527 w 7594527"/>
                  <a:gd name="connsiteY1" fmla="*/ 0 h 1562670"/>
                  <a:gd name="connsiteX2" fmla="*/ 6652715 w 7594527"/>
                  <a:gd name="connsiteY2" fmla="*/ 812043 h 1562670"/>
                  <a:gd name="connsiteX3" fmla="*/ 7594527 w 7594527"/>
                  <a:gd name="connsiteY3" fmla="*/ 1562670 h 1562670"/>
                  <a:gd name="connsiteX4" fmla="*/ 0 w 7594527"/>
                  <a:gd name="connsiteY4" fmla="*/ 1562670 h 1562670"/>
                  <a:gd name="connsiteX5" fmla="*/ 934303 w 7594527"/>
                  <a:gd name="connsiteY5" fmla="*/ 771100 h 1562670"/>
                  <a:gd name="connsiteX6" fmla="*/ 0 w 7594527"/>
                  <a:gd name="connsiteY6" fmla="*/ 0 h 1562670"/>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0 w 7594527"/>
                  <a:gd name="connsiteY5" fmla="*/ 1692322 h 1692322"/>
                  <a:gd name="connsiteX6" fmla="*/ 934303 w 7594527"/>
                  <a:gd name="connsiteY6" fmla="*/ 900752 h 1692322"/>
                  <a:gd name="connsiteX7" fmla="*/ 0 w 7594527"/>
                  <a:gd name="connsiteY7" fmla="*/ 129652 h 1692322"/>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4673789 w 7594527"/>
                  <a:gd name="connsiteY5" fmla="*/ 1528549 h 1692322"/>
                  <a:gd name="connsiteX6" fmla="*/ 0 w 7594527"/>
                  <a:gd name="connsiteY6" fmla="*/ 1692322 h 1692322"/>
                  <a:gd name="connsiteX7" fmla="*/ 934303 w 7594527"/>
                  <a:gd name="connsiteY7" fmla="*/ 900752 h 1692322"/>
                  <a:gd name="connsiteX8" fmla="*/ 0 w 7594527"/>
                  <a:gd name="connsiteY8" fmla="*/ 129652 h 169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27" h="1692322">
                    <a:moveTo>
                      <a:pt x="0" y="129652"/>
                    </a:moveTo>
                    <a:cubicBezTo>
                      <a:pt x="1494240" y="127378"/>
                      <a:pt x="2988481" y="2274"/>
                      <a:pt x="4482721" y="0"/>
                    </a:cubicBezTo>
                    <a:lnTo>
                      <a:pt x="7594527" y="129652"/>
                    </a:lnTo>
                    <a:cubicBezTo>
                      <a:pt x="7594488" y="354840"/>
                      <a:pt x="6652754" y="716507"/>
                      <a:pt x="6652715" y="941695"/>
                    </a:cubicBezTo>
                    <a:lnTo>
                      <a:pt x="7594527" y="1692322"/>
                    </a:lnTo>
                    <a:cubicBezTo>
                      <a:pt x="6625497" y="1692322"/>
                      <a:pt x="5642819" y="1528549"/>
                      <a:pt x="4673789" y="1528549"/>
                    </a:cubicBezTo>
                    <a:lnTo>
                      <a:pt x="0" y="1692322"/>
                    </a:lnTo>
                    <a:cubicBezTo>
                      <a:pt x="2085" y="1414817"/>
                      <a:pt x="932218" y="1178257"/>
                      <a:pt x="934303" y="900752"/>
                    </a:cubicBezTo>
                    <a:lnTo>
                      <a:pt x="0" y="129652"/>
                    </a:lnTo>
                    <a:close/>
                  </a:path>
                </a:pathLst>
              </a:custGeom>
              <a:solidFill>
                <a:srgbClr val="E6E6E6"/>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33" name="Rectangle 12">
                <a:extLst>
                  <a:ext uri="{FF2B5EF4-FFF2-40B4-BE49-F238E27FC236}">
                    <a16:creationId xmlns:a16="http://schemas.microsoft.com/office/drawing/2014/main" id="{69DBC1F6-9547-8A04-01DB-D3B2164A21E9}"/>
                  </a:ext>
                </a:extLst>
              </p:cNvPr>
              <p:cNvSpPr/>
              <p:nvPr/>
            </p:nvSpPr>
            <p:spPr>
              <a:xfrm>
                <a:off x="2477471" y="693165"/>
                <a:ext cx="7594527" cy="1692322"/>
              </a:xfrm>
              <a:custGeom>
                <a:avLst/>
                <a:gdLst>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0 w 7594527"/>
                  <a:gd name="connsiteY4" fmla="*/ 0 h 1562670"/>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934303 w 7594527"/>
                  <a:gd name="connsiteY4" fmla="*/ 771100 h 1562670"/>
                  <a:gd name="connsiteX5" fmla="*/ 0 w 7594527"/>
                  <a:gd name="connsiteY5" fmla="*/ 0 h 1562670"/>
                  <a:gd name="connsiteX0" fmla="*/ 0 w 7594527"/>
                  <a:gd name="connsiteY0" fmla="*/ 0 h 1562670"/>
                  <a:gd name="connsiteX1" fmla="*/ 7594527 w 7594527"/>
                  <a:gd name="connsiteY1" fmla="*/ 0 h 1562670"/>
                  <a:gd name="connsiteX2" fmla="*/ 6652715 w 7594527"/>
                  <a:gd name="connsiteY2" fmla="*/ 812043 h 1562670"/>
                  <a:gd name="connsiteX3" fmla="*/ 7594527 w 7594527"/>
                  <a:gd name="connsiteY3" fmla="*/ 1562670 h 1562670"/>
                  <a:gd name="connsiteX4" fmla="*/ 0 w 7594527"/>
                  <a:gd name="connsiteY4" fmla="*/ 1562670 h 1562670"/>
                  <a:gd name="connsiteX5" fmla="*/ 934303 w 7594527"/>
                  <a:gd name="connsiteY5" fmla="*/ 771100 h 1562670"/>
                  <a:gd name="connsiteX6" fmla="*/ 0 w 7594527"/>
                  <a:gd name="connsiteY6" fmla="*/ 0 h 1562670"/>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0 w 7594527"/>
                  <a:gd name="connsiteY5" fmla="*/ 1692322 h 1692322"/>
                  <a:gd name="connsiteX6" fmla="*/ 934303 w 7594527"/>
                  <a:gd name="connsiteY6" fmla="*/ 900752 h 1692322"/>
                  <a:gd name="connsiteX7" fmla="*/ 0 w 7594527"/>
                  <a:gd name="connsiteY7" fmla="*/ 129652 h 1692322"/>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4673789 w 7594527"/>
                  <a:gd name="connsiteY5" fmla="*/ 1528549 h 1692322"/>
                  <a:gd name="connsiteX6" fmla="*/ 0 w 7594527"/>
                  <a:gd name="connsiteY6" fmla="*/ 1692322 h 1692322"/>
                  <a:gd name="connsiteX7" fmla="*/ 934303 w 7594527"/>
                  <a:gd name="connsiteY7" fmla="*/ 900752 h 1692322"/>
                  <a:gd name="connsiteX8" fmla="*/ 0 w 7594527"/>
                  <a:gd name="connsiteY8" fmla="*/ 129652 h 169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27" h="1692322">
                    <a:moveTo>
                      <a:pt x="0" y="129652"/>
                    </a:moveTo>
                    <a:cubicBezTo>
                      <a:pt x="1494240" y="127378"/>
                      <a:pt x="2988481" y="2274"/>
                      <a:pt x="4482721" y="0"/>
                    </a:cubicBezTo>
                    <a:lnTo>
                      <a:pt x="7594527" y="129652"/>
                    </a:lnTo>
                    <a:cubicBezTo>
                      <a:pt x="7594488" y="354840"/>
                      <a:pt x="6652754" y="716507"/>
                      <a:pt x="6652715" y="941695"/>
                    </a:cubicBezTo>
                    <a:lnTo>
                      <a:pt x="7594527" y="1692322"/>
                    </a:lnTo>
                    <a:cubicBezTo>
                      <a:pt x="6625497" y="1692322"/>
                      <a:pt x="5642819" y="1528549"/>
                      <a:pt x="4673789" y="1528549"/>
                    </a:cubicBezTo>
                    <a:lnTo>
                      <a:pt x="0" y="1692322"/>
                    </a:lnTo>
                    <a:cubicBezTo>
                      <a:pt x="2085" y="1414817"/>
                      <a:pt x="932218" y="1178257"/>
                      <a:pt x="934303" y="900752"/>
                    </a:cubicBezTo>
                    <a:lnTo>
                      <a:pt x="0" y="129652"/>
                    </a:lnTo>
                    <a:close/>
                  </a:path>
                </a:pathLst>
              </a:custGeom>
              <a:solidFill>
                <a:srgbClr val="FFB053"/>
              </a:solidFill>
              <a:ln>
                <a:solidFill>
                  <a:srgbClr val="FFB05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grpSp>
        <p:sp>
          <p:nvSpPr>
            <p:cNvPr id="31" name="Rectangle 30">
              <a:extLst>
                <a:ext uri="{FF2B5EF4-FFF2-40B4-BE49-F238E27FC236}">
                  <a16:creationId xmlns:a16="http://schemas.microsoft.com/office/drawing/2014/main" id="{DE0F4BC6-E4D4-FD8A-BDE7-5945EEF2B2EA}"/>
                </a:ext>
              </a:extLst>
            </p:cNvPr>
            <p:cNvSpPr/>
            <p:nvPr/>
          </p:nvSpPr>
          <p:spPr>
            <a:xfrm>
              <a:off x="3057526" y="945872"/>
              <a:ext cx="6553200" cy="1078821"/>
            </a:xfrm>
            <a:prstGeom prst="rect">
              <a:avLst/>
            </a:prstGeom>
          </p:spPr>
          <p:txBody>
            <a:bodyPr wrap="square">
              <a:spAutoFit/>
            </a:bodyPr>
            <a:lstStyle/>
            <a:p>
              <a:pPr marL="0" marR="0" algn="ctr">
                <a:lnSpc>
                  <a:spcPct val="120000"/>
                </a:lnSpc>
                <a:spcBef>
                  <a:spcPts val="0"/>
                </a:spcBef>
                <a:spcAft>
                  <a:spcPts val="0"/>
                </a:spcAft>
              </a:pPr>
              <a:r>
                <a:rPr lang="en-US" sz="2800" b="1" dirty="0">
                  <a:effectLst/>
                  <a:latin typeface="Cambria" panose="02040503050406030204" pitchFamily="18" charset="0"/>
                  <a:ea typeface="Cambria" panose="02040503050406030204" pitchFamily="18" charset="0"/>
                </a:rPr>
                <a:t>Trong </a:t>
              </a:r>
              <a:r>
                <a:rPr lang="en-US" sz="2800" b="1" dirty="0" err="1">
                  <a:effectLst/>
                  <a:latin typeface="Cambria" panose="02040503050406030204" pitchFamily="18" charset="0"/>
                  <a:ea typeface="Cambria" panose="02040503050406030204" pitchFamily="18" charset="0"/>
                </a:rPr>
                <a:t>việc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học</a:t>
              </a:r>
              <a:r>
                <a:rPr lang="en-US" sz="2800" b="1" dirty="0">
                  <a:effectLst/>
                  <a:latin typeface="Cambria" panose="02040503050406030204" pitchFamily="18" charset="0"/>
                  <a:ea typeface="Cambria" panose="02040503050406030204" pitchFamily="18" charset="0"/>
                </a:rPr>
                <a:t>, ai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người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truyền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cảm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hứng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em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nhiều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nhất</a:t>
              </a:r>
              <a:r>
                <a:rPr lang="en-US" sz="2800" b="1"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93342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3630304" y="2442949"/>
            <a:ext cx="4954138" cy="22518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85988" y="1877993"/>
            <a:ext cx="12106012" cy="4337069"/>
          </a:xfrm>
          <a:prstGeom prst="rect">
            <a:avLst/>
          </a:prstGeom>
        </p:spPr>
      </p:pic>
    </p:spTree>
    <p:extLst>
      <p:ext uri="{BB962C8B-B14F-4D97-AF65-F5344CB8AC3E}">
        <p14:creationId xmlns:p14="http://schemas.microsoft.com/office/powerpoint/2010/main" val="16648871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a:off x="385762" y="428624"/>
            <a:ext cx="11444287" cy="6111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714148" y="1117744"/>
            <a:ext cx="10999315" cy="535531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Phi-lít sinh ra và lớn lên trong một thị trấn nhỏ cùng bố mẹ và anh trai. Cậu bé rất ham học hỏi. Cậu hăng say nghiền ngẫm mọi cuốn sách hay tờ báo mình có được. Cậu luôn tập trung lắng nghe mọi người trong thị trấn chuyện trò để biết được thế giới bên ngoài. Phi-lít được như vậy là nhờ cách giáo dục của cha.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Cha Phi-lít luôn cho rằng, điều đáng buồn nhất là cả ngày không học được thứ gì. Vì vậy, để giữ gìn và phát huy tinh thần học tập cho cả gia đình, ông yêu cầu mỗi ngày ai cũng phải học được kiến thức mới, rồi trao đổi với nhau sau bữa tối. Chẳng hạn một hôm, như thường lệ, cha Phi-lít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Phi-lít, hãy cho cha biết hôm nay con học được gì mới.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Con biết được dân số Nê-pan là bao nhiêu. – Phi-lít dáp.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Dân số của Nê-pan à? Ừ, tốt lắm! – Cha cậu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Sau đó, cha quay sang hỏi mẹ: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Mẹ nó có biết dân số của Nê-pan là bao nhiêu không?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Mẹ cậu cười, hỏi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Nê-pan ư? Nó ở đâu nhỉ?</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Phi-lít! – Cha nói. – Con mang bản đồ thế giới ra đây, chúng ta cùng xem vị trí địa lí của Nê-pan nhé!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Tấm bản đồ được trải ra nền nhà. Cả nhà xúm lại tìm xem Nê-pan ở đâu.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Thời thơ ấu, Phi-lít chưa thấy được lợi ích của phương pháp học tập đó. Sau này, Phi-lít thi đỗ đại học. Cậu theo học một số vị giáo sư nổi tiếng. Điều khiến cậu thấy thú vị là có những kiến thức các giáo sư dạy khá giống với thứ cha từng yêu cầu cậu học, chỉ là phát triển hơn lên mà thôi.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1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Trương Cần)</a:t>
            </a:r>
          </a:p>
        </p:txBody>
      </p:sp>
      <p:pic>
        <p:nvPicPr>
          <p:cNvPr id="2" name="Picture 1">
            <a:extLst>
              <a:ext uri="{FF2B5EF4-FFF2-40B4-BE49-F238E27FC236}">
                <a16:creationId xmlns:a16="http://schemas.microsoft.com/office/drawing/2014/main" id="{D627C00F-7D8B-8399-1921-61E43632FA03}"/>
              </a:ext>
            </a:extLst>
          </p:cNvPr>
          <p:cNvPicPr>
            <a:picLocks noChangeAspect="1"/>
          </p:cNvPicPr>
          <p:nvPr/>
        </p:nvPicPr>
        <p:blipFill>
          <a:blip r:embed="rId2"/>
          <a:stretch>
            <a:fillRect/>
          </a:stretch>
        </p:blipFill>
        <p:spPr>
          <a:xfrm>
            <a:off x="451755" y="427444"/>
            <a:ext cx="11345639" cy="859611"/>
          </a:xfrm>
          <a:prstGeom prst="rect">
            <a:avLst/>
          </a:prstGeom>
        </p:spPr>
      </p:pic>
    </p:spTree>
    <p:extLst>
      <p:ext uri="{BB962C8B-B14F-4D97-AF65-F5344CB8AC3E}">
        <p14:creationId xmlns:p14="http://schemas.microsoft.com/office/powerpoint/2010/main" val="40343598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3630304" y="2442949"/>
            <a:ext cx="4954138" cy="22518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logo with a black background&#10;&#10;Description automatically generated">
            <a:extLst>
              <a:ext uri="{FF2B5EF4-FFF2-40B4-BE49-F238E27FC236}">
                <a16:creationId xmlns:a16="http://schemas.microsoft.com/office/drawing/2014/main" id="{0DB816E0-E33B-A66C-F1DA-78FA5293F6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2487" y="1176249"/>
            <a:ext cx="8315665" cy="6425741"/>
          </a:xfrm>
          <a:prstGeom prst="rect">
            <a:avLst/>
          </a:prstGeom>
        </p:spPr>
      </p:pic>
    </p:spTree>
    <p:extLst>
      <p:ext uri="{BB962C8B-B14F-4D97-AF65-F5344CB8AC3E}">
        <p14:creationId xmlns:p14="http://schemas.microsoft.com/office/powerpoint/2010/main" val="21408476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grpSp>
        <p:nvGrpSpPr>
          <p:cNvPr id="21" name="Group 20"/>
          <p:cNvGrpSpPr/>
          <p:nvPr/>
        </p:nvGrpSpPr>
        <p:grpSpPr>
          <a:xfrm>
            <a:off x="716755" y="218163"/>
            <a:ext cx="11170445" cy="1200329"/>
            <a:chOff x="1021555" y="142875"/>
            <a:chExt cx="11170445" cy="1200329"/>
          </a:xfrm>
        </p:grpSpPr>
        <p:sp>
          <p:nvSpPr>
            <p:cNvPr id="3" name="Trapezoid 2"/>
            <p:cNvSpPr/>
            <p:nvPr/>
          </p:nvSpPr>
          <p:spPr>
            <a:xfrm>
              <a:off x="1021555" y="142875"/>
              <a:ext cx="11170445" cy="1071563"/>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4" name="Rectangle 3"/>
            <p:cNvSpPr/>
            <p:nvPr/>
          </p:nvSpPr>
          <p:spPr>
            <a:xfrm>
              <a:off x="1278730" y="142875"/>
              <a:ext cx="10913270" cy="1200329"/>
            </a:xfrm>
            <a:prstGeom prst="rect">
              <a:avLst/>
            </a:prstGeom>
          </p:spPr>
          <p:txBody>
            <a:bodyPr wrap="square">
              <a:spAutoFit/>
            </a:bodyPr>
            <a:lstStyle/>
            <a:p>
              <a:pPr algn="ctr"/>
              <a:r>
                <a:rPr lang="en-US" sz="3600" dirty="0">
                  <a:solidFill>
                    <a:schemeClr val="accent2">
                      <a:lumMod val="50000"/>
                    </a:schemeClr>
                  </a:solidFill>
                  <a:latin typeface="Cambria" panose="02040503050406030204" pitchFamily="18" charset="0"/>
                  <a:ea typeface="Cambria" panose="02040503050406030204" pitchFamily="18" charset="0"/>
                </a:rPr>
                <a:t>1. </a:t>
              </a:r>
              <a:r>
                <a:rPr lang="vi-VN" sz="3600" dirty="0">
                  <a:solidFill>
                    <a:schemeClr val="accent2">
                      <a:lumMod val="50000"/>
                    </a:schemeClr>
                  </a:solidFill>
                  <a:latin typeface="Cambria" panose="02040503050406030204" pitchFamily="18" charset="0"/>
                  <a:ea typeface="Cambria" panose="02040503050406030204" pitchFamily="18" charset="0"/>
                </a:rPr>
                <a:t>Tìm đại từ xưng hô trong đoạn sau và cho biết chúng được dùng để chỉ ai.</a:t>
              </a:r>
              <a:endParaRPr lang="en-GB" sz="3600" dirty="0">
                <a:solidFill>
                  <a:schemeClr val="accent2">
                    <a:lumMod val="50000"/>
                  </a:schemeClr>
                </a:solidFill>
                <a:latin typeface="Cambria" panose="02040503050406030204" pitchFamily="18" charset="0"/>
                <a:ea typeface="Cambria" panose="02040503050406030204" pitchFamily="18" charset="0"/>
              </a:endParaRPr>
            </a:p>
          </p:txBody>
        </p:sp>
      </p:grpSp>
      <p:sp>
        <p:nvSpPr>
          <p:cNvPr id="2" name="Rectangle 1">
            <a:extLst>
              <a:ext uri="{FF2B5EF4-FFF2-40B4-BE49-F238E27FC236}">
                <a16:creationId xmlns:a16="http://schemas.microsoft.com/office/drawing/2014/main" id="{8E326BAD-AB6B-271F-77FC-D58811E01B07}"/>
              </a:ext>
            </a:extLst>
          </p:cNvPr>
          <p:cNvSpPr/>
          <p:nvPr/>
        </p:nvSpPr>
        <p:spPr>
          <a:xfrm>
            <a:off x="385762" y="1709928"/>
            <a:ext cx="11444287" cy="48305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A4CFDF9-2AAB-3068-A42A-9C03157EB483}"/>
              </a:ext>
            </a:extLst>
          </p:cNvPr>
          <p:cNvPicPr>
            <a:picLocks noChangeAspect="1"/>
          </p:cNvPicPr>
          <p:nvPr/>
        </p:nvPicPr>
        <p:blipFill>
          <a:blip r:embed="rId2"/>
          <a:stretch>
            <a:fillRect/>
          </a:stretch>
        </p:blipFill>
        <p:spPr>
          <a:xfrm>
            <a:off x="1311782" y="1845183"/>
            <a:ext cx="9935337" cy="1204972"/>
          </a:xfrm>
          <a:prstGeom prst="rect">
            <a:avLst/>
          </a:prstGeom>
        </p:spPr>
      </p:pic>
      <p:sp>
        <p:nvSpPr>
          <p:cNvPr id="7" name="TextBox 6">
            <a:extLst>
              <a:ext uri="{FF2B5EF4-FFF2-40B4-BE49-F238E27FC236}">
                <a16:creationId xmlns:a16="http://schemas.microsoft.com/office/drawing/2014/main" id="{716FC5B3-EA1F-AC1A-5F23-3D03E4AD2406}"/>
              </a:ext>
            </a:extLst>
          </p:cNvPr>
          <p:cNvSpPr txBox="1"/>
          <p:nvPr/>
        </p:nvSpPr>
        <p:spPr>
          <a:xfrm>
            <a:off x="1417320" y="3392424"/>
            <a:ext cx="9390888" cy="1754326"/>
          </a:xfrm>
          <a:prstGeom prst="rect">
            <a:avLst/>
          </a:prstGeom>
          <a:noFill/>
        </p:spPr>
        <p:txBody>
          <a:bodyPr wrap="square" rtlCol="0">
            <a:spAutoFit/>
          </a:bodyPr>
          <a:lstStyle/>
          <a:p>
            <a:pPr algn="just"/>
            <a:r>
              <a:rPr lang="nl-NL" sz="3600" dirty="0">
                <a:solidFill>
                  <a:srgbClr val="FF0000"/>
                </a:solidFill>
                <a:effectLst/>
                <a:latin typeface="Cambria" panose="02040503050406030204" pitchFamily="18" charset="0"/>
                <a:ea typeface="Cambria" panose="02040503050406030204" pitchFamily="18" charset="0"/>
              </a:rPr>
              <a:t>+ Đại từ xưng hô là </a:t>
            </a:r>
            <a:r>
              <a:rPr lang="nl-NL" sz="3600" i="1" dirty="0">
                <a:solidFill>
                  <a:srgbClr val="FF0000"/>
                </a:solidFill>
                <a:effectLst/>
                <a:latin typeface="Cambria" panose="02040503050406030204" pitchFamily="18" charset="0"/>
                <a:ea typeface="Cambria" panose="02040503050406030204" pitchFamily="18" charset="0"/>
              </a:rPr>
              <a:t>con </a:t>
            </a:r>
            <a:r>
              <a:rPr lang="nl-NL" sz="3600" dirty="0">
                <a:solidFill>
                  <a:srgbClr val="FF0000"/>
                </a:solidFill>
                <a:effectLst/>
                <a:latin typeface="Cambria" panose="02040503050406030204" pitchFamily="18" charset="0"/>
                <a:ea typeface="Cambria" panose="02040503050406030204" pitchFamily="18" charset="0"/>
              </a:rPr>
              <a:t>và </a:t>
            </a:r>
            <a:r>
              <a:rPr lang="nl-NL" sz="3600" i="1" dirty="0">
                <a:solidFill>
                  <a:srgbClr val="FF0000"/>
                </a:solidFill>
                <a:effectLst/>
                <a:latin typeface="Cambria" panose="02040503050406030204" pitchFamily="18" charset="0"/>
                <a:ea typeface="Cambria" panose="02040503050406030204" pitchFamily="18" charset="0"/>
              </a:rPr>
              <a:t>chúng ta</a:t>
            </a:r>
            <a:r>
              <a:rPr lang="nl-NL" sz="3600" dirty="0">
                <a:solidFill>
                  <a:srgbClr val="FF0000"/>
                </a:solidFill>
                <a:effectLst/>
                <a:latin typeface="Cambria" panose="02040503050406030204" pitchFamily="18" charset="0"/>
                <a:ea typeface="Cambria" panose="02040503050406030204" pitchFamily="18" charset="0"/>
              </a:rPr>
              <a:t>.</a:t>
            </a:r>
          </a:p>
          <a:p>
            <a:pPr algn="just"/>
            <a:r>
              <a:rPr lang="nl-NL" sz="3600" dirty="0">
                <a:solidFill>
                  <a:srgbClr val="FF0000"/>
                </a:solidFill>
                <a:effectLst/>
                <a:latin typeface="Cambria" panose="02040503050406030204" pitchFamily="18" charset="0"/>
                <a:ea typeface="Cambria" panose="02040503050406030204" pitchFamily="18" charset="0"/>
              </a:rPr>
              <a:t>Từ </a:t>
            </a:r>
            <a:r>
              <a:rPr lang="nl-NL" sz="3600" i="1" dirty="0">
                <a:solidFill>
                  <a:srgbClr val="FF0000"/>
                </a:solidFill>
                <a:effectLst/>
                <a:latin typeface="Cambria" panose="02040503050406030204" pitchFamily="18" charset="0"/>
                <a:ea typeface="Cambria" panose="02040503050406030204" pitchFamily="18" charset="0"/>
              </a:rPr>
              <a:t>con</a:t>
            </a:r>
            <a:r>
              <a:rPr lang="nl-NL" sz="3600" dirty="0">
                <a:solidFill>
                  <a:srgbClr val="FF0000"/>
                </a:solidFill>
                <a:effectLst/>
                <a:latin typeface="Cambria" panose="02040503050406030204" pitchFamily="18" charset="0"/>
                <a:ea typeface="Cambria" panose="02040503050406030204" pitchFamily="18" charset="0"/>
              </a:rPr>
              <a:t> dùng để chỉ phi-lít, từ </a:t>
            </a:r>
            <a:r>
              <a:rPr lang="nl-NL" sz="3600" i="1" dirty="0">
                <a:solidFill>
                  <a:srgbClr val="FF0000"/>
                </a:solidFill>
                <a:effectLst/>
                <a:latin typeface="Cambria" panose="02040503050406030204" pitchFamily="18" charset="0"/>
                <a:ea typeface="Cambria" panose="02040503050406030204" pitchFamily="18" charset="0"/>
              </a:rPr>
              <a:t>chúng ta</a:t>
            </a:r>
            <a:r>
              <a:rPr lang="nl-NL" sz="3600" dirty="0">
                <a:solidFill>
                  <a:srgbClr val="FF0000"/>
                </a:solidFill>
                <a:effectLst/>
                <a:latin typeface="Cambria" panose="02040503050406030204" pitchFamily="18" charset="0"/>
                <a:ea typeface="Cambria" panose="02040503050406030204" pitchFamily="18" charset="0"/>
              </a:rPr>
              <a:t> dùng để chỉ Phi-lít và bố của mình.</a:t>
            </a:r>
            <a:endParaRPr lang="en-US" sz="3600" dirty="0">
              <a:solidFill>
                <a:srgbClr val="FF0000"/>
              </a:solidFill>
              <a:effectLst/>
              <a:latin typeface="Cambria" panose="02040503050406030204" pitchFamily="18" charset="0"/>
              <a:ea typeface="Cambria" panose="02040503050406030204" pitchFamily="18" charset="0"/>
            </a:endParaRPr>
          </a:p>
        </p:txBody>
      </p:sp>
      <p:cxnSp>
        <p:nvCxnSpPr>
          <p:cNvPr id="9" name="Straight Connector 8">
            <a:extLst>
              <a:ext uri="{FF2B5EF4-FFF2-40B4-BE49-F238E27FC236}">
                <a16:creationId xmlns:a16="http://schemas.microsoft.com/office/drawing/2014/main" id="{A9D38EE5-66FC-C631-56F6-7860E7C827F5}"/>
              </a:ext>
            </a:extLst>
          </p:cNvPr>
          <p:cNvCxnSpPr/>
          <p:nvPr/>
        </p:nvCxnSpPr>
        <p:spPr>
          <a:xfrm>
            <a:off x="4389120" y="2450592"/>
            <a:ext cx="475488" cy="0"/>
          </a:xfrm>
          <a:prstGeom prst="line">
            <a:avLst/>
          </a:prstGeom>
          <a:ln w="57150">
            <a:solidFill>
              <a:srgbClr val="AD137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50D5D85-CAF1-9B2F-AEA0-EA23078A49A9}"/>
              </a:ext>
            </a:extLst>
          </p:cNvPr>
          <p:cNvCxnSpPr>
            <a:cxnSpLocks/>
          </p:cNvCxnSpPr>
          <p:nvPr/>
        </p:nvCxnSpPr>
        <p:spPr>
          <a:xfrm>
            <a:off x="8577072" y="2478024"/>
            <a:ext cx="1133856" cy="0"/>
          </a:xfrm>
          <a:prstGeom prst="line">
            <a:avLst/>
          </a:prstGeom>
          <a:ln w="57150">
            <a:solidFill>
              <a:srgbClr val="AD13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294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grpSp>
        <p:nvGrpSpPr>
          <p:cNvPr id="21" name="Group 20"/>
          <p:cNvGrpSpPr/>
          <p:nvPr/>
        </p:nvGrpSpPr>
        <p:grpSpPr>
          <a:xfrm>
            <a:off x="716755" y="218163"/>
            <a:ext cx="11170445" cy="842541"/>
            <a:chOff x="1021555" y="142875"/>
            <a:chExt cx="11170445" cy="1071563"/>
          </a:xfrm>
        </p:grpSpPr>
        <p:sp>
          <p:nvSpPr>
            <p:cNvPr id="3" name="Trapezoid 2"/>
            <p:cNvSpPr/>
            <p:nvPr/>
          </p:nvSpPr>
          <p:spPr>
            <a:xfrm>
              <a:off x="1021555" y="142875"/>
              <a:ext cx="11170445" cy="1071563"/>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Rectangle 3"/>
            <p:cNvSpPr/>
            <p:nvPr/>
          </p:nvSpPr>
          <p:spPr>
            <a:xfrm>
              <a:off x="1278730" y="142875"/>
              <a:ext cx="1091327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2.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Chọn</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từ</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thích</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hợp</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thay</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cho</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bông</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hoa</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a:t>
              </a:r>
              <a:endParaRPr kumimoji="0" lang="en-GB"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2" name="Rectangle 1">
            <a:extLst>
              <a:ext uri="{FF2B5EF4-FFF2-40B4-BE49-F238E27FC236}">
                <a16:creationId xmlns:a16="http://schemas.microsoft.com/office/drawing/2014/main" id="{8E326BAD-AB6B-271F-77FC-D58811E01B07}"/>
              </a:ext>
            </a:extLst>
          </p:cNvPr>
          <p:cNvSpPr/>
          <p:nvPr/>
        </p:nvSpPr>
        <p:spPr>
          <a:xfrm>
            <a:off x="385762" y="1179576"/>
            <a:ext cx="11444287" cy="53608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2EAEE180-2261-2DCD-D9A2-0B97AC3ABA3A}"/>
              </a:ext>
            </a:extLst>
          </p:cNvPr>
          <p:cNvSpPr/>
          <p:nvPr/>
        </p:nvSpPr>
        <p:spPr>
          <a:xfrm>
            <a:off x="1289304" y="1389888"/>
            <a:ext cx="1956816" cy="731520"/>
          </a:xfrm>
          <a:prstGeom prst="roundRect">
            <a:avLst/>
          </a:prstGeom>
          <a:solidFill>
            <a:schemeClr val="accent1">
              <a:lumMod val="20000"/>
              <a:lumOff val="80000"/>
            </a:scheme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kiến</a:t>
            </a:r>
            <a:r>
              <a:rPr lang="en-US" sz="3200" dirty="0">
                <a:solidFill>
                  <a:srgbClr val="002060"/>
                </a:solidFill>
              </a:rPr>
              <a:t> </a:t>
            </a:r>
            <a:r>
              <a:rPr lang="en-US" sz="3200" dirty="0" err="1">
                <a:solidFill>
                  <a:srgbClr val="002060"/>
                </a:solidFill>
              </a:rPr>
              <a:t>thức</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id="{79AD1A61-9BF5-FB06-1809-4B0FB79C8832}"/>
              </a:ext>
            </a:extLst>
          </p:cNvPr>
          <p:cNvSpPr/>
          <p:nvPr/>
        </p:nvSpPr>
        <p:spPr>
          <a:xfrm>
            <a:off x="4700016" y="1389888"/>
            <a:ext cx="1956816" cy="731520"/>
          </a:xfrm>
          <a:prstGeom prst="roundRect">
            <a:avLst/>
          </a:prstGeom>
          <a:solidFill>
            <a:schemeClr val="accent1">
              <a:lumMod val="20000"/>
              <a:lumOff val="80000"/>
            </a:scheme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trí</a:t>
            </a:r>
            <a:r>
              <a:rPr lang="en-US" sz="3200" dirty="0">
                <a:solidFill>
                  <a:srgbClr val="002060"/>
                </a:solidFill>
              </a:rPr>
              <a:t> </a:t>
            </a:r>
            <a:r>
              <a:rPr lang="en-US" sz="3200" dirty="0" err="1">
                <a:solidFill>
                  <a:srgbClr val="002060"/>
                </a:solidFill>
              </a:rPr>
              <a:t>thức</a:t>
            </a:r>
            <a:endParaRPr lang="en-US" sz="3200" dirty="0">
              <a:solidFill>
                <a:srgbClr val="002060"/>
              </a:solidFill>
            </a:endParaRPr>
          </a:p>
        </p:txBody>
      </p:sp>
      <p:sp>
        <p:nvSpPr>
          <p:cNvPr id="11" name="Rectangle: Rounded Corners 10">
            <a:extLst>
              <a:ext uri="{FF2B5EF4-FFF2-40B4-BE49-F238E27FC236}">
                <a16:creationId xmlns:a16="http://schemas.microsoft.com/office/drawing/2014/main" id="{A94356F1-6FA9-0B10-BBBF-7B9FB4DF0C42}"/>
              </a:ext>
            </a:extLst>
          </p:cNvPr>
          <p:cNvSpPr/>
          <p:nvPr/>
        </p:nvSpPr>
        <p:spPr>
          <a:xfrm>
            <a:off x="8119872" y="1389888"/>
            <a:ext cx="1956816" cy="731520"/>
          </a:xfrm>
          <a:prstGeom prst="roundRect">
            <a:avLst/>
          </a:prstGeom>
          <a:solidFill>
            <a:schemeClr val="accent1">
              <a:lumMod val="20000"/>
              <a:lumOff val="80000"/>
            </a:scheme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trí</a:t>
            </a:r>
            <a:r>
              <a:rPr lang="en-US" sz="3200" dirty="0">
                <a:solidFill>
                  <a:srgbClr val="002060"/>
                </a:solidFill>
              </a:rPr>
              <a:t> </a:t>
            </a:r>
            <a:r>
              <a:rPr lang="en-US" sz="3200" dirty="0" err="1">
                <a:solidFill>
                  <a:srgbClr val="002060"/>
                </a:solidFill>
              </a:rPr>
              <a:t>nhớ</a:t>
            </a:r>
            <a:endParaRPr lang="en-US" sz="3200" dirty="0">
              <a:solidFill>
                <a:srgbClr val="002060"/>
              </a:solidFill>
            </a:endParaRPr>
          </a:p>
        </p:txBody>
      </p:sp>
      <p:sp>
        <p:nvSpPr>
          <p:cNvPr id="12" name="TextBox 11">
            <a:extLst>
              <a:ext uri="{FF2B5EF4-FFF2-40B4-BE49-F238E27FC236}">
                <a16:creationId xmlns:a16="http://schemas.microsoft.com/office/drawing/2014/main" id="{7C851EED-AD63-A774-E5D1-3C5FA6A30249}"/>
              </a:ext>
            </a:extLst>
          </p:cNvPr>
          <p:cNvSpPr txBox="1"/>
          <p:nvPr/>
        </p:nvSpPr>
        <p:spPr>
          <a:xfrm>
            <a:off x="1097280" y="2395728"/>
            <a:ext cx="8951976" cy="461665"/>
          </a:xfrm>
          <a:prstGeom prst="rect">
            <a:avLst/>
          </a:prstGeom>
          <a:noFill/>
        </p:spPr>
        <p:txBody>
          <a:bodyPr wrap="square" rtlCol="0">
            <a:spAutoFit/>
          </a:bodyPr>
          <a:lstStyle/>
          <a:p>
            <a:r>
              <a:rPr lang="en-US" sz="2400" b="0" i="0" dirty="0">
                <a:solidFill>
                  <a:srgbClr val="000000"/>
                </a:solidFill>
                <a:effectLst/>
                <a:latin typeface="Cambria" panose="02040503050406030204" pitchFamily="18" charset="0"/>
                <a:ea typeface="Cambria" panose="02040503050406030204" pitchFamily="18" charset="0"/>
              </a:rPr>
              <a:t>a)        </a:t>
            </a:r>
            <a:r>
              <a:rPr lang="vi-VN" sz="2400" b="0" i="0" dirty="0">
                <a:solidFill>
                  <a:srgbClr val="000000"/>
                </a:solidFill>
                <a:effectLst/>
                <a:latin typeface="Cambria" panose="02040503050406030204" pitchFamily="18" charset="0"/>
                <a:ea typeface="Cambria" panose="02040503050406030204" pitchFamily="18" charset="0"/>
              </a:rPr>
              <a:t>là người chuyên làm việc trí óc và có tri thức chuyên môn.</a:t>
            </a:r>
            <a:endParaRPr lang="en-US" sz="24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2E6C048-A787-EF7D-9B85-67E9335F0DEF}"/>
              </a:ext>
            </a:extLst>
          </p:cNvPr>
          <p:cNvSpPr txBox="1"/>
          <p:nvPr/>
        </p:nvSpPr>
        <p:spPr>
          <a:xfrm>
            <a:off x="1088136" y="3346704"/>
            <a:ext cx="8951976" cy="461665"/>
          </a:xfrm>
          <a:prstGeom prst="rect">
            <a:avLst/>
          </a:prstGeom>
          <a:noFill/>
        </p:spPr>
        <p:txBody>
          <a:bodyPr wrap="square" rtlCol="0">
            <a:spAutoFit/>
          </a:bodyPr>
          <a:lstStyle/>
          <a:p>
            <a:r>
              <a:rPr lang="en-US" sz="2400" b="0" i="0" dirty="0">
                <a:solidFill>
                  <a:srgbClr val="000000"/>
                </a:solidFill>
                <a:effectLst/>
                <a:latin typeface="Cambria" panose="02040503050406030204" pitchFamily="18" charset="0"/>
                <a:ea typeface="Cambria" panose="02040503050406030204" pitchFamily="18" charset="0"/>
              </a:rPr>
              <a:t>b)       </a:t>
            </a:r>
            <a:r>
              <a:rPr lang="vi-VN" sz="2400" b="0" i="0" dirty="0">
                <a:solidFill>
                  <a:srgbClr val="000000"/>
                </a:solidFill>
                <a:effectLst/>
                <a:latin typeface="Cambria" panose="02040503050406030204" pitchFamily="18" charset="0"/>
                <a:ea typeface="Cambria" panose="02040503050406030204" pitchFamily="18" charset="0"/>
              </a:rPr>
              <a:t>là những hiểu biết do tìm hiểu, học tập mà có được.</a:t>
            </a:r>
            <a:endParaRPr lang="en-US" sz="24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1EA6365A-98BC-A03E-D9B4-340F83CDF8AF}"/>
              </a:ext>
            </a:extLst>
          </p:cNvPr>
          <p:cNvSpPr txBox="1"/>
          <p:nvPr/>
        </p:nvSpPr>
        <p:spPr>
          <a:xfrm>
            <a:off x="1088136" y="4270248"/>
            <a:ext cx="9683496" cy="830997"/>
          </a:xfrm>
          <a:prstGeom prst="rect">
            <a:avLst/>
          </a:prstGeom>
          <a:noFill/>
        </p:spPr>
        <p:txBody>
          <a:bodyPr wrap="square" rtlCol="0">
            <a:spAutoFit/>
          </a:bodyPr>
          <a:lstStyle/>
          <a:p>
            <a:r>
              <a:rPr lang="en-US" sz="2400" b="0" i="0" dirty="0">
                <a:solidFill>
                  <a:srgbClr val="000000"/>
                </a:solidFill>
                <a:effectLst/>
                <a:latin typeface="Cambria" panose="02040503050406030204" pitchFamily="18" charset="0"/>
                <a:ea typeface="Cambria" panose="02040503050406030204" pitchFamily="18" charset="0"/>
              </a:rPr>
              <a:t>c)       </a:t>
            </a:r>
            <a:r>
              <a:rPr lang="en-US" sz="2400" b="0" i="0" dirty="0" err="1">
                <a:solidFill>
                  <a:srgbClr val="000000"/>
                </a:solidFill>
                <a:effectLst/>
                <a:latin typeface="Cambria" panose="02040503050406030204" pitchFamily="18" charset="0"/>
                <a:ea typeface="Cambria" panose="02040503050406030204" pitchFamily="18" charset="0"/>
              </a:rPr>
              <a:t>là</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khả</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năng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giữ</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lại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và</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tái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hiện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ra</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trong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trí</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óc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những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điều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đã</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biết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đã</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trải</a:t>
            </a:r>
            <a:r>
              <a:rPr lang="en-US" sz="2400" b="0" i="0" dirty="0">
                <a:solidFill>
                  <a:srgbClr val="000000"/>
                </a:solidFill>
                <a:effectLst/>
                <a:latin typeface="Cambria" panose="02040503050406030204" pitchFamily="18" charset="0"/>
                <a:ea typeface="Cambria" panose="02040503050406030204" pitchFamily="18" charset="0"/>
              </a:rPr>
              <a:t> qua.</a:t>
            </a:r>
            <a:endParaRPr lang="en-US" sz="2400" dirty="0">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3367B24B-EDD0-D8CD-DB44-4C1F5BDC7538}"/>
              </a:ext>
            </a:extLst>
          </p:cNvPr>
          <p:cNvPicPr>
            <a:picLocks noChangeAspect="1"/>
          </p:cNvPicPr>
          <p:nvPr/>
        </p:nvPicPr>
        <p:blipFill>
          <a:blip r:embed="rId2"/>
          <a:stretch>
            <a:fillRect/>
          </a:stretch>
        </p:blipFill>
        <p:spPr>
          <a:xfrm>
            <a:off x="1500949" y="2391346"/>
            <a:ext cx="466725" cy="447675"/>
          </a:xfrm>
          <a:prstGeom prst="rect">
            <a:avLst/>
          </a:prstGeom>
        </p:spPr>
      </p:pic>
      <p:pic>
        <p:nvPicPr>
          <p:cNvPr id="17" name="Picture 16">
            <a:extLst>
              <a:ext uri="{FF2B5EF4-FFF2-40B4-BE49-F238E27FC236}">
                <a16:creationId xmlns:a16="http://schemas.microsoft.com/office/drawing/2014/main" id="{0FA9A34C-6353-48D4-DA26-6C7ADA8E2B80}"/>
              </a:ext>
            </a:extLst>
          </p:cNvPr>
          <p:cNvPicPr>
            <a:picLocks noChangeAspect="1"/>
          </p:cNvPicPr>
          <p:nvPr/>
        </p:nvPicPr>
        <p:blipFill>
          <a:blip r:embed="rId2"/>
          <a:stretch>
            <a:fillRect/>
          </a:stretch>
        </p:blipFill>
        <p:spPr>
          <a:xfrm>
            <a:off x="1446085" y="3333178"/>
            <a:ext cx="466725" cy="447675"/>
          </a:xfrm>
          <a:prstGeom prst="rect">
            <a:avLst/>
          </a:prstGeom>
        </p:spPr>
      </p:pic>
      <p:pic>
        <p:nvPicPr>
          <p:cNvPr id="18" name="Picture 17">
            <a:extLst>
              <a:ext uri="{FF2B5EF4-FFF2-40B4-BE49-F238E27FC236}">
                <a16:creationId xmlns:a16="http://schemas.microsoft.com/office/drawing/2014/main" id="{02BEF065-8FA5-EFB4-6FBC-D98ED768E72F}"/>
              </a:ext>
            </a:extLst>
          </p:cNvPr>
          <p:cNvPicPr>
            <a:picLocks noChangeAspect="1"/>
          </p:cNvPicPr>
          <p:nvPr/>
        </p:nvPicPr>
        <p:blipFill>
          <a:blip r:embed="rId2"/>
          <a:stretch>
            <a:fillRect/>
          </a:stretch>
        </p:blipFill>
        <p:spPr>
          <a:xfrm>
            <a:off x="1446085" y="4247578"/>
            <a:ext cx="466725" cy="447675"/>
          </a:xfrm>
          <a:prstGeom prst="rect">
            <a:avLst/>
          </a:prstGeom>
        </p:spPr>
      </p:pic>
    </p:spTree>
    <p:extLst>
      <p:ext uri="{BB962C8B-B14F-4D97-AF65-F5344CB8AC3E}">
        <p14:creationId xmlns:p14="http://schemas.microsoft.com/office/powerpoint/2010/main" val="23971673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par>
                                <p:cTn id="25" presetID="22" presetClass="entr" presetSubtype="4"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0" nodeType="clickEffect">
                                  <p:stCondLst>
                                    <p:cond delay="0"/>
                                  </p:stCondLst>
                                  <p:childTnLst>
                                    <p:animMotion origin="layout" path="M 4.79167E-6 1.48148E-6 L 0.4095 0.11991 " pathEditMode="relative" rAng="0" ptsTypes="AA">
                                      <p:cBhvr>
                                        <p:cTn id="31" dur="2000" fill="hold"/>
                                        <p:tgtEl>
                                          <p:spTgt spid="8"/>
                                        </p:tgtEl>
                                        <p:attrNameLst>
                                          <p:attrName>ppt_x</p:attrName>
                                          <p:attrName>ppt_y</p:attrName>
                                        </p:attrNameLst>
                                      </p:cBhvr>
                                      <p:rCtr x="20469" y="5995"/>
                                    </p:animMotion>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grpId="0" nodeType="clickEffect">
                                  <p:stCondLst>
                                    <p:cond delay="0"/>
                                  </p:stCondLst>
                                  <p:childTnLst>
                                    <p:animMotion origin="layout" path="M 2.5E-6 1.48148E-6 L 0.60677 0.26389 " pathEditMode="relative" rAng="0" ptsTypes="AA">
                                      <p:cBhvr>
                                        <p:cTn id="35" dur="2000" fill="hold"/>
                                        <p:tgtEl>
                                          <p:spTgt spid="5"/>
                                        </p:tgtEl>
                                        <p:attrNameLst>
                                          <p:attrName>ppt_x</p:attrName>
                                          <p:attrName>ppt_y</p:attrName>
                                        </p:attrNameLst>
                                      </p:cBhvr>
                                      <p:rCtr x="30339" y="13194"/>
                                    </p:animMotion>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grpId="0" nodeType="clickEffect">
                                  <p:stCondLst>
                                    <p:cond delay="0"/>
                                  </p:stCondLst>
                                  <p:childTnLst>
                                    <p:animMotion origin="layout" path="M -3.95833E-6 1.48148E-6 L -0.47252 0.48542 " pathEditMode="relative" rAng="0" ptsTypes="AA">
                                      <p:cBhvr>
                                        <p:cTn id="39" dur="2000" fill="hold"/>
                                        <p:tgtEl>
                                          <p:spTgt spid="11"/>
                                        </p:tgtEl>
                                        <p:attrNameLst>
                                          <p:attrName>ppt_x</p:attrName>
                                          <p:attrName>ppt_y</p:attrName>
                                        </p:attrNameLst>
                                      </p:cBhvr>
                                      <p:rCtr x="-23633" y="24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2"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3630304" y="2442949"/>
            <a:ext cx="4954138" cy="22518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3"/>
          <a:srcRect r="22630"/>
          <a:stretch/>
        </p:blipFill>
        <p:spPr>
          <a:xfrm>
            <a:off x="4487559" y="897065"/>
            <a:ext cx="2917819" cy="980145"/>
          </a:xfrm>
          <a:prstGeom prst="rect">
            <a:avLst/>
          </a:prstGeom>
        </p:spPr>
      </p:pic>
      <p:sp>
        <p:nvSpPr>
          <p:cNvPr id="8" name="TextBox 7"/>
          <p:cNvSpPr txBox="1"/>
          <p:nvPr/>
        </p:nvSpPr>
        <p:spPr>
          <a:xfrm>
            <a:off x="2561627" y="2511072"/>
            <a:ext cx="7219507" cy="1077218"/>
          </a:xfrm>
          <a:prstGeom prst="rect">
            <a:avLst/>
          </a:prstGeom>
          <a:noFill/>
        </p:spPr>
        <p:txBody>
          <a:bodyPr wrap="square" rtlCol="0">
            <a:spAutoFit/>
          </a:bodyPr>
          <a:lstStyle/>
          <a:p>
            <a:pPr marL="285750" indent="-285750" algn="just">
              <a:buFontTx/>
              <a:buChar char="-"/>
            </a:pPr>
            <a:r>
              <a:rPr lang="en-GB" sz="3200" dirty="0" err="1">
                <a:latin typeface="Cambria" panose="02040503050406030204" pitchFamily="18" charset="0"/>
                <a:ea typeface="Cambria" panose="02040503050406030204" pitchFamily="18" charset="0"/>
              </a:rPr>
              <a:t>Đọc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và</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trả</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lời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câu</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hỏi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trong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bài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đọc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Chuẩn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bị</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bài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sau</a:t>
            </a:r>
            <a:endParaRPr lang="en-GB"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568326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425" y="71556"/>
            <a:ext cx="9500459" cy="6205702"/>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62509" y="3719143"/>
            <a:ext cx="2714410" cy="31969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515ECF5-ECBE-24A1-DDB1-CC691DD07933}"/>
              </a:ext>
            </a:extLst>
          </p:cNvPr>
          <p:cNvPicPr>
            <a:picLocks noChangeAspect="1"/>
          </p:cNvPicPr>
          <p:nvPr/>
        </p:nvPicPr>
        <p:blipFill>
          <a:blip r:embed="rId6"/>
          <a:stretch>
            <a:fillRect/>
          </a:stretch>
        </p:blipFill>
        <p:spPr>
          <a:xfrm>
            <a:off x="2299610" y="2850683"/>
            <a:ext cx="8520105" cy="3040723"/>
          </a:xfrm>
          <a:prstGeom prst="rect">
            <a:avLst/>
          </a:prstGeom>
        </p:spPr>
      </p:pic>
    </p:spTree>
    <p:extLst>
      <p:ext uri="{BB962C8B-B14F-4D97-AF65-F5344CB8AC3E}">
        <p14:creationId xmlns:p14="http://schemas.microsoft.com/office/powerpoint/2010/main" val="331636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r="-22000"/>
          </a:stretch>
        </a:blip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8D2B4415-0DEC-C735-C9DE-3BC028BB1922}"/>
              </a:ext>
            </a:extLst>
          </p:cNvPr>
          <p:cNvSpPr/>
          <p:nvPr/>
        </p:nvSpPr>
        <p:spPr>
          <a:xfrm>
            <a:off x="-1" y="0"/>
            <a:ext cx="12192001" cy="6858000"/>
          </a:xfrm>
          <a:custGeom>
            <a:avLst/>
            <a:gdLst/>
            <a:ahLst/>
            <a:cxnLst/>
            <a:rect l="l" t="t" r="r" b="b"/>
            <a:pathLst>
              <a:path w="7560000" h="6492150">
                <a:moveTo>
                  <a:pt x="0" y="0"/>
                </a:moveTo>
                <a:lnTo>
                  <a:pt x="7560000" y="0"/>
                </a:lnTo>
                <a:lnTo>
                  <a:pt x="7560000" y="6492150"/>
                </a:lnTo>
                <a:lnTo>
                  <a:pt x="0" y="6492150"/>
                </a:lnTo>
                <a:lnTo>
                  <a:pt x="0" y="0"/>
                </a:lnTo>
                <a:close/>
              </a:path>
            </a:pathLst>
          </a:custGeom>
          <a: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a:blipFill>
        </p:spPr>
        <p:txBody>
          <a:bodyPr/>
          <a:lstStyle/>
          <a:p>
            <a:endParaRPr lang="en-US" dirty="0"/>
          </a:p>
        </p:txBody>
      </p:sp>
      <p:pic>
        <p:nvPicPr>
          <p:cNvPr id="4" name="Picture 3">
            <a:extLst>
              <a:ext uri="{FF2B5EF4-FFF2-40B4-BE49-F238E27FC236}">
                <a16:creationId xmlns:a16="http://schemas.microsoft.com/office/drawing/2014/main" id="{E89A2780-2AE4-E9EC-98CD-B7724A680C2B}"/>
              </a:ext>
            </a:extLst>
          </p:cNvPr>
          <p:cNvPicPr>
            <a:picLocks noChangeAspect="1"/>
          </p:cNvPicPr>
          <p:nvPr/>
        </p:nvPicPr>
        <p:blipFill>
          <a:blip r:embed="rId5"/>
          <a:stretch>
            <a:fillRect/>
          </a:stretch>
        </p:blipFill>
        <p:spPr>
          <a:xfrm>
            <a:off x="133350" y="819149"/>
            <a:ext cx="1335119" cy="1321901"/>
          </a:xfrm>
          <a:prstGeom prst="rect">
            <a:avLst/>
          </a:prstGeom>
        </p:spPr>
      </p:pic>
      <p:pic>
        <p:nvPicPr>
          <p:cNvPr id="6" name="Picture 5">
            <a:extLst>
              <a:ext uri="{FF2B5EF4-FFF2-40B4-BE49-F238E27FC236}">
                <a16:creationId xmlns:a16="http://schemas.microsoft.com/office/drawing/2014/main" id="{AE9842F5-3DBC-04ED-724B-AD0E6A32EBB6}"/>
              </a:ext>
            </a:extLst>
          </p:cNvPr>
          <p:cNvPicPr>
            <a:picLocks noChangeAspect="1"/>
          </p:cNvPicPr>
          <p:nvPr/>
        </p:nvPicPr>
        <p:blipFill>
          <a:blip r:embed="rId6"/>
          <a:stretch>
            <a:fillRect/>
          </a:stretch>
        </p:blipFill>
        <p:spPr>
          <a:xfrm>
            <a:off x="777535" y="436910"/>
            <a:ext cx="1969179" cy="2231329"/>
          </a:xfrm>
          <a:prstGeom prst="rect">
            <a:avLst/>
          </a:prstGeom>
        </p:spPr>
      </p:pic>
      <p:pic>
        <p:nvPicPr>
          <p:cNvPr id="9" name="Picture 8">
            <a:extLst>
              <a:ext uri="{FF2B5EF4-FFF2-40B4-BE49-F238E27FC236}">
                <a16:creationId xmlns:a16="http://schemas.microsoft.com/office/drawing/2014/main" id="{16458B5E-2ECF-1671-4497-91850094C22F}"/>
              </a:ext>
            </a:extLst>
          </p:cNvPr>
          <p:cNvPicPr>
            <a:picLocks noChangeAspect="1"/>
          </p:cNvPicPr>
          <p:nvPr/>
        </p:nvPicPr>
        <p:blipFill>
          <a:blip r:embed="rId7"/>
          <a:stretch>
            <a:fillRect/>
          </a:stretch>
        </p:blipFill>
        <p:spPr>
          <a:xfrm>
            <a:off x="3408839" y="448316"/>
            <a:ext cx="8041321" cy="2780017"/>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DF2A8B08-B29D-3E1F-D58C-DBEFCCD9DF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83544" y="109728"/>
            <a:ext cx="1573232" cy="1573232"/>
          </a:xfrm>
          <a:prstGeom prst="rect">
            <a:avLst/>
          </a:prstGeom>
        </p:spPr>
      </p:pic>
    </p:spTree>
    <p:extLst>
      <p:ext uri="{BB962C8B-B14F-4D97-AF65-F5344CB8AC3E}">
        <p14:creationId xmlns:p14="http://schemas.microsoft.com/office/powerpoint/2010/main" val="38635234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1" y="348018"/>
            <a:ext cx="11972924" cy="650998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alpha val="84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61483" y="5266888"/>
            <a:ext cx="1590221" cy="1737825"/>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380307" y="5214937"/>
            <a:ext cx="1875442" cy="1936489"/>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10855" y="-146716"/>
            <a:ext cx="1971675" cy="1365919"/>
          </a:xfrm>
          <a:prstGeom prst="rect">
            <a:avLst/>
          </a:prstGeom>
        </p:spPr>
      </p:pic>
      <p:grpSp>
        <p:nvGrpSpPr>
          <p:cNvPr id="11" name="Group 10"/>
          <p:cNvGrpSpPr/>
          <p:nvPr/>
        </p:nvGrpSpPr>
        <p:grpSpPr>
          <a:xfrm>
            <a:off x="10619244" y="-329858"/>
            <a:ext cx="1747663" cy="1732201"/>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136804" y="1287796"/>
            <a:ext cx="10135006" cy="4401205"/>
          </a:xfrm>
          <a:prstGeom prst="rect">
            <a:avLst/>
          </a:prstGeom>
        </p:spPr>
        <p:txBody>
          <a:bodyPr wrap="square">
            <a:spAutoFit/>
          </a:bodyPr>
          <a:lstStyle/>
          <a:p>
            <a:pPr algn="just"/>
            <a:r>
              <a:rPr lang="vi-VN" sz="2800" b="1" dirty="0">
                <a:latin typeface="Cambria" panose="02040503050406030204" pitchFamily="18" charset="0"/>
                <a:ea typeface="Cambria" panose="02040503050406030204" pitchFamily="18" charset="0"/>
              </a:rPr>
              <a:t>- Đọc thành tiếng: Đọc đúng từ ngữ, câu, đoạn và toàn bộ câu chuyện Tinh thần học tập của nhà Phi-Lít. Biết đọc diễn cảm với giọng điệu ca ngợi, khâm phục tinh thần học tập của nhà Phi-Lít, đọc đúng lời thoại của các nhân vật trong câu chuyện. </a:t>
            </a:r>
          </a:p>
          <a:p>
            <a:pPr algn="just"/>
            <a:r>
              <a:rPr lang="vi-VN" sz="2800" b="1" dirty="0">
                <a:latin typeface="Cambria" panose="02040503050406030204" pitchFamily="18" charset="0"/>
                <a:ea typeface="Cambria" panose="02040503050406030204" pitchFamily="18" charset="0"/>
              </a:rPr>
              <a:t>- Đọc hiểu: Hiểu được nội dung câu chuyện, nhớ các tình tiết cơ bản của truy</a:t>
            </a:r>
            <a:r>
              <a:rPr lang="en-US" sz="2800" b="1" dirty="0">
                <a:latin typeface="Cambria" panose="02040503050406030204" pitchFamily="18" charset="0"/>
                <a:ea typeface="Cambria" panose="02040503050406030204" pitchFamily="18" charset="0"/>
              </a:rPr>
              <a:t>ệ</a:t>
            </a:r>
            <a:r>
              <a:rPr lang="vi-VN" sz="2800" b="1" dirty="0">
                <a:latin typeface="Cambria" panose="02040503050406030204" pitchFamily="18" charset="0"/>
                <a:ea typeface="Cambria" panose="02040503050406030204" pitchFamily="18" charset="0"/>
              </a:rPr>
              <a:t>n, biết nhận xét, đánh giá về các nhân vật trong câu chuyện. Hiểu điều tác giả muốn nói qua toàn bộ nội dung câu chuyện: </a:t>
            </a:r>
            <a:r>
              <a:rPr lang="vi-VN" sz="2800" b="1" i="1" dirty="0">
                <a:latin typeface="Cambria" panose="02040503050406030204" pitchFamily="18" charset="0"/>
                <a:ea typeface="Cambria" panose="02040503050406030204" pitchFamily="18" charset="0"/>
              </a:rPr>
              <a:t>Câu chuyện thể hiện tinh thần học tập của nhà Phi-Lít học mọi lúc, mọi nơi, mọi thứ, tìm đến cuội nguồn của vấn đề.</a:t>
            </a:r>
          </a:p>
        </p:txBody>
      </p:sp>
      <p:pic>
        <p:nvPicPr>
          <p:cNvPr id="3" name="Picture 2"/>
          <p:cNvPicPr>
            <a:picLocks noChangeAspect="1"/>
          </p:cNvPicPr>
          <p:nvPr/>
        </p:nvPicPr>
        <p:blipFill>
          <a:blip r:embed="rId9"/>
          <a:stretch>
            <a:fillRect/>
          </a:stretch>
        </p:blipFill>
        <p:spPr>
          <a:xfrm>
            <a:off x="3510553" y="0"/>
            <a:ext cx="5352752" cy="914400"/>
          </a:xfrm>
          <a:prstGeom prst="rect">
            <a:avLst/>
          </a:prstGeom>
        </p:spPr>
      </p:pic>
    </p:spTree>
    <p:extLst>
      <p:ext uri="{BB962C8B-B14F-4D97-AF65-F5344CB8AC3E}">
        <p14:creationId xmlns:p14="http://schemas.microsoft.com/office/powerpoint/2010/main" val="41015846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iterate type="wd">
                                    <p:tmPct val="10000"/>
                                  </p:iterate>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16716" y="348018"/>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p:cNvGrpSpPr/>
          <p:nvPr/>
        </p:nvGrpSpPr>
        <p:grpSpPr>
          <a:xfrm>
            <a:off x="1432036" y="5147169"/>
            <a:ext cx="9115424" cy="1150596"/>
            <a:chOff x="2224100" y="759840"/>
            <a:chExt cx="7875360" cy="1887825"/>
          </a:xfrm>
        </p:grpSpPr>
        <p:grpSp>
          <p:nvGrpSpPr>
            <p:cNvPr id="31" name="Group 30"/>
            <p:cNvGrpSpPr/>
            <p:nvPr/>
          </p:nvGrpSpPr>
          <p:grpSpPr>
            <a:xfrm>
              <a:off x="2224100" y="759840"/>
              <a:ext cx="7875360" cy="1887825"/>
              <a:chOff x="2224100" y="759840"/>
              <a:chExt cx="7875360" cy="1887825"/>
            </a:xfrm>
          </p:grpSpPr>
          <p:sp>
            <p:nvSpPr>
              <p:cNvPr id="33" name="Rectangle 12"/>
              <p:cNvSpPr/>
              <p:nvPr/>
            </p:nvSpPr>
            <p:spPr>
              <a:xfrm>
                <a:off x="2224100" y="955343"/>
                <a:ext cx="7594527" cy="1692322"/>
              </a:xfrm>
              <a:custGeom>
                <a:avLst/>
                <a:gdLst>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0 w 7594527"/>
                  <a:gd name="connsiteY4" fmla="*/ 0 h 1562670"/>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934303 w 7594527"/>
                  <a:gd name="connsiteY4" fmla="*/ 771100 h 1562670"/>
                  <a:gd name="connsiteX5" fmla="*/ 0 w 7594527"/>
                  <a:gd name="connsiteY5" fmla="*/ 0 h 1562670"/>
                  <a:gd name="connsiteX0" fmla="*/ 0 w 7594527"/>
                  <a:gd name="connsiteY0" fmla="*/ 0 h 1562670"/>
                  <a:gd name="connsiteX1" fmla="*/ 7594527 w 7594527"/>
                  <a:gd name="connsiteY1" fmla="*/ 0 h 1562670"/>
                  <a:gd name="connsiteX2" fmla="*/ 6652715 w 7594527"/>
                  <a:gd name="connsiteY2" fmla="*/ 812043 h 1562670"/>
                  <a:gd name="connsiteX3" fmla="*/ 7594527 w 7594527"/>
                  <a:gd name="connsiteY3" fmla="*/ 1562670 h 1562670"/>
                  <a:gd name="connsiteX4" fmla="*/ 0 w 7594527"/>
                  <a:gd name="connsiteY4" fmla="*/ 1562670 h 1562670"/>
                  <a:gd name="connsiteX5" fmla="*/ 934303 w 7594527"/>
                  <a:gd name="connsiteY5" fmla="*/ 771100 h 1562670"/>
                  <a:gd name="connsiteX6" fmla="*/ 0 w 7594527"/>
                  <a:gd name="connsiteY6" fmla="*/ 0 h 1562670"/>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0 w 7594527"/>
                  <a:gd name="connsiteY5" fmla="*/ 1692322 h 1692322"/>
                  <a:gd name="connsiteX6" fmla="*/ 934303 w 7594527"/>
                  <a:gd name="connsiteY6" fmla="*/ 900752 h 1692322"/>
                  <a:gd name="connsiteX7" fmla="*/ 0 w 7594527"/>
                  <a:gd name="connsiteY7" fmla="*/ 129652 h 1692322"/>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4673789 w 7594527"/>
                  <a:gd name="connsiteY5" fmla="*/ 1528549 h 1692322"/>
                  <a:gd name="connsiteX6" fmla="*/ 0 w 7594527"/>
                  <a:gd name="connsiteY6" fmla="*/ 1692322 h 1692322"/>
                  <a:gd name="connsiteX7" fmla="*/ 934303 w 7594527"/>
                  <a:gd name="connsiteY7" fmla="*/ 900752 h 1692322"/>
                  <a:gd name="connsiteX8" fmla="*/ 0 w 7594527"/>
                  <a:gd name="connsiteY8" fmla="*/ 129652 h 169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27" h="1692322">
                    <a:moveTo>
                      <a:pt x="0" y="129652"/>
                    </a:moveTo>
                    <a:cubicBezTo>
                      <a:pt x="1494240" y="127378"/>
                      <a:pt x="2988481" y="2274"/>
                      <a:pt x="4482721" y="0"/>
                    </a:cubicBezTo>
                    <a:lnTo>
                      <a:pt x="7594527" y="129652"/>
                    </a:lnTo>
                    <a:cubicBezTo>
                      <a:pt x="7594488" y="354840"/>
                      <a:pt x="6652754" y="716507"/>
                      <a:pt x="6652715" y="941695"/>
                    </a:cubicBezTo>
                    <a:lnTo>
                      <a:pt x="7594527" y="1692322"/>
                    </a:lnTo>
                    <a:cubicBezTo>
                      <a:pt x="6625497" y="1692322"/>
                      <a:pt x="5642819" y="1528549"/>
                      <a:pt x="4673789" y="1528549"/>
                    </a:cubicBezTo>
                    <a:lnTo>
                      <a:pt x="0" y="1692322"/>
                    </a:lnTo>
                    <a:cubicBezTo>
                      <a:pt x="2085" y="1414817"/>
                      <a:pt x="932218" y="1178257"/>
                      <a:pt x="934303" y="900752"/>
                    </a:cubicBezTo>
                    <a:lnTo>
                      <a:pt x="0" y="129652"/>
                    </a:lnTo>
                    <a:close/>
                  </a:path>
                </a:pathLst>
              </a:custGeom>
              <a:solidFill>
                <a:srgbClr val="E6E6E6"/>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12"/>
              <p:cNvSpPr/>
              <p:nvPr/>
            </p:nvSpPr>
            <p:spPr>
              <a:xfrm>
                <a:off x="2504933" y="759840"/>
                <a:ext cx="7594527" cy="1692322"/>
              </a:xfrm>
              <a:custGeom>
                <a:avLst/>
                <a:gdLst>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0 w 7594527"/>
                  <a:gd name="connsiteY4" fmla="*/ 0 h 1562670"/>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934303 w 7594527"/>
                  <a:gd name="connsiteY4" fmla="*/ 771100 h 1562670"/>
                  <a:gd name="connsiteX5" fmla="*/ 0 w 7594527"/>
                  <a:gd name="connsiteY5" fmla="*/ 0 h 1562670"/>
                  <a:gd name="connsiteX0" fmla="*/ 0 w 7594527"/>
                  <a:gd name="connsiteY0" fmla="*/ 0 h 1562670"/>
                  <a:gd name="connsiteX1" fmla="*/ 7594527 w 7594527"/>
                  <a:gd name="connsiteY1" fmla="*/ 0 h 1562670"/>
                  <a:gd name="connsiteX2" fmla="*/ 6652715 w 7594527"/>
                  <a:gd name="connsiteY2" fmla="*/ 812043 h 1562670"/>
                  <a:gd name="connsiteX3" fmla="*/ 7594527 w 7594527"/>
                  <a:gd name="connsiteY3" fmla="*/ 1562670 h 1562670"/>
                  <a:gd name="connsiteX4" fmla="*/ 0 w 7594527"/>
                  <a:gd name="connsiteY4" fmla="*/ 1562670 h 1562670"/>
                  <a:gd name="connsiteX5" fmla="*/ 934303 w 7594527"/>
                  <a:gd name="connsiteY5" fmla="*/ 771100 h 1562670"/>
                  <a:gd name="connsiteX6" fmla="*/ 0 w 7594527"/>
                  <a:gd name="connsiteY6" fmla="*/ 0 h 1562670"/>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0 w 7594527"/>
                  <a:gd name="connsiteY5" fmla="*/ 1692322 h 1692322"/>
                  <a:gd name="connsiteX6" fmla="*/ 934303 w 7594527"/>
                  <a:gd name="connsiteY6" fmla="*/ 900752 h 1692322"/>
                  <a:gd name="connsiteX7" fmla="*/ 0 w 7594527"/>
                  <a:gd name="connsiteY7" fmla="*/ 129652 h 1692322"/>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4673789 w 7594527"/>
                  <a:gd name="connsiteY5" fmla="*/ 1528549 h 1692322"/>
                  <a:gd name="connsiteX6" fmla="*/ 0 w 7594527"/>
                  <a:gd name="connsiteY6" fmla="*/ 1692322 h 1692322"/>
                  <a:gd name="connsiteX7" fmla="*/ 934303 w 7594527"/>
                  <a:gd name="connsiteY7" fmla="*/ 900752 h 1692322"/>
                  <a:gd name="connsiteX8" fmla="*/ 0 w 7594527"/>
                  <a:gd name="connsiteY8" fmla="*/ 129652 h 169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27" h="1692322">
                    <a:moveTo>
                      <a:pt x="0" y="129652"/>
                    </a:moveTo>
                    <a:cubicBezTo>
                      <a:pt x="1494240" y="127378"/>
                      <a:pt x="2988481" y="2274"/>
                      <a:pt x="4482721" y="0"/>
                    </a:cubicBezTo>
                    <a:lnTo>
                      <a:pt x="7594527" y="129652"/>
                    </a:lnTo>
                    <a:cubicBezTo>
                      <a:pt x="7594488" y="354840"/>
                      <a:pt x="6652754" y="716507"/>
                      <a:pt x="6652715" y="941695"/>
                    </a:cubicBezTo>
                    <a:lnTo>
                      <a:pt x="7594527" y="1692322"/>
                    </a:lnTo>
                    <a:cubicBezTo>
                      <a:pt x="6625497" y="1692322"/>
                      <a:pt x="5642819" y="1528549"/>
                      <a:pt x="4673789" y="1528549"/>
                    </a:cubicBezTo>
                    <a:lnTo>
                      <a:pt x="0" y="1692322"/>
                    </a:lnTo>
                    <a:cubicBezTo>
                      <a:pt x="2085" y="1414817"/>
                      <a:pt x="932218" y="1178257"/>
                      <a:pt x="934303" y="900752"/>
                    </a:cubicBezTo>
                    <a:lnTo>
                      <a:pt x="0" y="129652"/>
                    </a:lnTo>
                    <a:close/>
                  </a:path>
                </a:pathLst>
              </a:custGeom>
              <a:solidFill>
                <a:srgbClr val="FFB053"/>
              </a:solidFill>
              <a:ln>
                <a:solidFill>
                  <a:srgbClr val="FFB05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2" name="Rectangle 31"/>
            <p:cNvSpPr/>
            <p:nvPr/>
          </p:nvSpPr>
          <p:spPr>
            <a:xfrm>
              <a:off x="3409425" y="1026647"/>
              <a:ext cx="5906450" cy="959462"/>
            </a:xfrm>
            <a:prstGeom prst="rect">
              <a:avLst/>
            </a:prstGeom>
          </p:spPr>
          <p:txBody>
            <a:bodyPr wrap="none">
              <a:spAutoFit/>
            </a:bodyPr>
            <a:lstStyle/>
            <a:p>
              <a:pPr algn="ctr"/>
              <a:r>
                <a:rPr lang="en-GB" sz="3200" dirty="0" err="1">
                  <a:latin typeface="Cambria" panose="02040503050406030204" pitchFamily="18" charset="0"/>
                  <a:ea typeface="Cambria" panose="02040503050406030204" pitchFamily="18" charset="0"/>
                </a:rPr>
                <a:t>Em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nhìn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thấy</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gì</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trong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bức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tranh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trên</a:t>
              </a:r>
              <a:r>
                <a:rPr lang="en-GB" sz="3200" dirty="0">
                  <a:latin typeface="Cambria" panose="02040503050406030204" pitchFamily="18" charset="0"/>
                  <a:ea typeface="Cambria" panose="02040503050406030204" pitchFamily="18" charset="0"/>
                </a:rPr>
                <a:t>? </a:t>
              </a:r>
            </a:p>
          </p:txBody>
        </p:sp>
      </p:grpSp>
      <p:sp>
        <p:nvSpPr>
          <p:cNvPr id="12" name="Freeform 2">
            <a:extLst>
              <a:ext uri="{FF2B5EF4-FFF2-40B4-BE49-F238E27FC236}">
                <a16:creationId xmlns:a16="http://schemas.microsoft.com/office/drawing/2014/main" id="{33E23FE0-5CC1-BF11-17A2-84DE5942E81A}"/>
              </a:ext>
            </a:extLst>
          </p:cNvPr>
          <p:cNvSpPr/>
          <p:nvPr/>
        </p:nvSpPr>
        <p:spPr>
          <a:xfrm>
            <a:off x="3057525" y="952500"/>
            <a:ext cx="6134100" cy="3924300"/>
          </a:xfrm>
          <a:custGeom>
            <a:avLst/>
            <a:gdLst/>
            <a:ahLst/>
            <a:cxnLst/>
            <a:rect l="l" t="t" r="r" b="b"/>
            <a:pathLst>
              <a:path w="7560000" h="6492150">
                <a:moveTo>
                  <a:pt x="0" y="0"/>
                </a:moveTo>
                <a:lnTo>
                  <a:pt x="7560000" y="0"/>
                </a:lnTo>
                <a:lnTo>
                  <a:pt x="7560000" y="6492150"/>
                </a:lnTo>
                <a:lnTo>
                  <a:pt x="0" y="6492150"/>
                </a:lnTo>
                <a:lnTo>
                  <a:pt x="0" y="0"/>
                </a:lnTo>
                <a:close/>
              </a:path>
            </a:pathLst>
          </a:custGeom>
          <a: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a:blipFill>
        </p:spPr>
        <p:txBody>
          <a:bodyPr/>
          <a:lstStyle/>
          <a:p>
            <a:endParaRPr lang="en-US" dirty="0"/>
          </a:p>
        </p:txBody>
      </p:sp>
    </p:spTree>
    <p:extLst>
      <p:ext uri="{BB962C8B-B14F-4D97-AF65-F5344CB8AC3E}">
        <p14:creationId xmlns:p14="http://schemas.microsoft.com/office/powerpoint/2010/main" val="621087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1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3630304" y="2442949"/>
            <a:ext cx="4954138" cy="22518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stretch>
            <a:fillRect/>
          </a:stretch>
        </p:blipFill>
        <p:spPr>
          <a:xfrm>
            <a:off x="185739" y="1428751"/>
            <a:ext cx="11807014" cy="4761552"/>
          </a:xfrm>
          <a:prstGeom prst="rect">
            <a:avLst/>
          </a:prstGeom>
        </p:spPr>
      </p:pic>
    </p:spTree>
    <p:extLst>
      <p:ext uri="{BB962C8B-B14F-4D97-AF65-F5344CB8AC3E}">
        <p14:creationId xmlns:p14="http://schemas.microsoft.com/office/powerpoint/2010/main" val="631884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385762" y="428624"/>
            <a:ext cx="11444287" cy="6111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714148" y="1117744"/>
            <a:ext cx="10999315" cy="5355312"/>
          </a:xfrm>
          <a:prstGeom prst="rect">
            <a:avLst/>
          </a:prstGeom>
        </p:spPr>
        <p:txBody>
          <a:bodyPr wrap="square">
            <a:spAutoFit/>
          </a:bodyPr>
          <a:lstStyle/>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Phi-lít sinh ra và lớn lên trong một thị trấn nhỏ cùng bố mẹ và anh trai. Cậu bé rất ham học hỏi. Cậu hăng say nghiền ngẫm mọi cuốn sách hay tờ báo mình có được. Cậu luôn tập trung lắng nghe mọi người trong thị trấn chuyện trò để biết được thế giới bên ngoài. Phi-lít được như vậy là nhờ cách giáo dục của cha.</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Cha Phi-lít luôn cho rằng, điều đáng buồn nhất là cả ngày không học được thứ gì. Vì vậy, để giữ gìn và phát huy tinh thần học tập cho cả gia đình, ông yêu cầu mỗi ngày ai cũng phải học được kiến thức mới, rồi trao đổi với nhau sau bữa tối. Chẳng hạn một hôm, như thường lệ, cha Phi-lít nói:</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 Phi-lít, hãy cho cha biết hôm nay con học được gì mới.</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 Con biết được dân số Nê-pan là bao nhiêu. – Phi-lít dáp.</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 Dân số của Nê-pan à? Ừ, tốt lắm! – Cha cậu nói.</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Sau đó, cha quay sang hỏi mẹ:</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 Mẹ nó có biết dân số của Nê-pan là bao nhiêu không?</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Mẹ cậu cười, hỏi lại:</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 Nê-pan ư? Nó ở đâu nhỉ?</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 Phi-lít! – Cha nói. – Con mang bản đồ thế giới ra đây, chúng ta cùng xem vị trí địa lí của Nê-pan nhé!</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Tấm bản đồ được trải ra nền nhà. Cả nhà xúm lại tìm xem Nê-pan ở đâu.</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Thời thơ ấu, Phi-lít chưa thấy được lợi ích của phương pháp học tập đó. Sau này, Phi-lít thi đỗ đại học. Cậu theo học một số vị giáo sư nổi tiếng. Điều khiến cậu thấy thú vị là có những kiến thức các giáo sư dạy khá giống với thứ cha từng yêu cầu cậu học, chỉ là phát triển hơn lên mà thôi.</a:t>
            </a:r>
          </a:p>
          <a:p>
            <a:pPr algn="r"/>
            <a:r>
              <a:rPr lang="vi-VN" dirty="0">
                <a:latin typeface="Cambria" panose="02040503050406030204" pitchFamily="18" charset="0"/>
                <a:ea typeface="Cambria" panose="02040503050406030204" pitchFamily="18" charset="0"/>
              </a:rPr>
              <a:t>(</a:t>
            </a:r>
            <a:r>
              <a:rPr lang="vi-VN" i="1" dirty="0">
                <a:latin typeface="Cambria" panose="02040503050406030204" pitchFamily="18" charset="0"/>
                <a:ea typeface="Cambria" panose="02040503050406030204" pitchFamily="18" charset="0"/>
              </a:rPr>
              <a:t>Theo</a:t>
            </a:r>
            <a:r>
              <a:rPr lang="vi-VN" dirty="0">
                <a:latin typeface="Cambria" panose="02040503050406030204" pitchFamily="18" charset="0"/>
                <a:ea typeface="Cambria" panose="02040503050406030204" pitchFamily="18" charset="0"/>
              </a:rPr>
              <a:t> Trương Cần)</a:t>
            </a:r>
          </a:p>
        </p:txBody>
      </p:sp>
      <p:pic>
        <p:nvPicPr>
          <p:cNvPr id="2" name="Picture 1">
            <a:extLst>
              <a:ext uri="{FF2B5EF4-FFF2-40B4-BE49-F238E27FC236}">
                <a16:creationId xmlns:a16="http://schemas.microsoft.com/office/drawing/2014/main" id="{D627C00F-7D8B-8399-1921-61E43632FA03}"/>
              </a:ext>
            </a:extLst>
          </p:cNvPr>
          <p:cNvPicPr>
            <a:picLocks noChangeAspect="1"/>
          </p:cNvPicPr>
          <p:nvPr/>
        </p:nvPicPr>
        <p:blipFill>
          <a:blip r:embed="rId2"/>
          <a:stretch>
            <a:fillRect/>
          </a:stretch>
        </p:blipFill>
        <p:spPr>
          <a:xfrm>
            <a:off x="451755" y="427444"/>
            <a:ext cx="11345639" cy="859611"/>
          </a:xfrm>
          <a:prstGeom prst="rect">
            <a:avLst/>
          </a:prstGeom>
        </p:spPr>
      </p:pic>
    </p:spTree>
    <p:extLst>
      <p:ext uri="{BB962C8B-B14F-4D97-AF65-F5344CB8AC3E}">
        <p14:creationId xmlns:p14="http://schemas.microsoft.com/office/powerpoint/2010/main" val="40440631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22" name="Rectangle 21"/>
          <p:cNvSpPr/>
          <p:nvPr/>
        </p:nvSpPr>
        <p:spPr>
          <a:xfrm>
            <a:off x="385762" y="428624"/>
            <a:ext cx="11444287" cy="6111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extLst>
              <a:ext uri="{FF2B5EF4-FFF2-40B4-BE49-F238E27FC236}">
                <a16:creationId xmlns:a16="http://schemas.microsoft.com/office/drawing/2014/main" id="{D5513B25-6BB7-5077-258F-C49A05FFDC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sp>
        <p:nvSpPr>
          <p:cNvPr id="35" name="Rectangle: Diagonal Corners Rounded 34">
            <a:extLst>
              <a:ext uri="{FF2B5EF4-FFF2-40B4-BE49-F238E27FC236}">
                <a16:creationId xmlns:a16="http://schemas.microsoft.com/office/drawing/2014/main" id="{4D927422-0802-6F5E-A491-C52760921D76}"/>
              </a:ext>
            </a:extLst>
          </p:cNvPr>
          <p:cNvSpPr/>
          <p:nvPr/>
        </p:nvSpPr>
        <p:spPr>
          <a:xfrm>
            <a:off x="447367" y="254388"/>
            <a:ext cx="11297265" cy="6390486"/>
          </a:xfrm>
          <a:prstGeom prst="round2DiagRect">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6" name="Rectangle: Rounded Corners 35">
            <a:extLst>
              <a:ext uri="{FF2B5EF4-FFF2-40B4-BE49-F238E27FC236}">
                <a16:creationId xmlns:a16="http://schemas.microsoft.com/office/drawing/2014/main" id="{56F57712-31D5-2E8E-DC48-490610C89272}"/>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7" name="Rectangle 36">
            <a:extLst>
              <a:ext uri="{FF2B5EF4-FFF2-40B4-BE49-F238E27FC236}">
                <a16:creationId xmlns:a16="http://schemas.microsoft.com/office/drawing/2014/main" id="{4F201781-A381-3598-894D-52C47B3672D4}"/>
              </a:ext>
            </a:extLst>
          </p:cNvPr>
          <p:cNvSpPr/>
          <p:nvPr/>
        </p:nvSpPr>
        <p:spPr>
          <a:xfrm>
            <a:off x="1" y="749508"/>
            <a:ext cx="12192000" cy="830997"/>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40" name="Straight Connector 39">
            <a:extLst>
              <a:ext uri="{FF2B5EF4-FFF2-40B4-BE49-F238E27FC236}">
                <a16:creationId xmlns:a16="http://schemas.microsoft.com/office/drawing/2014/main" id="{B5E83BAA-C243-680E-296C-E58342CA9312}"/>
              </a:ext>
            </a:extLst>
          </p:cNvPr>
          <p:cNvCxnSpPr/>
          <p:nvPr/>
        </p:nvCxnSpPr>
        <p:spPr>
          <a:xfrm>
            <a:off x="0" y="6445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1" name="Straight Connector 40">
            <a:extLst>
              <a:ext uri="{FF2B5EF4-FFF2-40B4-BE49-F238E27FC236}">
                <a16:creationId xmlns:a16="http://schemas.microsoft.com/office/drawing/2014/main" id="{41D52B55-D60F-0637-ABE9-91D7BA720E3D}"/>
              </a:ext>
            </a:extLst>
          </p:cNvPr>
          <p:cNvCxnSpPr/>
          <p:nvPr/>
        </p:nvCxnSpPr>
        <p:spPr>
          <a:xfrm>
            <a:off x="-57463" y="17113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42" name="Arrow: Chevron 41">
            <a:extLst>
              <a:ext uri="{FF2B5EF4-FFF2-40B4-BE49-F238E27FC236}">
                <a16:creationId xmlns:a16="http://schemas.microsoft.com/office/drawing/2014/main" id="{CE424D36-5564-E4CC-5960-2AA80921752C}"/>
              </a:ext>
            </a:extLst>
          </p:cNvPr>
          <p:cNvSpPr/>
          <p:nvPr/>
        </p:nvSpPr>
        <p:spPr>
          <a:xfrm rot="10800000" flipH="1">
            <a:off x="10287677" y="542144"/>
            <a:ext cx="1274164" cy="1244176"/>
          </a:xfrm>
          <a:prstGeom prst="chevron">
            <a:avLst>
              <a:gd name="adj" fmla="val 8012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Cambria" panose="02040503050406030204" pitchFamily="18" charset="0"/>
              <a:ea typeface="Cambria" panose="02040503050406030204" pitchFamily="18" charset="0"/>
            </a:endParaRPr>
          </a:p>
        </p:txBody>
      </p:sp>
      <p:sp>
        <p:nvSpPr>
          <p:cNvPr id="43" name="Arrow: Chevron 42">
            <a:extLst>
              <a:ext uri="{FF2B5EF4-FFF2-40B4-BE49-F238E27FC236}">
                <a16:creationId xmlns:a16="http://schemas.microsoft.com/office/drawing/2014/main" id="{DC1E359D-94B1-0672-9D57-05F0E2252A8E}"/>
              </a:ext>
            </a:extLst>
          </p:cNvPr>
          <p:cNvSpPr/>
          <p:nvPr/>
        </p:nvSpPr>
        <p:spPr>
          <a:xfrm rot="10800000" flipH="1">
            <a:off x="10899903" y="542144"/>
            <a:ext cx="1274164" cy="1244176"/>
          </a:xfrm>
          <a:prstGeom prst="chevron">
            <a:avLst>
              <a:gd name="adj" fmla="val 7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Cambria" panose="02040503050406030204" pitchFamily="18" charset="0"/>
              <a:ea typeface="Cambria" panose="02040503050406030204" pitchFamily="18" charset="0"/>
            </a:endParaRPr>
          </a:p>
        </p:txBody>
      </p:sp>
      <p:grpSp>
        <p:nvGrpSpPr>
          <p:cNvPr id="44" name="Group 43">
            <a:extLst>
              <a:ext uri="{FF2B5EF4-FFF2-40B4-BE49-F238E27FC236}">
                <a16:creationId xmlns:a16="http://schemas.microsoft.com/office/drawing/2014/main" id="{FF034823-1627-1450-46FC-5B2429735867}"/>
              </a:ext>
            </a:extLst>
          </p:cNvPr>
          <p:cNvGrpSpPr/>
          <p:nvPr/>
        </p:nvGrpSpPr>
        <p:grpSpPr>
          <a:xfrm>
            <a:off x="3232196" y="1738342"/>
            <a:ext cx="8959804" cy="963418"/>
            <a:chOff x="3371850" y="2328463"/>
            <a:chExt cx="8959804" cy="963418"/>
          </a:xfrm>
        </p:grpSpPr>
        <p:sp>
          <p:nvSpPr>
            <p:cNvPr id="45" name="Rectangle: Rounded Corners 44">
              <a:extLst>
                <a:ext uri="{FF2B5EF4-FFF2-40B4-BE49-F238E27FC236}">
                  <a16:creationId xmlns:a16="http://schemas.microsoft.com/office/drawing/2014/main" id="{DB8BB87A-4F5C-5854-725B-412D382C73FC}"/>
                </a:ext>
              </a:extLst>
            </p:cNvPr>
            <p:cNvSpPr/>
            <p:nvPr/>
          </p:nvSpPr>
          <p:spPr>
            <a:xfrm>
              <a:off x="3371850" y="232846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Cambria" panose="02040503050406030204" pitchFamily="18" charset="0"/>
                <a:ea typeface="Cambria" panose="02040503050406030204" pitchFamily="18" charset="0"/>
              </a:endParaRPr>
            </a:p>
          </p:txBody>
        </p:sp>
        <p:sp>
          <p:nvSpPr>
            <p:cNvPr id="46" name="TextBox 45">
              <a:extLst>
                <a:ext uri="{FF2B5EF4-FFF2-40B4-BE49-F238E27FC236}">
                  <a16:creationId xmlns:a16="http://schemas.microsoft.com/office/drawing/2014/main" id="{999131E7-1DC6-A2CE-44EF-42C950AF0D21}"/>
                </a:ext>
              </a:extLst>
            </p:cNvPr>
            <p:cNvSpPr txBox="1"/>
            <p:nvPr/>
          </p:nvSpPr>
          <p:spPr>
            <a:xfrm>
              <a:off x="3693454" y="2428107"/>
              <a:ext cx="8638200" cy="739690"/>
            </a:xfrm>
            <a:prstGeom prst="rect">
              <a:avLst/>
            </a:prstGeom>
            <a:noFill/>
          </p:spPr>
          <p:txBody>
            <a:bodyPr wrap="square" rtlCol="0">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từ đầu đến </a:t>
              </a:r>
              <a:r>
                <a:rPr lang="vi-VN" sz="32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giáo dục của cha</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47" name="Group 46">
            <a:extLst>
              <a:ext uri="{FF2B5EF4-FFF2-40B4-BE49-F238E27FC236}">
                <a16:creationId xmlns:a16="http://schemas.microsoft.com/office/drawing/2014/main" id="{50A3F348-C184-817B-1DB4-A9C61CC28E5A}"/>
              </a:ext>
            </a:extLst>
          </p:cNvPr>
          <p:cNvGrpSpPr/>
          <p:nvPr/>
        </p:nvGrpSpPr>
        <p:grpSpPr>
          <a:xfrm>
            <a:off x="3252144" y="2936048"/>
            <a:ext cx="8639868" cy="963418"/>
            <a:chOff x="3371850" y="3848047"/>
            <a:chExt cx="8639868" cy="963418"/>
          </a:xfrm>
        </p:grpSpPr>
        <p:sp>
          <p:nvSpPr>
            <p:cNvPr id="48" name="Rectangle: Rounded Corners 47">
              <a:extLst>
                <a:ext uri="{FF2B5EF4-FFF2-40B4-BE49-F238E27FC236}">
                  <a16:creationId xmlns:a16="http://schemas.microsoft.com/office/drawing/2014/main" id="{F93880C1-8D6B-65D6-C89A-1526EE2B21D0}"/>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F6211238-512C-175C-C3BA-79350052EA64}"/>
                </a:ext>
              </a:extLst>
            </p:cNvPr>
            <p:cNvSpPr txBox="1"/>
            <p:nvPr/>
          </p:nvSpPr>
          <p:spPr>
            <a:xfrm>
              <a:off x="3373518" y="3912377"/>
              <a:ext cx="8638200" cy="739690"/>
            </a:xfrm>
            <a:prstGeom prst="rect">
              <a:avLst/>
            </a:prstGeom>
            <a:noFill/>
          </p:spPr>
          <p:txBody>
            <a:bodyPr wrap="square" rtlCol="0">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2: tiếp theo cho đến </a:t>
              </a:r>
              <a:r>
                <a:rPr lang="vi-VN" sz="32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tìm xem Nê-pan ở đâu</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50" name="Group 49">
            <a:extLst>
              <a:ext uri="{FF2B5EF4-FFF2-40B4-BE49-F238E27FC236}">
                <a16:creationId xmlns:a16="http://schemas.microsoft.com/office/drawing/2014/main" id="{52EFA136-9CC0-118E-3E39-8EBB0BAEF0EC}"/>
              </a:ext>
            </a:extLst>
          </p:cNvPr>
          <p:cNvGrpSpPr/>
          <p:nvPr/>
        </p:nvGrpSpPr>
        <p:grpSpPr>
          <a:xfrm>
            <a:off x="3314388" y="4392318"/>
            <a:ext cx="8877612" cy="963418"/>
            <a:chOff x="3371850" y="5334533"/>
            <a:chExt cx="8877612" cy="963418"/>
          </a:xfrm>
        </p:grpSpPr>
        <p:sp>
          <p:nvSpPr>
            <p:cNvPr id="51" name="Rectangle: Rounded Corners 50">
              <a:extLst>
                <a:ext uri="{FF2B5EF4-FFF2-40B4-BE49-F238E27FC236}">
                  <a16:creationId xmlns:a16="http://schemas.microsoft.com/office/drawing/2014/main" id="{85B76BBF-A7CD-9A65-919E-79BB86840FCC}"/>
                </a:ext>
              </a:extLst>
            </p:cNvPr>
            <p:cNvSpPr/>
            <p:nvPr/>
          </p:nvSpPr>
          <p:spPr>
            <a:xfrm>
              <a:off x="3371850" y="533453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Cambria" panose="02040503050406030204" pitchFamily="18" charset="0"/>
                <a:ea typeface="Cambria" panose="02040503050406030204" pitchFamily="18" charset="0"/>
              </a:endParaRPr>
            </a:p>
          </p:txBody>
        </p:sp>
        <p:sp>
          <p:nvSpPr>
            <p:cNvPr id="52" name="TextBox 51">
              <a:extLst>
                <a:ext uri="{FF2B5EF4-FFF2-40B4-BE49-F238E27FC236}">
                  <a16:creationId xmlns:a16="http://schemas.microsoft.com/office/drawing/2014/main" id="{D193CAE0-AED5-87BE-DA11-90A2096C25F1}"/>
                </a:ext>
              </a:extLst>
            </p:cNvPr>
            <p:cNvSpPr txBox="1"/>
            <p:nvPr/>
          </p:nvSpPr>
          <p:spPr>
            <a:xfrm>
              <a:off x="3611262" y="5536023"/>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Đoạn</a:t>
              </a:r>
              <a:r>
                <a:rPr lang="en-US" sz="3200" dirty="0">
                  <a:effectLst/>
                  <a:latin typeface="Cambria" panose="02040503050406030204" pitchFamily="18" charset="0"/>
                  <a:ea typeface="Cambria" panose="02040503050406030204" pitchFamily="18" charset="0"/>
                </a:rPr>
                <a:t> 3: </a:t>
              </a:r>
              <a:r>
                <a:rPr lang="en-US" sz="3200" dirty="0" err="1">
                  <a:effectLst/>
                  <a:latin typeface="Cambria" panose="02040503050406030204" pitchFamily="18" charset="0"/>
                  <a:ea typeface="Cambria" panose="02040503050406030204" pitchFamily="18" charset="0"/>
                </a:rPr>
                <a:t>Phần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còn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lại</a:t>
              </a:r>
              <a:r>
                <a:rPr lang="en-US" sz="3200" dirty="0">
                  <a:effectLst/>
                  <a:latin typeface="Cambria" panose="02040503050406030204" pitchFamily="18" charset="0"/>
                  <a:ea typeface="Cambria" panose="02040503050406030204" pitchFamily="18" charset="0"/>
                </a:rPr>
                <a:t>.</a:t>
              </a:r>
            </a:p>
          </p:txBody>
        </p:sp>
      </p:grpSp>
      <p:pic>
        <p:nvPicPr>
          <p:cNvPr id="53" name="Picture 52">
            <a:extLst>
              <a:ext uri="{FF2B5EF4-FFF2-40B4-BE49-F238E27FC236}">
                <a16:creationId xmlns:a16="http://schemas.microsoft.com/office/drawing/2014/main" id="{4C92B812-30E9-117C-B6C5-57D04D8C143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36242" y="2165729"/>
            <a:ext cx="3335608" cy="510624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A31E130A-3069-DB90-428A-C36D19E05A95}"/>
              </a:ext>
            </a:extLst>
          </p:cNvPr>
          <p:cNvPicPr>
            <a:picLocks noChangeAspect="1"/>
          </p:cNvPicPr>
          <p:nvPr/>
        </p:nvPicPr>
        <p:blipFill>
          <a:blip r:embed="rId6"/>
          <a:stretch>
            <a:fillRect/>
          </a:stretch>
        </p:blipFill>
        <p:spPr>
          <a:xfrm>
            <a:off x="4163350" y="755868"/>
            <a:ext cx="5035732" cy="829128"/>
          </a:xfrm>
          <a:prstGeom prst="rect">
            <a:avLst/>
          </a:prstGeom>
        </p:spPr>
      </p:pic>
    </p:spTree>
    <p:extLst>
      <p:ext uri="{BB962C8B-B14F-4D97-AF65-F5344CB8AC3E}">
        <p14:creationId xmlns:p14="http://schemas.microsoft.com/office/powerpoint/2010/main" val="42455519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5400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1+#ppt_w/2"/>
                                          </p:val>
                                        </p:tav>
                                        <p:tav tm="100000">
                                          <p:val>
                                            <p:strVal val="#ppt_x"/>
                                          </p:val>
                                        </p:tav>
                                      </p:tavLst>
                                    </p:anim>
                                    <p:anim calcmode="lin" valueType="num">
                                      <p:cBhvr additive="base">
                                        <p:cTn id="8" dur="500" fill="hold"/>
                                        <p:tgtEl>
                                          <p:spTgt spid="4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decel="54000"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500" fill="hold"/>
                                        <p:tgtEl>
                                          <p:spTgt spid="47"/>
                                        </p:tgtEl>
                                        <p:attrNameLst>
                                          <p:attrName>ppt_x</p:attrName>
                                        </p:attrNameLst>
                                      </p:cBhvr>
                                      <p:tavLst>
                                        <p:tav tm="0">
                                          <p:val>
                                            <p:strVal val="1+#ppt_w/2"/>
                                          </p:val>
                                        </p:tav>
                                        <p:tav tm="100000">
                                          <p:val>
                                            <p:strVal val="#ppt_x"/>
                                          </p:val>
                                        </p:tav>
                                      </p:tavLst>
                                    </p:anim>
                                    <p:anim calcmode="lin" valueType="num">
                                      <p:cBhvr additive="base">
                                        <p:cTn id="14" dur="500" fill="hold"/>
                                        <p:tgtEl>
                                          <p:spTgt spid="4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6" decel="5400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500" fill="hold"/>
                                        <p:tgtEl>
                                          <p:spTgt spid="50"/>
                                        </p:tgtEl>
                                        <p:attrNameLst>
                                          <p:attrName>ppt_x</p:attrName>
                                        </p:attrNameLst>
                                      </p:cBhvr>
                                      <p:tavLst>
                                        <p:tav tm="0">
                                          <p:val>
                                            <p:strVal val="1+#ppt_w/2"/>
                                          </p:val>
                                        </p:tav>
                                        <p:tav tm="100000">
                                          <p:val>
                                            <p:strVal val="#ppt_x"/>
                                          </p:val>
                                        </p:tav>
                                      </p:tavLst>
                                    </p:anim>
                                    <p:anim calcmode="lin" valueType="num">
                                      <p:cBhvr additive="base">
                                        <p:cTn id="20" dur="500" fill="hold"/>
                                        <p:tgtEl>
                                          <p:spTgt spid="5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par>
                                <p:cTn id="21" presetID="32" presetClass="emph" presetSubtype="0" repeatCount="indefinite" fill="hold" nodeType="withEffect">
                                  <p:stCondLst>
                                    <p:cond delay="0"/>
                                  </p:stCondLst>
                                  <p:childTnLst>
                                    <p:animRot by="120000">
                                      <p:cBhvr>
                                        <p:cTn id="22" dur="100" fill="hold">
                                          <p:stCondLst>
                                            <p:cond delay="0"/>
                                          </p:stCondLst>
                                        </p:cTn>
                                        <p:tgtEl>
                                          <p:spTgt spid="53"/>
                                        </p:tgtEl>
                                        <p:attrNameLst>
                                          <p:attrName>r</p:attrName>
                                        </p:attrNameLst>
                                      </p:cBhvr>
                                    </p:animRot>
                                    <p:animRot by="-240000">
                                      <p:cBhvr>
                                        <p:cTn id="23" dur="200" fill="hold">
                                          <p:stCondLst>
                                            <p:cond delay="200"/>
                                          </p:stCondLst>
                                        </p:cTn>
                                        <p:tgtEl>
                                          <p:spTgt spid="53"/>
                                        </p:tgtEl>
                                        <p:attrNameLst>
                                          <p:attrName>r</p:attrName>
                                        </p:attrNameLst>
                                      </p:cBhvr>
                                    </p:animRot>
                                    <p:animRot by="240000">
                                      <p:cBhvr>
                                        <p:cTn id="24" dur="200" fill="hold">
                                          <p:stCondLst>
                                            <p:cond delay="400"/>
                                          </p:stCondLst>
                                        </p:cTn>
                                        <p:tgtEl>
                                          <p:spTgt spid="53"/>
                                        </p:tgtEl>
                                        <p:attrNameLst>
                                          <p:attrName>r</p:attrName>
                                        </p:attrNameLst>
                                      </p:cBhvr>
                                    </p:animRot>
                                    <p:animRot by="-240000">
                                      <p:cBhvr>
                                        <p:cTn id="25" dur="200" fill="hold">
                                          <p:stCondLst>
                                            <p:cond delay="600"/>
                                          </p:stCondLst>
                                        </p:cTn>
                                        <p:tgtEl>
                                          <p:spTgt spid="53"/>
                                        </p:tgtEl>
                                        <p:attrNameLst>
                                          <p:attrName>r</p:attrName>
                                        </p:attrNameLst>
                                      </p:cBhvr>
                                    </p:animRot>
                                    <p:animRot by="120000">
                                      <p:cBhvr>
                                        <p:cTn id="26" dur="200" fill="hold">
                                          <p:stCondLst>
                                            <p:cond delay="80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86662" y="341195"/>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grpSp>
        <p:nvGrpSpPr>
          <p:cNvPr id="12" name="Group 11"/>
          <p:cNvGrpSpPr/>
          <p:nvPr/>
        </p:nvGrpSpPr>
        <p:grpSpPr>
          <a:xfrm>
            <a:off x="3469795" y="0"/>
            <a:ext cx="5157787" cy="1093351"/>
            <a:chOff x="3767874" y="1004670"/>
            <a:chExt cx="5157787" cy="1093351"/>
          </a:xfrm>
        </p:grpSpPr>
        <p:sp>
          <p:nvSpPr>
            <p:cNvPr id="4" name="Rounded Rectangle 3"/>
            <p:cNvSpPr/>
            <p:nvPr/>
          </p:nvSpPr>
          <p:spPr>
            <a:xfrm>
              <a:off x="3767874" y="104096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9"/>
            <a:stretch>
              <a:fillRect/>
            </a:stretch>
          </p:blipFill>
          <p:spPr>
            <a:xfrm>
              <a:off x="4157757" y="1004670"/>
              <a:ext cx="4378019" cy="1093351"/>
            </a:xfrm>
            <a:prstGeom prst="rect">
              <a:avLst/>
            </a:prstGeom>
          </p:spPr>
        </p:pic>
      </p:grpSp>
      <p:pic>
        <p:nvPicPr>
          <p:cNvPr id="21" name="Picture 20"/>
          <p:cNvPicPr>
            <a:picLocks noChangeAspect="1"/>
          </p:cNvPicPr>
          <p:nvPr/>
        </p:nvPicPr>
        <p:blipFill>
          <a:blip r:embed="rId10">
            <a:extLst>
              <a:ext uri="{BEBA8EAE-BF5A-486C-A8C5-ECC9F3942E4B}">
                <a14:imgProps xmlns:a14="http://schemas.microsoft.com/office/drawing/2010/main">
                  <a14:imgLayer r:embed="rId11">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4467643" y="4240962"/>
            <a:ext cx="2617038" cy="2617038"/>
          </a:xfrm>
          <a:prstGeom prst="rect">
            <a:avLst/>
          </a:prstGeom>
        </p:spPr>
      </p:pic>
      <p:sp>
        <p:nvSpPr>
          <p:cNvPr id="25" name="Cloud 24">
            <a:extLst>
              <a:ext uri="{FF2B5EF4-FFF2-40B4-BE49-F238E27FC236}">
                <a16:creationId xmlns:a16="http://schemas.microsoft.com/office/drawing/2014/main" id="{F208CAE6-5CF6-39B8-0CBC-B16830B2FBE8}"/>
              </a:ext>
            </a:extLst>
          </p:cNvPr>
          <p:cNvSpPr/>
          <p:nvPr/>
        </p:nvSpPr>
        <p:spPr>
          <a:xfrm>
            <a:off x="547415" y="1911204"/>
            <a:ext cx="2890729" cy="1133748"/>
          </a:xfrm>
          <a:prstGeom prst="cloud">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rgbClr val="002060"/>
                </a:solidFill>
                <a:latin typeface="Cambria" panose="02040503050406030204" pitchFamily="18" charset="0"/>
                <a:ea typeface="Cambria" panose="02040503050406030204" pitchFamily="18" charset="0"/>
              </a:rPr>
              <a:t>Phi-</a:t>
            </a:r>
            <a:r>
              <a:rPr lang="en-GB" sz="4400" dirty="0" err="1">
                <a:solidFill>
                  <a:srgbClr val="002060"/>
                </a:solidFill>
                <a:latin typeface="Cambria" panose="02040503050406030204" pitchFamily="18" charset="0"/>
                <a:ea typeface="Cambria" panose="02040503050406030204" pitchFamily="18" charset="0"/>
              </a:rPr>
              <a:t>Lít</a:t>
            </a:r>
            <a:endParaRPr lang="en-GB" sz="4400" dirty="0">
              <a:solidFill>
                <a:srgbClr val="002060"/>
              </a:solidFill>
              <a:latin typeface="Cambria" panose="02040503050406030204" pitchFamily="18" charset="0"/>
              <a:ea typeface="Cambria" panose="02040503050406030204" pitchFamily="18" charset="0"/>
            </a:endParaRPr>
          </a:p>
        </p:txBody>
      </p:sp>
      <p:sp>
        <p:nvSpPr>
          <p:cNvPr id="48" name="Cloud 47">
            <a:extLst>
              <a:ext uri="{FF2B5EF4-FFF2-40B4-BE49-F238E27FC236}">
                <a16:creationId xmlns:a16="http://schemas.microsoft.com/office/drawing/2014/main" id="{E82FDEFF-A381-F555-5B9A-DEE0E2D14E84}"/>
              </a:ext>
            </a:extLst>
          </p:cNvPr>
          <p:cNvSpPr/>
          <p:nvPr/>
        </p:nvSpPr>
        <p:spPr>
          <a:xfrm>
            <a:off x="4168439" y="1801476"/>
            <a:ext cx="3119329" cy="1133748"/>
          </a:xfrm>
          <a:prstGeom prst="cloud">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solidFill>
                  <a:srgbClr val="002060"/>
                </a:solidFill>
                <a:latin typeface="Cambria" panose="02040503050406030204" pitchFamily="18" charset="0"/>
                <a:ea typeface="Cambria" panose="02040503050406030204" pitchFamily="18" charset="0"/>
              </a:rPr>
              <a:t>thị</a:t>
            </a:r>
            <a:r>
              <a:rPr lang="en-GB" sz="4400" dirty="0">
                <a:solidFill>
                  <a:srgbClr val="002060"/>
                </a:solidFill>
                <a:latin typeface="Cambria" panose="02040503050406030204" pitchFamily="18" charset="0"/>
                <a:ea typeface="Cambria" panose="02040503050406030204" pitchFamily="18" charset="0"/>
              </a:rPr>
              <a:t> </a:t>
            </a:r>
            <a:r>
              <a:rPr lang="en-GB" sz="4400" dirty="0" err="1">
                <a:solidFill>
                  <a:srgbClr val="002060"/>
                </a:solidFill>
                <a:latin typeface="Cambria" panose="02040503050406030204" pitchFamily="18" charset="0"/>
                <a:ea typeface="Cambria" panose="02040503050406030204" pitchFamily="18" charset="0"/>
              </a:rPr>
              <a:t>trấn</a:t>
            </a:r>
            <a:endParaRPr lang="en-GB" sz="4400" dirty="0">
              <a:solidFill>
                <a:srgbClr val="002060"/>
              </a:solidFill>
              <a:latin typeface="Cambria" panose="02040503050406030204" pitchFamily="18" charset="0"/>
              <a:ea typeface="Cambria" panose="02040503050406030204" pitchFamily="18" charset="0"/>
            </a:endParaRPr>
          </a:p>
        </p:txBody>
      </p:sp>
      <p:sp>
        <p:nvSpPr>
          <p:cNvPr id="52" name="Cloud 51">
            <a:extLst>
              <a:ext uri="{FF2B5EF4-FFF2-40B4-BE49-F238E27FC236}">
                <a16:creationId xmlns:a16="http://schemas.microsoft.com/office/drawing/2014/main" id="{1AF47F19-EB35-B1DD-089F-5EF26DADE3CC}"/>
              </a:ext>
            </a:extLst>
          </p:cNvPr>
          <p:cNvSpPr/>
          <p:nvPr/>
        </p:nvSpPr>
        <p:spPr>
          <a:xfrm>
            <a:off x="7818121" y="1874628"/>
            <a:ext cx="3922776" cy="1133748"/>
          </a:xfrm>
          <a:prstGeom prst="cloud">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ambria" panose="02040503050406030204" pitchFamily="18" charset="0"/>
                <a:ea typeface="Cambria" panose="02040503050406030204" pitchFamily="18" charset="0"/>
              </a:rPr>
              <a:t>chuyện</a:t>
            </a:r>
            <a:r>
              <a:rPr lang="en-GB" sz="4000" dirty="0">
                <a:solidFill>
                  <a:srgbClr val="002060"/>
                </a:solidFill>
                <a:latin typeface="Cambria" panose="02040503050406030204" pitchFamily="18" charset="0"/>
                <a:ea typeface="Cambria" panose="02040503050406030204" pitchFamily="18" charset="0"/>
              </a:rPr>
              <a:t> </a:t>
            </a:r>
            <a:r>
              <a:rPr lang="en-GB" sz="4000" dirty="0" err="1">
                <a:solidFill>
                  <a:srgbClr val="002060"/>
                </a:solidFill>
                <a:latin typeface="Cambria" panose="02040503050406030204" pitchFamily="18" charset="0"/>
                <a:ea typeface="Cambria" panose="02040503050406030204" pitchFamily="18" charset="0"/>
              </a:rPr>
              <a:t>trò</a:t>
            </a:r>
            <a:endParaRPr lang="en-GB" sz="4000" dirty="0">
              <a:solidFill>
                <a:srgbClr val="002060"/>
              </a:solidFill>
              <a:latin typeface="Cambria" panose="02040503050406030204" pitchFamily="18" charset="0"/>
              <a:ea typeface="Cambria" panose="02040503050406030204" pitchFamily="18" charset="0"/>
            </a:endParaRPr>
          </a:p>
        </p:txBody>
      </p:sp>
      <p:sp>
        <p:nvSpPr>
          <p:cNvPr id="55" name="Cloud 54">
            <a:extLst>
              <a:ext uri="{FF2B5EF4-FFF2-40B4-BE49-F238E27FC236}">
                <a16:creationId xmlns:a16="http://schemas.microsoft.com/office/drawing/2014/main" id="{C4F54E70-5ECF-63C8-C090-43DCD960A237}"/>
              </a:ext>
            </a:extLst>
          </p:cNvPr>
          <p:cNvSpPr/>
          <p:nvPr/>
        </p:nvSpPr>
        <p:spPr>
          <a:xfrm>
            <a:off x="2495087" y="3163932"/>
            <a:ext cx="3119329" cy="1133748"/>
          </a:xfrm>
          <a:prstGeom prst="cloud">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solidFill>
                  <a:srgbClr val="002060"/>
                </a:solidFill>
                <a:latin typeface="Cambria" panose="02040503050406030204" pitchFamily="18" charset="0"/>
                <a:ea typeface="Cambria" panose="02040503050406030204" pitchFamily="18" charset="0"/>
              </a:rPr>
              <a:t>Nê</a:t>
            </a:r>
            <a:r>
              <a:rPr lang="en-GB" sz="4400" dirty="0">
                <a:solidFill>
                  <a:srgbClr val="002060"/>
                </a:solidFill>
                <a:latin typeface="Cambria" panose="02040503050406030204" pitchFamily="18" charset="0"/>
                <a:ea typeface="Cambria" panose="02040503050406030204" pitchFamily="18" charset="0"/>
              </a:rPr>
              <a:t>-pan</a:t>
            </a:r>
          </a:p>
        </p:txBody>
      </p:sp>
      <p:sp>
        <p:nvSpPr>
          <p:cNvPr id="57" name="Cloud 56">
            <a:extLst>
              <a:ext uri="{FF2B5EF4-FFF2-40B4-BE49-F238E27FC236}">
                <a16:creationId xmlns:a16="http://schemas.microsoft.com/office/drawing/2014/main" id="{DE177FB7-8C0F-10CE-3E2E-3529F13690DC}"/>
              </a:ext>
            </a:extLst>
          </p:cNvPr>
          <p:cNvSpPr/>
          <p:nvPr/>
        </p:nvSpPr>
        <p:spPr>
          <a:xfrm>
            <a:off x="6683039" y="3145644"/>
            <a:ext cx="3119329" cy="1133748"/>
          </a:xfrm>
          <a:prstGeom prst="cloud">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solidFill>
                  <a:srgbClr val="002060"/>
                </a:solidFill>
                <a:latin typeface="Cambria" panose="02040503050406030204" pitchFamily="18" charset="0"/>
                <a:ea typeface="Cambria" panose="02040503050406030204" pitchFamily="18" charset="0"/>
              </a:rPr>
              <a:t>vị</a:t>
            </a:r>
            <a:r>
              <a:rPr lang="en-GB" sz="4400" dirty="0">
                <a:solidFill>
                  <a:srgbClr val="002060"/>
                </a:solidFill>
                <a:latin typeface="Cambria" panose="02040503050406030204" pitchFamily="18" charset="0"/>
                <a:ea typeface="Cambria" panose="02040503050406030204" pitchFamily="18" charset="0"/>
              </a:rPr>
              <a:t> </a:t>
            </a:r>
            <a:r>
              <a:rPr lang="en-GB" sz="4400" dirty="0" err="1">
                <a:solidFill>
                  <a:srgbClr val="002060"/>
                </a:solidFill>
                <a:latin typeface="Cambria" panose="02040503050406030204" pitchFamily="18" charset="0"/>
                <a:ea typeface="Cambria" panose="02040503050406030204" pitchFamily="18" charset="0"/>
              </a:rPr>
              <a:t>trí</a:t>
            </a:r>
            <a:endParaRPr lang="en-GB" sz="4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203070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down)">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down)">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wipe(down)">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down)">
                                      <p:cBhvr>
                                        <p:cTn id="2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8" grpId="0" animBg="1"/>
      <p:bldP spid="52" grpId="0" animBg="1"/>
      <p:bldP spid="55" grpId="0" animBg="1"/>
      <p:bldP spid="5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83066884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401</TotalTime>
  <Words>1631</Words>
  <Application>Microsoft Office PowerPoint</Application>
  <PresentationFormat>Widescreen</PresentationFormat>
  <Paragraphs>81</Paragraphs>
  <Slides>26</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26</vt:i4>
      </vt:variant>
    </vt:vector>
  </HeadingPairs>
  <TitlesOfParts>
    <vt:vector size="32" baseType="lpstr">
      <vt:lpstr>Arial</vt:lpstr>
      <vt:lpstr>Calibri</vt:lpstr>
      <vt:lpstr>Cambria</vt:lpstr>
      <vt:lpstr>UVF Fiolex Girls</vt:lpstr>
      <vt:lpstr>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HTTA2</Manager>
  <Company>Măng Non Team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Tiếng Việt</dc:subject>
  <dc:creator>Hương;thảo</dc:creator>
  <cp:keywords>HTTA2</cp:keywords>
  <dc:description>HTTA2</dc:description>
  <cp:lastModifiedBy>ACER</cp:lastModifiedBy>
  <cp:revision>22</cp:revision>
  <dcterms:created xsi:type="dcterms:W3CDTF">2022-08-25T14:39:19Z</dcterms:created>
  <dcterms:modified xsi:type="dcterms:W3CDTF">2025-12-02T00:47:27Z</dcterms:modified>
  <cp:category>HTTA2</cp:category>
  <cp:version>HTTA2</cp:version>
</cp:coreProperties>
</file>