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2" r:id="rId8"/>
    <p:sldId id="263" r:id="rId9"/>
    <p:sldId id="270" r:id="rId10"/>
    <p:sldId id="271" r:id="rId11"/>
    <p:sldId id="264" r:id="rId12"/>
    <p:sldId id="265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5E7"/>
    <a:srgbClr val="FFF4D1"/>
    <a:srgbClr val="F6E7E6"/>
    <a:srgbClr val="EEEAF2"/>
    <a:srgbClr val="F7EAE9"/>
    <a:srgbClr val="FFF2C9"/>
    <a:srgbClr val="FFF8E1"/>
    <a:srgbClr val="E8EFD9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4.svg"/><Relationship Id="rId7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48.jpeg"/><Relationship Id="rId5" Type="http://schemas.openxmlformats.org/officeDocument/2006/relationships/image" Target="../media/image1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svg"/><Relationship Id="rId5" Type="http://schemas.openxmlformats.org/officeDocument/2006/relationships/image" Target="../media/image50.svg"/><Relationship Id="rId10" Type="http://schemas.openxmlformats.org/officeDocument/2006/relationships/image" Target="../media/image62.png"/><Relationship Id="rId4" Type="http://schemas.openxmlformats.org/officeDocument/2006/relationships/image" Target="../media/image49.png"/><Relationship Id="rId9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37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39.svg"/><Relationship Id="rId10" Type="http://schemas.openxmlformats.org/officeDocument/2006/relationships/image" Target="../media/image68.png"/><Relationship Id="rId4" Type="http://schemas.openxmlformats.org/officeDocument/2006/relationships/image" Target="../media/image38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112950"/>
            <a:ext cx="1410960" cy="1831500"/>
          </a:xfrm>
          <a:custGeom>
            <a:avLst/>
            <a:gdLst/>
            <a:ahLst/>
            <a:cxnLst/>
            <a:rect l="l" t="t" r="r" b="b"/>
            <a:pathLst>
              <a:path w="1410960" h="1831500">
                <a:moveTo>
                  <a:pt x="0" y="0"/>
                </a:moveTo>
                <a:lnTo>
                  <a:pt x="1410960" y="0"/>
                </a:lnTo>
                <a:lnTo>
                  <a:pt x="1410960" y="1831500"/>
                </a:lnTo>
                <a:lnTo>
                  <a:pt x="0" y="1831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72100" y="8284631"/>
            <a:ext cx="1394128" cy="1809652"/>
          </a:xfrm>
          <a:custGeom>
            <a:avLst/>
            <a:gdLst/>
            <a:ahLst/>
            <a:cxnLst/>
            <a:rect l="l" t="t" r="r" b="b"/>
            <a:pathLst>
              <a:path w="1394128" h="1809652">
                <a:moveTo>
                  <a:pt x="0" y="0"/>
                </a:moveTo>
                <a:lnTo>
                  <a:pt x="1394128" y="0"/>
                </a:lnTo>
                <a:lnTo>
                  <a:pt x="1394128" y="1809652"/>
                </a:lnTo>
                <a:lnTo>
                  <a:pt x="0" y="1809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772919">
            <a:off x="313994" y="8216768"/>
            <a:ext cx="1087774" cy="1572437"/>
          </a:xfrm>
          <a:custGeom>
            <a:avLst/>
            <a:gdLst/>
            <a:ahLst/>
            <a:cxnLst/>
            <a:rect l="l" t="t" r="r" b="b"/>
            <a:pathLst>
              <a:path w="1588969" h="2318124">
                <a:moveTo>
                  <a:pt x="0" y="0"/>
                </a:moveTo>
                <a:lnTo>
                  <a:pt x="1588969" y="0"/>
                </a:lnTo>
                <a:lnTo>
                  <a:pt x="1588969" y="2318124"/>
                </a:lnTo>
                <a:lnTo>
                  <a:pt x="0" y="2318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3305" y="123836"/>
            <a:ext cx="2709252" cy="1256108"/>
          </a:xfrm>
          <a:custGeom>
            <a:avLst/>
            <a:gdLst/>
            <a:ahLst/>
            <a:cxnLst/>
            <a:rect l="l" t="t" r="r" b="b"/>
            <a:pathLst>
              <a:path w="2709252" h="1256108">
                <a:moveTo>
                  <a:pt x="0" y="0"/>
                </a:moveTo>
                <a:lnTo>
                  <a:pt x="2709252" y="0"/>
                </a:lnTo>
                <a:lnTo>
                  <a:pt x="2709252" y="1256108"/>
                </a:lnTo>
                <a:lnTo>
                  <a:pt x="0" y="1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C951202-F65A-CD51-C278-2A2D0DC49E04}"/>
              </a:ext>
            </a:extLst>
          </p:cNvPr>
          <p:cNvSpPr txBox="1"/>
          <p:nvPr/>
        </p:nvSpPr>
        <p:spPr>
          <a:xfrm>
            <a:off x="1066799" y="3454223"/>
            <a:ext cx="16154402" cy="337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CHÀO </a:t>
            </a:r>
            <a:r>
              <a:rPr lang="en-US" sz="7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 CÁC </a:t>
            </a:r>
            <a:r>
              <a:rPr lang="en-US" sz="78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ĐẾN VỚI BÀI HỌC </a:t>
            </a:r>
            <a:r>
              <a:rPr lang="en-US" sz="7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NAY!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0" y="0"/>
            <a:ext cx="1524000" cy="1447800"/>
          </a:xfrm>
          <a:custGeom>
            <a:avLst/>
            <a:gdLst/>
            <a:ahLst/>
            <a:cxnLst/>
            <a:rect l="l" t="t" r="r" b="b"/>
            <a:pathLst>
              <a:path w="3163977" h="2928117">
                <a:moveTo>
                  <a:pt x="0" y="0"/>
                </a:moveTo>
                <a:lnTo>
                  <a:pt x="3163977" y="0"/>
                </a:lnTo>
                <a:lnTo>
                  <a:pt x="3163977" y="2928117"/>
                </a:lnTo>
                <a:lnTo>
                  <a:pt x="0" y="292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75930" y="156854"/>
            <a:ext cx="1369510" cy="1447800"/>
          </a:xfrm>
          <a:custGeom>
            <a:avLst/>
            <a:gdLst/>
            <a:ahLst/>
            <a:cxnLst/>
            <a:rect l="l" t="t" r="r" b="b"/>
            <a:pathLst>
              <a:path w="3444926" h="3112960">
                <a:moveTo>
                  <a:pt x="0" y="0"/>
                </a:moveTo>
                <a:lnTo>
                  <a:pt x="3444926" y="0"/>
                </a:lnTo>
                <a:lnTo>
                  <a:pt x="3444926" y="3112960"/>
                </a:lnTo>
                <a:lnTo>
                  <a:pt x="0" y="311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2F6991-135E-1059-0504-F2212C59CF02}"/>
              </a:ext>
            </a:extLst>
          </p:cNvPr>
          <p:cNvGrpSpPr/>
          <p:nvPr/>
        </p:nvGrpSpPr>
        <p:grpSpPr>
          <a:xfrm>
            <a:off x="762000" y="675008"/>
            <a:ext cx="6934200" cy="4063926"/>
            <a:chOff x="-1484944" y="2044567"/>
            <a:chExt cx="6934200" cy="4063926"/>
          </a:xfrm>
        </p:grpSpPr>
        <p:sp>
          <p:nvSpPr>
            <p:cNvPr id="4" name="Line Callout 1 (Border and Accent Bar) 3">
              <a:extLst>
                <a:ext uri="{FF2B5EF4-FFF2-40B4-BE49-F238E27FC236}">
                  <a16:creationId xmlns:a16="http://schemas.microsoft.com/office/drawing/2014/main" id="{38B8298B-B0CA-5F39-E475-1F80377ACC14}"/>
                </a:ext>
              </a:extLst>
            </p:cNvPr>
            <p:cNvSpPr/>
            <p:nvPr/>
          </p:nvSpPr>
          <p:spPr>
            <a:xfrm>
              <a:off x="-1484944" y="2638827"/>
              <a:ext cx="6934200" cy="3469666"/>
            </a:xfrm>
            <a:prstGeom prst="roundRect">
              <a:avLst/>
            </a:prstGeom>
            <a:solidFill>
              <a:srgbClr val="FFF7DD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chia sẻ với bạn bên cạnh theo hướng dẫn sau: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826F633-E545-A763-91B4-E7533032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605863" y="2044567"/>
              <a:ext cx="752586" cy="773686"/>
            </a:xfrm>
            <a:prstGeom prst="rect">
              <a:avLst/>
            </a:prstGeom>
          </p:spPr>
        </p:pic>
      </p:grpSp>
      <p:pic>
        <p:nvPicPr>
          <p:cNvPr id="7" name="Picture 6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269FA7B3-0295-1A5E-362A-8E03FFE888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5336566"/>
            <a:ext cx="4629150" cy="42754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256A1F-288B-49D1-D8C4-46642E496EA6}"/>
              </a:ext>
            </a:extLst>
          </p:cNvPr>
          <p:cNvSpPr/>
          <p:nvPr/>
        </p:nvSpPr>
        <p:spPr>
          <a:xfrm>
            <a:off x="9192300" y="1269268"/>
            <a:ext cx="7495500" cy="2913367"/>
          </a:xfrm>
          <a:prstGeom prst="wedgeRoundRectCallout">
            <a:avLst>
              <a:gd name="adj1" fmla="val -58545"/>
              <a:gd name="adj2" fmla="val 3962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bạn về cách em thực hiện những nhiệm vụ đó: </a:t>
            </a:r>
            <a:endParaRPr lang="vi-VN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6F840-4057-5DEC-260A-39870835010C}"/>
              </a:ext>
            </a:extLst>
          </p:cNvPr>
          <p:cNvSpPr txBox="1"/>
          <p:nvPr/>
        </p:nvSpPr>
        <p:spPr>
          <a:xfrm>
            <a:off x="8001000" y="4381500"/>
            <a:ext cx="9753600" cy="5489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em ghi nhớ nhiệm vụ của mình</a:t>
            </a:r>
            <a:r>
              <a:rPr lang="en-US" sz="3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3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sử dụng những “</a:t>
            </a:r>
            <a:r>
              <a:rPr lang="vi-VN" sz="34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trợ lí nhắc việc</a:t>
            </a:r>
            <a:r>
              <a:rPr lang="vi-VN" sz="3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nào?</a:t>
            </a:r>
            <a:endParaRPr lang="en-US" sz="3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em quản lí thời gian và tiến độ thực hiện nhiệm vụ</a:t>
            </a:r>
            <a:r>
              <a:rPr lang="en-US" sz="3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đã lên kế hoạch phân chia thời gian cho từng công việc như thế nào?</a:t>
            </a:r>
            <a:endParaRPr lang="en-US" sz="3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em giải quyết khi gặp khó khă</a:t>
            </a:r>
            <a:r>
              <a:rPr lang="en-US" sz="3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n:</a:t>
            </a:r>
            <a:r>
              <a:rPr lang="vi-VN" sz="3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đã nhờ ai hay sử dụng công cụ hỗ trợ nào?</a:t>
            </a:r>
            <a:endParaRPr lang="en-US" sz="3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75E4107-E88F-D7B5-E230-096A5B6EF26D}"/>
              </a:ext>
            </a:extLst>
          </p:cNvPr>
          <p:cNvGrpSpPr/>
          <p:nvPr/>
        </p:nvGrpSpPr>
        <p:grpSpPr>
          <a:xfrm>
            <a:off x="675055" y="688764"/>
            <a:ext cx="16937890" cy="9370469"/>
            <a:chOff x="1438428" y="2209924"/>
            <a:chExt cx="15212649" cy="7504432"/>
          </a:xfrm>
          <a:solidFill>
            <a:srgbClr val="F0F8FA"/>
          </a:solidFill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F5AA7AC2-9396-B006-14CE-EE1EB574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>
              <a:off x="1438428" y="2211766"/>
              <a:ext cx="7735677" cy="7500749"/>
            </a:xfrm>
            <a:prstGeom prst="rect">
              <a:avLst/>
            </a:prstGeom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9A84B3DA-5871-B9D9-0011-2867065F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>
              <a:off x="8915400" y="2209924"/>
              <a:ext cx="7735677" cy="7504432"/>
            </a:xfrm>
            <a:prstGeom prst="rect">
              <a:avLst/>
            </a:prstGeom>
          </p:spPr>
        </p:pic>
      </p:grpSp>
      <p:sp>
        <p:nvSpPr>
          <p:cNvPr id="29" name="TextBox 5">
            <a:extLst>
              <a:ext uri="{FF2B5EF4-FFF2-40B4-BE49-F238E27FC236}">
                <a16:creationId xmlns:a16="http://schemas.microsoft.com/office/drawing/2014/main" id="{719FE62C-9541-E79F-4460-AAE4E8954213}"/>
              </a:ext>
            </a:extLst>
          </p:cNvPr>
          <p:cNvSpPr txBox="1"/>
          <p:nvPr/>
        </p:nvSpPr>
        <p:spPr>
          <a:xfrm>
            <a:off x="457200" y="488248"/>
            <a:ext cx="3412350" cy="382850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198D70-0914-6E24-3742-BA8B1EFDBF5F}"/>
              </a:ext>
            </a:extLst>
          </p:cNvPr>
          <p:cNvSpPr txBox="1"/>
          <p:nvPr/>
        </p:nvSpPr>
        <p:spPr>
          <a:xfrm>
            <a:off x="1219201" y="1635266"/>
            <a:ext cx="9508250" cy="807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việc em đã làm đó là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thuyết trình giới thiệu sách.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thấy mình phải có trách nhiệm với công việc mà được phân công.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6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em thực hiện công việc</a:t>
            </a: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b="1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4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ghi nhớ nhiệm vụ của mình</a:t>
            </a:r>
            <a:r>
              <a:rPr lang="en-US" sz="34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4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 đã ghi vào giấy nhớ và dán ở bàn học.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4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đã viết những công việc mình phải thực hiện và thời gian hoàn thành. Sau đó</a:t>
            </a:r>
            <a:r>
              <a:rPr lang="en-US" sz="34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4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 sắp xếp làm việc theo mức độ ưu tiên.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B8D4E0CC-2755-D8F9-05E2-25599DCA35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373" y="198247"/>
            <a:ext cx="1338807" cy="133880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7C65737-8705-564E-2D0D-54B80191FA21}"/>
              </a:ext>
            </a:extLst>
          </p:cNvPr>
          <p:cNvGrpSpPr/>
          <p:nvPr/>
        </p:nvGrpSpPr>
        <p:grpSpPr>
          <a:xfrm>
            <a:off x="652698" y="433553"/>
            <a:ext cx="5926088" cy="1055593"/>
            <a:chOff x="409408" y="440669"/>
            <a:chExt cx="5926088" cy="1055593"/>
          </a:xfrm>
        </p:grpSpPr>
        <p:grpSp>
          <p:nvGrpSpPr>
            <p:cNvPr id="35" name="Group 8">
              <a:extLst>
                <a:ext uri="{FF2B5EF4-FFF2-40B4-BE49-F238E27FC236}">
                  <a16:creationId xmlns:a16="http://schemas.microsoft.com/office/drawing/2014/main" id="{69C6CE19-6F9B-7A1E-0DD8-4E2AACFB3F26}"/>
                </a:ext>
              </a:extLst>
            </p:cNvPr>
            <p:cNvGrpSpPr/>
            <p:nvPr/>
          </p:nvGrpSpPr>
          <p:grpSpPr>
            <a:xfrm rot="36615">
              <a:off x="409408" y="440669"/>
              <a:ext cx="5926088" cy="1055593"/>
              <a:chOff x="-4263" y="526876"/>
              <a:chExt cx="5491572" cy="808614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E80C58AD-6019-E5E8-45A2-699BE182F03E}"/>
                  </a:ext>
                </a:extLst>
              </p:cNvPr>
              <p:cNvSpPr/>
              <p:nvPr/>
            </p:nvSpPr>
            <p:spPr>
              <a:xfrm>
                <a:off x="-4263" y="526876"/>
                <a:ext cx="5491572" cy="80861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6B3B989-5112-9A5C-967D-091426EA066E}"/>
                </a:ext>
              </a:extLst>
            </p:cNvPr>
            <p:cNvSpPr txBox="1"/>
            <p:nvPr/>
          </p:nvSpPr>
          <p:spPr>
            <a:xfrm>
              <a:off x="705223" y="609955"/>
              <a:ext cx="529344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2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</a:t>
              </a:r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DỤ THAM KHẢO</a:t>
              </a:r>
              <a:endParaRPr lang="en-US" sz="4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821304" y="8796646"/>
            <a:ext cx="976260" cy="1262587"/>
          </a:xfrm>
          <a:custGeom>
            <a:avLst/>
            <a:gdLst/>
            <a:ahLst/>
            <a:cxnLst/>
            <a:rect l="l" t="t" r="r" b="b"/>
            <a:pathLst>
              <a:path w="1584990" h="2057400">
                <a:moveTo>
                  <a:pt x="0" y="0"/>
                </a:moveTo>
                <a:lnTo>
                  <a:pt x="1584990" y="0"/>
                </a:lnTo>
                <a:lnTo>
                  <a:pt x="158499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96991" y="9520484"/>
            <a:ext cx="1785043" cy="838200"/>
          </a:xfrm>
          <a:custGeom>
            <a:avLst/>
            <a:gdLst/>
            <a:ahLst/>
            <a:cxnLst/>
            <a:rect l="l" t="t" r="r" b="b"/>
            <a:pathLst>
              <a:path w="2709252" h="1256108">
                <a:moveTo>
                  <a:pt x="0" y="0"/>
                </a:moveTo>
                <a:lnTo>
                  <a:pt x="2709252" y="0"/>
                </a:lnTo>
                <a:lnTo>
                  <a:pt x="2709252" y="1256108"/>
                </a:lnTo>
                <a:lnTo>
                  <a:pt x="0" y="1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30421F-5E87-9252-CD10-9410B4B9951B}"/>
              </a:ext>
            </a:extLst>
          </p:cNvPr>
          <p:cNvGrpSpPr/>
          <p:nvPr/>
        </p:nvGrpSpPr>
        <p:grpSpPr>
          <a:xfrm>
            <a:off x="11707053" y="1360189"/>
            <a:ext cx="5076261" cy="3783311"/>
            <a:chOff x="11598729" y="1729099"/>
            <a:chExt cx="5076261" cy="3783311"/>
          </a:xfrm>
        </p:grpSpPr>
        <p:pic>
          <p:nvPicPr>
            <p:cNvPr id="2050" name="Picture 2" descr="Dạy kỹ năng thuyết trình cho trẻ tiểu học như thế nào để hiệu quả nhất">
              <a:extLst>
                <a:ext uri="{FF2B5EF4-FFF2-40B4-BE49-F238E27FC236}">
                  <a16:creationId xmlns:a16="http://schemas.microsoft.com/office/drawing/2014/main" id="{A13872E9-6610-FE6F-7D1F-964486E9B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8729" y="2272164"/>
              <a:ext cx="4867322" cy="32402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40" name="Picture 2" descr="Push pin ">
              <a:extLst>
                <a:ext uri="{FF2B5EF4-FFF2-40B4-BE49-F238E27FC236}">
                  <a16:creationId xmlns:a16="http://schemas.microsoft.com/office/drawing/2014/main" id="{0FE21ACD-859B-AE6D-CA8C-FE540A1D4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1590" y="1729099"/>
              <a:ext cx="5334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495CFFE-DF2A-A238-CFD4-BBA991D3934B}"/>
              </a:ext>
            </a:extLst>
          </p:cNvPr>
          <p:cNvGrpSpPr/>
          <p:nvPr/>
        </p:nvGrpSpPr>
        <p:grpSpPr>
          <a:xfrm>
            <a:off x="11646242" y="5634017"/>
            <a:ext cx="5019757" cy="3390624"/>
            <a:chOff x="11617450" y="5601360"/>
            <a:chExt cx="5019757" cy="3390624"/>
          </a:xfrm>
        </p:grpSpPr>
        <p:pic>
          <p:nvPicPr>
            <p:cNvPr id="2052" name="Picture 4" descr="Làm thế nào để có buổi thuyết trình thành công ?">
              <a:extLst>
                <a:ext uri="{FF2B5EF4-FFF2-40B4-BE49-F238E27FC236}">
                  <a16:creationId xmlns:a16="http://schemas.microsoft.com/office/drawing/2014/main" id="{5C97B126-08D7-13FF-E922-E3A5B6997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5987">
              <a:off x="11617450" y="5612287"/>
              <a:ext cx="4506262" cy="33796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45" name="Picture 2" descr="Push pin ">
              <a:extLst>
                <a:ext uri="{FF2B5EF4-FFF2-40B4-BE49-F238E27FC236}">
                  <a16:creationId xmlns:a16="http://schemas.microsoft.com/office/drawing/2014/main" id="{544723DA-156D-6D2F-75E4-0B356E1F6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3807" y="5601360"/>
              <a:ext cx="5334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0" y="233407"/>
            <a:ext cx="1177138" cy="1242356"/>
          </a:xfrm>
          <a:custGeom>
            <a:avLst/>
            <a:gdLst/>
            <a:ahLst/>
            <a:cxnLst/>
            <a:rect l="l" t="t" r="r" b="b"/>
            <a:pathLst>
              <a:path w="1584990" h="2057400">
                <a:moveTo>
                  <a:pt x="0" y="0"/>
                </a:moveTo>
                <a:lnTo>
                  <a:pt x="1584990" y="0"/>
                </a:lnTo>
                <a:lnTo>
                  <a:pt x="158499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040631" y="9388263"/>
            <a:ext cx="2000953" cy="742330"/>
          </a:xfrm>
          <a:custGeom>
            <a:avLst/>
            <a:gdLst/>
            <a:ahLst/>
            <a:cxnLst/>
            <a:rect l="l" t="t" r="r" b="b"/>
            <a:pathLst>
              <a:path w="2709252" h="1256108">
                <a:moveTo>
                  <a:pt x="0" y="0"/>
                </a:moveTo>
                <a:lnTo>
                  <a:pt x="2709252" y="0"/>
                </a:lnTo>
                <a:lnTo>
                  <a:pt x="2709252" y="1256108"/>
                </a:lnTo>
                <a:lnTo>
                  <a:pt x="0" y="1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ounded Rectangular Callout 13">
            <a:extLst>
              <a:ext uri="{FF2B5EF4-FFF2-40B4-BE49-F238E27FC236}">
                <a16:creationId xmlns:a16="http://schemas.microsoft.com/office/drawing/2014/main" id="{3A282BB6-D47D-6EA1-8CCE-3CE93EDE00F7}"/>
              </a:ext>
            </a:extLst>
          </p:cNvPr>
          <p:cNvSpPr/>
          <p:nvPr/>
        </p:nvSpPr>
        <p:spPr>
          <a:xfrm>
            <a:off x="862250" y="1562100"/>
            <a:ext cx="6100742" cy="2209800"/>
          </a:xfrm>
          <a:prstGeom prst="wedgeRoundRectCallout">
            <a:avLst>
              <a:gd name="adj1" fmla="val -13492"/>
              <a:gd name="adj2" fmla="val 102774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NHỞ</a:t>
            </a:r>
            <a:endParaRPr lang="en-US" sz="5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389C9A92-3C10-1BBE-1C6D-BB922CD39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6309859" y="9029700"/>
            <a:ext cx="1678934" cy="6002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BCFC624-D383-8B35-0478-D92D88820519}"/>
              </a:ext>
            </a:extLst>
          </p:cNvPr>
          <p:cNvGrpSpPr/>
          <p:nvPr/>
        </p:nvGrpSpPr>
        <p:grpSpPr>
          <a:xfrm>
            <a:off x="8031194" y="800100"/>
            <a:ext cx="9436957" cy="8077200"/>
            <a:chOff x="8305800" y="965944"/>
            <a:chExt cx="9372600" cy="768275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27C8B9-4174-CECA-8E2E-EE775C1520B4}"/>
                </a:ext>
              </a:extLst>
            </p:cNvPr>
            <p:cNvGrpSpPr/>
            <p:nvPr/>
          </p:nvGrpSpPr>
          <p:grpSpPr>
            <a:xfrm>
              <a:off x="8305800" y="2035551"/>
              <a:ext cx="9372600" cy="6613150"/>
              <a:chOff x="702894" y="3376974"/>
              <a:chExt cx="16350489" cy="52521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2B40A9F2-70F4-F2DE-87EF-762AD4A64728}"/>
                  </a:ext>
                </a:extLst>
              </p:cNvPr>
              <p:cNvSpPr/>
              <p:nvPr/>
            </p:nvSpPr>
            <p:spPr>
              <a:xfrm>
                <a:off x="702894" y="3376974"/>
                <a:ext cx="16350489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0E6370A4-A831-9217-F3A4-BEDC703BD7B3}"/>
                  </a:ext>
                </a:extLst>
              </p:cNvPr>
              <p:cNvSpPr/>
              <p:nvPr/>
            </p:nvSpPr>
            <p:spPr>
              <a:xfrm>
                <a:off x="1442788" y="3848213"/>
                <a:ext cx="14870700" cy="44654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 không quên nhiệm vụ mình cần thực hiện, chúng ta hãy sử dụng những </a:t>
                </a:r>
                <a:r>
                  <a:rPr lang="en-US" sz="4800" i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“trợ lí nhắc việc”.</a:t>
                </a:r>
                <a:endParaRPr lang="en-US" sz="4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5623B755-A80C-2949-9A60-98489AC3D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15800" y="965944"/>
              <a:ext cx="1406996" cy="1337106"/>
            </a:xfrm>
            <a:prstGeom prst="rect">
              <a:avLst/>
            </a:prstGeom>
          </p:spPr>
        </p:pic>
      </p:grpSp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E562462-C91B-71F4-3307-D0A1927C26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40135"/>
            <a:ext cx="4254467" cy="5012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443" y="1300304"/>
            <a:ext cx="15259114" cy="7686392"/>
            <a:chOff x="0" y="0"/>
            <a:chExt cx="4018861" cy="202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8861" cy="2024400"/>
            </a:xfrm>
            <a:custGeom>
              <a:avLst/>
              <a:gdLst/>
              <a:ahLst/>
              <a:cxnLst/>
              <a:rect l="l" t="t" r="r" b="b"/>
              <a:pathLst>
                <a:path w="4018861" h="2024400">
                  <a:moveTo>
                    <a:pt x="25876" y="0"/>
                  </a:moveTo>
                  <a:lnTo>
                    <a:pt x="3992986" y="0"/>
                  </a:lnTo>
                  <a:cubicBezTo>
                    <a:pt x="4007276" y="0"/>
                    <a:pt x="4018861" y="11585"/>
                    <a:pt x="4018861" y="25876"/>
                  </a:cubicBezTo>
                  <a:lnTo>
                    <a:pt x="4018861" y="1998524"/>
                  </a:lnTo>
                  <a:cubicBezTo>
                    <a:pt x="4018861" y="2012815"/>
                    <a:pt x="4007276" y="2024400"/>
                    <a:pt x="3992986" y="2024400"/>
                  </a:cubicBezTo>
                  <a:lnTo>
                    <a:pt x="25876" y="2024400"/>
                  </a:lnTo>
                  <a:cubicBezTo>
                    <a:pt x="11585" y="2024400"/>
                    <a:pt x="0" y="2012815"/>
                    <a:pt x="0" y="1998524"/>
                  </a:cubicBezTo>
                  <a:lnTo>
                    <a:pt x="0" y="25876"/>
                  </a:lnTo>
                  <a:cubicBezTo>
                    <a:pt x="0" y="11585"/>
                    <a:pt x="11585" y="0"/>
                    <a:pt x="258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4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1314956">
            <a:off x="15431388" y="483983"/>
            <a:ext cx="2298760" cy="2554526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77523" flipH="1">
            <a:off x="692983" y="7516544"/>
            <a:ext cx="2377356" cy="2470484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3823024" y="0"/>
                </a:moveTo>
                <a:lnTo>
                  <a:pt x="0" y="0"/>
                </a:lnTo>
                <a:lnTo>
                  <a:pt x="0" y="4114800"/>
                </a:lnTo>
                <a:lnTo>
                  <a:pt x="3823024" y="4114800"/>
                </a:lnTo>
                <a:lnTo>
                  <a:pt x="38230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-1216804"/>
            <a:ext cx="2386346" cy="5292300"/>
          </a:xfrm>
          <a:custGeom>
            <a:avLst/>
            <a:gdLst/>
            <a:ahLst/>
            <a:cxnLst/>
            <a:rect l="l" t="t" r="r" b="b"/>
            <a:pathLst>
              <a:path w="2386346" h="5292300">
                <a:moveTo>
                  <a:pt x="0" y="0"/>
                </a:moveTo>
                <a:lnTo>
                  <a:pt x="2386346" y="0"/>
                </a:lnTo>
                <a:lnTo>
                  <a:pt x="2386346" y="5292300"/>
                </a:lnTo>
                <a:lnTo>
                  <a:pt x="0" y="529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V="1">
            <a:off x="16244190" y="6686550"/>
            <a:ext cx="2386346" cy="5292300"/>
          </a:xfrm>
          <a:custGeom>
            <a:avLst/>
            <a:gdLst/>
            <a:ahLst/>
            <a:cxnLst/>
            <a:rect l="l" t="t" r="r" b="b"/>
            <a:pathLst>
              <a:path w="2386346" h="5292300">
                <a:moveTo>
                  <a:pt x="0" y="5292300"/>
                </a:moveTo>
                <a:lnTo>
                  <a:pt x="2386346" y="5292300"/>
                </a:lnTo>
                <a:lnTo>
                  <a:pt x="2386346" y="0"/>
                </a:lnTo>
                <a:lnTo>
                  <a:pt x="0" y="0"/>
                </a:lnTo>
                <a:lnTo>
                  <a:pt x="0" y="52923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B689561C-CEF7-BD7A-9CC0-A165D156C11A}"/>
              </a:ext>
            </a:extLst>
          </p:cNvPr>
          <p:cNvSpPr txBox="1"/>
          <p:nvPr/>
        </p:nvSpPr>
        <p:spPr>
          <a:xfrm>
            <a:off x="2284183" y="3018751"/>
            <a:ext cx="13691854" cy="4249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</a:t>
            </a:r>
            <a:r>
              <a:rPr lang="en-US" sz="6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vi-VN" sz="6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64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400" b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LẬP KẾ HOẠCH RÈN LUYỆN TÍNH TỰ LỰC THỰC HIỆN NHIỆM VỤ</a:t>
            </a:r>
          </a:p>
        </p:txBody>
      </p:sp>
    </p:spTree>
    <p:extLst>
      <p:ext uri="{BB962C8B-B14F-4D97-AF65-F5344CB8AC3E}">
        <p14:creationId xmlns:p14="http://schemas.microsoft.com/office/powerpoint/2010/main" val="2923364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0" y="0"/>
            <a:ext cx="1524000" cy="1447800"/>
          </a:xfrm>
          <a:custGeom>
            <a:avLst/>
            <a:gdLst/>
            <a:ahLst/>
            <a:cxnLst/>
            <a:rect l="l" t="t" r="r" b="b"/>
            <a:pathLst>
              <a:path w="3163977" h="2928117">
                <a:moveTo>
                  <a:pt x="0" y="0"/>
                </a:moveTo>
                <a:lnTo>
                  <a:pt x="3163977" y="0"/>
                </a:lnTo>
                <a:lnTo>
                  <a:pt x="3163977" y="2928117"/>
                </a:lnTo>
                <a:lnTo>
                  <a:pt x="0" y="292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918490" y="182250"/>
            <a:ext cx="1369510" cy="1447800"/>
          </a:xfrm>
          <a:custGeom>
            <a:avLst/>
            <a:gdLst/>
            <a:ahLst/>
            <a:cxnLst/>
            <a:rect l="l" t="t" r="r" b="b"/>
            <a:pathLst>
              <a:path w="3444926" h="3112960">
                <a:moveTo>
                  <a:pt x="0" y="0"/>
                </a:moveTo>
                <a:lnTo>
                  <a:pt x="3444926" y="0"/>
                </a:lnTo>
                <a:lnTo>
                  <a:pt x="3444926" y="3112960"/>
                </a:lnTo>
                <a:lnTo>
                  <a:pt x="0" y="311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A0F68E04-3447-8698-0962-8430DD400ED6}"/>
              </a:ext>
            </a:extLst>
          </p:cNvPr>
          <p:cNvSpPr/>
          <p:nvPr/>
        </p:nvSpPr>
        <p:spPr>
          <a:xfrm>
            <a:off x="8550765" y="3359391"/>
            <a:ext cx="8636693" cy="28083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Thảo luận về cách xây dựng kế hoạch cá nhân để tự nhắc nhở việc thực hiện công việc hằng ngày.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id="{F4941142-10E1-B086-A5F8-72F034241470}"/>
              </a:ext>
            </a:extLst>
          </p:cNvPr>
          <p:cNvSpPr/>
          <p:nvPr/>
        </p:nvSpPr>
        <p:spPr>
          <a:xfrm>
            <a:off x="8550766" y="6635991"/>
            <a:ext cx="8636074" cy="31131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Mỗi em trong nhóm nhận một tờ bìa để viết và trang trí kế hoạch tự lực thực hiện nhiệm vụ của mình.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C892AF47-A793-78C2-1643-CB2124FC1BCA}"/>
              </a:ext>
            </a:extLst>
          </p:cNvPr>
          <p:cNvSpPr/>
          <p:nvPr/>
        </p:nvSpPr>
        <p:spPr>
          <a:xfrm>
            <a:off x="8551384" y="723900"/>
            <a:ext cx="8636074" cy="216721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Thảo luận về n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hiệm vụ mà nhóm đang nhận thực hiện ở trường.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62C581-3493-FF25-4284-F52BF4EBC372}"/>
              </a:ext>
            </a:extLst>
          </p:cNvPr>
          <p:cNvGrpSpPr/>
          <p:nvPr/>
        </p:nvGrpSpPr>
        <p:grpSpPr>
          <a:xfrm rot="16200000">
            <a:off x="7089478" y="3312231"/>
            <a:ext cx="2264018" cy="659791"/>
            <a:chOff x="6498137" y="3625822"/>
            <a:chExt cx="558104" cy="97367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9EBCE50-B80D-A24D-EB46-43E06C4291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0B9A31D-92FB-93BC-0542-008CEA942DE2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8E9878-9133-1EE6-2EC1-19DE697023E2}"/>
              </a:ext>
            </a:extLst>
          </p:cNvPr>
          <p:cNvGrpSpPr/>
          <p:nvPr/>
        </p:nvGrpSpPr>
        <p:grpSpPr>
          <a:xfrm rot="16200000" flipH="1">
            <a:off x="4984344" y="4715814"/>
            <a:ext cx="6473668" cy="659173"/>
            <a:chOff x="6498137" y="3625822"/>
            <a:chExt cx="558104" cy="97367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3075CF0-A661-DBC3-AEC1-3C6C63C35D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EBF0512-5878-5EE7-E91A-630020D66126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2EE171-6C32-93CB-4105-5E16D149B59C}"/>
              </a:ext>
            </a:extLst>
          </p:cNvPr>
          <p:cNvGrpSpPr/>
          <p:nvPr/>
        </p:nvGrpSpPr>
        <p:grpSpPr>
          <a:xfrm rot="16200000">
            <a:off x="6989935" y="6720784"/>
            <a:ext cx="2463105" cy="659793"/>
            <a:chOff x="6498137" y="3625822"/>
            <a:chExt cx="558104" cy="97367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AECA397-D54B-11B6-A514-F14322D7EF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69A3F6-EAA9-209F-9AEC-2A5034A0BF4D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EC73BA-E933-AC86-D2B2-5C3A4565C1AB}"/>
              </a:ext>
            </a:extLst>
          </p:cNvPr>
          <p:cNvGrpSpPr/>
          <p:nvPr/>
        </p:nvGrpSpPr>
        <p:grpSpPr>
          <a:xfrm>
            <a:off x="1063265" y="1257300"/>
            <a:ext cx="5969221" cy="2888502"/>
            <a:chOff x="565793" y="2304390"/>
            <a:chExt cx="5969221" cy="2412207"/>
          </a:xfrm>
        </p:grpSpPr>
        <p:sp>
          <p:nvSpPr>
            <p:cNvPr id="27" name="Line Callout 1 (Border and Accent Bar) 3">
              <a:extLst>
                <a:ext uri="{FF2B5EF4-FFF2-40B4-BE49-F238E27FC236}">
                  <a16:creationId xmlns:a16="http://schemas.microsoft.com/office/drawing/2014/main" id="{758B81C8-AA91-CD37-F0B0-55529031E482}"/>
                </a:ext>
              </a:extLst>
            </p:cNvPr>
            <p:cNvSpPr/>
            <p:nvPr/>
          </p:nvSpPr>
          <p:spPr>
            <a:xfrm>
              <a:off x="565793" y="2764756"/>
              <a:ext cx="5969221" cy="19518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923661F8-6A1E-E0BE-CB81-D99577851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364530" y="2304390"/>
              <a:ext cx="605593" cy="622572"/>
            </a:xfrm>
            <a:prstGeom prst="rect">
              <a:avLst/>
            </a:prstGeom>
          </p:spPr>
        </p:pic>
      </p:grpSp>
      <p:pic>
        <p:nvPicPr>
          <p:cNvPr id="29" name="Picture 28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962607ED-7306-B7E7-4DD1-09D595BBC7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t="10109" r="9436" b="11156"/>
          <a:stretch/>
        </p:blipFill>
        <p:spPr>
          <a:xfrm>
            <a:off x="1395757" y="4774138"/>
            <a:ext cx="5538081" cy="551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58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297400" y="-48906"/>
            <a:ext cx="990600" cy="1424300"/>
          </a:xfrm>
          <a:custGeom>
            <a:avLst/>
            <a:gdLst/>
            <a:ahLst/>
            <a:cxnLst/>
            <a:rect l="l" t="t" r="r" b="b"/>
            <a:pathLst>
              <a:path w="2667414" h="3462444">
                <a:moveTo>
                  <a:pt x="0" y="0"/>
                </a:moveTo>
                <a:lnTo>
                  <a:pt x="2667414" y="0"/>
                </a:lnTo>
                <a:lnTo>
                  <a:pt x="2667414" y="3462444"/>
                </a:lnTo>
                <a:lnTo>
                  <a:pt x="0" y="3462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20857" y="9258300"/>
            <a:ext cx="1087657" cy="1028700"/>
          </a:xfrm>
          <a:custGeom>
            <a:avLst/>
            <a:gdLst/>
            <a:ahLst/>
            <a:cxnLst/>
            <a:rect l="l" t="t" r="r" b="b"/>
            <a:pathLst>
              <a:path w="2099114" h="1881570">
                <a:moveTo>
                  <a:pt x="0" y="0"/>
                </a:moveTo>
                <a:lnTo>
                  <a:pt x="2099114" y="0"/>
                </a:lnTo>
                <a:lnTo>
                  <a:pt x="2099114" y="1881570"/>
                </a:lnTo>
                <a:lnTo>
                  <a:pt x="0" y="188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761433-1384-875F-90C8-C9E34E0F6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726" y="2857500"/>
            <a:ext cx="15913231" cy="70049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ECBDB-E572-88FC-868B-2D8AC1401445}"/>
              </a:ext>
            </a:extLst>
          </p:cNvPr>
          <p:cNvGrpSpPr/>
          <p:nvPr/>
        </p:nvGrpSpPr>
        <p:grpSpPr>
          <a:xfrm>
            <a:off x="381000" y="800100"/>
            <a:ext cx="15347196" cy="1724623"/>
            <a:chOff x="381000" y="800100"/>
            <a:chExt cx="15347196" cy="1724623"/>
          </a:xfrm>
        </p:grpSpPr>
        <p:sp>
          <p:nvSpPr>
            <p:cNvPr id="3" name="Line Callout 1 (Border and Accent Bar) 3">
              <a:extLst>
                <a:ext uri="{FF2B5EF4-FFF2-40B4-BE49-F238E27FC236}">
                  <a16:creationId xmlns:a16="http://schemas.microsoft.com/office/drawing/2014/main" id="{A860A8C1-D78F-3E63-4C84-E143CA64C335}"/>
                </a:ext>
              </a:extLst>
            </p:cNvPr>
            <p:cNvSpPr/>
            <p:nvPr/>
          </p:nvSpPr>
          <p:spPr>
            <a:xfrm>
              <a:off x="381000" y="800100"/>
              <a:ext cx="14782800" cy="1660855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</a:t>
              </a: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mẫu</a:t>
              </a:r>
              <a:r>
                <a:rPr lang="vi-VN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sau để hoàn thành nhiệm vụ</a:t>
              </a:r>
              <a:endPara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3F83D1-8B24-3FF2-C074-637BF84D3BFE}"/>
                </a:ext>
              </a:extLst>
            </p:cNvPr>
            <p:cNvSpPr/>
            <p:nvPr/>
          </p:nvSpPr>
          <p:spPr>
            <a:xfrm rot="1537736">
              <a:off x="14839934" y="1353827"/>
              <a:ext cx="888262" cy="1170896"/>
            </a:xfrm>
            <a:custGeom>
              <a:avLst/>
              <a:gdLst/>
              <a:ahLst/>
              <a:cxnLst/>
              <a:rect l="l" t="t" r="r" b="b"/>
              <a:pathLst>
                <a:path w="1588969" h="2318124">
                  <a:moveTo>
                    <a:pt x="0" y="0"/>
                  </a:moveTo>
                  <a:lnTo>
                    <a:pt x="1588969" y="0"/>
                  </a:lnTo>
                  <a:lnTo>
                    <a:pt x="1588969" y="2318124"/>
                  </a:lnTo>
                  <a:lnTo>
                    <a:pt x="0" y="2318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53769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0" y="0"/>
            <a:ext cx="1524000" cy="1447800"/>
          </a:xfrm>
          <a:custGeom>
            <a:avLst/>
            <a:gdLst/>
            <a:ahLst/>
            <a:cxnLst/>
            <a:rect l="l" t="t" r="r" b="b"/>
            <a:pathLst>
              <a:path w="3163977" h="2928117">
                <a:moveTo>
                  <a:pt x="0" y="0"/>
                </a:moveTo>
                <a:lnTo>
                  <a:pt x="3163977" y="0"/>
                </a:lnTo>
                <a:lnTo>
                  <a:pt x="3163977" y="2928117"/>
                </a:lnTo>
                <a:lnTo>
                  <a:pt x="0" y="292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3716AB-D297-7C95-BF76-A31AEF1820D4}"/>
              </a:ext>
            </a:extLst>
          </p:cNvPr>
          <p:cNvGrpSpPr/>
          <p:nvPr/>
        </p:nvGrpSpPr>
        <p:grpSpPr>
          <a:xfrm>
            <a:off x="674491" y="1638300"/>
            <a:ext cx="5591052" cy="7010400"/>
            <a:chOff x="208089" y="1313877"/>
            <a:chExt cx="5591052" cy="7010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020DE9-0376-F7ED-6610-1BE9E4B81539}"/>
                </a:ext>
              </a:extLst>
            </p:cNvPr>
            <p:cNvSpPr/>
            <p:nvPr/>
          </p:nvSpPr>
          <p:spPr>
            <a:xfrm>
              <a:off x="208089" y="1514401"/>
              <a:ext cx="5591052" cy="68098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ý: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 khảo một số ví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 họa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 hoạch tự lực thực hiện nhiệm vụ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19E9F117-D780-0803-451A-698866B0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429197" y="1313877"/>
              <a:ext cx="1347087" cy="1315094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D86E80-FD52-2622-4BB2-7D50F2473F09}"/>
              </a:ext>
            </a:extLst>
          </p:cNvPr>
          <p:cNvSpPr/>
          <p:nvPr/>
        </p:nvSpPr>
        <p:spPr>
          <a:xfrm>
            <a:off x="6934200" y="533400"/>
            <a:ext cx="10810239" cy="9220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30300465">
                  <a:custGeom>
                    <a:avLst/>
                    <a:gdLst>
                      <a:gd name="connsiteX0" fmla="*/ 0 w 10810239"/>
                      <a:gd name="connsiteY0" fmla="*/ 1401677 h 8409896"/>
                      <a:gd name="connsiteX1" fmla="*/ 1401677 w 10810239"/>
                      <a:gd name="connsiteY1" fmla="*/ 0 h 8409896"/>
                      <a:gd name="connsiteX2" fmla="*/ 2068917 w 10810239"/>
                      <a:gd name="connsiteY2" fmla="*/ 0 h 8409896"/>
                      <a:gd name="connsiteX3" fmla="*/ 2736158 w 10810239"/>
                      <a:gd name="connsiteY3" fmla="*/ 0 h 8409896"/>
                      <a:gd name="connsiteX4" fmla="*/ 3483467 w 10810239"/>
                      <a:gd name="connsiteY4" fmla="*/ 0 h 8409896"/>
                      <a:gd name="connsiteX5" fmla="*/ 4230776 w 10810239"/>
                      <a:gd name="connsiteY5" fmla="*/ 0 h 8409896"/>
                      <a:gd name="connsiteX6" fmla="*/ 4817948 w 10810239"/>
                      <a:gd name="connsiteY6" fmla="*/ 0 h 8409896"/>
                      <a:gd name="connsiteX7" fmla="*/ 5565257 w 10810239"/>
                      <a:gd name="connsiteY7" fmla="*/ 0 h 8409896"/>
                      <a:gd name="connsiteX8" fmla="*/ 6152429 w 10810239"/>
                      <a:gd name="connsiteY8" fmla="*/ 0 h 8409896"/>
                      <a:gd name="connsiteX9" fmla="*/ 6979807 w 10810239"/>
                      <a:gd name="connsiteY9" fmla="*/ 0 h 8409896"/>
                      <a:gd name="connsiteX10" fmla="*/ 7727116 w 10810239"/>
                      <a:gd name="connsiteY10" fmla="*/ 0 h 8409896"/>
                      <a:gd name="connsiteX11" fmla="*/ 8394357 w 10810239"/>
                      <a:gd name="connsiteY11" fmla="*/ 0 h 8409896"/>
                      <a:gd name="connsiteX12" fmla="*/ 8821390 w 10810239"/>
                      <a:gd name="connsiteY12" fmla="*/ 0 h 8409896"/>
                      <a:gd name="connsiteX13" fmla="*/ 9408562 w 10810239"/>
                      <a:gd name="connsiteY13" fmla="*/ 0 h 8409896"/>
                      <a:gd name="connsiteX14" fmla="*/ 10810239 w 10810239"/>
                      <a:gd name="connsiteY14" fmla="*/ 1401677 h 8409896"/>
                      <a:gd name="connsiteX15" fmla="*/ 10810239 w 10810239"/>
                      <a:gd name="connsiteY15" fmla="*/ 2080692 h 8409896"/>
                      <a:gd name="connsiteX16" fmla="*/ 10810239 w 10810239"/>
                      <a:gd name="connsiteY16" fmla="*/ 2535444 h 8409896"/>
                      <a:gd name="connsiteX17" fmla="*/ 10810239 w 10810239"/>
                      <a:gd name="connsiteY17" fmla="*/ 3214459 h 8409896"/>
                      <a:gd name="connsiteX18" fmla="*/ 10810239 w 10810239"/>
                      <a:gd name="connsiteY18" fmla="*/ 3725277 h 8409896"/>
                      <a:gd name="connsiteX19" fmla="*/ 10810239 w 10810239"/>
                      <a:gd name="connsiteY19" fmla="*/ 4404292 h 8409896"/>
                      <a:gd name="connsiteX20" fmla="*/ 10810239 w 10810239"/>
                      <a:gd name="connsiteY20" fmla="*/ 5083306 h 8409896"/>
                      <a:gd name="connsiteX21" fmla="*/ 10810239 w 10810239"/>
                      <a:gd name="connsiteY21" fmla="*/ 5706255 h 8409896"/>
                      <a:gd name="connsiteX22" fmla="*/ 10810239 w 10810239"/>
                      <a:gd name="connsiteY22" fmla="*/ 6329204 h 8409896"/>
                      <a:gd name="connsiteX23" fmla="*/ 10810239 w 10810239"/>
                      <a:gd name="connsiteY23" fmla="*/ 7008219 h 8409896"/>
                      <a:gd name="connsiteX24" fmla="*/ 9408562 w 10810239"/>
                      <a:gd name="connsiteY24" fmla="*/ 8409896 h 8409896"/>
                      <a:gd name="connsiteX25" fmla="*/ 8981528 w 10810239"/>
                      <a:gd name="connsiteY25" fmla="*/ 8409896 h 8409896"/>
                      <a:gd name="connsiteX26" fmla="*/ 8154150 w 10810239"/>
                      <a:gd name="connsiteY26" fmla="*/ 8409896 h 8409896"/>
                      <a:gd name="connsiteX27" fmla="*/ 7406841 w 10810239"/>
                      <a:gd name="connsiteY27" fmla="*/ 8409896 h 8409896"/>
                      <a:gd name="connsiteX28" fmla="*/ 6979807 w 10810239"/>
                      <a:gd name="connsiteY28" fmla="*/ 8409896 h 8409896"/>
                      <a:gd name="connsiteX29" fmla="*/ 6552773 w 10810239"/>
                      <a:gd name="connsiteY29" fmla="*/ 8409896 h 8409896"/>
                      <a:gd name="connsiteX30" fmla="*/ 6125739 w 10810239"/>
                      <a:gd name="connsiteY30" fmla="*/ 8409896 h 8409896"/>
                      <a:gd name="connsiteX31" fmla="*/ 5698705 w 10810239"/>
                      <a:gd name="connsiteY31" fmla="*/ 8409896 h 8409896"/>
                      <a:gd name="connsiteX32" fmla="*/ 4951396 w 10810239"/>
                      <a:gd name="connsiteY32" fmla="*/ 8409896 h 8409896"/>
                      <a:gd name="connsiteX33" fmla="*/ 4524362 w 10810239"/>
                      <a:gd name="connsiteY33" fmla="*/ 8409896 h 8409896"/>
                      <a:gd name="connsiteX34" fmla="*/ 3857122 w 10810239"/>
                      <a:gd name="connsiteY34" fmla="*/ 8409896 h 8409896"/>
                      <a:gd name="connsiteX35" fmla="*/ 3029744 w 10810239"/>
                      <a:gd name="connsiteY35" fmla="*/ 8409896 h 8409896"/>
                      <a:gd name="connsiteX36" fmla="*/ 2522641 w 10810239"/>
                      <a:gd name="connsiteY36" fmla="*/ 8409896 h 8409896"/>
                      <a:gd name="connsiteX37" fmla="*/ 1401677 w 10810239"/>
                      <a:gd name="connsiteY37" fmla="*/ 8409896 h 8409896"/>
                      <a:gd name="connsiteX38" fmla="*/ 0 w 10810239"/>
                      <a:gd name="connsiteY38" fmla="*/ 7008219 h 8409896"/>
                      <a:gd name="connsiteX39" fmla="*/ 0 w 10810239"/>
                      <a:gd name="connsiteY39" fmla="*/ 6273139 h 8409896"/>
                      <a:gd name="connsiteX40" fmla="*/ 0 w 10810239"/>
                      <a:gd name="connsiteY40" fmla="*/ 5706255 h 8409896"/>
                      <a:gd name="connsiteX41" fmla="*/ 0 w 10810239"/>
                      <a:gd name="connsiteY41" fmla="*/ 5139372 h 8409896"/>
                      <a:gd name="connsiteX42" fmla="*/ 0 w 10810239"/>
                      <a:gd name="connsiteY42" fmla="*/ 4684619 h 8409896"/>
                      <a:gd name="connsiteX43" fmla="*/ 0 w 10810239"/>
                      <a:gd name="connsiteY43" fmla="*/ 4061670 h 8409896"/>
                      <a:gd name="connsiteX44" fmla="*/ 0 w 10810239"/>
                      <a:gd name="connsiteY44" fmla="*/ 3606917 h 8409896"/>
                      <a:gd name="connsiteX45" fmla="*/ 0 w 10810239"/>
                      <a:gd name="connsiteY45" fmla="*/ 3152164 h 8409896"/>
                      <a:gd name="connsiteX46" fmla="*/ 0 w 10810239"/>
                      <a:gd name="connsiteY46" fmla="*/ 2417084 h 8409896"/>
                      <a:gd name="connsiteX47" fmla="*/ 0 w 10810239"/>
                      <a:gd name="connsiteY47" fmla="*/ 1401677 h 8409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10810239" h="8409896" fill="none" extrusionOk="0">
                        <a:moveTo>
                          <a:pt x="0" y="1401677"/>
                        </a:moveTo>
                        <a:cubicBezTo>
                          <a:pt x="130517" y="716443"/>
                          <a:pt x="704928" y="22728"/>
                          <a:pt x="1401677" y="0"/>
                        </a:cubicBezTo>
                        <a:cubicBezTo>
                          <a:pt x="1574786" y="10510"/>
                          <a:pt x="1834157" y="13591"/>
                          <a:pt x="2068917" y="0"/>
                        </a:cubicBezTo>
                        <a:cubicBezTo>
                          <a:pt x="2303677" y="-13591"/>
                          <a:pt x="2444775" y="12374"/>
                          <a:pt x="2736158" y="0"/>
                        </a:cubicBezTo>
                        <a:cubicBezTo>
                          <a:pt x="3027541" y="-12374"/>
                          <a:pt x="3295015" y="-35542"/>
                          <a:pt x="3483467" y="0"/>
                        </a:cubicBezTo>
                        <a:cubicBezTo>
                          <a:pt x="3671919" y="35542"/>
                          <a:pt x="4026015" y="-28946"/>
                          <a:pt x="4230776" y="0"/>
                        </a:cubicBezTo>
                        <a:cubicBezTo>
                          <a:pt x="4435537" y="28946"/>
                          <a:pt x="4628234" y="23440"/>
                          <a:pt x="4817948" y="0"/>
                        </a:cubicBezTo>
                        <a:cubicBezTo>
                          <a:pt x="5007662" y="-23440"/>
                          <a:pt x="5321302" y="31080"/>
                          <a:pt x="5565257" y="0"/>
                        </a:cubicBezTo>
                        <a:cubicBezTo>
                          <a:pt x="5809212" y="-31080"/>
                          <a:pt x="5981447" y="-18976"/>
                          <a:pt x="6152429" y="0"/>
                        </a:cubicBezTo>
                        <a:cubicBezTo>
                          <a:pt x="6323411" y="18976"/>
                          <a:pt x="6658203" y="24485"/>
                          <a:pt x="6979807" y="0"/>
                        </a:cubicBezTo>
                        <a:cubicBezTo>
                          <a:pt x="7301411" y="-24485"/>
                          <a:pt x="7373060" y="10085"/>
                          <a:pt x="7727116" y="0"/>
                        </a:cubicBezTo>
                        <a:cubicBezTo>
                          <a:pt x="8081172" y="-10085"/>
                          <a:pt x="8194718" y="-26299"/>
                          <a:pt x="8394357" y="0"/>
                        </a:cubicBezTo>
                        <a:cubicBezTo>
                          <a:pt x="8593996" y="26299"/>
                          <a:pt x="8686221" y="-14029"/>
                          <a:pt x="8821390" y="0"/>
                        </a:cubicBezTo>
                        <a:cubicBezTo>
                          <a:pt x="8956559" y="14029"/>
                          <a:pt x="9238515" y="14411"/>
                          <a:pt x="9408562" y="0"/>
                        </a:cubicBezTo>
                        <a:cubicBezTo>
                          <a:pt x="10288241" y="52829"/>
                          <a:pt x="10730741" y="650697"/>
                          <a:pt x="10810239" y="1401677"/>
                        </a:cubicBezTo>
                        <a:cubicBezTo>
                          <a:pt x="10840995" y="1635362"/>
                          <a:pt x="10836673" y="1780769"/>
                          <a:pt x="10810239" y="2080692"/>
                        </a:cubicBezTo>
                        <a:cubicBezTo>
                          <a:pt x="10783805" y="2380616"/>
                          <a:pt x="10828483" y="2425200"/>
                          <a:pt x="10810239" y="2535444"/>
                        </a:cubicBezTo>
                        <a:cubicBezTo>
                          <a:pt x="10791995" y="2645688"/>
                          <a:pt x="10833481" y="2944198"/>
                          <a:pt x="10810239" y="3214459"/>
                        </a:cubicBezTo>
                        <a:cubicBezTo>
                          <a:pt x="10786997" y="3484720"/>
                          <a:pt x="10821964" y="3508808"/>
                          <a:pt x="10810239" y="3725277"/>
                        </a:cubicBezTo>
                        <a:cubicBezTo>
                          <a:pt x="10798514" y="3941746"/>
                          <a:pt x="10782845" y="4181702"/>
                          <a:pt x="10810239" y="4404292"/>
                        </a:cubicBezTo>
                        <a:cubicBezTo>
                          <a:pt x="10837633" y="4626882"/>
                          <a:pt x="10818902" y="4771025"/>
                          <a:pt x="10810239" y="5083306"/>
                        </a:cubicBezTo>
                        <a:cubicBezTo>
                          <a:pt x="10801576" y="5395587"/>
                          <a:pt x="10840056" y="5405435"/>
                          <a:pt x="10810239" y="5706255"/>
                        </a:cubicBezTo>
                        <a:cubicBezTo>
                          <a:pt x="10780422" y="6007075"/>
                          <a:pt x="10788556" y="6125968"/>
                          <a:pt x="10810239" y="6329204"/>
                        </a:cubicBezTo>
                        <a:cubicBezTo>
                          <a:pt x="10831922" y="6532440"/>
                          <a:pt x="10779702" y="6701998"/>
                          <a:pt x="10810239" y="7008219"/>
                        </a:cubicBezTo>
                        <a:cubicBezTo>
                          <a:pt x="10695909" y="7859747"/>
                          <a:pt x="10314962" y="8401436"/>
                          <a:pt x="9408562" y="8409896"/>
                        </a:cubicBezTo>
                        <a:cubicBezTo>
                          <a:pt x="9299851" y="8397495"/>
                          <a:pt x="9085232" y="8409023"/>
                          <a:pt x="8981528" y="8409896"/>
                        </a:cubicBezTo>
                        <a:cubicBezTo>
                          <a:pt x="8877824" y="8410769"/>
                          <a:pt x="8344128" y="8374347"/>
                          <a:pt x="8154150" y="8409896"/>
                        </a:cubicBezTo>
                        <a:cubicBezTo>
                          <a:pt x="7964172" y="8445445"/>
                          <a:pt x="7582573" y="8435443"/>
                          <a:pt x="7406841" y="8409896"/>
                        </a:cubicBezTo>
                        <a:cubicBezTo>
                          <a:pt x="7231109" y="8384349"/>
                          <a:pt x="7078374" y="8418156"/>
                          <a:pt x="6979807" y="8409896"/>
                        </a:cubicBezTo>
                        <a:cubicBezTo>
                          <a:pt x="6881240" y="8401636"/>
                          <a:pt x="6700809" y="8418136"/>
                          <a:pt x="6552773" y="8409896"/>
                        </a:cubicBezTo>
                        <a:cubicBezTo>
                          <a:pt x="6404737" y="8401656"/>
                          <a:pt x="6254028" y="8397160"/>
                          <a:pt x="6125739" y="8409896"/>
                        </a:cubicBezTo>
                        <a:cubicBezTo>
                          <a:pt x="5997450" y="8422632"/>
                          <a:pt x="5886167" y="8421103"/>
                          <a:pt x="5698705" y="8409896"/>
                        </a:cubicBezTo>
                        <a:cubicBezTo>
                          <a:pt x="5511243" y="8398689"/>
                          <a:pt x="5295403" y="8412578"/>
                          <a:pt x="4951396" y="8409896"/>
                        </a:cubicBezTo>
                        <a:cubicBezTo>
                          <a:pt x="4607389" y="8407214"/>
                          <a:pt x="4726439" y="8420170"/>
                          <a:pt x="4524362" y="8409896"/>
                        </a:cubicBezTo>
                        <a:cubicBezTo>
                          <a:pt x="4322285" y="8399622"/>
                          <a:pt x="4126157" y="8379081"/>
                          <a:pt x="3857122" y="8409896"/>
                        </a:cubicBezTo>
                        <a:cubicBezTo>
                          <a:pt x="3588087" y="8440711"/>
                          <a:pt x="3433068" y="8439269"/>
                          <a:pt x="3029744" y="8409896"/>
                        </a:cubicBezTo>
                        <a:cubicBezTo>
                          <a:pt x="2626420" y="8380523"/>
                          <a:pt x="2691161" y="8389259"/>
                          <a:pt x="2522641" y="8409896"/>
                        </a:cubicBezTo>
                        <a:cubicBezTo>
                          <a:pt x="2354121" y="8430533"/>
                          <a:pt x="1939498" y="8402055"/>
                          <a:pt x="1401677" y="8409896"/>
                        </a:cubicBezTo>
                        <a:cubicBezTo>
                          <a:pt x="616154" y="8515544"/>
                          <a:pt x="-95760" y="7769923"/>
                          <a:pt x="0" y="7008219"/>
                        </a:cubicBezTo>
                        <a:cubicBezTo>
                          <a:pt x="-3817" y="6676820"/>
                          <a:pt x="13531" y="6577098"/>
                          <a:pt x="0" y="6273139"/>
                        </a:cubicBezTo>
                        <a:cubicBezTo>
                          <a:pt x="-13531" y="5969180"/>
                          <a:pt x="-25220" y="5951918"/>
                          <a:pt x="0" y="5706255"/>
                        </a:cubicBezTo>
                        <a:cubicBezTo>
                          <a:pt x="25220" y="5460592"/>
                          <a:pt x="18004" y="5293138"/>
                          <a:pt x="0" y="5139372"/>
                        </a:cubicBezTo>
                        <a:cubicBezTo>
                          <a:pt x="-18004" y="4985606"/>
                          <a:pt x="-21624" y="4811019"/>
                          <a:pt x="0" y="4684619"/>
                        </a:cubicBezTo>
                        <a:cubicBezTo>
                          <a:pt x="21624" y="4558219"/>
                          <a:pt x="-2207" y="4215356"/>
                          <a:pt x="0" y="4061670"/>
                        </a:cubicBezTo>
                        <a:cubicBezTo>
                          <a:pt x="2207" y="3907984"/>
                          <a:pt x="14668" y="3797448"/>
                          <a:pt x="0" y="3606917"/>
                        </a:cubicBezTo>
                        <a:cubicBezTo>
                          <a:pt x="-14668" y="3416386"/>
                          <a:pt x="-1128" y="3351987"/>
                          <a:pt x="0" y="3152164"/>
                        </a:cubicBezTo>
                        <a:cubicBezTo>
                          <a:pt x="1128" y="2952341"/>
                          <a:pt x="-22941" y="2596100"/>
                          <a:pt x="0" y="2417084"/>
                        </a:cubicBezTo>
                        <a:cubicBezTo>
                          <a:pt x="22941" y="2238068"/>
                          <a:pt x="-37611" y="1697761"/>
                          <a:pt x="0" y="1401677"/>
                        </a:cubicBezTo>
                        <a:close/>
                      </a:path>
                      <a:path w="10810239" h="8409896" stroke="0" extrusionOk="0">
                        <a:moveTo>
                          <a:pt x="0" y="1401677"/>
                        </a:moveTo>
                        <a:cubicBezTo>
                          <a:pt x="30804" y="561198"/>
                          <a:pt x="506086" y="-62399"/>
                          <a:pt x="1401677" y="0"/>
                        </a:cubicBezTo>
                        <a:cubicBezTo>
                          <a:pt x="1781856" y="31957"/>
                          <a:pt x="2056141" y="10240"/>
                          <a:pt x="2229055" y="0"/>
                        </a:cubicBezTo>
                        <a:cubicBezTo>
                          <a:pt x="2401969" y="-10240"/>
                          <a:pt x="2454243" y="30"/>
                          <a:pt x="2656089" y="0"/>
                        </a:cubicBezTo>
                        <a:cubicBezTo>
                          <a:pt x="2857935" y="-30"/>
                          <a:pt x="2956597" y="-6876"/>
                          <a:pt x="3083123" y="0"/>
                        </a:cubicBezTo>
                        <a:cubicBezTo>
                          <a:pt x="3209649" y="6876"/>
                          <a:pt x="3435484" y="-18258"/>
                          <a:pt x="3590226" y="0"/>
                        </a:cubicBezTo>
                        <a:cubicBezTo>
                          <a:pt x="3744968" y="18258"/>
                          <a:pt x="3822042" y="-5949"/>
                          <a:pt x="4017259" y="0"/>
                        </a:cubicBezTo>
                        <a:cubicBezTo>
                          <a:pt x="4212476" y="5949"/>
                          <a:pt x="4323137" y="-24243"/>
                          <a:pt x="4524362" y="0"/>
                        </a:cubicBezTo>
                        <a:cubicBezTo>
                          <a:pt x="4725587" y="24243"/>
                          <a:pt x="4832457" y="13830"/>
                          <a:pt x="5111534" y="0"/>
                        </a:cubicBezTo>
                        <a:cubicBezTo>
                          <a:pt x="5390611" y="-13830"/>
                          <a:pt x="5626943" y="-8114"/>
                          <a:pt x="5778774" y="0"/>
                        </a:cubicBezTo>
                        <a:cubicBezTo>
                          <a:pt x="5930605" y="8114"/>
                          <a:pt x="6100402" y="-4539"/>
                          <a:pt x="6365946" y="0"/>
                        </a:cubicBezTo>
                        <a:cubicBezTo>
                          <a:pt x="6631490" y="4539"/>
                          <a:pt x="6853541" y="3141"/>
                          <a:pt x="7193324" y="0"/>
                        </a:cubicBezTo>
                        <a:cubicBezTo>
                          <a:pt x="7533107" y="-3141"/>
                          <a:pt x="7618643" y="21329"/>
                          <a:pt x="7860564" y="0"/>
                        </a:cubicBezTo>
                        <a:cubicBezTo>
                          <a:pt x="8102485" y="-21329"/>
                          <a:pt x="8163799" y="7133"/>
                          <a:pt x="8287598" y="0"/>
                        </a:cubicBezTo>
                        <a:cubicBezTo>
                          <a:pt x="8411397" y="-7133"/>
                          <a:pt x="8541284" y="-20883"/>
                          <a:pt x="8714632" y="0"/>
                        </a:cubicBezTo>
                        <a:cubicBezTo>
                          <a:pt x="8887980" y="20883"/>
                          <a:pt x="9230896" y="4047"/>
                          <a:pt x="9408562" y="0"/>
                        </a:cubicBezTo>
                        <a:cubicBezTo>
                          <a:pt x="10306824" y="-42485"/>
                          <a:pt x="10828738" y="633591"/>
                          <a:pt x="10810239" y="1401677"/>
                        </a:cubicBezTo>
                        <a:cubicBezTo>
                          <a:pt x="10797848" y="1559823"/>
                          <a:pt x="10834036" y="1838515"/>
                          <a:pt x="10810239" y="2024626"/>
                        </a:cubicBezTo>
                        <a:cubicBezTo>
                          <a:pt x="10786442" y="2210737"/>
                          <a:pt x="10783712" y="2491362"/>
                          <a:pt x="10810239" y="2647575"/>
                        </a:cubicBezTo>
                        <a:cubicBezTo>
                          <a:pt x="10836766" y="2803788"/>
                          <a:pt x="10814993" y="2946554"/>
                          <a:pt x="10810239" y="3102328"/>
                        </a:cubicBezTo>
                        <a:cubicBezTo>
                          <a:pt x="10805485" y="3258102"/>
                          <a:pt x="10810008" y="3356407"/>
                          <a:pt x="10810239" y="3557081"/>
                        </a:cubicBezTo>
                        <a:cubicBezTo>
                          <a:pt x="10810470" y="3757755"/>
                          <a:pt x="10783434" y="3995817"/>
                          <a:pt x="10810239" y="4180030"/>
                        </a:cubicBezTo>
                        <a:cubicBezTo>
                          <a:pt x="10837044" y="4364243"/>
                          <a:pt x="10801833" y="4490758"/>
                          <a:pt x="10810239" y="4634783"/>
                        </a:cubicBezTo>
                        <a:cubicBezTo>
                          <a:pt x="10818645" y="4778808"/>
                          <a:pt x="10812702" y="5062256"/>
                          <a:pt x="10810239" y="5257732"/>
                        </a:cubicBezTo>
                        <a:cubicBezTo>
                          <a:pt x="10807776" y="5453208"/>
                          <a:pt x="10792397" y="5624717"/>
                          <a:pt x="10810239" y="5880681"/>
                        </a:cubicBezTo>
                        <a:cubicBezTo>
                          <a:pt x="10828081" y="6136645"/>
                          <a:pt x="10823023" y="6262164"/>
                          <a:pt x="10810239" y="6391499"/>
                        </a:cubicBezTo>
                        <a:cubicBezTo>
                          <a:pt x="10797455" y="6520834"/>
                          <a:pt x="10804397" y="6734558"/>
                          <a:pt x="10810239" y="7008219"/>
                        </a:cubicBezTo>
                        <a:cubicBezTo>
                          <a:pt x="10880474" y="7754338"/>
                          <a:pt x="10063448" y="8266742"/>
                          <a:pt x="9408562" y="8409896"/>
                        </a:cubicBezTo>
                        <a:cubicBezTo>
                          <a:pt x="9279638" y="8409999"/>
                          <a:pt x="9175046" y="8392404"/>
                          <a:pt x="8981528" y="8409896"/>
                        </a:cubicBezTo>
                        <a:cubicBezTo>
                          <a:pt x="8788010" y="8427388"/>
                          <a:pt x="8645831" y="8389924"/>
                          <a:pt x="8394357" y="8409896"/>
                        </a:cubicBezTo>
                        <a:cubicBezTo>
                          <a:pt x="8142883" y="8429868"/>
                          <a:pt x="7965809" y="8385304"/>
                          <a:pt x="7807185" y="8409896"/>
                        </a:cubicBezTo>
                        <a:cubicBezTo>
                          <a:pt x="7648561" y="8434488"/>
                          <a:pt x="7477158" y="8397458"/>
                          <a:pt x="7380151" y="8409896"/>
                        </a:cubicBezTo>
                        <a:cubicBezTo>
                          <a:pt x="7283144" y="8422334"/>
                          <a:pt x="6996764" y="8398838"/>
                          <a:pt x="6712911" y="8409896"/>
                        </a:cubicBezTo>
                        <a:cubicBezTo>
                          <a:pt x="6429058" y="8420954"/>
                          <a:pt x="6432492" y="8406783"/>
                          <a:pt x="6285877" y="8409896"/>
                        </a:cubicBezTo>
                        <a:cubicBezTo>
                          <a:pt x="6139262" y="8413009"/>
                          <a:pt x="5962650" y="8404325"/>
                          <a:pt x="5858843" y="8409896"/>
                        </a:cubicBezTo>
                        <a:cubicBezTo>
                          <a:pt x="5755036" y="8415467"/>
                          <a:pt x="5458329" y="8383308"/>
                          <a:pt x="5271671" y="8409896"/>
                        </a:cubicBezTo>
                        <a:cubicBezTo>
                          <a:pt x="5085013" y="8436484"/>
                          <a:pt x="4786174" y="8418813"/>
                          <a:pt x="4444293" y="8409896"/>
                        </a:cubicBezTo>
                        <a:cubicBezTo>
                          <a:pt x="4102412" y="8400979"/>
                          <a:pt x="3927408" y="8441696"/>
                          <a:pt x="3696984" y="8409896"/>
                        </a:cubicBezTo>
                        <a:cubicBezTo>
                          <a:pt x="3466560" y="8378096"/>
                          <a:pt x="3143520" y="8445873"/>
                          <a:pt x="2949675" y="8409896"/>
                        </a:cubicBezTo>
                        <a:cubicBezTo>
                          <a:pt x="2755830" y="8373919"/>
                          <a:pt x="2562887" y="8406046"/>
                          <a:pt x="2442572" y="8409896"/>
                        </a:cubicBezTo>
                        <a:cubicBezTo>
                          <a:pt x="2322257" y="8413746"/>
                          <a:pt x="1859715" y="8405426"/>
                          <a:pt x="1401677" y="8409896"/>
                        </a:cubicBezTo>
                        <a:cubicBezTo>
                          <a:pt x="737971" y="8409449"/>
                          <a:pt x="-43147" y="7655969"/>
                          <a:pt x="0" y="7008219"/>
                        </a:cubicBezTo>
                        <a:cubicBezTo>
                          <a:pt x="16805" y="6716732"/>
                          <a:pt x="9050" y="6606950"/>
                          <a:pt x="0" y="6273139"/>
                        </a:cubicBezTo>
                        <a:cubicBezTo>
                          <a:pt x="-9050" y="5939328"/>
                          <a:pt x="-6870" y="5901942"/>
                          <a:pt x="0" y="5650190"/>
                        </a:cubicBezTo>
                        <a:cubicBezTo>
                          <a:pt x="6870" y="5398438"/>
                          <a:pt x="24008" y="5248560"/>
                          <a:pt x="0" y="4915110"/>
                        </a:cubicBezTo>
                        <a:cubicBezTo>
                          <a:pt x="-24008" y="4581660"/>
                          <a:pt x="-4418" y="4388003"/>
                          <a:pt x="0" y="4180030"/>
                        </a:cubicBezTo>
                        <a:cubicBezTo>
                          <a:pt x="4418" y="3972057"/>
                          <a:pt x="22218" y="3740404"/>
                          <a:pt x="0" y="3444950"/>
                        </a:cubicBezTo>
                        <a:cubicBezTo>
                          <a:pt x="-22218" y="3149496"/>
                          <a:pt x="6590" y="3038888"/>
                          <a:pt x="0" y="2822001"/>
                        </a:cubicBezTo>
                        <a:cubicBezTo>
                          <a:pt x="-6590" y="2605114"/>
                          <a:pt x="-25563" y="2357217"/>
                          <a:pt x="0" y="2086921"/>
                        </a:cubicBezTo>
                        <a:cubicBezTo>
                          <a:pt x="25563" y="1816625"/>
                          <a:pt x="34045" y="1558992"/>
                          <a:pt x="0" y="14016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90089-9CA7-4677-33E5-822A21B2916F}"/>
              </a:ext>
            </a:extLst>
          </p:cNvPr>
          <p:cNvSpPr txBox="1"/>
          <p:nvPr/>
        </p:nvSpPr>
        <p:spPr>
          <a:xfrm>
            <a:off x="7602849" y="1076309"/>
            <a:ext cx="8935215" cy="185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Họ và tên: Nguyễn Hương Trang – Lớp 4A1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Nhiệm vụ đã nhận: Sắp xếp tủ sách theo danh mục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Công việc cụ thể hàng ngày:</a:t>
            </a:r>
          </a:p>
        </p:txBody>
      </p:sp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2D481711-6A8B-96E8-ADCA-606322047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362056"/>
              </p:ext>
            </p:extLst>
          </p:nvPr>
        </p:nvGraphicFramePr>
        <p:xfrm>
          <a:off x="7602849" y="3207177"/>
          <a:ext cx="9472933" cy="59710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50951">
                  <a:extLst>
                    <a:ext uri="{9D8B030D-6E8A-4147-A177-3AD203B41FA5}">
                      <a16:colId xmlns:a16="http://schemas.microsoft.com/office/drawing/2014/main" val="5222012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114393870"/>
                    </a:ext>
                  </a:extLst>
                </a:gridCol>
                <a:gridCol w="3664582">
                  <a:extLst>
                    <a:ext uri="{9D8B030D-6E8A-4147-A177-3AD203B41FA5}">
                      <a16:colId xmlns:a16="http://schemas.microsoft.com/office/drawing/2014/main" val="2340989320"/>
                    </a:ext>
                  </a:extLst>
                </a:gridCol>
              </a:tblGrid>
              <a:tr h="1479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 dung công việc</a:t>
                      </a:r>
                      <a:endParaRPr lang="en-US" sz="2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Thời gian thực hiện</a:t>
                      </a:r>
                      <a:endParaRPr lang="en-US" sz="2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 quả mong muốn</a:t>
                      </a:r>
                      <a:endParaRPr lang="en-US" sz="2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398837"/>
                  </a:ext>
                </a:extLst>
              </a:tr>
              <a:tr h="15398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Lập danh mục sách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10/7/2023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 danh mục sách chia theo nội dung, thể loại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576012"/>
                  </a:ext>
                </a:extLst>
              </a:tr>
              <a:tr h="1476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Tổng hợp các cuốn sách 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10/7/2023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Tất cả các cuốn sách để sắp xếp lên tủ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032018"/>
                  </a:ext>
                </a:extLst>
              </a:tr>
              <a:tr h="1476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Sắp xếp sách trên tủ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11/7/2023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 cuốn sách được sắp xếp theo danh mục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921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857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0" y="0"/>
            <a:ext cx="1524000" cy="1447800"/>
          </a:xfrm>
          <a:custGeom>
            <a:avLst/>
            <a:gdLst/>
            <a:ahLst/>
            <a:cxnLst/>
            <a:rect l="l" t="t" r="r" b="b"/>
            <a:pathLst>
              <a:path w="3163977" h="2928117">
                <a:moveTo>
                  <a:pt x="0" y="0"/>
                </a:moveTo>
                <a:lnTo>
                  <a:pt x="3163977" y="0"/>
                </a:lnTo>
                <a:lnTo>
                  <a:pt x="3163977" y="2928117"/>
                </a:lnTo>
                <a:lnTo>
                  <a:pt x="0" y="292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D86E80-FD52-2622-4BB2-7D50F2473F09}"/>
              </a:ext>
            </a:extLst>
          </p:cNvPr>
          <p:cNvSpPr/>
          <p:nvPr/>
        </p:nvSpPr>
        <p:spPr>
          <a:xfrm>
            <a:off x="6934200" y="723900"/>
            <a:ext cx="10810239" cy="914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30300465">
                  <a:custGeom>
                    <a:avLst/>
                    <a:gdLst>
                      <a:gd name="connsiteX0" fmla="*/ 0 w 10810239"/>
                      <a:gd name="connsiteY0" fmla="*/ 1401677 h 8409896"/>
                      <a:gd name="connsiteX1" fmla="*/ 1401677 w 10810239"/>
                      <a:gd name="connsiteY1" fmla="*/ 0 h 8409896"/>
                      <a:gd name="connsiteX2" fmla="*/ 2068917 w 10810239"/>
                      <a:gd name="connsiteY2" fmla="*/ 0 h 8409896"/>
                      <a:gd name="connsiteX3" fmla="*/ 2736158 w 10810239"/>
                      <a:gd name="connsiteY3" fmla="*/ 0 h 8409896"/>
                      <a:gd name="connsiteX4" fmla="*/ 3483467 w 10810239"/>
                      <a:gd name="connsiteY4" fmla="*/ 0 h 8409896"/>
                      <a:gd name="connsiteX5" fmla="*/ 4230776 w 10810239"/>
                      <a:gd name="connsiteY5" fmla="*/ 0 h 8409896"/>
                      <a:gd name="connsiteX6" fmla="*/ 4817948 w 10810239"/>
                      <a:gd name="connsiteY6" fmla="*/ 0 h 8409896"/>
                      <a:gd name="connsiteX7" fmla="*/ 5565257 w 10810239"/>
                      <a:gd name="connsiteY7" fmla="*/ 0 h 8409896"/>
                      <a:gd name="connsiteX8" fmla="*/ 6152429 w 10810239"/>
                      <a:gd name="connsiteY8" fmla="*/ 0 h 8409896"/>
                      <a:gd name="connsiteX9" fmla="*/ 6979807 w 10810239"/>
                      <a:gd name="connsiteY9" fmla="*/ 0 h 8409896"/>
                      <a:gd name="connsiteX10" fmla="*/ 7727116 w 10810239"/>
                      <a:gd name="connsiteY10" fmla="*/ 0 h 8409896"/>
                      <a:gd name="connsiteX11" fmla="*/ 8394357 w 10810239"/>
                      <a:gd name="connsiteY11" fmla="*/ 0 h 8409896"/>
                      <a:gd name="connsiteX12" fmla="*/ 8821390 w 10810239"/>
                      <a:gd name="connsiteY12" fmla="*/ 0 h 8409896"/>
                      <a:gd name="connsiteX13" fmla="*/ 9408562 w 10810239"/>
                      <a:gd name="connsiteY13" fmla="*/ 0 h 8409896"/>
                      <a:gd name="connsiteX14" fmla="*/ 10810239 w 10810239"/>
                      <a:gd name="connsiteY14" fmla="*/ 1401677 h 8409896"/>
                      <a:gd name="connsiteX15" fmla="*/ 10810239 w 10810239"/>
                      <a:gd name="connsiteY15" fmla="*/ 2080692 h 8409896"/>
                      <a:gd name="connsiteX16" fmla="*/ 10810239 w 10810239"/>
                      <a:gd name="connsiteY16" fmla="*/ 2535444 h 8409896"/>
                      <a:gd name="connsiteX17" fmla="*/ 10810239 w 10810239"/>
                      <a:gd name="connsiteY17" fmla="*/ 3214459 h 8409896"/>
                      <a:gd name="connsiteX18" fmla="*/ 10810239 w 10810239"/>
                      <a:gd name="connsiteY18" fmla="*/ 3725277 h 8409896"/>
                      <a:gd name="connsiteX19" fmla="*/ 10810239 w 10810239"/>
                      <a:gd name="connsiteY19" fmla="*/ 4404292 h 8409896"/>
                      <a:gd name="connsiteX20" fmla="*/ 10810239 w 10810239"/>
                      <a:gd name="connsiteY20" fmla="*/ 5083306 h 8409896"/>
                      <a:gd name="connsiteX21" fmla="*/ 10810239 w 10810239"/>
                      <a:gd name="connsiteY21" fmla="*/ 5706255 h 8409896"/>
                      <a:gd name="connsiteX22" fmla="*/ 10810239 w 10810239"/>
                      <a:gd name="connsiteY22" fmla="*/ 6329204 h 8409896"/>
                      <a:gd name="connsiteX23" fmla="*/ 10810239 w 10810239"/>
                      <a:gd name="connsiteY23" fmla="*/ 7008219 h 8409896"/>
                      <a:gd name="connsiteX24" fmla="*/ 9408562 w 10810239"/>
                      <a:gd name="connsiteY24" fmla="*/ 8409896 h 8409896"/>
                      <a:gd name="connsiteX25" fmla="*/ 8981528 w 10810239"/>
                      <a:gd name="connsiteY25" fmla="*/ 8409896 h 8409896"/>
                      <a:gd name="connsiteX26" fmla="*/ 8154150 w 10810239"/>
                      <a:gd name="connsiteY26" fmla="*/ 8409896 h 8409896"/>
                      <a:gd name="connsiteX27" fmla="*/ 7406841 w 10810239"/>
                      <a:gd name="connsiteY27" fmla="*/ 8409896 h 8409896"/>
                      <a:gd name="connsiteX28" fmla="*/ 6979807 w 10810239"/>
                      <a:gd name="connsiteY28" fmla="*/ 8409896 h 8409896"/>
                      <a:gd name="connsiteX29" fmla="*/ 6552773 w 10810239"/>
                      <a:gd name="connsiteY29" fmla="*/ 8409896 h 8409896"/>
                      <a:gd name="connsiteX30" fmla="*/ 6125739 w 10810239"/>
                      <a:gd name="connsiteY30" fmla="*/ 8409896 h 8409896"/>
                      <a:gd name="connsiteX31" fmla="*/ 5698705 w 10810239"/>
                      <a:gd name="connsiteY31" fmla="*/ 8409896 h 8409896"/>
                      <a:gd name="connsiteX32" fmla="*/ 4951396 w 10810239"/>
                      <a:gd name="connsiteY32" fmla="*/ 8409896 h 8409896"/>
                      <a:gd name="connsiteX33" fmla="*/ 4524362 w 10810239"/>
                      <a:gd name="connsiteY33" fmla="*/ 8409896 h 8409896"/>
                      <a:gd name="connsiteX34" fmla="*/ 3857122 w 10810239"/>
                      <a:gd name="connsiteY34" fmla="*/ 8409896 h 8409896"/>
                      <a:gd name="connsiteX35" fmla="*/ 3029744 w 10810239"/>
                      <a:gd name="connsiteY35" fmla="*/ 8409896 h 8409896"/>
                      <a:gd name="connsiteX36" fmla="*/ 2522641 w 10810239"/>
                      <a:gd name="connsiteY36" fmla="*/ 8409896 h 8409896"/>
                      <a:gd name="connsiteX37" fmla="*/ 1401677 w 10810239"/>
                      <a:gd name="connsiteY37" fmla="*/ 8409896 h 8409896"/>
                      <a:gd name="connsiteX38" fmla="*/ 0 w 10810239"/>
                      <a:gd name="connsiteY38" fmla="*/ 7008219 h 8409896"/>
                      <a:gd name="connsiteX39" fmla="*/ 0 w 10810239"/>
                      <a:gd name="connsiteY39" fmla="*/ 6273139 h 8409896"/>
                      <a:gd name="connsiteX40" fmla="*/ 0 w 10810239"/>
                      <a:gd name="connsiteY40" fmla="*/ 5706255 h 8409896"/>
                      <a:gd name="connsiteX41" fmla="*/ 0 w 10810239"/>
                      <a:gd name="connsiteY41" fmla="*/ 5139372 h 8409896"/>
                      <a:gd name="connsiteX42" fmla="*/ 0 w 10810239"/>
                      <a:gd name="connsiteY42" fmla="*/ 4684619 h 8409896"/>
                      <a:gd name="connsiteX43" fmla="*/ 0 w 10810239"/>
                      <a:gd name="connsiteY43" fmla="*/ 4061670 h 8409896"/>
                      <a:gd name="connsiteX44" fmla="*/ 0 w 10810239"/>
                      <a:gd name="connsiteY44" fmla="*/ 3606917 h 8409896"/>
                      <a:gd name="connsiteX45" fmla="*/ 0 w 10810239"/>
                      <a:gd name="connsiteY45" fmla="*/ 3152164 h 8409896"/>
                      <a:gd name="connsiteX46" fmla="*/ 0 w 10810239"/>
                      <a:gd name="connsiteY46" fmla="*/ 2417084 h 8409896"/>
                      <a:gd name="connsiteX47" fmla="*/ 0 w 10810239"/>
                      <a:gd name="connsiteY47" fmla="*/ 1401677 h 8409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10810239" h="8409896" fill="none" extrusionOk="0">
                        <a:moveTo>
                          <a:pt x="0" y="1401677"/>
                        </a:moveTo>
                        <a:cubicBezTo>
                          <a:pt x="130517" y="716443"/>
                          <a:pt x="704928" y="22728"/>
                          <a:pt x="1401677" y="0"/>
                        </a:cubicBezTo>
                        <a:cubicBezTo>
                          <a:pt x="1574786" y="10510"/>
                          <a:pt x="1834157" y="13591"/>
                          <a:pt x="2068917" y="0"/>
                        </a:cubicBezTo>
                        <a:cubicBezTo>
                          <a:pt x="2303677" y="-13591"/>
                          <a:pt x="2444775" y="12374"/>
                          <a:pt x="2736158" y="0"/>
                        </a:cubicBezTo>
                        <a:cubicBezTo>
                          <a:pt x="3027541" y="-12374"/>
                          <a:pt x="3295015" y="-35542"/>
                          <a:pt x="3483467" y="0"/>
                        </a:cubicBezTo>
                        <a:cubicBezTo>
                          <a:pt x="3671919" y="35542"/>
                          <a:pt x="4026015" y="-28946"/>
                          <a:pt x="4230776" y="0"/>
                        </a:cubicBezTo>
                        <a:cubicBezTo>
                          <a:pt x="4435537" y="28946"/>
                          <a:pt x="4628234" y="23440"/>
                          <a:pt x="4817948" y="0"/>
                        </a:cubicBezTo>
                        <a:cubicBezTo>
                          <a:pt x="5007662" y="-23440"/>
                          <a:pt x="5321302" y="31080"/>
                          <a:pt x="5565257" y="0"/>
                        </a:cubicBezTo>
                        <a:cubicBezTo>
                          <a:pt x="5809212" y="-31080"/>
                          <a:pt x="5981447" y="-18976"/>
                          <a:pt x="6152429" y="0"/>
                        </a:cubicBezTo>
                        <a:cubicBezTo>
                          <a:pt x="6323411" y="18976"/>
                          <a:pt x="6658203" y="24485"/>
                          <a:pt x="6979807" y="0"/>
                        </a:cubicBezTo>
                        <a:cubicBezTo>
                          <a:pt x="7301411" y="-24485"/>
                          <a:pt x="7373060" y="10085"/>
                          <a:pt x="7727116" y="0"/>
                        </a:cubicBezTo>
                        <a:cubicBezTo>
                          <a:pt x="8081172" y="-10085"/>
                          <a:pt x="8194718" y="-26299"/>
                          <a:pt x="8394357" y="0"/>
                        </a:cubicBezTo>
                        <a:cubicBezTo>
                          <a:pt x="8593996" y="26299"/>
                          <a:pt x="8686221" y="-14029"/>
                          <a:pt x="8821390" y="0"/>
                        </a:cubicBezTo>
                        <a:cubicBezTo>
                          <a:pt x="8956559" y="14029"/>
                          <a:pt x="9238515" y="14411"/>
                          <a:pt x="9408562" y="0"/>
                        </a:cubicBezTo>
                        <a:cubicBezTo>
                          <a:pt x="10288241" y="52829"/>
                          <a:pt x="10730741" y="650697"/>
                          <a:pt x="10810239" y="1401677"/>
                        </a:cubicBezTo>
                        <a:cubicBezTo>
                          <a:pt x="10840995" y="1635362"/>
                          <a:pt x="10836673" y="1780769"/>
                          <a:pt x="10810239" y="2080692"/>
                        </a:cubicBezTo>
                        <a:cubicBezTo>
                          <a:pt x="10783805" y="2380616"/>
                          <a:pt x="10828483" y="2425200"/>
                          <a:pt x="10810239" y="2535444"/>
                        </a:cubicBezTo>
                        <a:cubicBezTo>
                          <a:pt x="10791995" y="2645688"/>
                          <a:pt x="10833481" y="2944198"/>
                          <a:pt x="10810239" y="3214459"/>
                        </a:cubicBezTo>
                        <a:cubicBezTo>
                          <a:pt x="10786997" y="3484720"/>
                          <a:pt x="10821964" y="3508808"/>
                          <a:pt x="10810239" y="3725277"/>
                        </a:cubicBezTo>
                        <a:cubicBezTo>
                          <a:pt x="10798514" y="3941746"/>
                          <a:pt x="10782845" y="4181702"/>
                          <a:pt x="10810239" y="4404292"/>
                        </a:cubicBezTo>
                        <a:cubicBezTo>
                          <a:pt x="10837633" y="4626882"/>
                          <a:pt x="10818902" y="4771025"/>
                          <a:pt x="10810239" y="5083306"/>
                        </a:cubicBezTo>
                        <a:cubicBezTo>
                          <a:pt x="10801576" y="5395587"/>
                          <a:pt x="10840056" y="5405435"/>
                          <a:pt x="10810239" y="5706255"/>
                        </a:cubicBezTo>
                        <a:cubicBezTo>
                          <a:pt x="10780422" y="6007075"/>
                          <a:pt x="10788556" y="6125968"/>
                          <a:pt x="10810239" y="6329204"/>
                        </a:cubicBezTo>
                        <a:cubicBezTo>
                          <a:pt x="10831922" y="6532440"/>
                          <a:pt x="10779702" y="6701998"/>
                          <a:pt x="10810239" y="7008219"/>
                        </a:cubicBezTo>
                        <a:cubicBezTo>
                          <a:pt x="10695909" y="7859747"/>
                          <a:pt x="10314962" y="8401436"/>
                          <a:pt x="9408562" y="8409896"/>
                        </a:cubicBezTo>
                        <a:cubicBezTo>
                          <a:pt x="9299851" y="8397495"/>
                          <a:pt x="9085232" y="8409023"/>
                          <a:pt x="8981528" y="8409896"/>
                        </a:cubicBezTo>
                        <a:cubicBezTo>
                          <a:pt x="8877824" y="8410769"/>
                          <a:pt x="8344128" y="8374347"/>
                          <a:pt x="8154150" y="8409896"/>
                        </a:cubicBezTo>
                        <a:cubicBezTo>
                          <a:pt x="7964172" y="8445445"/>
                          <a:pt x="7582573" y="8435443"/>
                          <a:pt x="7406841" y="8409896"/>
                        </a:cubicBezTo>
                        <a:cubicBezTo>
                          <a:pt x="7231109" y="8384349"/>
                          <a:pt x="7078374" y="8418156"/>
                          <a:pt x="6979807" y="8409896"/>
                        </a:cubicBezTo>
                        <a:cubicBezTo>
                          <a:pt x="6881240" y="8401636"/>
                          <a:pt x="6700809" y="8418136"/>
                          <a:pt x="6552773" y="8409896"/>
                        </a:cubicBezTo>
                        <a:cubicBezTo>
                          <a:pt x="6404737" y="8401656"/>
                          <a:pt x="6254028" y="8397160"/>
                          <a:pt x="6125739" y="8409896"/>
                        </a:cubicBezTo>
                        <a:cubicBezTo>
                          <a:pt x="5997450" y="8422632"/>
                          <a:pt x="5886167" y="8421103"/>
                          <a:pt x="5698705" y="8409896"/>
                        </a:cubicBezTo>
                        <a:cubicBezTo>
                          <a:pt x="5511243" y="8398689"/>
                          <a:pt x="5295403" y="8412578"/>
                          <a:pt x="4951396" y="8409896"/>
                        </a:cubicBezTo>
                        <a:cubicBezTo>
                          <a:pt x="4607389" y="8407214"/>
                          <a:pt x="4726439" y="8420170"/>
                          <a:pt x="4524362" y="8409896"/>
                        </a:cubicBezTo>
                        <a:cubicBezTo>
                          <a:pt x="4322285" y="8399622"/>
                          <a:pt x="4126157" y="8379081"/>
                          <a:pt x="3857122" y="8409896"/>
                        </a:cubicBezTo>
                        <a:cubicBezTo>
                          <a:pt x="3588087" y="8440711"/>
                          <a:pt x="3433068" y="8439269"/>
                          <a:pt x="3029744" y="8409896"/>
                        </a:cubicBezTo>
                        <a:cubicBezTo>
                          <a:pt x="2626420" y="8380523"/>
                          <a:pt x="2691161" y="8389259"/>
                          <a:pt x="2522641" y="8409896"/>
                        </a:cubicBezTo>
                        <a:cubicBezTo>
                          <a:pt x="2354121" y="8430533"/>
                          <a:pt x="1939498" y="8402055"/>
                          <a:pt x="1401677" y="8409896"/>
                        </a:cubicBezTo>
                        <a:cubicBezTo>
                          <a:pt x="616154" y="8515544"/>
                          <a:pt x="-95760" y="7769923"/>
                          <a:pt x="0" y="7008219"/>
                        </a:cubicBezTo>
                        <a:cubicBezTo>
                          <a:pt x="-3817" y="6676820"/>
                          <a:pt x="13531" y="6577098"/>
                          <a:pt x="0" y="6273139"/>
                        </a:cubicBezTo>
                        <a:cubicBezTo>
                          <a:pt x="-13531" y="5969180"/>
                          <a:pt x="-25220" y="5951918"/>
                          <a:pt x="0" y="5706255"/>
                        </a:cubicBezTo>
                        <a:cubicBezTo>
                          <a:pt x="25220" y="5460592"/>
                          <a:pt x="18004" y="5293138"/>
                          <a:pt x="0" y="5139372"/>
                        </a:cubicBezTo>
                        <a:cubicBezTo>
                          <a:pt x="-18004" y="4985606"/>
                          <a:pt x="-21624" y="4811019"/>
                          <a:pt x="0" y="4684619"/>
                        </a:cubicBezTo>
                        <a:cubicBezTo>
                          <a:pt x="21624" y="4558219"/>
                          <a:pt x="-2207" y="4215356"/>
                          <a:pt x="0" y="4061670"/>
                        </a:cubicBezTo>
                        <a:cubicBezTo>
                          <a:pt x="2207" y="3907984"/>
                          <a:pt x="14668" y="3797448"/>
                          <a:pt x="0" y="3606917"/>
                        </a:cubicBezTo>
                        <a:cubicBezTo>
                          <a:pt x="-14668" y="3416386"/>
                          <a:pt x="-1128" y="3351987"/>
                          <a:pt x="0" y="3152164"/>
                        </a:cubicBezTo>
                        <a:cubicBezTo>
                          <a:pt x="1128" y="2952341"/>
                          <a:pt x="-22941" y="2596100"/>
                          <a:pt x="0" y="2417084"/>
                        </a:cubicBezTo>
                        <a:cubicBezTo>
                          <a:pt x="22941" y="2238068"/>
                          <a:pt x="-37611" y="1697761"/>
                          <a:pt x="0" y="1401677"/>
                        </a:cubicBezTo>
                        <a:close/>
                      </a:path>
                      <a:path w="10810239" h="8409896" stroke="0" extrusionOk="0">
                        <a:moveTo>
                          <a:pt x="0" y="1401677"/>
                        </a:moveTo>
                        <a:cubicBezTo>
                          <a:pt x="30804" y="561198"/>
                          <a:pt x="506086" y="-62399"/>
                          <a:pt x="1401677" y="0"/>
                        </a:cubicBezTo>
                        <a:cubicBezTo>
                          <a:pt x="1781856" y="31957"/>
                          <a:pt x="2056141" y="10240"/>
                          <a:pt x="2229055" y="0"/>
                        </a:cubicBezTo>
                        <a:cubicBezTo>
                          <a:pt x="2401969" y="-10240"/>
                          <a:pt x="2454243" y="30"/>
                          <a:pt x="2656089" y="0"/>
                        </a:cubicBezTo>
                        <a:cubicBezTo>
                          <a:pt x="2857935" y="-30"/>
                          <a:pt x="2956597" y="-6876"/>
                          <a:pt x="3083123" y="0"/>
                        </a:cubicBezTo>
                        <a:cubicBezTo>
                          <a:pt x="3209649" y="6876"/>
                          <a:pt x="3435484" y="-18258"/>
                          <a:pt x="3590226" y="0"/>
                        </a:cubicBezTo>
                        <a:cubicBezTo>
                          <a:pt x="3744968" y="18258"/>
                          <a:pt x="3822042" y="-5949"/>
                          <a:pt x="4017259" y="0"/>
                        </a:cubicBezTo>
                        <a:cubicBezTo>
                          <a:pt x="4212476" y="5949"/>
                          <a:pt x="4323137" y="-24243"/>
                          <a:pt x="4524362" y="0"/>
                        </a:cubicBezTo>
                        <a:cubicBezTo>
                          <a:pt x="4725587" y="24243"/>
                          <a:pt x="4832457" y="13830"/>
                          <a:pt x="5111534" y="0"/>
                        </a:cubicBezTo>
                        <a:cubicBezTo>
                          <a:pt x="5390611" y="-13830"/>
                          <a:pt x="5626943" y="-8114"/>
                          <a:pt x="5778774" y="0"/>
                        </a:cubicBezTo>
                        <a:cubicBezTo>
                          <a:pt x="5930605" y="8114"/>
                          <a:pt x="6100402" y="-4539"/>
                          <a:pt x="6365946" y="0"/>
                        </a:cubicBezTo>
                        <a:cubicBezTo>
                          <a:pt x="6631490" y="4539"/>
                          <a:pt x="6853541" y="3141"/>
                          <a:pt x="7193324" y="0"/>
                        </a:cubicBezTo>
                        <a:cubicBezTo>
                          <a:pt x="7533107" y="-3141"/>
                          <a:pt x="7618643" y="21329"/>
                          <a:pt x="7860564" y="0"/>
                        </a:cubicBezTo>
                        <a:cubicBezTo>
                          <a:pt x="8102485" y="-21329"/>
                          <a:pt x="8163799" y="7133"/>
                          <a:pt x="8287598" y="0"/>
                        </a:cubicBezTo>
                        <a:cubicBezTo>
                          <a:pt x="8411397" y="-7133"/>
                          <a:pt x="8541284" y="-20883"/>
                          <a:pt x="8714632" y="0"/>
                        </a:cubicBezTo>
                        <a:cubicBezTo>
                          <a:pt x="8887980" y="20883"/>
                          <a:pt x="9230896" y="4047"/>
                          <a:pt x="9408562" y="0"/>
                        </a:cubicBezTo>
                        <a:cubicBezTo>
                          <a:pt x="10306824" y="-42485"/>
                          <a:pt x="10828738" y="633591"/>
                          <a:pt x="10810239" y="1401677"/>
                        </a:cubicBezTo>
                        <a:cubicBezTo>
                          <a:pt x="10797848" y="1559823"/>
                          <a:pt x="10834036" y="1838515"/>
                          <a:pt x="10810239" y="2024626"/>
                        </a:cubicBezTo>
                        <a:cubicBezTo>
                          <a:pt x="10786442" y="2210737"/>
                          <a:pt x="10783712" y="2491362"/>
                          <a:pt x="10810239" y="2647575"/>
                        </a:cubicBezTo>
                        <a:cubicBezTo>
                          <a:pt x="10836766" y="2803788"/>
                          <a:pt x="10814993" y="2946554"/>
                          <a:pt x="10810239" y="3102328"/>
                        </a:cubicBezTo>
                        <a:cubicBezTo>
                          <a:pt x="10805485" y="3258102"/>
                          <a:pt x="10810008" y="3356407"/>
                          <a:pt x="10810239" y="3557081"/>
                        </a:cubicBezTo>
                        <a:cubicBezTo>
                          <a:pt x="10810470" y="3757755"/>
                          <a:pt x="10783434" y="3995817"/>
                          <a:pt x="10810239" y="4180030"/>
                        </a:cubicBezTo>
                        <a:cubicBezTo>
                          <a:pt x="10837044" y="4364243"/>
                          <a:pt x="10801833" y="4490758"/>
                          <a:pt x="10810239" y="4634783"/>
                        </a:cubicBezTo>
                        <a:cubicBezTo>
                          <a:pt x="10818645" y="4778808"/>
                          <a:pt x="10812702" y="5062256"/>
                          <a:pt x="10810239" y="5257732"/>
                        </a:cubicBezTo>
                        <a:cubicBezTo>
                          <a:pt x="10807776" y="5453208"/>
                          <a:pt x="10792397" y="5624717"/>
                          <a:pt x="10810239" y="5880681"/>
                        </a:cubicBezTo>
                        <a:cubicBezTo>
                          <a:pt x="10828081" y="6136645"/>
                          <a:pt x="10823023" y="6262164"/>
                          <a:pt x="10810239" y="6391499"/>
                        </a:cubicBezTo>
                        <a:cubicBezTo>
                          <a:pt x="10797455" y="6520834"/>
                          <a:pt x="10804397" y="6734558"/>
                          <a:pt x="10810239" y="7008219"/>
                        </a:cubicBezTo>
                        <a:cubicBezTo>
                          <a:pt x="10880474" y="7754338"/>
                          <a:pt x="10063448" y="8266742"/>
                          <a:pt x="9408562" y="8409896"/>
                        </a:cubicBezTo>
                        <a:cubicBezTo>
                          <a:pt x="9279638" y="8409999"/>
                          <a:pt x="9175046" y="8392404"/>
                          <a:pt x="8981528" y="8409896"/>
                        </a:cubicBezTo>
                        <a:cubicBezTo>
                          <a:pt x="8788010" y="8427388"/>
                          <a:pt x="8645831" y="8389924"/>
                          <a:pt x="8394357" y="8409896"/>
                        </a:cubicBezTo>
                        <a:cubicBezTo>
                          <a:pt x="8142883" y="8429868"/>
                          <a:pt x="7965809" y="8385304"/>
                          <a:pt x="7807185" y="8409896"/>
                        </a:cubicBezTo>
                        <a:cubicBezTo>
                          <a:pt x="7648561" y="8434488"/>
                          <a:pt x="7477158" y="8397458"/>
                          <a:pt x="7380151" y="8409896"/>
                        </a:cubicBezTo>
                        <a:cubicBezTo>
                          <a:pt x="7283144" y="8422334"/>
                          <a:pt x="6996764" y="8398838"/>
                          <a:pt x="6712911" y="8409896"/>
                        </a:cubicBezTo>
                        <a:cubicBezTo>
                          <a:pt x="6429058" y="8420954"/>
                          <a:pt x="6432492" y="8406783"/>
                          <a:pt x="6285877" y="8409896"/>
                        </a:cubicBezTo>
                        <a:cubicBezTo>
                          <a:pt x="6139262" y="8413009"/>
                          <a:pt x="5962650" y="8404325"/>
                          <a:pt x="5858843" y="8409896"/>
                        </a:cubicBezTo>
                        <a:cubicBezTo>
                          <a:pt x="5755036" y="8415467"/>
                          <a:pt x="5458329" y="8383308"/>
                          <a:pt x="5271671" y="8409896"/>
                        </a:cubicBezTo>
                        <a:cubicBezTo>
                          <a:pt x="5085013" y="8436484"/>
                          <a:pt x="4786174" y="8418813"/>
                          <a:pt x="4444293" y="8409896"/>
                        </a:cubicBezTo>
                        <a:cubicBezTo>
                          <a:pt x="4102412" y="8400979"/>
                          <a:pt x="3927408" y="8441696"/>
                          <a:pt x="3696984" y="8409896"/>
                        </a:cubicBezTo>
                        <a:cubicBezTo>
                          <a:pt x="3466560" y="8378096"/>
                          <a:pt x="3143520" y="8445873"/>
                          <a:pt x="2949675" y="8409896"/>
                        </a:cubicBezTo>
                        <a:cubicBezTo>
                          <a:pt x="2755830" y="8373919"/>
                          <a:pt x="2562887" y="8406046"/>
                          <a:pt x="2442572" y="8409896"/>
                        </a:cubicBezTo>
                        <a:cubicBezTo>
                          <a:pt x="2322257" y="8413746"/>
                          <a:pt x="1859715" y="8405426"/>
                          <a:pt x="1401677" y="8409896"/>
                        </a:cubicBezTo>
                        <a:cubicBezTo>
                          <a:pt x="737971" y="8409449"/>
                          <a:pt x="-43147" y="7655969"/>
                          <a:pt x="0" y="7008219"/>
                        </a:cubicBezTo>
                        <a:cubicBezTo>
                          <a:pt x="16805" y="6716732"/>
                          <a:pt x="9050" y="6606950"/>
                          <a:pt x="0" y="6273139"/>
                        </a:cubicBezTo>
                        <a:cubicBezTo>
                          <a:pt x="-9050" y="5939328"/>
                          <a:pt x="-6870" y="5901942"/>
                          <a:pt x="0" y="5650190"/>
                        </a:cubicBezTo>
                        <a:cubicBezTo>
                          <a:pt x="6870" y="5398438"/>
                          <a:pt x="24008" y="5248560"/>
                          <a:pt x="0" y="4915110"/>
                        </a:cubicBezTo>
                        <a:cubicBezTo>
                          <a:pt x="-24008" y="4581660"/>
                          <a:pt x="-4418" y="4388003"/>
                          <a:pt x="0" y="4180030"/>
                        </a:cubicBezTo>
                        <a:cubicBezTo>
                          <a:pt x="4418" y="3972057"/>
                          <a:pt x="22218" y="3740404"/>
                          <a:pt x="0" y="3444950"/>
                        </a:cubicBezTo>
                        <a:cubicBezTo>
                          <a:pt x="-22218" y="3149496"/>
                          <a:pt x="6590" y="3038888"/>
                          <a:pt x="0" y="2822001"/>
                        </a:cubicBezTo>
                        <a:cubicBezTo>
                          <a:pt x="-6590" y="2605114"/>
                          <a:pt x="-25563" y="2357217"/>
                          <a:pt x="0" y="2086921"/>
                        </a:cubicBezTo>
                        <a:cubicBezTo>
                          <a:pt x="25563" y="1816625"/>
                          <a:pt x="34045" y="1558992"/>
                          <a:pt x="0" y="140167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90089-9CA7-4677-33E5-822A21B2916F}"/>
              </a:ext>
            </a:extLst>
          </p:cNvPr>
          <p:cNvSpPr txBox="1"/>
          <p:nvPr/>
        </p:nvSpPr>
        <p:spPr>
          <a:xfrm>
            <a:off x="7543800" y="1447800"/>
            <a:ext cx="8935215" cy="1859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Họ và tên: Lê Minh Hoàng – Lớp 4A5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Nhiệm vụ đã nhận: Thuyết trình giới thiệu sách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Công việc cụ thể hàng ngày:</a:t>
            </a:r>
          </a:p>
        </p:txBody>
      </p:sp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2D481711-6A8B-96E8-ADCA-606322047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070269"/>
              </p:ext>
            </p:extLst>
          </p:nvPr>
        </p:nvGraphicFramePr>
        <p:xfrm>
          <a:off x="7543800" y="3695700"/>
          <a:ext cx="9677400" cy="54244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5222012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1439387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340989320"/>
                    </a:ext>
                  </a:extLst>
                </a:gridCol>
              </a:tblGrid>
              <a:tr h="1479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 dung công việc</a:t>
                      </a:r>
                      <a:endParaRPr lang="en-US" sz="2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Thời gian thực hiện</a:t>
                      </a:r>
                      <a:endParaRPr lang="en-US" sz="2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 quả mong muốn</a:t>
                      </a:r>
                      <a:endParaRPr lang="en-US" sz="2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398837"/>
                  </a:ext>
                </a:extLst>
              </a:tr>
              <a:tr h="1193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Đọc sách 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15/7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Đọc hoàn thiện cuốn sách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576012"/>
                  </a:ext>
                </a:extLst>
              </a:tr>
              <a:tr h="1476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Tóm tắt nội dung chính và bài học rút ra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16/7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 dung chính của cuốn sách và bài học ý nghĩa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032018"/>
                  </a:ext>
                </a:extLst>
              </a:tr>
              <a:tr h="1275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Tập thuyết trình 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17/7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Thuyết trình trôi chảy, tự tin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921859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B93E328-D13A-DB4F-B8EF-E31A0D8ECADE}"/>
              </a:ext>
            </a:extLst>
          </p:cNvPr>
          <p:cNvGrpSpPr/>
          <p:nvPr/>
        </p:nvGrpSpPr>
        <p:grpSpPr>
          <a:xfrm>
            <a:off x="674491" y="1638300"/>
            <a:ext cx="5591052" cy="7010400"/>
            <a:chOff x="208089" y="1313877"/>
            <a:chExt cx="5591052" cy="7010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928E1AA-37E5-6BDA-272A-3415B0EF58FB}"/>
                </a:ext>
              </a:extLst>
            </p:cNvPr>
            <p:cNvSpPr/>
            <p:nvPr/>
          </p:nvSpPr>
          <p:spPr>
            <a:xfrm>
              <a:off x="208089" y="1514401"/>
              <a:ext cx="5591052" cy="68098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ý: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 khảo một số ví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 họa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 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 hoạch tự lực thực hiện nhiệm vụ</a:t>
              </a:r>
              <a:endPara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E438165-17DA-03DC-D3F0-DE7415034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429197" y="1313877"/>
              <a:ext cx="1347087" cy="1315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0" y="233407"/>
            <a:ext cx="1177138" cy="1242356"/>
          </a:xfrm>
          <a:custGeom>
            <a:avLst/>
            <a:gdLst/>
            <a:ahLst/>
            <a:cxnLst/>
            <a:rect l="l" t="t" r="r" b="b"/>
            <a:pathLst>
              <a:path w="1584990" h="2057400">
                <a:moveTo>
                  <a:pt x="0" y="0"/>
                </a:moveTo>
                <a:lnTo>
                  <a:pt x="1584990" y="0"/>
                </a:lnTo>
                <a:lnTo>
                  <a:pt x="158499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078200" y="277335"/>
            <a:ext cx="2000953" cy="742330"/>
          </a:xfrm>
          <a:custGeom>
            <a:avLst/>
            <a:gdLst/>
            <a:ahLst/>
            <a:cxnLst/>
            <a:rect l="l" t="t" r="r" b="b"/>
            <a:pathLst>
              <a:path w="2709252" h="1256108">
                <a:moveTo>
                  <a:pt x="0" y="0"/>
                </a:moveTo>
                <a:lnTo>
                  <a:pt x="2709252" y="0"/>
                </a:lnTo>
                <a:lnTo>
                  <a:pt x="2709252" y="1256108"/>
                </a:lnTo>
                <a:lnTo>
                  <a:pt x="0" y="1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566C10F-1037-2FA1-DF0A-6B380319CBAB}"/>
              </a:ext>
            </a:extLst>
          </p:cNvPr>
          <p:cNvSpPr/>
          <p:nvPr/>
        </p:nvSpPr>
        <p:spPr>
          <a:xfrm>
            <a:off x="1295400" y="1441950"/>
            <a:ext cx="15341925" cy="8305800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AD4C1EF-3975-C5FF-EDFD-34425FA5A7F3}"/>
              </a:ext>
            </a:extLst>
          </p:cNvPr>
          <p:cNvSpPr txBox="1"/>
          <p:nvPr/>
        </p:nvSpPr>
        <p:spPr>
          <a:xfrm>
            <a:off x="4179904" y="3682747"/>
            <a:ext cx="9928191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dán tờ kế hoạch tại nơi dễ quan sát để nhắc nhở mình nghiêm túc thực hiện kế hoạch đã đề ra</a:t>
            </a:r>
            <a:endParaRPr lang="vi-VN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D96F6824-D0AA-2A04-642E-DE0EEC195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325600" y="3128749"/>
            <a:ext cx="4286489" cy="7367404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275BD169-E6FD-FDDF-2DA5-FB70DFFEF6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0092" y="7112084"/>
            <a:ext cx="4735128" cy="32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12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0" y="0"/>
            <a:ext cx="1524000" cy="1447800"/>
          </a:xfrm>
          <a:custGeom>
            <a:avLst/>
            <a:gdLst/>
            <a:ahLst/>
            <a:cxnLst/>
            <a:rect l="l" t="t" r="r" b="b"/>
            <a:pathLst>
              <a:path w="3163977" h="2928117">
                <a:moveTo>
                  <a:pt x="0" y="0"/>
                </a:moveTo>
                <a:lnTo>
                  <a:pt x="3163977" y="0"/>
                </a:lnTo>
                <a:lnTo>
                  <a:pt x="3163977" y="2928117"/>
                </a:lnTo>
                <a:lnTo>
                  <a:pt x="0" y="292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75930" y="156854"/>
            <a:ext cx="1369510" cy="1447800"/>
          </a:xfrm>
          <a:custGeom>
            <a:avLst/>
            <a:gdLst/>
            <a:ahLst/>
            <a:cxnLst/>
            <a:rect l="l" t="t" r="r" b="b"/>
            <a:pathLst>
              <a:path w="3444926" h="3112960">
                <a:moveTo>
                  <a:pt x="0" y="0"/>
                </a:moveTo>
                <a:lnTo>
                  <a:pt x="3444926" y="0"/>
                </a:lnTo>
                <a:lnTo>
                  <a:pt x="3444926" y="3112960"/>
                </a:lnTo>
                <a:lnTo>
                  <a:pt x="0" y="311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247DBC-79F1-DE72-B8A5-B805351284C3}"/>
              </a:ext>
            </a:extLst>
          </p:cNvPr>
          <p:cNvGrpSpPr/>
          <p:nvPr/>
        </p:nvGrpSpPr>
        <p:grpSpPr>
          <a:xfrm>
            <a:off x="623785" y="1222861"/>
            <a:ext cx="6229033" cy="6473161"/>
            <a:chOff x="594846" y="1891431"/>
            <a:chExt cx="6229033" cy="647316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57B91DD-C2A2-79A7-8376-71ED21DB603C}"/>
                </a:ext>
              </a:extLst>
            </p:cNvPr>
            <p:cNvGrpSpPr/>
            <p:nvPr/>
          </p:nvGrpSpPr>
          <p:grpSpPr>
            <a:xfrm>
              <a:off x="594846" y="2135559"/>
              <a:ext cx="6229033" cy="6229033"/>
              <a:chOff x="0" y="0"/>
              <a:chExt cx="812800" cy="812800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5CB68291-5E3B-CF3E-5729-FDC70ADBB737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CDC30E-73BB-204E-E96D-749D122E59B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E97D913D-4DCD-2187-89C2-26B7361A1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1753508" y="1891431"/>
              <a:ext cx="3587522" cy="9262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0F5E94-4DD1-011E-56E3-120B9503DB4A}"/>
                </a:ext>
              </a:extLst>
            </p:cNvPr>
            <p:cNvSpPr txBox="1"/>
            <p:nvPr/>
          </p:nvSpPr>
          <p:spPr>
            <a:xfrm>
              <a:off x="1061140" y="3950297"/>
              <a:ext cx="5290901" cy="269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18" name="Picture 11">
            <a:extLst>
              <a:ext uri="{FF2B5EF4-FFF2-40B4-BE49-F238E27FC236}">
                <a16:creationId xmlns:a16="http://schemas.microsoft.com/office/drawing/2014/main" id="{EF456943-DCD1-D7B3-3436-83C3718BD6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17628" y="6676835"/>
            <a:ext cx="2435802" cy="494350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6D615B-7446-83D4-AF57-4140B94E9D77}"/>
              </a:ext>
            </a:extLst>
          </p:cNvPr>
          <p:cNvGrpSpPr/>
          <p:nvPr/>
        </p:nvGrpSpPr>
        <p:grpSpPr>
          <a:xfrm>
            <a:off x="7274987" y="1413463"/>
            <a:ext cx="9669689" cy="3044725"/>
            <a:chOff x="7682169" y="342900"/>
            <a:chExt cx="9669689" cy="3044725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EADC2ACE-2EA0-BD25-2139-F1B5497C07DA}"/>
                </a:ext>
              </a:extLst>
            </p:cNvPr>
            <p:cNvSpPr/>
            <p:nvPr/>
          </p:nvSpPr>
          <p:spPr>
            <a:xfrm>
              <a:off x="8298994" y="589432"/>
              <a:ext cx="9052864" cy="2798193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6E92C3-6973-974D-63E9-6A08A3269B4F}"/>
                </a:ext>
              </a:extLst>
            </p:cNvPr>
            <p:cNvSpPr txBox="1"/>
            <p:nvPr/>
          </p:nvSpPr>
          <p:spPr>
            <a:xfrm>
              <a:off x="9120774" y="1068349"/>
              <a:ext cx="7409303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hôm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nay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B366D3-B0FF-81EC-C1E0-C20AA4288B5A}"/>
                </a:ext>
              </a:extLst>
            </p:cNvPr>
            <p:cNvGrpSpPr/>
            <p:nvPr/>
          </p:nvGrpSpPr>
          <p:grpSpPr>
            <a:xfrm>
              <a:off x="7682169" y="342900"/>
              <a:ext cx="1504583" cy="1459808"/>
              <a:chOff x="9596389" y="1335906"/>
              <a:chExt cx="1851794" cy="1851794"/>
            </a:xfrm>
          </p:grpSpPr>
          <p:grpSp>
            <p:nvGrpSpPr>
              <p:cNvPr id="23" name="Group 17">
                <a:extLst>
                  <a:ext uri="{FF2B5EF4-FFF2-40B4-BE49-F238E27FC236}">
                    <a16:creationId xmlns:a16="http://schemas.microsoft.com/office/drawing/2014/main" id="{09B860C7-05F2-0C52-F3E0-2F1605C9BA03}"/>
                  </a:ext>
                </a:extLst>
              </p:cNvPr>
              <p:cNvGrpSpPr/>
              <p:nvPr/>
            </p:nvGrpSpPr>
            <p:grpSpPr>
              <a:xfrm>
                <a:off x="9596389" y="1335906"/>
                <a:ext cx="1851794" cy="1851794"/>
                <a:chOff x="0" y="0"/>
                <a:chExt cx="812800" cy="812800"/>
              </a:xfrm>
            </p:grpSpPr>
            <p:sp>
              <p:nvSpPr>
                <p:cNvPr id="25" name="Freeform 18">
                  <a:extLst>
                    <a:ext uri="{FF2B5EF4-FFF2-40B4-BE49-F238E27FC236}">
                      <a16:creationId xmlns:a16="http://schemas.microsoft.com/office/drawing/2014/main" id="{20AC0D35-9FB7-D2B2-8B6D-26A3E44B51DE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E40E5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TextBox 19">
                  <a:extLst>
                    <a:ext uri="{FF2B5EF4-FFF2-40B4-BE49-F238E27FC236}">
                      <a16:creationId xmlns:a16="http://schemas.microsoft.com/office/drawing/2014/main" id="{F9E75293-4F50-D315-E3F1-1F6E736E3D2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1CD4B870-F45E-98FA-8B22-6E4941C41F9B}"/>
                  </a:ext>
                </a:extLst>
              </p:cNvPr>
              <p:cNvSpPr/>
              <p:nvPr/>
            </p:nvSpPr>
            <p:spPr>
              <a:xfrm>
                <a:off x="10194409" y="1752480"/>
                <a:ext cx="655753" cy="1018646"/>
              </a:xfrm>
              <a:custGeom>
                <a:avLst/>
                <a:gdLst/>
                <a:ahLst/>
                <a:cxnLst/>
                <a:rect l="l" t="t" r="r" b="b"/>
                <a:pathLst>
                  <a:path w="655753" h="1018646">
                    <a:moveTo>
                      <a:pt x="0" y="0"/>
                    </a:moveTo>
                    <a:lnTo>
                      <a:pt x="655753" y="0"/>
                    </a:lnTo>
                    <a:lnTo>
                      <a:pt x="655753" y="1018646"/>
                    </a:lnTo>
                    <a:lnTo>
                      <a:pt x="0" y="101864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199179-33CD-4580-9223-319BBD6AC1E6}"/>
              </a:ext>
            </a:extLst>
          </p:cNvPr>
          <p:cNvGrpSpPr/>
          <p:nvPr/>
        </p:nvGrpSpPr>
        <p:grpSpPr>
          <a:xfrm>
            <a:off x="7891812" y="4823661"/>
            <a:ext cx="9769394" cy="4412832"/>
            <a:chOff x="7908141" y="4723637"/>
            <a:chExt cx="9769394" cy="4412832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01F3839-238B-0ED8-2C87-80599F9069A4}"/>
                </a:ext>
              </a:extLst>
            </p:cNvPr>
            <p:cNvSpPr/>
            <p:nvPr/>
          </p:nvSpPr>
          <p:spPr>
            <a:xfrm>
              <a:off x="7908141" y="5524501"/>
              <a:ext cx="9052864" cy="3611968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E71421-3C00-0BD9-8589-83C04F869767}"/>
                </a:ext>
              </a:extLst>
            </p:cNvPr>
            <p:cNvSpPr txBox="1"/>
            <p:nvPr/>
          </p:nvSpPr>
          <p:spPr>
            <a:xfrm>
              <a:off x="8442738" y="5923992"/>
              <a:ext cx="7863920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 thiện kế hoạch tự lực thực hiện nhiệm vụ và thực hiện các công việc đã đề ra theo trình tự</a:t>
              </a: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72EA8CC-9665-2EA1-552B-C8F86E279572}"/>
                </a:ext>
              </a:extLst>
            </p:cNvPr>
            <p:cNvGrpSpPr/>
            <p:nvPr/>
          </p:nvGrpSpPr>
          <p:grpSpPr>
            <a:xfrm>
              <a:off x="16164843" y="4723637"/>
              <a:ext cx="1512692" cy="1491613"/>
              <a:chOff x="10227627" y="4217603"/>
              <a:chExt cx="1851794" cy="1851794"/>
            </a:xfrm>
          </p:grpSpPr>
          <p:grpSp>
            <p:nvGrpSpPr>
              <p:cNvPr id="31" name="Group 14">
                <a:extLst>
                  <a:ext uri="{FF2B5EF4-FFF2-40B4-BE49-F238E27FC236}">
                    <a16:creationId xmlns:a16="http://schemas.microsoft.com/office/drawing/2014/main" id="{19EBFF47-4AE9-CDA9-805B-E0A3BEC00B71}"/>
                  </a:ext>
                </a:extLst>
              </p:cNvPr>
              <p:cNvGrpSpPr/>
              <p:nvPr/>
            </p:nvGrpSpPr>
            <p:grpSpPr>
              <a:xfrm>
                <a:off x="10227627" y="4217603"/>
                <a:ext cx="1851794" cy="1851794"/>
                <a:chOff x="0" y="0"/>
                <a:chExt cx="812800" cy="812800"/>
              </a:xfrm>
            </p:grpSpPr>
            <p:sp>
              <p:nvSpPr>
                <p:cNvPr id="33" name="Freeform 15">
                  <a:extLst>
                    <a:ext uri="{FF2B5EF4-FFF2-40B4-BE49-F238E27FC236}">
                      <a16:creationId xmlns:a16="http://schemas.microsoft.com/office/drawing/2014/main" id="{02E4B6A0-D703-52F2-A819-2AD7CA5D3522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TextBox 16">
                  <a:extLst>
                    <a:ext uri="{FF2B5EF4-FFF2-40B4-BE49-F238E27FC236}">
                      <a16:creationId xmlns:a16="http://schemas.microsoft.com/office/drawing/2014/main" id="{61216046-9B32-F244-200D-F09DA3B0D165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58815787-4D64-A8B3-64FC-8FE4ED831D0F}"/>
                  </a:ext>
                </a:extLst>
              </p:cNvPr>
              <p:cNvSpPr/>
              <p:nvPr/>
            </p:nvSpPr>
            <p:spPr>
              <a:xfrm>
                <a:off x="10570443" y="4579193"/>
                <a:ext cx="1169554" cy="1128616"/>
              </a:xfrm>
              <a:custGeom>
                <a:avLst/>
                <a:gdLst/>
                <a:ahLst/>
                <a:cxnLst/>
                <a:rect l="l" t="t" r="r" b="b"/>
                <a:pathLst>
                  <a:path w="1169553" h="1128619">
                    <a:moveTo>
                      <a:pt x="0" y="0"/>
                    </a:moveTo>
                    <a:lnTo>
                      <a:pt x="1169553" y="0"/>
                    </a:lnTo>
                    <a:lnTo>
                      <a:pt x="1169553" y="1128618"/>
                    </a:lnTo>
                    <a:lnTo>
                      <a:pt x="0" y="11286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9481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274143" y="0"/>
            <a:ext cx="1981200" cy="990600"/>
          </a:xfrm>
          <a:custGeom>
            <a:avLst/>
            <a:gdLst/>
            <a:ahLst/>
            <a:cxnLst/>
            <a:rect l="l" t="t" r="r" b="b"/>
            <a:pathLst>
              <a:path w="4002694" h="1972236">
                <a:moveTo>
                  <a:pt x="0" y="0"/>
                </a:moveTo>
                <a:lnTo>
                  <a:pt x="4002693" y="0"/>
                </a:lnTo>
                <a:lnTo>
                  <a:pt x="4002693" y="1972236"/>
                </a:lnTo>
                <a:lnTo>
                  <a:pt x="0" y="1972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7214" y="9519557"/>
            <a:ext cx="1295400" cy="767443"/>
          </a:xfrm>
          <a:custGeom>
            <a:avLst/>
            <a:gdLst/>
            <a:ahLst/>
            <a:cxnLst/>
            <a:rect l="l" t="t" r="r" b="b"/>
            <a:pathLst>
              <a:path w="4630300" h="2281475">
                <a:moveTo>
                  <a:pt x="0" y="0"/>
                </a:moveTo>
                <a:lnTo>
                  <a:pt x="4630300" y="0"/>
                </a:lnTo>
                <a:lnTo>
                  <a:pt x="4630300" y="2281475"/>
                </a:lnTo>
                <a:lnTo>
                  <a:pt x="0" y="2281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2160BF-3AAC-BA30-A563-8579B793494A}"/>
              </a:ext>
            </a:extLst>
          </p:cNvPr>
          <p:cNvSpPr txBox="1"/>
          <p:nvPr/>
        </p:nvSpPr>
        <p:spPr>
          <a:xfrm>
            <a:off x="0" y="-180826"/>
            <a:ext cx="3086099" cy="326692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73"/>
              </a:lnSpc>
            </a:pPr>
            <a:endParaRPr/>
          </a:p>
        </p:txBody>
      </p:sp>
      <p:sp>
        <p:nvSpPr>
          <p:cNvPr id="46" name="Line Callout 1 (Border and Accent Bar) 3">
            <a:extLst>
              <a:ext uri="{FF2B5EF4-FFF2-40B4-BE49-F238E27FC236}">
                <a16:creationId xmlns:a16="http://schemas.microsoft.com/office/drawing/2014/main" id="{A325567A-F750-9876-2889-368061275499}"/>
              </a:ext>
            </a:extLst>
          </p:cNvPr>
          <p:cNvSpPr/>
          <p:nvPr/>
        </p:nvSpPr>
        <p:spPr>
          <a:xfrm>
            <a:off x="228600" y="522189"/>
            <a:ext cx="6745309" cy="1879794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D514F08-BEF7-6E66-F2E5-497615741103}"/>
              </a:ext>
            </a:extLst>
          </p:cNvPr>
          <p:cNvSpPr/>
          <p:nvPr/>
        </p:nvSpPr>
        <p:spPr>
          <a:xfrm>
            <a:off x="1169677" y="7424056"/>
            <a:ext cx="15948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</a:t>
            </a:r>
            <a:r>
              <a:rPr lang="vi-VN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 thực hiện động tác kéo lưới</a:t>
            </a: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</a:t>
            </a:r>
            <a:r>
              <a:rPr lang="vi-VN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 </a:t>
            </a: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dô”</a:t>
            </a:r>
            <a:r>
              <a:rPr lang="vi-VN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lướt sóng, chèo thuyền và vận động theo nhạc bài hát </a:t>
            </a:r>
            <a:r>
              <a:rPr lang="vi-VN" sz="4000" b="1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ca tôm cá</a:t>
            </a:r>
            <a:endParaRPr lang="en-US" sz="4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Bài Ca Tôm Cá - Yong Anhh ft. Bé Nguyễn Minh Chiến - OST Anh Thầy Ngôi Sao - YouTube">
            <a:hlinkClick r:id="" action="ppaction://media"/>
            <a:extLst>
              <a:ext uri="{FF2B5EF4-FFF2-40B4-BE49-F238E27FC236}">
                <a16:creationId xmlns:a16="http://schemas.microsoft.com/office/drawing/2014/main" id="{CAAFA33C-0666-F703-9276-5338EA278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1799" y="3104998"/>
            <a:ext cx="7264400" cy="408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7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112950"/>
            <a:ext cx="1410960" cy="1831500"/>
          </a:xfrm>
          <a:custGeom>
            <a:avLst/>
            <a:gdLst/>
            <a:ahLst/>
            <a:cxnLst/>
            <a:rect l="l" t="t" r="r" b="b"/>
            <a:pathLst>
              <a:path w="1410960" h="1831500">
                <a:moveTo>
                  <a:pt x="0" y="0"/>
                </a:moveTo>
                <a:lnTo>
                  <a:pt x="1410960" y="0"/>
                </a:lnTo>
                <a:lnTo>
                  <a:pt x="1410960" y="1831500"/>
                </a:lnTo>
                <a:lnTo>
                  <a:pt x="0" y="1831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872100" y="8284631"/>
            <a:ext cx="1394128" cy="1809652"/>
          </a:xfrm>
          <a:custGeom>
            <a:avLst/>
            <a:gdLst/>
            <a:ahLst/>
            <a:cxnLst/>
            <a:rect l="l" t="t" r="r" b="b"/>
            <a:pathLst>
              <a:path w="1394128" h="1809652">
                <a:moveTo>
                  <a:pt x="0" y="0"/>
                </a:moveTo>
                <a:lnTo>
                  <a:pt x="1394128" y="0"/>
                </a:lnTo>
                <a:lnTo>
                  <a:pt x="1394128" y="1809652"/>
                </a:lnTo>
                <a:lnTo>
                  <a:pt x="0" y="1809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72919">
            <a:off x="313994" y="8216768"/>
            <a:ext cx="1087774" cy="1572437"/>
          </a:xfrm>
          <a:custGeom>
            <a:avLst/>
            <a:gdLst/>
            <a:ahLst/>
            <a:cxnLst/>
            <a:rect l="l" t="t" r="r" b="b"/>
            <a:pathLst>
              <a:path w="1588969" h="2318124">
                <a:moveTo>
                  <a:pt x="0" y="0"/>
                </a:moveTo>
                <a:lnTo>
                  <a:pt x="1588969" y="0"/>
                </a:lnTo>
                <a:lnTo>
                  <a:pt x="1588969" y="2318124"/>
                </a:lnTo>
                <a:lnTo>
                  <a:pt x="0" y="2318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573305" y="123836"/>
            <a:ext cx="2709252" cy="1256108"/>
          </a:xfrm>
          <a:custGeom>
            <a:avLst/>
            <a:gdLst/>
            <a:ahLst/>
            <a:cxnLst/>
            <a:rect l="l" t="t" r="r" b="b"/>
            <a:pathLst>
              <a:path w="2709252" h="1256108">
                <a:moveTo>
                  <a:pt x="0" y="0"/>
                </a:moveTo>
                <a:lnTo>
                  <a:pt x="2709252" y="0"/>
                </a:lnTo>
                <a:lnTo>
                  <a:pt x="2709252" y="1256108"/>
                </a:lnTo>
                <a:lnTo>
                  <a:pt x="0" y="1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C951202-F65A-CD51-C278-2A2D0DC49E04}"/>
              </a:ext>
            </a:extLst>
          </p:cNvPr>
          <p:cNvSpPr txBox="1"/>
          <p:nvPr/>
        </p:nvSpPr>
        <p:spPr>
          <a:xfrm>
            <a:off x="1066799" y="3454223"/>
            <a:ext cx="16154402" cy="337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7800" b="1" i="0" u="none" strike="noStrike" kern="1200" cap="none" spc="0" normalizeH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HỌC KẾT THÚC, CẢM ƠN CÁC EM ĐÃ CHÚ Ý LẮNG NGHE</a:t>
            </a:r>
            <a:r>
              <a:rPr kumimoji="0" lang="en-US" sz="78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kumimoji="0" lang="en-US" sz="7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339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ển của ta, ta vẫn ra khơi - Tuổi Trẻ Online">
            <a:extLst>
              <a:ext uri="{FF2B5EF4-FFF2-40B4-BE49-F238E27FC236}">
                <a16:creationId xmlns:a16="http://schemas.microsoft.com/office/drawing/2014/main" id="{835D37C7-A991-7E86-27E4-FDF9D77B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43"/>
            <a:ext cx="8619400" cy="48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: Đầy ắp cá tươi trên khoang thuyền, ngư dân được mùa &quot;hốt bạc&quot;">
            <a:extLst>
              <a:ext uri="{FF2B5EF4-FFF2-40B4-BE49-F238E27FC236}">
                <a16:creationId xmlns:a16="http://schemas.microsoft.com/office/drawing/2014/main" id="{5640C095-4D48-C4EB-4C45-6F5C0DE8D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 r="1637" b="16105"/>
          <a:stretch/>
        </p:blipFill>
        <p:spPr bwMode="auto">
          <a:xfrm>
            <a:off x="8613955" y="-36743"/>
            <a:ext cx="9674045" cy="484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ề miền Tây đi... chài cá">
            <a:extLst>
              <a:ext uri="{FF2B5EF4-FFF2-40B4-BE49-F238E27FC236}">
                <a16:creationId xmlns:a16="http://schemas.microsoft.com/office/drawing/2014/main" id="{1B01D46B-CD10-4D4C-9B9C-F25A2953A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5345"/>
            <a:ext cx="9245210" cy="549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o chân những ngư dân còn sót lại nghề kéo lưới rùng trên biển Mỹ Khê">
            <a:extLst>
              <a:ext uri="{FF2B5EF4-FFF2-40B4-BE49-F238E27FC236}">
                <a16:creationId xmlns:a16="http://schemas.microsoft.com/office/drawing/2014/main" id="{CA80968E-768C-5FD5-6DED-C1CE25461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"/>
          <a:stretch/>
        </p:blipFill>
        <p:spPr bwMode="auto">
          <a:xfrm>
            <a:off x="9245210" y="4810900"/>
            <a:ext cx="9042790" cy="54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3E2D1F2-3E55-F843-593F-576006AC6532}"/>
              </a:ext>
            </a:extLst>
          </p:cNvPr>
          <p:cNvGrpSpPr/>
          <p:nvPr/>
        </p:nvGrpSpPr>
        <p:grpSpPr>
          <a:xfrm>
            <a:off x="4287929" y="2578554"/>
            <a:ext cx="8382000" cy="4495801"/>
            <a:chOff x="-299666" y="-1714499"/>
            <a:chExt cx="8382000" cy="4495801"/>
          </a:xfrm>
        </p:grpSpPr>
        <p:sp>
          <p:nvSpPr>
            <p:cNvPr id="16" name="Round Same Side Corner Rectangle 3">
              <a:extLst>
                <a:ext uri="{FF2B5EF4-FFF2-40B4-BE49-F238E27FC236}">
                  <a16:creationId xmlns:a16="http://schemas.microsoft.com/office/drawing/2014/main" id="{16759B9E-124E-9F9F-71B5-E5066794EC84}"/>
                </a:ext>
              </a:extLst>
            </p:cNvPr>
            <p:cNvSpPr/>
            <p:nvPr/>
          </p:nvSpPr>
          <p:spPr>
            <a:xfrm rot="5400000">
              <a:off x="1643433" y="-3657598"/>
              <a:ext cx="4495801" cy="8382000"/>
            </a:xfrm>
            <a:prstGeom prst="rect">
              <a:avLst/>
            </a:prstGeom>
            <a:solidFill>
              <a:srgbClr val="FEF4E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142B6D-A57E-512B-7A3E-88EDDACA6C1E}"/>
                </a:ext>
              </a:extLst>
            </p:cNvPr>
            <p:cNvSpPr txBox="1"/>
            <p:nvPr/>
          </p:nvSpPr>
          <p:spPr>
            <a:xfrm>
              <a:off x="176581" y="-1302390"/>
              <a:ext cx="7429503" cy="367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 thiệu nội dung bài hát: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Khoang thuyền sẽ đầy cá tôm khi người ngư dân ra khơi, quăng chài, kéo lưới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274143" y="0"/>
            <a:ext cx="1981200" cy="990600"/>
          </a:xfrm>
          <a:custGeom>
            <a:avLst/>
            <a:gdLst/>
            <a:ahLst/>
            <a:cxnLst/>
            <a:rect l="l" t="t" r="r" b="b"/>
            <a:pathLst>
              <a:path w="4002694" h="1972236">
                <a:moveTo>
                  <a:pt x="0" y="0"/>
                </a:moveTo>
                <a:lnTo>
                  <a:pt x="4002693" y="0"/>
                </a:lnTo>
                <a:lnTo>
                  <a:pt x="4002693" y="1972236"/>
                </a:lnTo>
                <a:lnTo>
                  <a:pt x="0" y="1972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7214" y="9519557"/>
            <a:ext cx="1295400" cy="767443"/>
          </a:xfrm>
          <a:custGeom>
            <a:avLst/>
            <a:gdLst/>
            <a:ahLst/>
            <a:cxnLst/>
            <a:rect l="l" t="t" r="r" b="b"/>
            <a:pathLst>
              <a:path w="4630300" h="2281475">
                <a:moveTo>
                  <a:pt x="0" y="0"/>
                </a:moveTo>
                <a:lnTo>
                  <a:pt x="4630300" y="0"/>
                </a:lnTo>
                <a:lnTo>
                  <a:pt x="4630300" y="2281475"/>
                </a:lnTo>
                <a:lnTo>
                  <a:pt x="0" y="2281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2160BF-3AAC-BA30-A563-8579B793494A}"/>
              </a:ext>
            </a:extLst>
          </p:cNvPr>
          <p:cNvSpPr txBox="1"/>
          <p:nvPr/>
        </p:nvSpPr>
        <p:spPr>
          <a:xfrm>
            <a:off x="0" y="-180826"/>
            <a:ext cx="3086099" cy="326692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73"/>
              </a:lnSpc>
            </a:pPr>
            <a:endParaRPr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9D875778-AFAB-336D-9DBD-6348FDF80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73000" y="1866900"/>
            <a:ext cx="5269830" cy="905752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B2B0779-08E6-F139-6D2D-2BC1B0CDB491}"/>
              </a:ext>
            </a:extLst>
          </p:cNvPr>
          <p:cNvSpPr/>
          <p:nvPr/>
        </p:nvSpPr>
        <p:spPr>
          <a:xfrm>
            <a:off x="2906486" y="968830"/>
            <a:ext cx="8890686" cy="4695494"/>
          </a:xfrm>
          <a:prstGeom prst="cloudCallout">
            <a:avLst>
              <a:gd name="adj1" fmla="val 59852"/>
              <a:gd name="adj2" fmla="val 52016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Sau khi nghe bài hát, em rút ra được bài học gì?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29F191-647B-D695-BF1D-80730E53EF68}"/>
              </a:ext>
            </a:extLst>
          </p:cNvPr>
          <p:cNvGrpSpPr/>
          <p:nvPr/>
        </p:nvGrpSpPr>
        <p:grpSpPr>
          <a:xfrm>
            <a:off x="1185127" y="6395661"/>
            <a:ext cx="12080187" cy="2881045"/>
            <a:chOff x="944922" y="5852811"/>
            <a:chExt cx="12080187" cy="2881045"/>
          </a:xfrm>
        </p:grpSpPr>
        <p:pic>
          <p:nvPicPr>
            <p:cNvPr id="7" name="Graphic 6" descr="Back with solid fill">
              <a:extLst>
                <a:ext uri="{FF2B5EF4-FFF2-40B4-BE49-F238E27FC236}">
                  <a16:creationId xmlns:a16="http://schemas.microsoft.com/office/drawing/2014/main" id="{093C9248-B41D-AD43-A595-E2708C12D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944922" y="6715484"/>
              <a:ext cx="1760531" cy="1155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4E92E6-F110-198C-AF26-22AB104ECE68}"/>
                </a:ext>
              </a:extLst>
            </p:cNvPr>
            <p:cNvSpPr txBox="1"/>
            <p:nvPr/>
          </p:nvSpPr>
          <p:spPr>
            <a:xfrm>
              <a:off x="2999022" y="5852811"/>
              <a:ext cx="10026087" cy="288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hát thể hiện tinh thần lạc quan, không ngại gian khó và thử thách để luôn tiến về phía trước. </a:t>
              </a:r>
              <a:endParaRPr lang="en-US" sz="4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84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5849600" y="114300"/>
            <a:ext cx="2209800" cy="990600"/>
          </a:xfrm>
          <a:custGeom>
            <a:avLst/>
            <a:gdLst/>
            <a:ahLst/>
            <a:cxnLst/>
            <a:rect l="l" t="t" r="r" b="b"/>
            <a:pathLst>
              <a:path w="3533149" h="1638096">
                <a:moveTo>
                  <a:pt x="0" y="0"/>
                </a:moveTo>
                <a:lnTo>
                  <a:pt x="3533149" y="0"/>
                </a:lnTo>
                <a:lnTo>
                  <a:pt x="3533149" y="1638096"/>
                </a:lnTo>
                <a:lnTo>
                  <a:pt x="0" y="1638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5443" y="28747"/>
            <a:ext cx="1676400" cy="1828800"/>
          </a:xfrm>
          <a:custGeom>
            <a:avLst/>
            <a:gdLst/>
            <a:ahLst/>
            <a:cxnLst/>
            <a:rect l="l" t="t" r="r" b="b"/>
            <a:pathLst>
              <a:path w="3064944" h="3898180">
                <a:moveTo>
                  <a:pt x="3064944" y="0"/>
                </a:moveTo>
                <a:lnTo>
                  <a:pt x="0" y="0"/>
                </a:lnTo>
                <a:lnTo>
                  <a:pt x="0" y="3898180"/>
                </a:lnTo>
                <a:lnTo>
                  <a:pt x="3064944" y="3898180"/>
                </a:lnTo>
                <a:lnTo>
                  <a:pt x="30649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24C83-D3A3-0683-78B7-37690EFD0F4D}"/>
              </a:ext>
            </a:extLst>
          </p:cNvPr>
          <p:cNvSpPr txBox="1"/>
          <p:nvPr/>
        </p:nvSpPr>
        <p:spPr>
          <a:xfrm>
            <a:off x="495300" y="1104900"/>
            <a:ext cx="17297399" cy="329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74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</a:t>
            </a:r>
            <a:r>
              <a:rPr lang="en-US" sz="74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74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4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 LỰC THỰC HIỆN NHIỆM VỤ</a:t>
            </a:r>
            <a:endParaRPr lang="en-US" sz="74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347CF-A471-A777-8B20-993F10D1561D}"/>
              </a:ext>
            </a:extLst>
          </p:cNvPr>
          <p:cNvSpPr txBox="1"/>
          <p:nvPr/>
        </p:nvSpPr>
        <p:spPr>
          <a:xfrm>
            <a:off x="495300" y="5797840"/>
            <a:ext cx="17297399" cy="3384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 15 – Tiết</a:t>
            </a:r>
            <a:r>
              <a:rPr lang="en-US" sz="7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7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76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 lực thực hiện nhiệm vụ ở trường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69C266-9CF7-FEDB-D092-286A53D70FEF}"/>
              </a:ext>
            </a:extLst>
          </p:cNvPr>
          <p:cNvCxnSpPr>
            <a:cxnSpLocks/>
          </p:cNvCxnSpPr>
          <p:nvPr/>
        </p:nvCxnSpPr>
        <p:spPr>
          <a:xfrm>
            <a:off x="1456616" y="5295900"/>
            <a:ext cx="15374765" cy="0"/>
          </a:xfrm>
          <a:prstGeom prst="line">
            <a:avLst/>
          </a:prstGeom>
          <a:ln w="3810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997499" y="8853473"/>
            <a:ext cx="990600" cy="1424300"/>
          </a:xfrm>
          <a:custGeom>
            <a:avLst/>
            <a:gdLst/>
            <a:ahLst/>
            <a:cxnLst/>
            <a:rect l="l" t="t" r="r" b="b"/>
            <a:pathLst>
              <a:path w="2667414" h="3462444">
                <a:moveTo>
                  <a:pt x="0" y="0"/>
                </a:moveTo>
                <a:lnTo>
                  <a:pt x="2667414" y="0"/>
                </a:lnTo>
                <a:lnTo>
                  <a:pt x="2667414" y="3462444"/>
                </a:lnTo>
                <a:lnTo>
                  <a:pt x="0" y="3462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20857" y="9258300"/>
            <a:ext cx="1087657" cy="1028700"/>
          </a:xfrm>
          <a:custGeom>
            <a:avLst/>
            <a:gdLst/>
            <a:ahLst/>
            <a:cxnLst/>
            <a:rect l="l" t="t" r="r" b="b"/>
            <a:pathLst>
              <a:path w="2099114" h="1881570">
                <a:moveTo>
                  <a:pt x="0" y="0"/>
                </a:moveTo>
                <a:lnTo>
                  <a:pt x="2099114" y="0"/>
                </a:lnTo>
                <a:lnTo>
                  <a:pt x="2099114" y="1881570"/>
                </a:lnTo>
                <a:lnTo>
                  <a:pt x="0" y="188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 flipV="1">
            <a:off x="16997499" y="0"/>
            <a:ext cx="1323158" cy="1197429"/>
          </a:xfrm>
          <a:custGeom>
            <a:avLst/>
            <a:gdLst/>
            <a:ahLst/>
            <a:cxnLst/>
            <a:rect l="l" t="t" r="r" b="b"/>
            <a:pathLst>
              <a:path w="2099114" h="1881570">
                <a:moveTo>
                  <a:pt x="2099114" y="1881570"/>
                </a:moveTo>
                <a:lnTo>
                  <a:pt x="0" y="1881570"/>
                </a:lnTo>
                <a:lnTo>
                  <a:pt x="0" y="0"/>
                </a:lnTo>
                <a:lnTo>
                  <a:pt x="2099114" y="0"/>
                </a:lnTo>
                <a:lnTo>
                  <a:pt x="2099114" y="188157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687D1-DEEC-0D27-460D-55E0B54B658E}"/>
              </a:ext>
            </a:extLst>
          </p:cNvPr>
          <p:cNvGrpSpPr/>
          <p:nvPr/>
        </p:nvGrpSpPr>
        <p:grpSpPr>
          <a:xfrm>
            <a:off x="645126" y="3013044"/>
            <a:ext cx="16499875" cy="2568772"/>
            <a:chOff x="7228200" y="31389"/>
            <a:chExt cx="16499875" cy="2568772"/>
          </a:xfrm>
          <a:solidFill>
            <a:schemeClr val="bg1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3C84184-2AE4-1C43-C9E8-91109E23E299}"/>
                </a:ext>
              </a:extLst>
            </p:cNvPr>
            <p:cNvSpPr/>
            <p:nvPr/>
          </p:nvSpPr>
          <p:spPr>
            <a:xfrm>
              <a:off x="7228200" y="717281"/>
              <a:ext cx="1371600" cy="1318000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4" name="Plaque 33">
              <a:extLst>
                <a:ext uri="{FF2B5EF4-FFF2-40B4-BE49-F238E27FC236}">
                  <a16:creationId xmlns:a16="http://schemas.microsoft.com/office/drawing/2014/main" id="{96152591-7208-E5E6-A1F4-D71668BB1E48}"/>
                </a:ext>
              </a:extLst>
            </p:cNvPr>
            <p:cNvSpPr/>
            <p:nvPr/>
          </p:nvSpPr>
          <p:spPr>
            <a:xfrm>
              <a:off x="8934243" y="31389"/>
              <a:ext cx="14793832" cy="2568772"/>
            </a:xfrm>
            <a:prstGeom prst="plaque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1: </a:t>
              </a:r>
              <a:r>
                <a:rPr lang="vi-VN" sz="44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sẻ về những nhiệm vụ được giao</a:t>
              </a:r>
              <a:endParaRPr lang="en-US" sz="4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B23BBB4-3FF7-CF18-3BA7-BDCBF7FF46B5}"/>
              </a:ext>
            </a:extLst>
          </p:cNvPr>
          <p:cNvGrpSpPr/>
          <p:nvPr/>
        </p:nvGrpSpPr>
        <p:grpSpPr>
          <a:xfrm>
            <a:off x="645126" y="6301030"/>
            <a:ext cx="16499874" cy="2568772"/>
            <a:chOff x="7248712" y="-154312"/>
            <a:chExt cx="16499874" cy="2568772"/>
          </a:xfrm>
          <a:solidFill>
            <a:schemeClr val="bg1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086B912-7FFE-0D02-1404-7AF85F05BDF2}"/>
                </a:ext>
              </a:extLst>
            </p:cNvPr>
            <p:cNvSpPr/>
            <p:nvPr/>
          </p:nvSpPr>
          <p:spPr>
            <a:xfrm>
              <a:off x="7248712" y="471074"/>
              <a:ext cx="1371600" cy="1318000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7" name="Plaque 36">
              <a:extLst>
                <a:ext uri="{FF2B5EF4-FFF2-40B4-BE49-F238E27FC236}">
                  <a16:creationId xmlns:a16="http://schemas.microsoft.com/office/drawing/2014/main" id="{56D0EAE4-6E64-7236-BE43-7A0F6558AD76}"/>
                </a:ext>
              </a:extLst>
            </p:cNvPr>
            <p:cNvSpPr/>
            <p:nvPr/>
          </p:nvSpPr>
          <p:spPr>
            <a:xfrm>
              <a:off x="8938425" y="-154312"/>
              <a:ext cx="14810161" cy="2568772"/>
            </a:xfrm>
            <a:prstGeom prst="plaque">
              <a:avLst/>
            </a:prstGeom>
            <a:grp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2: Lập kế hoạch rèn luyện tính tự lực thực hiện nhiệm vụ</a:t>
              </a:r>
              <a:endParaRPr lang="en-US" sz="4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5652DB-EA95-157D-2AFF-54F351FDDD8C}"/>
              </a:ext>
            </a:extLst>
          </p:cNvPr>
          <p:cNvGrpSpPr/>
          <p:nvPr/>
        </p:nvGrpSpPr>
        <p:grpSpPr>
          <a:xfrm>
            <a:off x="-1905000" y="408625"/>
            <a:ext cx="13106400" cy="1618311"/>
            <a:chOff x="3467284" y="286730"/>
            <a:chExt cx="13106400" cy="1618311"/>
          </a:xfrm>
        </p:grpSpPr>
        <p:grpSp>
          <p:nvGrpSpPr>
            <p:cNvPr id="39" name="Group 18">
              <a:extLst>
                <a:ext uri="{FF2B5EF4-FFF2-40B4-BE49-F238E27FC236}">
                  <a16:creationId xmlns:a16="http://schemas.microsoft.com/office/drawing/2014/main" id="{1EB49E73-69AB-F1AA-DA3C-76A9D7DBFC30}"/>
                </a:ext>
              </a:extLst>
            </p:cNvPr>
            <p:cNvGrpSpPr/>
            <p:nvPr/>
          </p:nvGrpSpPr>
          <p:grpSpPr>
            <a:xfrm>
              <a:off x="3467284" y="286730"/>
              <a:ext cx="13106400" cy="1618311"/>
              <a:chOff x="0" y="-38100"/>
              <a:chExt cx="3576826" cy="482274"/>
            </a:xfrm>
          </p:grpSpPr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E4474D2A-1B54-169C-AB88-C2726FBD3C41}"/>
                  </a:ext>
                </a:extLst>
              </p:cNvPr>
              <p:cNvSpPr/>
              <p:nvPr/>
            </p:nvSpPr>
            <p:spPr>
              <a:xfrm>
                <a:off x="203200" y="-326"/>
                <a:ext cx="3373626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20">
                <a:extLst>
                  <a:ext uri="{FF2B5EF4-FFF2-40B4-BE49-F238E27FC236}">
                    <a16:creationId xmlns:a16="http://schemas.microsoft.com/office/drawing/2014/main" id="{B528A278-BF30-CC72-0EA4-A21277D693D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0963E2-B722-E7D5-A9F0-35B34D68D9B7}"/>
                </a:ext>
              </a:extLst>
            </p:cNvPr>
            <p:cNvSpPr txBox="1"/>
            <p:nvPr/>
          </p:nvSpPr>
          <p:spPr>
            <a:xfrm>
              <a:off x="5524684" y="659231"/>
              <a:ext cx="9311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443" y="1300304"/>
            <a:ext cx="15259114" cy="7686392"/>
            <a:chOff x="0" y="0"/>
            <a:chExt cx="4018861" cy="2024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8861" cy="2024400"/>
            </a:xfrm>
            <a:custGeom>
              <a:avLst/>
              <a:gdLst/>
              <a:ahLst/>
              <a:cxnLst/>
              <a:rect l="l" t="t" r="r" b="b"/>
              <a:pathLst>
                <a:path w="4018861" h="2024400">
                  <a:moveTo>
                    <a:pt x="25876" y="0"/>
                  </a:moveTo>
                  <a:lnTo>
                    <a:pt x="3992986" y="0"/>
                  </a:lnTo>
                  <a:cubicBezTo>
                    <a:pt x="4007276" y="0"/>
                    <a:pt x="4018861" y="11585"/>
                    <a:pt x="4018861" y="25876"/>
                  </a:cubicBezTo>
                  <a:lnTo>
                    <a:pt x="4018861" y="1998524"/>
                  </a:lnTo>
                  <a:cubicBezTo>
                    <a:pt x="4018861" y="2012815"/>
                    <a:pt x="4007276" y="2024400"/>
                    <a:pt x="3992986" y="2024400"/>
                  </a:cubicBezTo>
                  <a:lnTo>
                    <a:pt x="25876" y="2024400"/>
                  </a:lnTo>
                  <a:cubicBezTo>
                    <a:pt x="11585" y="2024400"/>
                    <a:pt x="0" y="2012815"/>
                    <a:pt x="0" y="1998524"/>
                  </a:cubicBezTo>
                  <a:lnTo>
                    <a:pt x="0" y="25876"/>
                  </a:lnTo>
                  <a:cubicBezTo>
                    <a:pt x="0" y="11585"/>
                    <a:pt x="11585" y="0"/>
                    <a:pt x="258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4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1314956">
            <a:off x="15431388" y="483983"/>
            <a:ext cx="2298760" cy="2554526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77523" flipH="1">
            <a:off x="692983" y="7516544"/>
            <a:ext cx="2377356" cy="2470484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3823024" y="0"/>
                </a:moveTo>
                <a:lnTo>
                  <a:pt x="0" y="0"/>
                </a:lnTo>
                <a:lnTo>
                  <a:pt x="0" y="4114800"/>
                </a:lnTo>
                <a:lnTo>
                  <a:pt x="3823024" y="4114800"/>
                </a:lnTo>
                <a:lnTo>
                  <a:pt x="38230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-1216804"/>
            <a:ext cx="2386346" cy="5292300"/>
          </a:xfrm>
          <a:custGeom>
            <a:avLst/>
            <a:gdLst/>
            <a:ahLst/>
            <a:cxnLst/>
            <a:rect l="l" t="t" r="r" b="b"/>
            <a:pathLst>
              <a:path w="2386346" h="5292300">
                <a:moveTo>
                  <a:pt x="0" y="0"/>
                </a:moveTo>
                <a:lnTo>
                  <a:pt x="2386346" y="0"/>
                </a:lnTo>
                <a:lnTo>
                  <a:pt x="2386346" y="5292300"/>
                </a:lnTo>
                <a:lnTo>
                  <a:pt x="0" y="529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V="1">
            <a:off x="16244190" y="6686550"/>
            <a:ext cx="2386346" cy="5292300"/>
          </a:xfrm>
          <a:custGeom>
            <a:avLst/>
            <a:gdLst/>
            <a:ahLst/>
            <a:cxnLst/>
            <a:rect l="l" t="t" r="r" b="b"/>
            <a:pathLst>
              <a:path w="2386346" h="5292300">
                <a:moveTo>
                  <a:pt x="0" y="5292300"/>
                </a:moveTo>
                <a:lnTo>
                  <a:pt x="2386346" y="5292300"/>
                </a:lnTo>
                <a:lnTo>
                  <a:pt x="2386346" y="0"/>
                </a:lnTo>
                <a:lnTo>
                  <a:pt x="0" y="0"/>
                </a:lnTo>
                <a:lnTo>
                  <a:pt x="0" y="52923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B689561C-CEF7-BD7A-9CC0-A165D156C11A}"/>
              </a:ext>
            </a:extLst>
          </p:cNvPr>
          <p:cNvSpPr txBox="1"/>
          <p:nvPr/>
        </p:nvSpPr>
        <p:spPr>
          <a:xfrm>
            <a:off x="2503375" y="2989868"/>
            <a:ext cx="13281250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en-US" sz="66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66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660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SẺ VỀ NHỮNG NHIỆM VỤ ĐƯỢC GIAO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194350" y="-48986"/>
            <a:ext cx="3250035" cy="2503048"/>
          </a:xfrm>
          <a:custGeom>
            <a:avLst/>
            <a:gdLst/>
            <a:ahLst/>
            <a:cxnLst/>
            <a:rect l="l" t="t" r="r" b="b"/>
            <a:pathLst>
              <a:path w="4393650" h="5143500">
                <a:moveTo>
                  <a:pt x="4393650" y="0"/>
                </a:moveTo>
                <a:lnTo>
                  <a:pt x="0" y="0"/>
                </a:lnTo>
                <a:lnTo>
                  <a:pt x="0" y="5143500"/>
                </a:lnTo>
                <a:lnTo>
                  <a:pt x="4393650" y="5143500"/>
                </a:lnTo>
                <a:lnTo>
                  <a:pt x="43936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FEE90368-5928-D589-5E3A-D0B211520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47153">
            <a:off x="16382010" y="-1024736"/>
            <a:ext cx="1051149" cy="2603465"/>
          </a:xfrm>
          <a:prstGeom prst="rect">
            <a:avLst/>
          </a:prstGeom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9F6745E6-42AC-A8A8-513F-100A7DAF8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7452">
            <a:off x="573812" y="465898"/>
            <a:ext cx="8771981" cy="1026994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D5B10307-DEEB-C7FD-8831-79A61B71D591}"/>
              </a:ext>
            </a:extLst>
          </p:cNvPr>
          <p:cNvGrpSpPr/>
          <p:nvPr/>
        </p:nvGrpSpPr>
        <p:grpSpPr>
          <a:xfrm>
            <a:off x="272111" y="419100"/>
            <a:ext cx="6827420" cy="1157110"/>
            <a:chOff x="203132" y="534842"/>
            <a:chExt cx="6827420" cy="1157110"/>
          </a:xfrm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6EADDF0E-4E9A-4B69-F319-C3E3A46396D6}"/>
                </a:ext>
              </a:extLst>
            </p:cNvPr>
            <p:cNvGrpSpPr/>
            <p:nvPr/>
          </p:nvGrpSpPr>
          <p:grpSpPr>
            <a:xfrm rot="-143938">
              <a:off x="203132" y="534842"/>
              <a:ext cx="6827420" cy="1157110"/>
              <a:chOff x="0" y="0"/>
              <a:chExt cx="5761308" cy="848774"/>
            </a:xfrm>
          </p:grpSpPr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36D09CB7-817C-04A4-EC94-C01A5E0030C9}"/>
                  </a:ext>
                </a:extLst>
              </p:cNvPr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29F8A91-F4A1-2E3B-0EF9-6DD8B29F1282}"/>
                </a:ext>
              </a:extLst>
            </p:cNvPr>
            <p:cNvSpPr txBox="1"/>
            <p:nvPr/>
          </p:nvSpPr>
          <p:spPr>
            <a:xfrm rot="21459337">
              <a:off x="546080" y="729751"/>
              <a:ext cx="6141524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spc="17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 CẦU</a:t>
              </a:r>
              <a:endParaRPr lang="en-US" sz="4800" b="1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Freeform 5">
            <a:extLst>
              <a:ext uri="{FF2B5EF4-FFF2-40B4-BE49-F238E27FC236}">
                <a16:creationId xmlns:a16="http://schemas.microsoft.com/office/drawing/2014/main" id="{EC5037D1-B8FC-B98F-51E0-A69D388B3D60}"/>
              </a:ext>
            </a:extLst>
          </p:cNvPr>
          <p:cNvSpPr/>
          <p:nvPr/>
        </p:nvSpPr>
        <p:spPr>
          <a:xfrm>
            <a:off x="9296326" y="2005628"/>
            <a:ext cx="8382074" cy="6275743"/>
          </a:xfrm>
          <a:custGeom>
            <a:avLst/>
            <a:gdLst/>
            <a:ahLst/>
            <a:cxnLst/>
            <a:rect l="l" t="t" r="r" b="b"/>
            <a:pathLst>
              <a:path w="2140210" h="1544802">
                <a:moveTo>
                  <a:pt x="48589" y="0"/>
                </a:moveTo>
                <a:lnTo>
                  <a:pt x="2091622" y="0"/>
                </a:lnTo>
                <a:cubicBezTo>
                  <a:pt x="2104508" y="0"/>
                  <a:pt x="2116867" y="5119"/>
                  <a:pt x="2125979" y="14231"/>
                </a:cubicBezTo>
                <a:cubicBezTo>
                  <a:pt x="2135091" y="23343"/>
                  <a:pt x="2140210" y="35702"/>
                  <a:pt x="2140210" y="48589"/>
                </a:cubicBezTo>
                <a:lnTo>
                  <a:pt x="2140210" y="1496213"/>
                </a:lnTo>
                <a:cubicBezTo>
                  <a:pt x="2140210" y="1509099"/>
                  <a:pt x="2135091" y="1521458"/>
                  <a:pt x="2125979" y="1530570"/>
                </a:cubicBezTo>
                <a:cubicBezTo>
                  <a:pt x="2116867" y="1539682"/>
                  <a:pt x="2104508" y="1544802"/>
                  <a:pt x="2091622" y="1544802"/>
                </a:cubicBezTo>
                <a:lnTo>
                  <a:pt x="48589" y="1544802"/>
                </a:lnTo>
                <a:cubicBezTo>
                  <a:pt x="35702" y="1544802"/>
                  <a:pt x="23343" y="1539682"/>
                  <a:pt x="14231" y="1530570"/>
                </a:cubicBezTo>
                <a:cubicBezTo>
                  <a:pt x="5119" y="1521458"/>
                  <a:pt x="0" y="1509099"/>
                  <a:pt x="0" y="1496213"/>
                </a:cubicBezTo>
                <a:lnTo>
                  <a:pt x="0" y="48589"/>
                </a:lnTo>
                <a:cubicBezTo>
                  <a:pt x="0" y="35702"/>
                  <a:pt x="5119" y="23343"/>
                  <a:pt x="14231" y="14231"/>
                </a:cubicBezTo>
                <a:cubicBezTo>
                  <a:pt x="23343" y="5119"/>
                  <a:pt x="35702" y="0"/>
                  <a:pt x="48589" y="0"/>
                </a:cubicBezTo>
                <a:close/>
              </a:path>
            </a:pathLst>
          </a:custGeom>
          <a:solidFill>
            <a:srgbClr val="FFFEFD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BAF1DC-33AB-BC8E-04E7-9068D7FED56E}"/>
              </a:ext>
            </a:extLst>
          </p:cNvPr>
          <p:cNvSpPr txBox="1"/>
          <p:nvPr/>
        </p:nvSpPr>
        <p:spPr>
          <a:xfrm>
            <a:off x="10031189" y="2620917"/>
            <a:ext cx="6912347" cy="504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nhận </a:t>
            </a:r>
            <a:r>
              <a:rPr lang="vi-VN" sz="44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“bông hoa lao động” </a:t>
            </a: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GV và ghi những nhiệm vụ mình được phân công làm ở trường vào bông hoa.</a:t>
            </a:r>
          </a:p>
        </p:txBody>
      </p:sp>
      <p:pic>
        <p:nvPicPr>
          <p:cNvPr id="60" name="Picture 35">
            <a:extLst>
              <a:ext uri="{FF2B5EF4-FFF2-40B4-BE49-F238E27FC236}">
                <a16:creationId xmlns:a16="http://schemas.microsoft.com/office/drawing/2014/main" id="{FAF56369-9F2C-D6FB-943D-6B2322C407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52001">
            <a:off x="9081167" y="7914761"/>
            <a:ext cx="649939" cy="82663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7BE7255-885A-159C-3CF2-289B233C39C8}"/>
              </a:ext>
            </a:extLst>
          </p:cNvPr>
          <p:cNvGrpSpPr/>
          <p:nvPr/>
        </p:nvGrpSpPr>
        <p:grpSpPr>
          <a:xfrm>
            <a:off x="1265420" y="2588260"/>
            <a:ext cx="6001893" cy="6466107"/>
            <a:chOff x="2968042" y="208759"/>
            <a:chExt cx="6001893" cy="6466107"/>
          </a:xfrm>
        </p:grpSpPr>
        <p:grpSp>
          <p:nvGrpSpPr>
            <p:cNvPr id="66" name="Picture 12">
              <a:extLst>
                <a:ext uri="{FF2B5EF4-FFF2-40B4-BE49-F238E27FC236}">
                  <a16:creationId xmlns:a16="http://schemas.microsoft.com/office/drawing/2014/main" id="{464F342E-10F1-04CF-FADA-8B77091F51AF}"/>
                </a:ext>
              </a:extLst>
            </p:cNvPr>
            <p:cNvGrpSpPr/>
            <p:nvPr/>
          </p:nvGrpSpPr>
          <p:grpSpPr>
            <a:xfrm>
              <a:off x="2968042" y="208759"/>
              <a:ext cx="6001893" cy="6466107"/>
              <a:chOff x="6014043" y="2988368"/>
              <a:chExt cx="6001893" cy="6466107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2C979202-F40E-54CF-8A69-6D27AF91B93C}"/>
                  </a:ext>
                </a:extLst>
              </p:cNvPr>
              <p:cNvSpPr/>
              <p:nvPr/>
            </p:nvSpPr>
            <p:spPr>
              <a:xfrm>
                <a:off x="7881226" y="6177593"/>
                <a:ext cx="2277052" cy="3276882"/>
              </a:xfrm>
              <a:custGeom>
                <a:avLst/>
                <a:gdLst>
                  <a:gd name="connsiteX0" fmla="*/ 13051 w 2277052"/>
                  <a:gd name="connsiteY0" fmla="*/ 2336846 h 3276882"/>
                  <a:gd name="connsiteX1" fmla="*/ 1086317 w 2277052"/>
                  <a:gd name="connsiteY1" fmla="*/ 0 h 3276882"/>
                  <a:gd name="connsiteX2" fmla="*/ 1190736 w 2277052"/>
                  <a:gd name="connsiteY2" fmla="*/ 0 h 3276882"/>
                  <a:gd name="connsiteX3" fmla="*/ 2264002 w 2277052"/>
                  <a:gd name="connsiteY3" fmla="*/ 2336846 h 3276882"/>
                  <a:gd name="connsiteX4" fmla="*/ 1138527 w 2277052"/>
                  <a:gd name="connsiteY4" fmla="*/ 3276883 h 3276882"/>
                  <a:gd name="connsiteX5" fmla="*/ 13051 w 2277052"/>
                  <a:gd name="connsiteY5" fmla="*/ 2336846 h 327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7052" h="3276882">
                    <a:moveTo>
                      <a:pt x="13051" y="2336846"/>
                    </a:moveTo>
                    <a:cubicBezTo>
                      <a:pt x="150490" y="1709028"/>
                      <a:pt x="1086317" y="0"/>
                      <a:pt x="1086317" y="0"/>
                    </a:cubicBezTo>
                    <a:lnTo>
                      <a:pt x="1190736" y="0"/>
                    </a:lnTo>
                    <a:cubicBezTo>
                      <a:pt x="1190736" y="0"/>
                      <a:pt x="2126845" y="1709028"/>
                      <a:pt x="2264002" y="2336846"/>
                    </a:cubicBezTo>
                    <a:cubicBezTo>
                      <a:pt x="2374913" y="2844060"/>
                      <a:pt x="1759965" y="3276883"/>
                      <a:pt x="1138527" y="3276883"/>
                    </a:cubicBezTo>
                    <a:cubicBezTo>
                      <a:pt x="517088" y="3276883"/>
                      <a:pt x="-97860" y="2844060"/>
                      <a:pt x="13051" y="2336846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D0DAE14-2E1F-2E73-8ABE-4A8508269D2B}"/>
                  </a:ext>
                </a:extLst>
              </p:cNvPr>
              <p:cNvSpPr/>
              <p:nvPr/>
            </p:nvSpPr>
            <p:spPr>
              <a:xfrm>
                <a:off x="7881226" y="2988368"/>
                <a:ext cx="2277052" cy="3277023"/>
              </a:xfrm>
              <a:custGeom>
                <a:avLst/>
                <a:gdLst>
                  <a:gd name="connsiteX0" fmla="*/ 2264002 w 2277052"/>
                  <a:gd name="connsiteY0" fmla="*/ 940177 h 3277023"/>
                  <a:gd name="connsiteX1" fmla="*/ 1190736 w 2277052"/>
                  <a:gd name="connsiteY1" fmla="*/ 3277024 h 3277023"/>
                  <a:gd name="connsiteX2" fmla="*/ 1086317 w 2277052"/>
                  <a:gd name="connsiteY2" fmla="*/ 3277024 h 3277023"/>
                  <a:gd name="connsiteX3" fmla="*/ 13051 w 2277052"/>
                  <a:gd name="connsiteY3" fmla="*/ 940177 h 3277023"/>
                  <a:gd name="connsiteX4" fmla="*/ 1138527 w 2277052"/>
                  <a:gd name="connsiteY4" fmla="*/ 0 h 3277023"/>
                  <a:gd name="connsiteX5" fmla="*/ 2264002 w 2277052"/>
                  <a:gd name="connsiteY5" fmla="*/ 940177 h 327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7052" h="3277023">
                    <a:moveTo>
                      <a:pt x="2264002" y="940177"/>
                    </a:moveTo>
                    <a:cubicBezTo>
                      <a:pt x="2126845" y="1567995"/>
                      <a:pt x="1190736" y="3277024"/>
                      <a:pt x="1190736" y="3277024"/>
                    </a:cubicBezTo>
                    <a:lnTo>
                      <a:pt x="1086317" y="3277024"/>
                    </a:lnTo>
                    <a:cubicBezTo>
                      <a:pt x="1086317" y="3277024"/>
                      <a:pt x="150490" y="1567995"/>
                      <a:pt x="13051" y="940177"/>
                    </a:cubicBezTo>
                    <a:cubicBezTo>
                      <a:pt x="-97860" y="432963"/>
                      <a:pt x="517088" y="0"/>
                      <a:pt x="1138527" y="0"/>
                    </a:cubicBezTo>
                    <a:cubicBezTo>
                      <a:pt x="1759965" y="0"/>
                      <a:pt x="2374913" y="432963"/>
                      <a:pt x="2264002" y="940177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76CF422-7A9D-9113-7B4C-FCCCB55E279A}"/>
                  </a:ext>
                </a:extLst>
              </p:cNvPr>
              <p:cNvSpPr/>
              <p:nvPr/>
            </p:nvSpPr>
            <p:spPr>
              <a:xfrm>
                <a:off x="8914487" y="6222056"/>
                <a:ext cx="3093776" cy="2256538"/>
              </a:xfrm>
              <a:custGeom>
                <a:avLst/>
                <a:gdLst>
                  <a:gd name="connsiteX0" fmla="*/ 1580407 w 3093776"/>
                  <a:gd name="connsiteY0" fmla="*/ 2126072 h 2256538"/>
                  <a:gd name="connsiteX1" fmla="*/ 0 w 3093776"/>
                  <a:gd name="connsiteY1" fmla="*/ 96653 h 2256538"/>
                  <a:gd name="connsiteX2" fmla="*/ 47977 w 3093776"/>
                  <a:gd name="connsiteY2" fmla="*/ 4227 h 2256538"/>
                  <a:gd name="connsiteX3" fmla="*/ 2619525 w 3093776"/>
                  <a:gd name="connsiteY3" fmla="*/ 132158 h 2256538"/>
                  <a:gd name="connsiteX4" fmla="*/ 2935324 w 3093776"/>
                  <a:gd name="connsiteY4" fmla="*/ 1563064 h 2256538"/>
                  <a:gd name="connsiteX5" fmla="*/ 1580407 w 3093776"/>
                  <a:gd name="connsiteY5" fmla="*/ 2126072 h 225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3776" h="2256538">
                    <a:moveTo>
                      <a:pt x="1580407" y="2126072"/>
                    </a:moveTo>
                    <a:cubicBezTo>
                      <a:pt x="1085965" y="1714383"/>
                      <a:pt x="0" y="96653"/>
                      <a:pt x="0" y="96653"/>
                    </a:cubicBezTo>
                    <a:lnTo>
                      <a:pt x="47977" y="4227"/>
                    </a:lnTo>
                    <a:cubicBezTo>
                      <a:pt x="47977" y="4227"/>
                      <a:pt x="1998368" y="-36068"/>
                      <a:pt x="2619525" y="132158"/>
                    </a:cubicBezTo>
                    <a:cubicBezTo>
                      <a:pt x="3121304" y="267979"/>
                      <a:pt x="3222055" y="1012737"/>
                      <a:pt x="2935324" y="1563064"/>
                    </a:cubicBezTo>
                    <a:cubicBezTo>
                      <a:pt x="2648310" y="2113673"/>
                      <a:pt x="1979742" y="2458578"/>
                      <a:pt x="1580407" y="2126072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6983D55-3884-2CA3-60DF-AB7DD2D3107C}"/>
                  </a:ext>
                </a:extLst>
              </p:cNvPr>
              <p:cNvSpPr/>
              <p:nvPr/>
            </p:nvSpPr>
            <p:spPr>
              <a:xfrm>
                <a:off x="6031168" y="6222056"/>
                <a:ext cx="3094131" cy="2256538"/>
              </a:xfrm>
              <a:custGeom>
                <a:avLst/>
                <a:gdLst>
                  <a:gd name="connsiteX0" fmla="*/ 1513442 w 3094131"/>
                  <a:gd name="connsiteY0" fmla="*/ 2126072 h 2256538"/>
                  <a:gd name="connsiteX1" fmla="*/ 3094132 w 3094131"/>
                  <a:gd name="connsiteY1" fmla="*/ 96653 h 2256538"/>
                  <a:gd name="connsiteX2" fmla="*/ 3045873 w 3094131"/>
                  <a:gd name="connsiteY2" fmla="*/ 4227 h 2256538"/>
                  <a:gd name="connsiteX3" fmla="*/ 474325 w 3094131"/>
                  <a:gd name="connsiteY3" fmla="*/ 132158 h 2256538"/>
                  <a:gd name="connsiteX4" fmla="*/ 158525 w 3094131"/>
                  <a:gd name="connsiteY4" fmla="*/ 1563064 h 2256538"/>
                  <a:gd name="connsiteX5" fmla="*/ 1513442 w 3094131"/>
                  <a:gd name="connsiteY5" fmla="*/ 2126072 h 225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4131" h="2256538">
                    <a:moveTo>
                      <a:pt x="1513442" y="2126072"/>
                    </a:moveTo>
                    <a:cubicBezTo>
                      <a:pt x="2007884" y="1714383"/>
                      <a:pt x="3094132" y="96653"/>
                      <a:pt x="3094132" y="96653"/>
                    </a:cubicBezTo>
                    <a:lnTo>
                      <a:pt x="3045873" y="4227"/>
                    </a:lnTo>
                    <a:cubicBezTo>
                      <a:pt x="3045873" y="4227"/>
                      <a:pt x="1095763" y="-36068"/>
                      <a:pt x="474325" y="132158"/>
                    </a:cubicBezTo>
                    <a:cubicBezTo>
                      <a:pt x="-27737" y="267979"/>
                      <a:pt x="-128206" y="1012737"/>
                      <a:pt x="158525" y="1563064"/>
                    </a:cubicBezTo>
                    <a:cubicBezTo>
                      <a:pt x="445539" y="2113673"/>
                      <a:pt x="1114107" y="2458578"/>
                      <a:pt x="1513442" y="2126072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223BF2C-237E-A33D-F0FA-2B33294F2293}"/>
                  </a:ext>
                </a:extLst>
              </p:cNvPr>
              <p:cNvSpPr/>
              <p:nvPr/>
            </p:nvSpPr>
            <p:spPr>
              <a:xfrm>
                <a:off x="8969801" y="3988278"/>
                <a:ext cx="3046135" cy="2354100"/>
              </a:xfrm>
              <a:custGeom>
                <a:avLst/>
                <a:gdLst>
                  <a:gd name="connsiteX0" fmla="*/ 2613598 w 3046135"/>
                  <a:gd name="connsiteY0" fmla="*/ 2085559 h 2354100"/>
                  <a:gd name="connsiteX1" fmla="*/ 53057 w 3046135"/>
                  <a:gd name="connsiteY1" fmla="*/ 2354100 h 2354100"/>
                  <a:gd name="connsiteX2" fmla="*/ 0 w 3046135"/>
                  <a:gd name="connsiteY2" fmla="*/ 2264493 h 2354100"/>
                  <a:gd name="connsiteX3" fmla="*/ 1466675 w 3046135"/>
                  <a:gd name="connsiteY3" fmla="*/ 151665 h 2354100"/>
                  <a:gd name="connsiteX4" fmla="*/ 2850378 w 3046135"/>
                  <a:gd name="connsiteY4" fmla="*/ 639436 h 2354100"/>
                  <a:gd name="connsiteX5" fmla="*/ 2613598 w 3046135"/>
                  <a:gd name="connsiteY5" fmla="*/ 2085559 h 23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6135" h="2354100">
                    <a:moveTo>
                      <a:pt x="2613598" y="2085559"/>
                    </a:moveTo>
                    <a:cubicBezTo>
                      <a:pt x="2002602" y="2287317"/>
                      <a:pt x="53057" y="2354100"/>
                      <a:pt x="53057" y="2354100"/>
                    </a:cubicBezTo>
                    <a:lnTo>
                      <a:pt x="0" y="2264493"/>
                    </a:lnTo>
                    <a:cubicBezTo>
                      <a:pt x="0" y="2264493"/>
                      <a:pt x="995374" y="589560"/>
                      <a:pt x="1466675" y="151665"/>
                    </a:cubicBezTo>
                    <a:cubicBezTo>
                      <a:pt x="1847383" y="-202257"/>
                      <a:pt x="2533732" y="105453"/>
                      <a:pt x="2850378" y="639436"/>
                    </a:cubicBezTo>
                    <a:cubicBezTo>
                      <a:pt x="3167023" y="1173138"/>
                      <a:pt x="3107476" y="1922405"/>
                      <a:pt x="2613598" y="2085559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BD5DA20-72A9-B765-6B08-C7BE06105483}"/>
                  </a:ext>
                </a:extLst>
              </p:cNvPr>
              <p:cNvSpPr/>
              <p:nvPr/>
            </p:nvSpPr>
            <p:spPr>
              <a:xfrm>
                <a:off x="6014043" y="3950178"/>
                <a:ext cx="3046135" cy="2354100"/>
              </a:xfrm>
              <a:custGeom>
                <a:avLst/>
                <a:gdLst>
                  <a:gd name="connsiteX0" fmla="*/ 432537 w 3046135"/>
                  <a:gd name="connsiteY0" fmla="*/ 2085559 h 2354100"/>
                  <a:gd name="connsiteX1" fmla="*/ 2993079 w 3046135"/>
                  <a:gd name="connsiteY1" fmla="*/ 2354100 h 2354100"/>
                  <a:gd name="connsiteX2" fmla="*/ 3046135 w 3046135"/>
                  <a:gd name="connsiteY2" fmla="*/ 2264493 h 2354100"/>
                  <a:gd name="connsiteX3" fmla="*/ 1579461 w 3046135"/>
                  <a:gd name="connsiteY3" fmla="*/ 151665 h 2354100"/>
                  <a:gd name="connsiteX4" fmla="*/ 195758 w 3046135"/>
                  <a:gd name="connsiteY4" fmla="*/ 639436 h 2354100"/>
                  <a:gd name="connsiteX5" fmla="*/ 432537 w 3046135"/>
                  <a:gd name="connsiteY5" fmla="*/ 2085559 h 23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6135" h="2354100">
                    <a:moveTo>
                      <a:pt x="432537" y="2085559"/>
                    </a:moveTo>
                    <a:cubicBezTo>
                      <a:pt x="1043533" y="2287317"/>
                      <a:pt x="2993079" y="2354100"/>
                      <a:pt x="2993079" y="2354100"/>
                    </a:cubicBezTo>
                    <a:lnTo>
                      <a:pt x="3046135" y="2264493"/>
                    </a:lnTo>
                    <a:cubicBezTo>
                      <a:pt x="3046135" y="2264493"/>
                      <a:pt x="2050761" y="589560"/>
                      <a:pt x="1579461" y="151665"/>
                    </a:cubicBezTo>
                    <a:cubicBezTo>
                      <a:pt x="1199035" y="-202257"/>
                      <a:pt x="512404" y="105453"/>
                      <a:pt x="195758" y="639436"/>
                    </a:cubicBezTo>
                    <a:cubicBezTo>
                      <a:pt x="-120888" y="1173138"/>
                      <a:pt x="-61340" y="1922405"/>
                      <a:pt x="432537" y="2085559"/>
                    </a:cubicBezTo>
                  </a:path>
                </a:pathLst>
              </a:custGeom>
              <a:solidFill>
                <a:srgbClr val="FFCC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BA93928-9588-09B4-B1A7-050F7E55FF7D}"/>
                  </a:ext>
                </a:extLst>
              </p:cNvPr>
              <p:cNvSpPr/>
              <p:nvPr/>
            </p:nvSpPr>
            <p:spPr>
              <a:xfrm>
                <a:off x="8065592" y="5353376"/>
                <a:ext cx="1737360" cy="1737360"/>
              </a:xfrm>
              <a:custGeom>
                <a:avLst/>
                <a:gdLst>
                  <a:gd name="connsiteX0" fmla="*/ 1277307 w 1277307"/>
                  <a:gd name="connsiteY0" fmla="*/ 637680 h 1275360"/>
                  <a:gd name="connsiteX1" fmla="*/ 638654 w 1277307"/>
                  <a:gd name="connsiteY1" fmla="*/ 1275361 h 1275360"/>
                  <a:gd name="connsiteX2" fmla="*/ 0 w 1277307"/>
                  <a:gd name="connsiteY2" fmla="*/ 637680 h 1275360"/>
                  <a:gd name="connsiteX3" fmla="*/ 638654 w 1277307"/>
                  <a:gd name="connsiteY3" fmla="*/ 0 h 1275360"/>
                  <a:gd name="connsiteX4" fmla="*/ 1277307 w 1277307"/>
                  <a:gd name="connsiteY4" fmla="*/ 637680 h 1275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307" h="1275360">
                    <a:moveTo>
                      <a:pt x="1277307" y="637680"/>
                    </a:moveTo>
                    <a:cubicBezTo>
                      <a:pt x="1277307" y="989912"/>
                      <a:pt x="991423" y="1275361"/>
                      <a:pt x="638654" y="1275361"/>
                    </a:cubicBezTo>
                    <a:cubicBezTo>
                      <a:pt x="285885" y="1275361"/>
                      <a:pt x="0" y="989912"/>
                      <a:pt x="0" y="637680"/>
                    </a:cubicBezTo>
                    <a:cubicBezTo>
                      <a:pt x="0" y="285448"/>
                      <a:pt x="285885" y="0"/>
                      <a:pt x="638654" y="0"/>
                    </a:cubicBezTo>
                    <a:cubicBezTo>
                      <a:pt x="991423" y="0"/>
                      <a:pt x="1277307" y="285448"/>
                      <a:pt x="1277307" y="637680"/>
                    </a:cubicBezTo>
                  </a:path>
                </a:pathLst>
              </a:custGeom>
              <a:solidFill>
                <a:srgbClr val="FFFFCC"/>
              </a:solidFill>
              <a:ln w="2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E401B20-E53A-2CFE-D19E-9AF37D959E19}"/>
                </a:ext>
              </a:extLst>
            </p:cNvPr>
            <p:cNvSpPr txBox="1"/>
            <p:nvPr/>
          </p:nvSpPr>
          <p:spPr>
            <a:xfrm>
              <a:off x="3173102" y="1867748"/>
              <a:ext cx="14741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F9F302C-A4B9-5A4B-77E3-3BE78299A4A8}"/>
                </a:ext>
              </a:extLst>
            </p:cNvPr>
            <p:cNvSpPr txBox="1"/>
            <p:nvPr/>
          </p:nvSpPr>
          <p:spPr>
            <a:xfrm>
              <a:off x="5316526" y="771958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F7F1EC3-3373-57E2-0BEE-415836F08240}"/>
                </a:ext>
              </a:extLst>
            </p:cNvPr>
            <p:cNvSpPr txBox="1"/>
            <p:nvPr/>
          </p:nvSpPr>
          <p:spPr>
            <a:xfrm>
              <a:off x="7335015" y="1993676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B29CAB2-4AFB-29AA-DD5A-F9D03810F70C}"/>
                </a:ext>
              </a:extLst>
            </p:cNvPr>
            <p:cNvSpPr txBox="1"/>
            <p:nvPr/>
          </p:nvSpPr>
          <p:spPr>
            <a:xfrm>
              <a:off x="7231212" y="4124758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99EE801-5FDA-4C4B-A6A8-93FE32BD903C}"/>
                </a:ext>
              </a:extLst>
            </p:cNvPr>
            <p:cNvSpPr txBox="1"/>
            <p:nvPr/>
          </p:nvSpPr>
          <p:spPr>
            <a:xfrm>
              <a:off x="5316526" y="5244967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594E279-6B0C-166C-6579-5D4C9BC5D578}"/>
                </a:ext>
              </a:extLst>
            </p:cNvPr>
            <p:cNvSpPr txBox="1"/>
            <p:nvPr/>
          </p:nvSpPr>
          <p:spPr>
            <a:xfrm>
              <a:off x="3349815" y="4113172"/>
              <a:ext cx="13144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0" y="0"/>
            <a:ext cx="1524000" cy="1447800"/>
          </a:xfrm>
          <a:custGeom>
            <a:avLst/>
            <a:gdLst/>
            <a:ahLst/>
            <a:cxnLst/>
            <a:rect l="l" t="t" r="r" b="b"/>
            <a:pathLst>
              <a:path w="3163977" h="2928117">
                <a:moveTo>
                  <a:pt x="0" y="0"/>
                </a:moveTo>
                <a:lnTo>
                  <a:pt x="3163977" y="0"/>
                </a:lnTo>
                <a:lnTo>
                  <a:pt x="3163977" y="2928117"/>
                </a:lnTo>
                <a:lnTo>
                  <a:pt x="0" y="292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75930" y="156854"/>
            <a:ext cx="1369510" cy="1447800"/>
          </a:xfrm>
          <a:custGeom>
            <a:avLst/>
            <a:gdLst/>
            <a:ahLst/>
            <a:cxnLst/>
            <a:rect l="l" t="t" r="r" b="b"/>
            <a:pathLst>
              <a:path w="3444926" h="3112960">
                <a:moveTo>
                  <a:pt x="0" y="0"/>
                </a:moveTo>
                <a:lnTo>
                  <a:pt x="3444926" y="0"/>
                </a:lnTo>
                <a:lnTo>
                  <a:pt x="3444926" y="3112960"/>
                </a:lnTo>
                <a:lnTo>
                  <a:pt x="0" y="311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FE1FCE98-113E-82FF-5EB9-067B25D8BF41}"/>
              </a:ext>
            </a:extLst>
          </p:cNvPr>
          <p:cNvSpPr/>
          <p:nvPr/>
        </p:nvSpPr>
        <p:spPr>
          <a:xfrm>
            <a:off x="8686800" y="1866900"/>
            <a:ext cx="8839200" cy="3469666"/>
          </a:xfrm>
          <a:prstGeom prst="wedgeRoundRectCallout">
            <a:avLst>
              <a:gd name="adj1" fmla="val -56037"/>
              <a:gd name="adj2" fmla="val 40457"/>
              <a:gd name="adj3" fmla="val 16667"/>
            </a:avLst>
          </a:prstGeom>
          <a:solidFill>
            <a:srgbClr val="EE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bạn xem </a:t>
            </a:r>
            <a:r>
              <a:rPr lang="en-US" sz="3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“bông hoa lao động” 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kể cho bạn nghe về công việc mình đã nhận thực hiện.</a:t>
            </a:r>
            <a:endParaRPr lang="vi-VN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AD6196D7-B430-8A74-8658-B9E954CF0793}"/>
              </a:ext>
            </a:extLst>
          </p:cNvPr>
          <p:cNvSpPr/>
          <p:nvPr/>
        </p:nvSpPr>
        <p:spPr>
          <a:xfrm>
            <a:off x="8686799" y="5802086"/>
            <a:ext cx="8839200" cy="3469667"/>
          </a:xfrm>
          <a:prstGeom prst="wedgeRoundRectCallout">
            <a:avLst>
              <a:gd name="adj1" fmla="val -54597"/>
              <a:gd name="adj2" fmla="val -37664"/>
              <a:gd name="adj3" fmla="val 16667"/>
            </a:avLst>
          </a:prstGeom>
          <a:solidFill>
            <a:srgbClr val="F6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cs typeface="Arial" panose="020B0604020202020204" pitchFamily="34" charset="0"/>
              </a:rPr>
              <a:t>Nêu cảm xúc của em khi được làm công việc đó.</a:t>
            </a:r>
            <a:endParaRPr lang="vi-VN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2F6991-135E-1059-0504-F2212C59CF02}"/>
              </a:ext>
            </a:extLst>
          </p:cNvPr>
          <p:cNvGrpSpPr/>
          <p:nvPr/>
        </p:nvGrpSpPr>
        <p:grpSpPr>
          <a:xfrm>
            <a:off x="762000" y="675008"/>
            <a:ext cx="6934200" cy="4063926"/>
            <a:chOff x="-1484944" y="2044567"/>
            <a:chExt cx="6934200" cy="4063926"/>
          </a:xfrm>
        </p:grpSpPr>
        <p:sp>
          <p:nvSpPr>
            <p:cNvPr id="4" name="Line Callout 1 (Border and Accent Bar) 3">
              <a:extLst>
                <a:ext uri="{FF2B5EF4-FFF2-40B4-BE49-F238E27FC236}">
                  <a16:creationId xmlns:a16="http://schemas.microsoft.com/office/drawing/2014/main" id="{38B8298B-B0CA-5F39-E475-1F80377ACC14}"/>
                </a:ext>
              </a:extLst>
            </p:cNvPr>
            <p:cNvSpPr/>
            <p:nvPr/>
          </p:nvSpPr>
          <p:spPr>
            <a:xfrm>
              <a:off x="-1484944" y="2638827"/>
              <a:ext cx="6934200" cy="3469666"/>
            </a:xfrm>
            <a:prstGeom prst="roundRect">
              <a:avLst/>
            </a:prstGeom>
            <a:solidFill>
              <a:srgbClr val="FFF7DD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chia sẻ với bạn bên cạnh theo hướng dẫn sau: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826F633-E545-A763-91B4-E7533032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605863" y="2044567"/>
              <a:ext cx="752586" cy="773686"/>
            </a:xfrm>
            <a:prstGeom prst="rect">
              <a:avLst/>
            </a:prstGeom>
          </p:spPr>
        </p:pic>
      </p:grpSp>
      <p:pic>
        <p:nvPicPr>
          <p:cNvPr id="7" name="Picture 6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269FA7B3-0295-1A5E-362A-8E03FFE888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5336566"/>
            <a:ext cx="4629150" cy="42754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6651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869</Words>
  <Application>Microsoft Office PowerPoint</Application>
  <PresentationFormat>Custom</PresentationFormat>
  <Paragraphs>87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Courier New</vt:lpstr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Pink Cute Simple Creative Portfolio Presentation</dc:title>
  <dc:creator>FPT SHOP</dc:creator>
  <cp:lastModifiedBy>FPT SHOP</cp:lastModifiedBy>
  <cp:revision>5</cp:revision>
  <dcterms:created xsi:type="dcterms:W3CDTF">2006-08-16T00:00:00Z</dcterms:created>
  <dcterms:modified xsi:type="dcterms:W3CDTF">2025-12-20T13:46:31Z</dcterms:modified>
  <dc:identifier>DAFtv6lOUFw</dc:identifier>
</cp:coreProperties>
</file>