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31"/>
  </p:notesMasterIdLst>
  <p:sldIdLst>
    <p:sldId id="257" r:id="rId2"/>
    <p:sldId id="263" r:id="rId3"/>
    <p:sldId id="294" r:id="rId4"/>
    <p:sldId id="295" r:id="rId5"/>
    <p:sldId id="297" r:id="rId6"/>
    <p:sldId id="298" r:id="rId7"/>
    <p:sldId id="296" r:id="rId8"/>
    <p:sldId id="262" r:id="rId9"/>
    <p:sldId id="258" r:id="rId10"/>
    <p:sldId id="260" r:id="rId11"/>
    <p:sldId id="267" r:id="rId12"/>
    <p:sldId id="266" r:id="rId13"/>
    <p:sldId id="299" r:id="rId14"/>
    <p:sldId id="269" r:id="rId15"/>
    <p:sldId id="265" r:id="rId16"/>
    <p:sldId id="270" r:id="rId17"/>
    <p:sldId id="300" r:id="rId18"/>
    <p:sldId id="301" r:id="rId19"/>
    <p:sldId id="302" r:id="rId20"/>
    <p:sldId id="303" r:id="rId21"/>
    <p:sldId id="304" r:id="rId22"/>
    <p:sldId id="279" r:id="rId23"/>
    <p:sldId id="292" r:id="rId24"/>
    <p:sldId id="305" r:id="rId25"/>
    <p:sldId id="308" r:id="rId26"/>
    <p:sldId id="306" r:id="rId27"/>
    <p:sldId id="307" r:id="rId28"/>
    <p:sldId id="309" r:id="rId29"/>
    <p:sldId id="268"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94439B-4668-4912-98A1-D5DAD983B15C}">
  <a:tblStyle styleId="{B294439B-4668-4912-98A1-D5DAD983B15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1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7"/>
        <p:cNvGrpSpPr/>
        <p:nvPr/>
      </p:nvGrpSpPr>
      <p:grpSpPr>
        <a:xfrm>
          <a:off x="0" y="0"/>
          <a:ext cx="0" cy="0"/>
          <a:chOff x="0" y="0"/>
          <a:chExt cx="0" cy="0"/>
        </a:xfrm>
      </p:grpSpPr>
      <p:sp>
        <p:nvSpPr>
          <p:cNvPr id="2018" name="Google Shape;201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9" name="Google Shape;201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0"/>
        <p:cNvGrpSpPr/>
        <p:nvPr/>
      </p:nvGrpSpPr>
      <p:grpSpPr>
        <a:xfrm>
          <a:off x="0" y="0"/>
          <a:ext cx="0" cy="0"/>
          <a:chOff x="0" y="0"/>
          <a:chExt cx="0" cy="0"/>
        </a:xfrm>
      </p:grpSpPr>
      <p:sp>
        <p:nvSpPr>
          <p:cNvPr id="2151" name="Google Shape;21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2" name="Google Shape;21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3"/>
        <p:cNvGrpSpPr/>
        <p:nvPr/>
      </p:nvGrpSpPr>
      <p:grpSpPr>
        <a:xfrm>
          <a:off x="0" y="0"/>
          <a:ext cx="0" cy="0"/>
          <a:chOff x="0" y="0"/>
          <a:chExt cx="0" cy="0"/>
        </a:xfrm>
      </p:grpSpPr>
      <p:sp>
        <p:nvSpPr>
          <p:cNvPr id="2554" name="Google Shape;2554;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5" name="Google Shape;2555;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2"/>
        <p:cNvGrpSpPr/>
        <p:nvPr/>
      </p:nvGrpSpPr>
      <p:grpSpPr>
        <a:xfrm>
          <a:off x="0" y="0"/>
          <a:ext cx="0" cy="0"/>
          <a:chOff x="0" y="0"/>
          <a:chExt cx="0" cy="0"/>
        </a:xfrm>
      </p:grpSpPr>
      <p:sp>
        <p:nvSpPr>
          <p:cNvPr id="2523" name="Google Shape;2523;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4" name="Google Shape;2524;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2"/>
        <p:cNvGrpSpPr/>
        <p:nvPr/>
      </p:nvGrpSpPr>
      <p:grpSpPr>
        <a:xfrm>
          <a:off x="0" y="0"/>
          <a:ext cx="0" cy="0"/>
          <a:chOff x="0" y="0"/>
          <a:chExt cx="0" cy="0"/>
        </a:xfrm>
      </p:grpSpPr>
      <p:sp>
        <p:nvSpPr>
          <p:cNvPr id="2523" name="Google Shape;2523;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4" name="Google Shape;2524;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7255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7"/>
        <p:cNvGrpSpPr/>
        <p:nvPr/>
      </p:nvGrpSpPr>
      <p:grpSpPr>
        <a:xfrm>
          <a:off x="0" y="0"/>
          <a:ext cx="0" cy="0"/>
          <a:chOff x="0" y="0"/>
          <a:chExt cx="0" cy="0"/>
        </a:xfrm>
      </p:grpSpPr>
      <p:sp>
        <p:nvSpPr>
          <p:cNvPr id="2708" name="Google Shape;2708;g1bafb7898cf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9" name="Google Shape;2709;g1bafb7898cf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3"/>
        <p:cNvGrpSpPr/>
        <p:nvPr/>
      </p:nvGrpSpPr>
      <p:grpSpPr>
        <a:xfrm>
          <a:off x="0" y="0"/>
          <a:ext cx="0" cy="0"/>
          <a:chOff x="0" y="0"/>
          <a:chExt cx="0" cy="0"/>
        </a:xfrm>
      </p:grpSpPr>
      <p:sp>
        <p:nvSpPr>
          <p:cNvPr id="2474" name="Google Shape;2474;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5" name="Google Shape;2475;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4"/>
        <p:cNvGrpSpPr/>
        <p:nvPr/>
      </p:nvGrpSpPr>
      <p:grpSpPr>
        <a:xfrm>
          <a:off x="0" y="0"/>
          <a:ext cx="0" cy="0"/>
          <a:chOff x="0" y="0"/>
          <a:chExt cx="0" cy="0"/>
        </a:xfrm>
      </p:grpSpPr>
      <p:sp>
        <p:nvSpPr>
          <p:cNvPr id="2795" name="Google Shape;2795;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6" name="Google Shape;2796;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4"/>
        <p:cNvGrpSpPr/>
        <p:nvPr/>
      </p:nvGrpSpPr>
      <p:grpSpPr>
        <a:xfrm>
          <a:off x="0" y="0"/>
          <a:ext cx="0" cy="0"/>
          <a:chOff x="0" y="0"/>
          <a:chExt cx="0" cy="0"/>
        </a:xfrm>
      </p:grpSpPr>
      <p:sp>
        <p:nvSpPr>
          <p:cNvPr id="2795" name="Google Shape;2795;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6" name="Google Shape;2796;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0117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4"/>
        <p:cNvGrpSpPr/>
        <p:nvPr/>
      </p:nvGrpSpPr>
      <p:grpSpPr>
        <a:xfrm>
          <a:off x="0" y="0"/>
          <a:ext cx="0" cy="0"/>
          <a:chOff x="0" y="0"/>
          <a:chExt cx="0" cy="0"/>
        </a:xfrm>
      </p:grpSpPr>
      <p:sp>
        <p:nvSpPr>
          <p:cNvPr id="2795" name="Google Shape;2795;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6" name="Google Shape;2796;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8980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4"/>
        <p:cNvGrpSpPr/>
        <p:nvPr/>
      </p:nvGrpSpPr>
      <p:grpSpPr>
        <a:xfrm>
          <a:off x="0" y="0"/>
          <a:ext cx="0" cy="0"/>
          <a:chOff x="0" y="0"/>
          <a:chExt cx="0" cy="0"/>
        </a:xfrm>
      </p:grpSpPr>
      <p:sp>
        <p:nvSpPr>
          <p:cNvPr id="2795" name="Google Shape;2795;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6" name="Google Shape;2796;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507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p:cNvGrpSpPr/>
        <p:nvPr/>
      </p:nvGrpSpPr>
      <p:grpSpPr>
        <a:xfrm>
          <a:off x="0" y="0"/>
          <a:ext cx="0" cy="0"/>
          <a:chOff x="0" y="0"/>
          <a:chExt cx="0" cy="0"/>
        </a:xfrm>
      </p:grpSpPr>
      <p:sp>
        <p:nvSpPr>
          <p:cNvPr id="2319" name="Google Shape;231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0" name="Google Shape;232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4"/>
        <p:cNvGrpSpPr/>
        <p:nvPr/>
      </p:nvGrpSpPr>
      <p:grpSpPr>
        <a:xfrm>
          <a:off x="0" y="0"/>
          <a:ext cx="0" cy="0"/>
          <a:chOff x="0" y="0"/>
          <a:chExt cx="0" cy="0"/>
        </a:xfrm>
      </p:grpSpPr>
      <p:sp>
        <p:nvSpPr>
          <p:cNvPr id="2795" name="Google Shape;2795;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6" name="Google Shape;2796;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4223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4"/>
        <p:cNvGrpSpPr/>
        <p:nvPr/>
      </p:nvGrpSpPr>
      <p:grpSpPr>
        <a:xfrm>
          <a:off x="0" y="0"/>
          <a:ext cx="0" cy="0"/>
          <a:chOff x="0" y="0"/>
          <a:chExt cx="0" cy="0"/>
        </a:xfrm>
      </p:grpSpPr>
      <p:sp>
        <p:nvSpPr>
          <p:cNvPr id="2795" name="Google Shape;2795;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6" name="Google Shape;2796;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4080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6"/>
        <p:cNvGrpSpPr/>
        <p:nvPr/>
      </p:nvGrpSpPr>
      <p:grpSpPr>
        <a:xfrm>
          <a:off x="0" y="0"/>
          <a:ext cx="0" cy="0"/>
          <a:chOff x="0" y="0"/>
          <a:chExt cx="0" cy="0"/>
        </a:xfrm>
      </p:grpSpPr>
      <p:sp>
        <p:nvSpPr>
          <p:cNvPr id="2987" name="Google Shape;2987;g1bafb7898cf_0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8" name="Google Shape;2988;g1bafb7898cf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4"/>
        <p:cNvGrpSpPr/>
        <p:nvPr/>
      </p:nvGrpSpPr>
      <p:grpSpPr>
        <a:xfrm>
          <a:off x="0" y="0"/>
          <a:ext cx="0" cy="0"/>
          <a:chOff x="0" y="0"/>
          <a:chExt cx="0" cy="0"/>
        </a:xfrm>
      </p:grpSpPr>
      <p:sp>
        <p:nvSpPr>
          <p:cNvPr id="4285" name="Google Shape;4285;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6" name="Google Shape;4286;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4"/>
        <p:cNvGrpSpPr/>
        <p:nvPr/>
      </p:nvGrpSpPr>
      <p:grpSpPr>
        <a:xfrm>
          <a:off x="0" y="0"/>
          <a:ext cx="0" cy="0"/>
          <a:chOff x="0" y="0"/>
          <a:chExt cx="0" cy="0"/>
        </a:xfrm>
      </p:grpSpPr>
      <p:sp>
        <p:nvSpPr>
          <p:cNvPr id="4285" name="Google Shape;4285;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6" name="Google Shape;4286;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6635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4"/>
        <p:cNvGrpSpPr/>
        <p:nvPr/>
      </p:nvGrpSpPr>
      <p:grpSpPr>
        <a:xfrm>
          <a:off x="0" y="0"/>
          <a:ext cx="0" cy="0"/>
          <a:chOff x="0" y="0"/>
          <a:chExt cx="0" cy="0"/>
        </a:xfrm>
      </p:grpSpPr>
      <p:sp>
        <p:nvSpPr>
          <p:cNvPr id="4285" name="Google Shape;4285;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6" name="Google Shape;4286;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1937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4"/>
        <p:cNvGrpSpPr/>
        <p:nvPr/>
      </p:nvGrpSpPr>
      <p:grpSpPr>
        <a:xfrm>
          <a:off x="0" y="0"/>
          <a:ext cx="0" cy="0"/>
          <a:chOff x="0" y="0"/>
          <a:chExt cx="0" cy="0"/>
        </a:xfrm>
      </p:grpSpPr>
      <p:sp>
        <p:nvSpPr>
          <p:cNvPr id="4285" name="Google Shape;4285;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6" name="Google Shape;4286;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9243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4"/>
        <p:cNvGrpSpPr/>
        <p:nvPr/>
      </p:nvGrpSpPr>
      <p:grpSpPr>
        <a:xfrm>
          <a:off x="0" y="0"/>
          <a:ext cx="0" cy="0"/>
          <a:chOff x="0" y="0"/>
          <a:chExt cx="0" cy="0"/>
        </a:xfrm>
      </p:grpSpPr>
      <p:sp>
        <p:nvSpPr>
          <p:cNvPr id="4285" name="Google Shape;4285;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6" name="Google Shape;4286;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863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6"/>
        <p:cNvGrpSpPr/>
        <p:nvPr/>
      </p:nvGrpSpPr>
      <p:grpSpPr>
        <a:xfrm>
          <a:off x="0" y="0"/>
          <a:ext cx="0" cy="0"/>
          <a:chOff x="0" y="0"/>
          <a:chExt cx="0" cy="0"/>
        </a:xfrm>
      </p:grpSpPr>
      <p:sp>
        <p:nvSpPr>
          <p:cNvPr id="2577" name="Google Shape;2577;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8" name="Google Shape;2578;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p:cNvGrpSpPr/>
        <p:nvPr/>
      </p:nvGrpSpPr>
      <p:grpSpPr>
        <a:xfrm>
          <a:off x="0" y="0"/>
          <a:ext cx="0" cy="0"/>
          <a:chOff x="0" y="0"/>
          <a:chExt cx="0" cy="0"/>
        </a:xfrm>
      </p:grpSpPr>
      <p:sp>
        <p:nvSpPr>
          <p:cNvPr id="2319" name="Google Shape;231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0" name="Google Shape;232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9153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p:cNvGrpSpPr/>
        <p:nvPr/>
      </p:nvGrpSpPr>
      <p:grpSpPr>
        <a:xfrm>
          <a:off x="0" y="0"/>
          <a:ext cx="0" cy="0"/>
          <a:chOff x="0" y="0"/>
          <a:chExt cx="0" cy="0"/>
        </a:xfrm>
      </p:grpSpPr>
      <p:sp>
        <p:nvSpPr>
          <p:cNvPr id="2319" name="Google Shape;231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0" name="Google Shape;232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1734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2"/>
        <p:cNvGrpSpPr/>
        <p:nvPr/>
      </p:nvGrpSpPr>
      <p:grpSpPr>
        <a:xfrm>
          <a:off x="0" y="0"/>
          <a:ext cx="0" cy="0"/>
          <a:chOff x="0" y="0"/>
          <a:chExt cx="0" cy="0"/>
        </a:xfrm>
      </p:grpSpPr>
      <p:sp>
        <p:nvSpPr>
          <p:cNvPr id="2453" name="Google Shape;245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4" name="Google Shape;245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0707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2"/>
        <p:cNvGrpSpPr/>
        <p:nvPr/>
      </p:nvGrpSpPr>
      <p:grpSpPr>
        <a:xfrm>
          <a:off x="0" y="0"/>
          <a:ext cx="0" cy="0"/>
          <a:chOff x="0" y="0"/>
          <a:chExt cx="0" cy="0"/>
        </a:xfrm>
      </p:grpSpPr>
      <p:sp>
        <p:nvSpPr>
          <p:cNvPr id="2453" name="Google Shape;245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4" name="Google Shape;245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9616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2"/>
        <p:cNvGrpSpPr/>
        <p:nvPr/>
      </p:nvGrpSpPr>
      <p:grpSpPr>
        <a:xfrm>
          <a:off x="0" y="0"/>
          <a:ext cx="0" cy="0"/>
          <a:chOff x="0" y="0"/>
          <a:chExt cx="0" cy="0"/>
        </a:xfrm>
      </p:grpSpPr>
      <p:sp>
        <p:nvSpPr>
          <p:cNvPr id="2453" name="Google Shape;245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4" name="Google Shape;245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040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0" name="Google Shape;203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p3"/>
          <p:cNvSpPr/>
          <p:nvPr/>
        </p:nvSpPr>
        <p:spPr>
          <a:xfrm>
            <a:off x="-3362" y="3272549"/>
            <a:ext cx="9150778" cy="1713517"/>
          </a:xfrm>
          <a:custGeom>
            <a:avLst/>
            <a:gdLst/>
            <a:ahLst/>
            <a:cxnLst/>
            <a:rect l="l" t="t" r="r" b="b"/>
            <a:pathLst>
              <a:path w="284960" h="62640" extrusionOk="0">
                <a:moveTo>
                  <a:pt x="28810" y="1"/>
                </a:moveTo>
                <a:cubicBezTo>
                  <a:pt x="27913" y="1"/>
                  <a:pt x="27012" y="28"/>
                  <a:pt x="26110" y="85"/>
                </a:cubicBezTo>
                <a:cubicBezTo>
                  <a:pt x="15502" y="754"/>
                  <a:pt x="4681" y="6985"/>
                  <a:pt x="0" y="16043"/>
                </a:cubicBezTo>
                <a:lnTo>
                  <a:pt x="0" y="62639"/>
                </a:lnTo>
                <a:cubicBezTo>
                  <a:pt x="39125" y="55163"/>
                  <a:pt x="87712" y="49080"/>
                  <a:pt x="143535" y="49080"/>
                </a:cubicBezTo>
                <a:cubicBezTo>
                  <a:pt x="144221" y="49080"/>
                  <a:pt x="144908" y="49081"/>
                  <a:pt x="145595" y="49083"/>
                </a:cubicBezTo>
                <a:cubicBezTo>
                  <a:pt x="199517" y="49235"/>
                  <a:pt x="246631" y="55101"/>
                  <a:pt x="284960" y="62305"/>
                </a:cubicBezTo>
                <a:lnTo>
                  <a:pt x="284960" y="19113"/>
                </a:lnTo>
                <a:cubicBezTo>
                  <a:pt x="278715" y="20017"/>
                  <a:pt x="272444" y="20512"/>
                  <a:pt x="266170" y="20512"/>
                </a:cubicBezTo>
                <a:cubicBezTo>
                  <a:pt x="260839" y="20512"/>
                  <a:pt x="255507" y="20154"/>
                  <a:pt x="250187" y="19386"/>
                </a:cubicBezTo>
                <a:cubicBezTo>
                  <a:pt x="226936" y="15985"/>
                  <a:pt x="204335" y="4871"/>
                  <a:pt x="181288" y="4871"/>
                </a:cubicBezTo>
                <a:cubicBezTo>
                  <a:pt x="177972" y="4871"/>
                  <a:pt x="174647" y="5101"/>
                  <a:pt x="171310" y="5617"/>
                </a:cubicBezTo>
                <a:cubicBezTo>
                  <a:pt x="148984" y="9080"/>
                  <a:pt x="129266" y="25087"/>
                  <a:pt x="106775" y="25087"/>
                </a:cubicBezTo>
                <a:cubicBezTo>
                  <a:pt x="106362" y="25087"/>
                  <a:pt x="105948" y="25081"/>
                  <a:pt x="105534" y="25070"/>
                </a:cubicBezTo>
                <a:cubicBezTo>
                  <a:pt x="91521" y="24736"/>
                  <a:pt x="78573" y="17988"/>
                  <a:pt x="66019" y="11666"/>
                </a:cubicBezTo>
                <a:cubicBezTo>
                  <a:pt x="54305" y="5780"/>
                  <a:pt x="41819" y="1"/>
                  <a:pt x="28810" y="1"/>
                </a:cubicBezTo>
                <a:close/>
              </a:path>
            </a:pathLst>
          </a:cu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3"/>
          <p:cNvGrpSpPr/>
          <p:nvPr/>
        </p:nvGrpSpPr>
        <p:grpSpPr>
          <a:xfrm rot="674933" flipH="1">
            <a:off x="-293587" y="3210234"/>
            <a:ext cx="3145026" cy="1838151"/>
            <a:chOff x="4246750" y="3914450"/>
            <a:chExt cx="533900" cy="312050"/>
          </a:xfrm>
        </p:grpSpPr>
        <p:sp>
          <p:nvSpPr>
            <p:cNvPr id="113" name="Google Shape;113;p3"/>
            <p:cNvSpPr/>
            <p:nvPr/>
          </p:nvSpPr>
          <p:spPr>
            <a:xfrm>
              <a:off x="4246750" y="3914450"/>
              <a:ext cx="533900" cy="312050"/>
            </a:xfrm>
            <a:custGeom>
              <a:avLst/>
              <a:gdLst/>
              <a:ahLst/>
              <a:cxnLst/>
              <a:rect l="l" t="t" r="r" b="b"/>
              <a:pathLst>
                <a:path w="21356" h="12482" extrusionOk="0">
                  <a:moveTo>
                    <a:pt x="17428" y="0"/>
                  </a:moveTo>
                  <a:cubicBezTo>
                    <a:pt x="16612" y="0"/>
                    <a:pt x="15790" y="271"/>
                    <a:pt x="15145" y="775"/>
                  </a:cubicBezTo>
                  <a:cubicBezTo>
                    <a:pt x="14052" y="1629"/>
                    <a:pt x="13486" y="3070"/>
                    <a:pt x="13595" y="4457"/>
                  </a:cubicBezTo>
                  <a:lnTo>
                    <a:pt x="13595" y="4457"/>
                  </a:lnTo>
                  <a:cubicBezTo>
                    <a:pt x="13523" y="3903"/>
                    <a:pt x="12942" y="3528"/>
                    <a:pt x="12373" y="3528"/>
                  </a:cubicBezTo>
                  <a:cubicBezTo>
                    <a:pt x="12226" y="3528"/>
                    <a:pt x="12079" y="3553"/>
                    <a:pt x="11942" y="3607"/>
                  </a:cubicBezTo>
                  <a:cubicBezTo>
                    <a:pt x="11255" y="3883"/>
                    <a:pt x="10870" y="4658"/>
                    <a:pt x="10837" y="5393"/>
                  </a:cubicBezTo>
                  <a:cubicBezTo>
                    <a:pt x="10783" y="4645"/>
                    <a:pt x="10729" y="3883"/>
                    <a:pt x="10439" y="3189"/>
                  </a:cubicBezTo>
                  <a:cubicBezTo>
                    <a:pt x="10149" y="2501"/>
                    <a:pt x="9589" y="1874"/>
                    <a:pt x="8854" y="1712"/>
                  </a:cubicBezTo>
                  <a:cubicBezTo>
                    <a:pt x="8721" y="1682"/>
                    <a:pt x="8587" y="1669"/>
                    <a:pt x="8452" y="1669"/>
                  </a:cubicBezTo>
                  <a:cubicBezTo>
                    <a:pt x="7974" y="1669"/>
                    <a:pt x="7497" y="1842"/>
                    <a:pt x="7081" y="2089"/>
                  </a:cubicBezTo>
                  <a:cubicBezTo>
                    <a:pt x="5840" y="2824"/>
                    <a:pt x="5031" y="4234"/>
                    <a:pt x="5024" y="5670"/>
                  </a:cubicBezTo>
                  <a:cubicBezTo>
                    <a:pt x="4517" y="5379"/>
                    <a:pt x="3932" y="5232"/>
                    <a:pt x="3347" y="5232"/>
                  </a:cubicBezTo>
                  <a:cubicBezTo>
                    <a:pt x="2765" y="5232"/>
                    <a:pt x="2184" y="5377"/>
                    <a:pt x="1680" y="5670"/>
                  </a:cubicBezTo>
                  <a:cubicBezTo>
                    <a:pt x="668" y="6250"/>
                    <a:pt x="1" y="7396"/>
                    <a:pt x="1" y="8563"/>
                  </a:cubicBezTo>
                  <a:lnTo>
                    <a:pt x="19715" y="12273"/>
                  </a:lnTo>
                  <a:lnTo>
                    <a:pt x="19715" y="12273"/>
                  </a:lnTo>
                  <a:cubicBezTo>
                    <a:pt x="19662" y="12311"/>
                    <a:pt x="19649" y="12470"/>
                    <a:pt x="19751" y="12480"/>
                  </a:cubicBezTo>
                  <a:cubicBezTo>
                    <a:pt x="19756" y="12481"/>
                    <a:pt x="19762" y="12481"/>
                    <a:pt x="19767" y="12481"/>
                  </a:cubicBezTo>
                  <a:cubicBezTo>
                    <a:pt x="19886" y="12481"/>
                    <a:pt x="19969" y="12340"/>
                    <a:pt x="20020" y="12224"/>
                  </a:cubicBezTo>
                  <a:cubicBezTo>
                    <a:pt x="20924" y="10019"/>
                    <a:pt x="21356" y="7625"/>
                    <a:pt x="21275" y="5238"/>
                  </a:cubicBezTo>
                  <a:cubicBezTo>
                    <a:pt x="21207" y="3411"/>
                    <a:pt x="20695" y="1375"/>
                    <a:pt x="19124" y="444"/>
                  </a:cubicBezTo>
                  <a:cubicBezTo>
                    <a:pt x="18610" y="143"/>
                    <a:pt x="18021" y="0"/>
                    <a:pt x="17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4625550" y="4001525"/>
              <a:ext cx="7100" cy="27250"/>
            </a:xfrm>
            <a:custGeom>
              <a:avLst/>
              <a:gdLst/>
              <a:ahLst/>
              <a:cxnLst/>
              <a:rect l="l" t="t" r="r" b="b"/>
              <a:pathLst>
                <a:path w="284" h="1090" extrusionOk="0">
                  <a:moveTo>
                    <a:pt x="138" y="1"/>
                  </a:moveTo>
                  <a:cubicBezTo>
                    <a:pt x="89" y="1"/>
                    <a:pt x="41" y="33"/>
                    <a:pt x="41" y="97"/>
                  </a:cubicBezTo>
                  <a:cubicBezTo>
                    <a:pt x="34" y="285"/>
                    <a:pt x="27" y="481"/>
                    <a:pt x="27" y="670"/>
                  </a:cubicBezTo>
                  <a:cubicBezTo>
                    <a:pt x="20" y="818"/>
                    <a:pt x="0" y="946"/>
                    <a:pt x="88" y="1074"/>
                  </a:cubicBezTo>
                  <a:cubicBezTo>
                    <a:pt x="98" y="1084"/>
                    <a:pt x="118" y="1090"/>
                    <a:pt x="138" y="1090"/>
                  </a:cubicBezTo>
                  <a:cubicBezTo>
                    <a:pt x="159" y="1090"/>
                    <a:pt x="179" y="1084"/>
                    <a:pt x="189" y="1074"/>
                  </a:cubicBezTo>
                  <a:cubicBezTo>
                    <a:pt x="283" y="946"/>
                    <a:pt x="256" y="818"/>
                    <a:pt x="250" y="670"/>
                  </a:cubicBezTo>
                  <a:lnTo>
                    <a:pt x="236" y="97"/>
                  </a:lnTo>
                  <a:cubicBezTo>
                    <a:pt x="236" y="33"/>
                    <a:pt x="187" y="1"/>
                    <a:pt x="13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686225" y="3976325"/>
              <a:ext cx="8275" cy="35400"/>
            </a:xfrm>
            <a:custGeom>
              <a:avLst/>
              <a:gdLst/>
              <a:ahLst/>
              <a:cxnLst/>
              <a:rect l="l" t="t" r="r" b="b"/>
              <a:pathLst>
                <a:path w="331" h="1416" extrusionOk="0">
                  <a:moveTo>
                    <a:pt x="191" y="1"/>
                  </a:moveTo>
                  <a:cubicBezTo>
                    <a:pt x="139" y="1"/>
                    <a:pt x="88" y="36"/>
                    <a:pt x="88" y="107"/>
                  </a:cubicBezTo>
                  <a:cubicBezTo>
                    <a:pt x="75" y="322"/>
                    <a:pt x="68" y="545"/>
                    <a:pt x="54" y="768"/>
                  </a:cubicBezTo>
                  <a:cubicBezTo>
                    <a:pt x="48" y="963"/>
                    <a:pt x="1" y="1165"/>
                    <a:pt x="68" y="1354"/>
                  </a:cubicBezTo>
                  <a:cubicBezTo>
                    <a:pt x="83" y="1393"/>
                    <a:pt x="121" y="1416"/>
                    <a:pt x="158" y="1416"/>
                  </a:cubicBezTo>
                  <a:cubicBezTo>
                    <a:pt x="185" y="1416"/>
                    <a:pt x="213" y="1403"/>
                    <a:pt x="230" y="1374"/>
                  </a:cubicBezTo>
                  <a:cubicBezTo>
                    <a:pt x="324" y="1199"/>
                    <a:pt x="311" y="1004"/>
                    <a:pt x="324" y="815"/>
                  </a:cubicBezTo>
                  <a:cubicBezTo>
                    <a:pt x="331" y="579"/>
                    <a:pt x="317" y="343"/>
                    <a:pt x="304" y="107"/>
                  </a:cubicBezTo>
                  <a:cubicBezTo>
                    <a:pt x="297" y="36"/>
                    <a:pt x="243" y="1"/>
                    <a:pt x="19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461850" y="4009925"/>
              <a:ext cx="8300" cy="25250"/>
            </a:xfrm>
            <a:custGeom>
              <a:avLst/>
              <a:gdLst/>
              <a:ahLst/>
              <a:cxnLst/>
              <a:rect l="l" t="t" r="r" b="b"/>
              <a:pathLst>
                <a:path w="332" h="1010" extrusionOk="0">
                  <a:moveTo>
                    <a:pt x="169" y="0"/>
                  </a:moveTo>
                  <a:cubicBezTo>
                    <a:pt x="115" y="0"/>
                    <a:pt x="61" y="37"/>
                    <a:pt x="55" y="111"/>
                  </a:cubicBezTo>
                  <a:cubicBezTo>
                    <a:pt x="48" y="260"/>
                    <a:pt x="34" y="415"/>
                    <a:pt x="28" y="563"/>
                  </a:cubicBezTo>
                  <a:cubicBezTo>
                    <a:pt x="28" y="698"/>
                    <a:pt x="1" y="833"/>
                    <a:pt x="68" y="954"/>
                  </a:cubicBezTo>
                  <a:cubicBezTo>
                    <a:pt x="88" y="991"/>
                    <a:pt x="127" y="1010"/>
                    <a:pt x="166" y="1010"/>
                  </a:cubicBezTo>
                  <a:cubicBezTo>
                    <a:pt x="205" y="1010"/>
                    <a:pt x="243" y="991"/>
                    <a:pt x="264" y="954"/>
                  </a:cubicBezTo>
                  <a:cubicBezTo>
                    <a:pt x="331" y="833"/>
                    <a:pt x="311" y="698"/>
                    <a:pt x="304" y="563"/>
                  </a:cubicBezTo>
                  <a:cubicBezTo>
                    <a:pt x="304" y="415"/>
                    <a:pt x="291" y="260"/>
                    <a:pt x="284" y="111"/>
                  </a:cubicBezTo>
                  <a:cubicBezTo>
                    <a:pt x="277" y="37"/>
                    <a:pt x="223" y="0"/>
                    <a:pt x="16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4537725" y="4069175"/>
              <a:ext cx="9800" cy="26600"/>
            </a:xfrm>
            <a:custGeom>
              <a:avLst/>
              <a:gdLst/>
              <a:ahLst/>
              <a:cxnLst/>
              <a:rect l="l" t="t" r="r" b="b"/>
              <a:pathLst>
                <a:path w="392" h="1064" extrusionOk="0">
                  <a:moveTo>
                    <a:pt x="268" y="1"/>
                  </a:moveTo>
                  <a:cubicBezTo>
                    <a:pt x="222" y="1"/>
                    <a:pt x="173" y="28"/>
                    <a:pt x="155" y="74"/>
                  </a:cubicBezTo>
                  <a:cubicBezTo>
                    <a:pt x="94" y="229"/>
                    <a:pt x="88" y="398"/>
                    <a:pt x="67" y="560"/>
                  </a:cubicBezTo>
                  <a:cubicBezTo>
                    <a:pt x="54" y="715"/>
                    <a:pt x="0" y="877"/>
                    <a:pt x="81" y="1012"/>
                  </a:cubicBezTo>
                  <a:cubicBezTo>
                    <a:pt x="101" y="1043"/>
                    <a:pt x="140" y="1064"/>
                    <a:pt x="178" y="1064"/>
                  </a:cubicBezTo>
                  <a:cubicBezTo>
                    <a:pt x="204" y="1064"/>
                    <a:pt x="230" y="1054"/>
                    <a:pt x="250" y="1032"/>
                  </a:cubicBezTo>
                  <a:cubicBezTo>
                    <a:pt x="357" y="910"/>
                    <a:pt x="337" y="749"/>
                    <a:pt x="351" y="593"/>
                  </a:cubicBezTo>
                  <a:cubicBezTo>
                    <a:pt x="364" y="418"/>
                    <a:pt x="391" y="250"/>
                    <a:pt x="357" y="74"/>
                  </a:cubicBezTo>
                  <a:cubicBezTo>
                    <a:pt x="348" y="23"/>
                    <a:pt x="309" y="1"/>
                    <a:pt x="2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4612225" y="4105825"/>
              <a:ext cx="8275" cy="32050"/>
            </a:xfrm>
            <a:custGeom>
              <a:avLst/>
              <a:gdLst/>
              <a:ahLst/>
              <a:cxnLst/>
              <a:rect l="l" t="t" r="r" b="b"/>
              <a:pathLst>
                <a:path w="331" h="1282" extrusionOk="0">
                  <a:moveTo>
                    <a:pt x="204" y="1"/>
                  </a:moveTo>
                  <a:cubicBezTo>
                    <a:pt x="147" y="1"/>
                    <a:pt x="88" y="38"/>
                    <a:pt x="81" y="112"/>
                  </a:cubicBezTo>
                  <a:cubicBezTo>
                    <a:pt x="75" y="321"/>
                    <a:pt x="61" y="530"/>
                    <a:pt x="48" y="739"/>
                  </a:cubicBezTo>
                  <a:cubicBezTo>
                    <a:pt x="41" y="914"/>
                    <a:pt x="0" y="1083"/>
                    <a:pt x="81" y="1238"/>
                  </a:cubicBezTo>
                  <a:cubicBezTo>
                    <a:pt x="98" y="1267"/>
                    <a:pt x="127" y="1281"/>
                    <a:pt x="156" y="1281"/>
                  </a:cubicBezTo>
                  <a:cubicBezTo>
                    <a:pt x="187" y="1281"/>
                    <a:pt x="219" y="1266"/>
                    <a:pt x="236" y="1238"/>
                  </a:cubicBezTo>
                  <a:cubicBezTo>
                    <a:pt x="331" y="1090"/>
                    <a:pt x="304" y="908"/>
                    <a:pt x="304" y="739"/>
                  </a:cubicBezTo>
                  <a:cubicBezTo>
                    <a:pt x="311" y="530"/>
                    <a:pt x="311" y="321"/>
                    <a:pt x="317" y="112"/>
                  </a:cubicBezTo>
                  <a:cubicBezTo>
                    <a:pt x="317" y="38"/>
                    <a:pt x="262" y="1"/>
                    <a:pt x="204"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4671725" y="4110925"/>
              <a:ext cx="9300" cy="30500"/>
            </a:xfrm>
            <a:custGeom>
              <a:avLst/>
              <a:gdLst/>
              <a:ahLst/>
              <a:cxnLst/>
              <a:rect l="l" t="t" r="r" b="b"/>
              <a:pathLst>
                <a:path w="372" h="1220" extrusionOk="0">
                  <a:moveTo>
                    <a:pt x="199" y="1"/>
                  </a:moveTo>
                  <a:cubicBezTo>
                    <a:pt x="127" y="1"/>
                    <a:pt x="58" y="46"/>
                    <a:pt x="61" y="137"/>
                  </a:cubicBezTo>
                  <a:cubicBezTo>
                    <a:pt x="68" y="313"/>
                    <a:pt x="61" y="481"/>
                    <a:pt x="55" y="650"/>
                  </a:cubicBezTo>
                  <a:cubicBezTo>
                    <a:pt x="41" y="811"/>
                    <a:pt x="1" y="973"/>
                    <a:pt x="48" y="1128"/>
                  </a:cubicBezTo>
                  <a:cubicBezTo>
                    <a:pt x="67" y="1186"/>
                    <a:pt x="123" y="1219"/>
                    <a:pt x="178" y="1219"/>
                  </a:cubicBezTo>
                  <a:cubicBezTo>
                    <a:pt x="221" y="1219"/>
                    <a:pt x="264" y="1199"/>
                    <a:pt x="291" y="1155"/>
                  </a:cubicBezTo>
                  <a:cubicBezTo>
                    <a:pt x="371" y="1014"/>
                    <a:pt x="358" y="852"/>
                    <a:pt x="358" y="690"/>
                  </a:cubicBezTo>
                  <a:cubicBezTo>
                    <a:pt x="365" y="508"/>
                    <a:pt x="358" y="326"/>
                    <a:pt x="351" y="137"/>
                  </a:cubicBezTo>
                  <a:cubicBezTo>
                    <a:pt x="345" y="46"/>
                    <a:pt x="270" y="1"/>
                    <a:pt x="19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4464550" y="4088375"/>
              <a:ext cx="9125" cy="27175"/>
            </a:xfrm>
            <a:custGeom>
              <a:avLst/>
              <a:gdLst/>
              <a:ahLst/>
              <a:cxnLst/>
              <a:rect l="l" t="t" r="r" b="b"/>
              <a:pathLst>
                <a:path w="365" h="1087" extrusionOk="0">
                  <a:moveTo>
                    <a:pt x="168" y="1"/>
                  </a:moveTo>
                  <a:cubicBezTo>
                    <a:pt x="105" y="1"/>
                    <a:pt x="41" y="41"/>
                    <a:pt x="34" y="122"/>
                  </a:cubicBezTo>
                  <a:cubicBezTo>
                    <a:pt x="21" y="297"/>
                    <a:pt x="7" y="473"/>
                    <a:pt x="14" y="648"/>
                  </a:cubicBezTo>
                  <a:cubicBezTo>
                    <a:pt x="14" y="796"/>
                    <a:pt x="1" y="945"/>
                    <a:pt x="109" y="1053"/>
                  </a:cubicBezTo>
                  <a:cubicBezTo>
                    <a:pt x="132" y="1076"/>
                    <a:pt x="161" y="1086"/>
                    <a:pt x="190" y="1086"/>
                  </a:cubicBezTo>
                  <a:cubicBezTo>
                    <a:pt x="229" y="1086"/>
                    <a:pt x="267" y="1067"/>
                    <a:pt x="291" y="1032"/>
                  </a:cubicBezTo>
                  <a:cubicBezTo>
                    <a:pt x="365" y="904"/>
                    <a:pt x="318" y="763"/>
                    <a:pt x="304" y="614"/>
                  </a:cubicBezTo>
                  <a:cubicBezTo>
                    <a:pt x="291" y="453"/>
                    <a:pt x="284" y="284"/>
                    <a:pt x="291" y="122"/>
                  </a:cubicBezTo>
                  <a:cubicBezTo>
                    <a:pt x="291" y="41"/>
                    <a:pt x="230" y="1"/>
                    <a:pt x="1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4318400" y="4070425"/>
              <a:ext cx="7600" cy="30150"/>
            </a:xfrm>
            <a:custGeom>
              <a:avLst/>
              <a:gdLst/>
              <a:ahLst/>
              <a:cxnLst/>
              <a:rect l="l" t="t" r="r" b="b"/>
              <a:pathLst>
                <a:path w="304" h="1206" extrusionOk="0">
                  <a:moveTo>
                    <a:pt x="94" y="0"/>
                  </a:moveTo>
                  <a:cubicBezTo>
                    <a:pt x="49" y="0"/>
                    <a:pt x="1" y="32"/>
                    <a:pt x="1" y="85"/>
                  </a:cubicBezTo>
                  <a:cubicBezTo>
                    <a:pt x="1" y="281"/>
                    <a:pt x="1" y="476"/>
                    <a:pt x="14" y="672"/>
                  </a:cubicBezTo>
                  <a:cubicBezTo>
                    <a:pt x="21" y="840"/>
                    <a:pt x="7" y="1002"/>
                    <a:pt x="75" y="1157"/>
                  </a:cubicBezTo>
                  <a:cubicBezTo>
                    <a:pt x="89" y="1191"/>
                    <a:pt x="121" y="1206"/>
                    <a:pt x="154" y="1206"/>
                  </a:cubicBezTo>
                  <a:cubicBezTo>
                    <a:pt x="201" y="1206"/>
                    <a:pt x="252" y="1177"/>
                    <a:pt x="264" y="1130"/>
                  </a:cubicBezTo>
                  <a:cubicBezTo>
                    <a:pt x="304" y="962"/>
                    <a:pt x="264" y="773"/>
                    <a:pt x="243" y="597"/>
                  </a:cubicBezTo>
                  <a:lnTo>
                    <a:pt x="243" y="591"/>
                  </a:lnTo>
                  <a:cubicBezTo>
                    <a:pt x="230" y="415"/>
                    <a:pt x="196" y="240"/>
                    <a:pt x="169" y="65"/>
                  </a:cubicBezTo>
                  <a:cubicBezTo>
                    <a:pt x="163" y="20"/>
                    <a:pt x="130" y="0"/>
                    <a:pt x="94"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4274275" y="4084325"/>
              <a:ext cx="10275" cy="28925"/>
            </a:xfrm>
            <a:custGeom>
              <a:avLst/>
              <a:gdLst/>
              <a:ahLst/>
              <a:cxnLst/>
              <a:rect l="l" t="t" r="r" b="b"/>
              <a:pathLst>
                <a:path w="411" h="1157" extrusionOk="0">
                  <a:moveTo>
                    <a:pt x="148" y="0"/>
                  </a:moveTo>
                  <a:cubicBezTo>
                    <a:pt x="78" y="0"/>
                    <a:pt x="0" y="60"/>
                    <a:pt x="12" y="149"/>
                  </a:cubicBezTo>
                  <a:cubicBezTo>
                    <a:pt x="46" y="325"/>
                    <a:pt x="73" y="493"/>
                    <a:pt x="100" y="662"/>
                  </a:cubicBezTo>
                  <a:cubicBezTo>
                    <a:pt x="127" y="817"/>
                    <a:pt x="141" y="972"/>
                    <a:pt x="221" y="1114"/>
                  </a:cubicBezTo>
                  <a:cubicBezTo>
                    <a:pt x="237" y="1142"/>
                    <a:pt x="270" y="1157"/>
                    <a:pt x="302" y="1157"/>
                  </a:cubicBezTo>
                  <a:cubicBezTo>
                    <a:pt x="340" y="1157"/>
                    <a:pt x="376" y="1137"/>
                    <a:pt x="383" y="1093"/>
                  </a:cubicBezTo>
                  <a:cubicBezTo>
                    <a:pt x="410" y="938"/>
                    <a:pt x="370" y="790"/>
                    <a:pt x="343" y="635"/>
                  </a:cubicBezTo>
                  <a:cubicBezTo>
                    <a:pt x="316" y="453"/>
                    <a:pt x="282" y="271"/>
                    <a:pt x="248" y="89"/>
                  </a:cubicBezTo>
                  <a:cubicBezTo>
                    <a:pt x="238" y="27"/>
                    <a:pt x="195" y="0"/>
                    <a:pt x="148"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3"/>
          <p:cNvGrpSpPr/>
          <p:nvPr/>
        </p:nvGrpSpPr>
        <p:grpSpPr>
          <a:xfrm rot="-674933">
            <a:off x="6058763" y="3033034"/>
            <a:ext cx="3145026" cy="1838151"/>
            <a:chOff x="4246750" y="3914450"/>
            <a:chExt cx="533900" cy="312050"/>
          </a:xfrm>
        </p:grpSpPr>
        <p:sp>
          <p:nvSpPr>
            <p:cNvPr id="124" name="Google Shape;124;p3"/>
            <p:cNvSpPr/>
            <p:nvPr/>
          </p:nvSpPr>
          <p:spPr>
            <a:xfrm>
              <a:off x="4246750" y="3914450"/>
              <a:ext cx="533900" cy="312050"/>
            </a:xfrm>
            <a:custGeom>
              <a:avLst/>
              <a:gdLst/>
              <a:ahLst/>
              <a:cxnLst/>
              <a:rect l="l" t="t" r="r" b="b"/>
              <a:pathLst>
                <a:path w="21356" h="12482" extrusionOk="0">
                  <a:moveTo>
                    <a:pt x="17428" y="0"/>
                  </a:moveTo>
                  <a:cubicBezTo>
                    <a:pt x="16612" y="0"/>
                    <a:pt x="15790" y="271"/>
                    <a:pt x="15145" y="775"/>
                  </a:cubicBezTo>
                  <a:cubicBezTo>
                    <a:pt x="14052" y="1629"/>
                    <a:pt x="13486" y="3070"/>
                    <a:pt x="13595" y="4457"/>
                  </a:cubicBezTo>
                  <a:lnTo>
                    <a:pt x="13595" y="4457"/>
                  </a:lnTo>
                  <a:cubicBezTo>
                    <a:pt x="13523" y="3903"/>
                    <a:pt x="12942" y="3528"/>
                    <a:pt x="12373" y="3528"/>
                  </a:cubicBezTo>
                  <a:cubicBezTo>
                    <a:pt x="12226" y="3528"/>
                    <a:pt x="12079" y="3553"/>
                    <a:pt x="11942" y="3607"/>
                  </a:cubicBezTo>
                  <a:cubicBezTo>
                    <a:pt x="11255" y="3883"/>
                    <a:pt x="10870" y="4658"/>
                    <a:pt x="10837" y="5393"/>
                  </a:cubicBezTo>
                  <a:cubicBezTo>
                    <a:pt x="10783" y="4645"/>
                    <a:pt x="10729" y="3883"/>
                    <a:pt x="10439" y="3189"/>
                  </a:cubicBezTo>
                  <a:cubicBezTo>
                    <a:pt x="10149" y="2501"/>
                    <a:pt x="9589" y="1874"/>
                    <a:pt x="8854" y="1712"/>
                  </a:cubicBezTo>
                  <a:cubicBezTo>
                    <a:pt x="8721" y="1682"/>
                    <a:pt x="8587" y="1669"/>
                    <a:pt x="8452" y="1669"/>
                  </a:cubicBezTo>
                  <a:cubicBezTo>
                    <a:pt x="7974" y="1669"/>
                    <a:pt x="7497" y="1842"/>
                    <a:pt x="7081" y="2089"/>
                  </a:cubicBezTo>
                  <a:cubicBezTo>
                    <a:pt x="5840" y="2824"/>
                    <a:pt x="5031" y="4234"/>
                    <a:pt x="5024" y="5670"/>
                  </a:cubicBezTo>
                  <a:cubicBezTo>
                    <a:pt x="4517" y="5379"/>
                    <a:pt x="3932" y="5232"/>
                    <a:pt x="3347" y="5232"/>
                  </a:cubicBezTo>
                  <a:cubicBezTo>
                    <a:pt x="2765" y="5232"/>
                    <a:pt x="2184" y="5377"/>
                    <a:pt x="1680" y="5670"/>
                  </a:cubicBezTo>
                  <a:cubicBezTo>
                    <a:pt x="668" y="6250"/>
                    <a:pt x="1" y="7396"/>
                    <a:pt x="1" y="8563"/>
                  </a:cubicBezTo>
                  <a:lnTo>
                    <a:pt x="19715" y="12273"/>
                  </a:lnTo>
                  <a:lnTo>
                    <a:pt x="19715" y="12273"/>
                  </a:lnTo>
                  <a:cubicBezTo>
                    <a:pt x="19662" y="12311"/>
                    <a:pt x="19649" y="12470"/>
                    <a:pt x="19751" y="12480"/>
                  </a:cubicBezTo>
                  <a:cubicBezTo>
                    <a:pt x="19756" y="12481"/>
                    <a:pt x="19762" y="12481"/>
                    <a:pt x="19767" y="12481"/>
                  </a:cubicBezTo>
                  <a:cubicBezTo>
                    <a:pt x="19886" y="12481"/>
                    <a:pt x="19969" y="12340"/>
                    <a:pt x="20020" y="12224"/>
                  </a:cubicBezTo>
                  <a:cubicBezTo>
                    <a:pt x="20924" y="10019"/>
                    <a:pt x="21356" y="7625"/>
                    <a:pt x="21275" y="5238"/>
                  </a:cubicBezTo>
                  <a:cubicBezTo>
                    <a:pt x="21207" y="3411"/>
                    <a:pt x="20695" y="1375"/>
                    <a:pt x="19124" y="444"/>
                  </a:cubicBezTo>
                  <a:cubicBezTo>
                    <a:pt x="18610" y="143"/>
                    <a:pt x="18021" y="0"/>
                    <a:pt x="17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4625550" y="4001525"/>
              <a:ext cx="7100" cy="27250"/>
            </a:xfrm>
            <a:custGeom>
              <a:avLst/>
              <a:gdLst/>
              <a:ahLst/>
              <a:cxnLst/>
              <a:rect l="l" t="t" r="r" b="b"/>
              <a:pathLst>
                <a:path w="284" h="1090" extrusionOk="0">
                  <a:moveTo>
                    <a:pt x="138" y="1"/>
                  </a:moveTo>
                  <a:cubicBezTo>
                    <a:pt x="89" y="1"/>
                    <a:pt x="41" y="33"/>
                    <a:pt x="41" y="97"/>
                  </a:cubicBezTo>
                  <a:cubicBezTo>
                    <a:pt x="34" y="285"/>
                    <a:pt x="27" y="481"/>
                    <a:pt x="27" y="670"/>
                  </a:cubicBezTo>
                  <a:cubicBezTo>
                    <a:pt x="20" y="818"/>
                    <a:pt x="0" y="946"/>
                    <a:pt x="88" y="1074"/>
                  </a:cubicBezTo>
                  <a:cubicBezTo>
                    <a:pt x="98" y="1084"/>
                    <a:pt x="118" y="1090"/>
                    <a:pt x="138" y="1090"/>
                  </a:cubicBezTo>
                  <a:cubicBezTo>
                    <a:pt x="159" y="1090"/>
                    <a:pt x="179" y="1084"/>
                    <a:pt x="189" y="1074"/>
                  </a:cubicBezTo>
                  <a:cubicBezTo>
                    <a:pt x="283" y="946"/>
                    <a:pt x="256" y="818"/>
                    <a:pt x="250" y="670"/>
                  </a:cubicBezTo>
                  <a:lnTo>
                    <a:pt x="236" y="97"/>
                  </a:lnTo>
                  <a:cubicBezTo>
                    <a:pt x="236" y="33"/>
                    <a:pt x="187" y="1"/>
                    <a:pt x="138" y="1"/>
                  </a:cubicBezTo>
                  <a:close/>
                </a:path>
              </a:pathLst>
            </a:custGeom>
            <a:solidFill>
              <a:srgbClr val="092553">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4686225" y="3976325"/>
              <a:ext cx="8275" cy="35400"/>
            </a:xfrm>
            <a:custGeom>
              <a:avLst/>
              <a:gdLst/>
              <a:ahLst/>
              <a:cxnLst/>
              <a:rect l="l" t="t" r="r" b="b"/>
              <a:pathLst>
                <a:path w="331" h="1416" extrusionOk="0">
                  <a:moveTo>
                    <a:pt x="191" y="1"/>
                  </a:moveTo>
                  <a:cubicBezTo>
                    <a:pt x="139" y="1"/>
                    <a:pt x="88" y="36"/>
                    <a:pt x="88" y="107"/>
                  </a:cubicBezTo>
                  <a:cubicBezTo>
                    <a:pt x="75" y="322"/>
                    <a:pt x="68" y="545"/>
                    <a:pt x="54" y="768"/>
                  </a:cubicBezTo>
                  <a:cubicBezTo>
                    <a:pt x="48" y="963"/>
                    <a:pt x="1" y="1165"/>
                    <a:pt x="68" y="1354"/>
                  </a:cubicBezTo>
                  <a:cubicBezTo>
                    <a:pt x="83" y="1393"/>
                    <a:pt x="121" y="1416"/>
                    <a:pt x="158" y="1416"/>
                  </a:cubicBezTo>
                  <a:cubicBezTo>
                    <a:pt x="185" y="1416"/>
                    <a:pt x="213" y="1403"/>
                    <a:pt x="230" y="1374"/>
                  </a:cubicBezTo>
                  <a:cubicBezTo>
                    <a:pt x="324" y="1199"/>
                    <a:pt x="311" y="1004"/>
                    <a:pt x="324" y="815"/>
                  </a:cubicBezTo>
                  <a:cubicBezTo>
                    <a:pt x="331" y="579"/>
                    <a:pt x="317" y="343"/>
                    <a:pt x="304" y="107"/>
                  </a:cubicBezTo>
                  <a:cubicBezTo>
                    <a:pt x="297" y="36"/>
                    <a:pt x="243" y="1"/>
                    <a:pt x="191" y="1"/>
                  </a:cubicBezTo>
                  <a:close/>
                </a:path>
              </a:pathLst>
            </a:custGeom>
            <a:solidFill>
              <a:srgbClr val="092553">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4461850" y="4009925"/>
              <a:ext cx="8300" cy="25250"/>
            </a:xfrm>
            <a:custGeom>
              <a:avLst/>
              <a:gdLst/>
              <a:ahLst/>
              <a:cxnLst/>
              <a:rect l="l" t="t" r="r" b="b"/>
              <a:pathLst>
                <a:path w="332" h="1010" extrusionOk="0">
                  <a:moveTo>
                    <a:pt x="169" y="0"/>
                  </a:moveTo>
                  <a:cubicBezTo>
                    <a:pt x="115" y="0"/>
                    <a:pt x="61" y="37"/>
                    <a:pt x="55" y="111"/>
                  </a:cubicBezTo>
                  <a:cubicBezTo>
                    <a:pt x="48" y="260"/>
                    <a:pt x="34" y="415"/>
                    <a:pt x="28" y="563"/>
                  </a:cubicBezTo>
                  <a:cubicBezTo>
                    <a:pt x="28" y="698"/>
                    <a:pt x="1" y="833"/>
                    <a:pt x="68" y="954"/>
                  </a:cubicBezTo>
                  <a:cubicBezTo>
                    <a:pt x="88" y="991"/>
                    <a:pt x="127" y="1010"/>
                    <a:pt x="166" y="1010"/>
                  </a:cubicBezTo>
                  <a:cubicBezTo>
                    <a:pt x="205" y="1010"/>
                    <a:pt x="243" y="991"/>
                    <a:pt x="264" y="954"/>
                  </a:cubicBezTo>
                  <a:cubicBezTo>
                    <a:pt x="331" y="833"/>
                    <a:pt x="311" y="698"/>
                    <a:pt x="304" y="563"/>
                  </a:cubicBezTo>
                  <a:cubicBezTo>
                    <a:pt x="304" y="415"/>
                    <a:pt x="291" y="260"/>
                    <a:pt x="284" y="111"/>
                  </a:cubicBezTo>
                  <a:cubicBezTo>
                    <a:pt x="277" y="37"/>
                    <a:pt x="223" y="0"/>
                    <a:pt x="169" y="0"/>
                  </a:cubicBezTo>
                  <a:close/>
                </a:path>
              </a:pathLst>
            </a:custGeom>
            <a:solidFill>
              <a:srgbClr val="092553">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4537725" y="4069175"/>
              <a:ext cx="9800" cy="26600"/>
            </a:xfrm>
            <a:custGeom>
              <a:avLst/>
              <a:gdLst/>
              <a:ahLst/>
              <a:cxnLst/>
              <a:rect l="l" t="t" r="r" b="b"/>
              <a:pathLst>
                <a:path w="392" h="1064" extrusionOk="0">
                  <a:moveTo>
                    <a:pt x="268" y="1"/>
                  </a:moveTo>
                  <a:cubicBezTo>
                    <a:pt x="222" y="1"/>
                    <a:pt x="173" y="28"/>
                    <a:pt x="155" y="74"/>
                  </a:cubicBezTo>
                  <a:cubicBezTo>
                    <a:pt x="94" y="229"/>
                    <a:pt x="88" y="398"/>
                    <a:pt x="67" y="560"/>
                  </a:cubicBezTo>
                  <a:cubicBezTo>
                    <a:pt x="54" y="715"/>
                    <a:pt x="0" y="877"/>
                    <a:pt x="81" y="1012"/>
                  </a:cubicBezTo>
                  <a:cubicBezTo>
                    <a:pt x="101" y="1043"/>
                    <a:pt x="140" y="1064"/>
                    <a:pt x="178" y="1064"/>
                  </a:cubicBezTo>
                  <a:cubicBezTo>
                    <a:pt x="204" y="1064"/>
                    <a:pt x="230" y="1054"/>
                    <a:pt x="250" y="1032"/>
                  </a:cubicBezTo>
                  <a:cubicBezTo>
                    <a:pt x="357" y="910"/>
                    <a:pt x="337" y="749"/>
                    <a:pt x="351" y="593"/>
                  </a:cubicBezTo>
                  <a:cubicBezTo>
                    <a:pt x="364" y="418"/>
                    <a:pt x="391" y="250"/>
                    <a:pt x="357" y="74"/>
                  </a:cubicBezTo>
                  <a:cubicBezTo>
                    <a:pt x="348" y="23"/>
                    <a:pt x="309" y="1"/>
                    <a:pt x="268" y="1"/>
                  </a:cubicBezTo>
                  <a:close/>
                </a:path>
              </a:pathLst>
            </a:custGeom>
            <a:solidFill>
              <a:srgbClr val="092553">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4612225" y="4105825"/>
              <a:ext cx="8275" cy="32050"/>
            </a:xfrm>
            <a:custGeom>
              <a:avLst/>
              <a:gdLst/>
              <a:ahLst/>
              <a:cxnLst/>
              <a:rect l="l" t="t" r="r" b="b"/>
              <a:pathLst>
                <a:path w="331" h="1282" extrusionOk="0">
                  <a:moveTo>
                    <a:pt x="204" y="1"/>
                  </a:moveTo>
                  <a:cubicBezTo>
                    <a:pt x="147" y="1"/>
                    <a:pt x="88" y="38"/>
                    <a:pt x="81" y="112"/>
                  </a:cubicBezTo>
                  <a:cubicBezTo>
                    <a:pt x="75" y="321"/>
                    <a:pt x="61" y="530"/>
                    <a:pt x="48" y="739"/>
                  </a:cubicBezTo>
                  <a:cubicBezTo>
                    <a:pt x="41" y="914"/>
                    <a:pt x="0" y="1083"/>
                    <a:pt x="81" y="1238"/>
                  </a:cubicBezTo>
                  <a:cubicBezTo>
                    <a:pt x="98" y="1267"/>
                    <a:pt x="127" y="1281"/>
                    <a:pt x="156" y="1281"/>
                  </a:cubicBezTo>
                  <a:cubicBezTo>
                    <a:pt x="187" y="1281"/>
                    <a:pt x="219" y="1266"/>
                    <a:pt x="236" y="1238"/>
                  </a:cubicBezTo>
                  <a:cubicBezTo>
                    <a:pt x="331" y="1090"/>
                    <a:pt x="304" y="908"/>
                    <a:pt x="304" y="739"/>
                  </a:cubicBezTo>
                  <a:cubicBezTo>
                    <a:pt x="311" y="530"/>
                    <a:pt x="311" y="321"/>
                    <a:pt x="317" y="112"/>
                  </a:cubicBezTo>
                  <a:cubicBezTo>
                    <a:pt x="317" y="38"/>
                    <a:pt x="262" y="1"/>
                    <a:pt x="204" y="1"/>
                  </a:cubicBezTo>
                  <a:close/>
                </a:path>
              </a:pathLst>
            </a:custGeom>
            <a:solidFill>
              <a:srgbClr val="092553">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671725" y="4110925"/>
              <a:ext cx="9300" cy="30500"/>
            </a:xfrm>
            <a:custGeom>
              <a:avLst/>
              <a:gdLst/>
              <a:ahLst/>
              <a:cxnLst/>
              <a:rect l="l" t="t" r="r" b="b"/>
              <a:pathLst>
                <a:path w="372" h="1220" extrusionOk="0">
                  <a:moveTo>
                    <a:pt x="199" y="1"/>
                  </a:moveTo>
                  <a:cubicBezTo>
                    <a:pt x="127" y="1"/>
                    <a:pt x="58" y="46"/>
                    <a:pt x="61" y="137"/>
                  </a:cubicBezTo>
                  <a:cubicBezTo>
                    <a:pt x="68" y="313"/>
                    <a:pt x="61" y="481"/>
                    <a:pt x="55" y="650"/>
                  </a:cubicBezTo>
                  <a:cubicBezTo>
                    <a:pt x="41" y="811"/>
                    <a:pt x="1" y="973"/>
                    <a:pt x="48" y="1128"/>
                  </a:cubicBezTo>
                  <a:cubicBezTo>
                    <a:pt x="67" y="1186"/>
                    <a:pt x="123" y="1219"/>
                    <a:pt x="178" y="1219"/>
                  </a:cubicBezTo>
                  <a:cubicBezTo>
                    <a:pt x="221" y="1219"/>
                    <a:pt x="264" y="1199"/>
                    <a:pt x="291" y="1155"/>
                  </a:cubicBezTo>
                  <a:cubicBezTo>
                    <a:pt x="371" y="1014"/>
                    <a:pt x="358" y="852"/>
                    <a:pt x="358" y="690"/>
                  </a:cubicBezTo>
                  <a:cubicBezTo>
                    <a:pt x="365" y="508"/>
                    <a:pt x="358" y="326"/>
                    <a:pt x="351" y="137"/>
                  </a:cubicBezTo>
                  <a:cubicBezTo>
                    <a:pt x="345" y="46"/>
                    <a:pt x="270" y="1"/>
                    <a:pt x="199" y="1"/>
                  </a:cubicBezTo>
                  <a:close/>
                </a:path>
              </a:pathLst>
            </a:custGeom>
            <a:solidFill>
              <a:srgbClr val="092553">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4464550" y="4088375"/>
              <a:ext cx="9125" cy="27175"/>
            </a:xfrm>
            <a:custGeom>
              <a:avLst/>
              <a:gdLst/>
              <a:ahLst/>
              <a:cxnLst/>
              <a:rect l="l" t="t" r="r" b="b"/>
              <a:pathLst>
                <a:path w="365" h="1087" extrusionOk="0">
                  <a:moveTo>
                    <a:pt x="168" y="1"/>
                  </a:moveTo>
                  <a:cubicBezTo>
                    <a:pt x="105" y="1"/>
                    <a:pt x="41" y="41"/>
                    <a:pt x="34" y="122"/>
                  </a:cubicBezTo>
                  <a:cubicBezTo>
                    <a:pt x="21" y="297"/>
                    <a:pt x="7" y="473"/>
                    <a:pt x="14" y="648"/>
                  </a:cubicBezTo>
                  <a:cubicBezTo>
                    <a:pt x="14" y="796"/>
                    <a:pt x="1" y="945"/>
                    <a:pt x="109" y="1053"/>
                  </a:cubicBezTo>
                  <a:cubicBezTo>
                    <a:pt x="132" y="1076"/>
                    <a:pt x="161" y="1086"/>
                    <a:pt x="190" y="1086"/>
                  </a:cubicBezTo>
                  <a:cubicBezTo>
                    <a:pt x="229" y="1086"/>
                    <a:pt x="267" y="1067"/>
                    <a:pt x="291" y="1032"/>
                  </a:cubicBezTo>
                  <a:cubicBezTo>
                    <a:pt x="365" y="904"/>
                    <a:pt x="318" y="763"/>
                    <a:pt x="304" y="614"/>
                  </a:cubicBezTo>
                  <a:cubicBezTo>
                    <a:pt x="291" y="453"/>
                    <a:pt x="284" y="284"/>
                    <a:pt x="291" y="122"/>
                  </a:cubicBezTo>
                  <a:cubicBezTo>
                    <a:pt x="291" y="41"/>
                    <a:pt x="230" y="1"/>
                    <a:pt x="168" y="1"/>
                  </a:cubicBezTo>
                  <a:close/>
                </a:path>
              </a:pathLst>
            </a:custGeom>
            <a:solidFill>
              <a:srgbClr val="092553">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4318400" y="4070425"/>
              <a:ext cx="7600" cy="30150"/>
            </a:xfrm>
            <a:custGeom>
              <a:avLst/>
              <a:gdLst/>
              <a:ahLst/>
              <a:cxnLst/>
              <a:rect l="l" t="t" r="r" b="b"/>
              <a:pathLst>
                <a:path w="304" h="1206" extrusionOk="0">
                  <a:moveTo>
                    <a:pt x="94" y="0"/>
                  </a:moveTo>
                  <a:cubicBezTo>
                    <a:pt x="49" y="0"/>
                    <a:pt x="1" y="32"/>
                    <a:pt x="1" y="85"/>
                  </a:cubicBezTo>
                  <a:cubicBezTo>
                    <a:pt x="1" y="281"/>
                    <a:pt x="1" y="476"/>
                    <a:pt x="14" y="672"/>
                  </a:cubicBezTo>
                  <a:cubicBezTo>
                    <a:pt x="21" y="840"/>
                    <a:pt x="7" y="1002"/>
                    <a:pt x="75" y="1157"/>
                  </a:cubicBezTo>
                  <a:cubicBezTo>
                    <a:pt x="89" y="1191"/>
                    <a:pt x="121" y="1206"/>
                    <a:pt x="154" y="1206"/>
                  </a:cubicBezTo>
                  <a:cubicBezTo>
                    <a:pt x="201" y="1206"/>
                    <a:pt x="252" y="1177"/>
                    <a:pt x="264" y="1130"/>
                  </a:cubicBezTo>
                  <a:cubicBezTo>
                    <a:pt x="304" y="962"/>
                    <a:pt x="264" y="773"/>
                    <a:pt x="243" y="597"/>
                  </a:cubicBezTo>
                  <a:lnTo>
                    <a:pt x="243" y="591"/>
                  </a:lnTo>
                  <a:cubicBezTo>
                    <a:pt x="230" y="415"/>
                    <a:pt x="196" y="240"/>
                    <a:pt x="169" y="65"/>
                  </a:cubicBezTo>
                  <a:cubicBezTo>
                    <a:pt x="163" y="20"/>
                    <a:pt x="130" y="0"/>
                    <a:pt x="94" y="0"/>
                  </a:cubicBezTo>
                  <a:close/>
                </a:path>
              </a:pathLst>
            </a:custGeom>
            <a:solidFill>
              <a:srgbClr val="092553">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274275" y="4084325"/>
              <a:ext cx="10275" cy="28925"/>
            </a:xfrm>
            <a:custGeom>
              <a:avLst/>
              <a:gdLst/>
              <a:ahLst/>
              <a:cxnLst/>
              <a:rect l="l" t="t" r="r" b="b"/>
              <a:pathLst>
                <a:path w="411" h="1157" extrusionOk="0">
                  <a:moveTo>
                    <a:pt x="148" y="0"/>
                  </a:moveTo>
                  <a:cubicBezTo>
                    <a:pt x="78" y="0"/>
                    <a:pt x="0" y="60"/>
                    <a:pt x="12" y="149"/>
                  </a:cubicBezTo>
                  <a:cubicBezTo>
                    <a:pt x="46" y="325"/>
                    <a:pt x="73" y="493"/>
                    <a:pt x="100" y="662"/>
                  </a:cubicBezTo>
                  <a:cubicBezTo>
                    <a:pt x="127" y="817"/>
                    <a:pt x="141" y="972"/>
                    <a:pt x="221" y="1114"/>
                  </a:cubicBezTo>
                  <a:cubicBezTo>
                    <a:pt x="237" y="1142"/>
                    <a:pt x="270" y="1157"/>
                    <a:pt x="302" y="1157"/>
                  </a:cubicBezTo>
                  <a:cubicBezTo>
                    <a:pt x="340" y="1157"/>
                    <a:pt x="376" y="1137"/>
                    <a:pt x="383" y="1093"/>
                  </a:cubicBezTo>
                  <a:cubicBezTo>
                    <a:pt x="410" y="938"/>
                    <a:pt x="370" y="790"/>
                    <a:pt x="343" y="635"/>
                  </a:cubicBezTo>
                  <a:cubicBezTo>
                    <a:pt x="316" y="453"/>
                    <a:pt x="282" y="271"/>
                    <a:pt x="248" y="89"/>
                  </a:cubicBezTo>
                  <a:cubicBezTo>
                    <a:pt x="238" y="27"/>
                    <a:pt x="195" y="0"/>
                    <a:pt x="148"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3"/>
          <p:cNvGrpSpPr/>
          <p:nvPr/>
        </p:nvGrpSpPr>
        <p:grpSpPr>
          <a:xfrm>
            <a:off x="3660137" y="3551550"/>
            <a:ext cx="1865824" cy="801127"/>
            <a:chOff x="3124075" y="3826725"/>
            <a:chExt cx="412000" cy="176900"/>
          </a:xfrm>
        </p:grpSpPr>
        <p:sp>
          <p:nvSpPr>
            <p:cNvPr id="135" name="Google Shape;135;p3"/>
            <p:cNvSpPr/>
            <p:nvPr/>
          </p:nvSpPr>
          <p:spPr>
            <a:xfrm>
              <a:off x="3124075" y="3826725"/>
              <a:ext cx="412000" cy="176900"/>
            </a:xfrm>
            <a:custGeom>
              <a:avLst/>
              <a:gdLst/>
              <a:ahLst/>
              <a:cxnLst/>
              <a:rect l="l" t="t" r="r" b="b"/>
              <a:pathLst>
                <a:path w="16480" h="7076" extrusionOk="0">
                  <a:moveTo>
                    <a:pt x="6192" y="0"/>
                  </a:moveTo>
                  <a:cubicBezTo>
                    <a:pt x="5606" y="0"/>
                    <a:pt x="5023" y="217"/>
                    <a:pt x="4552" y="568"/>
                  </a:cubicBezTo>
                  <a:cubicBezTo>
                    <a:pt x="3540" y="1324"/>
                    <a:pt x="3055" y="2719"/>
                    <a:pt x="3392" y="3940"/>
                  </a:cubicBezTo>
                  <a:cubicBezTo>
                    <a:pt x="2901" y="3443"/>
                    <a:pt x="2287" y="2907"/>
                    <a:pt x="1629" y="2907"/>
                  </a:cubicBezTo>
                  <a:cubicBezTo>
                    <a:pt x="1519" y="2907"/>
                    <a:pt x="1407" y="2922"/>
                    <a:pt x="1295" y="2955"/>
                  </a:cubicBezTo>
                  <a:cubicBezTo>
                    <a:pt x="803" y="3097"/>
                    <a:pt x="465" y="3555"/>
                    <a:pt x="297" y="4041"/>
                  </a:cubicBezTo>
                  <a:cubicBezTo>
                    <a:pt x="0" y="4864"/>
                    <a:pt x="115" y="5821"/>
                    <a:pt x="580" y="6563"/>
                  </a:cubicBezTo>
                  <a:lnTo>
                    <a:pt x="16264" y="7075"/>
                  </a:lnTo>
                  <a:cubicBezTo>
                    <a:pt x="16372" y="6286"/>
                    <a:pt x="16480" y="5464"/>
                    <a:pt x="16278" y="4688"/>
                  </a:cubicBezTo>
                  <a:cubicBezTo>
                    <a:pt x="16069" y="3920"/>
                    <a:pt x="15462" y="3191"/>
                    <a:pt x="14666" y="3104"/>
                  </a:cubicBezTo>
                  <a:cubicBezTo>
                    <a:pt x="14605" y="3097"/>
                    <a:pt x="14545" y="3093"/>
                    <a:pt x="14486" y="3093"/>
                  </a:cubicBezTo>
                  <a:cubicBezTo>
                    <a:pt x="13620" y="3093"/>
                    <a:pt x="12886" y="3803"/>
                    <a:pt x="12292" y="4459"/>
                  </a:cubicBezTo>
                  <a:cubicBezTo>
                    <a:pt x="11773" y="3879"/>
                    <a:pt x="11234" y="3272"/>
                    <a:pt x="10519" y="2962"/>
                  </a:cubicBezTo>
                  <a:cubicBezTo>
                    <a:pt x="10250" y="2844"/>
                    <a:pt x="9947" y="2781"/>
                    <a:pt x="9648" y="2781"/>
                  </a:cubicBezTo>
                  <a:cubicBezTo>
                    <a:pt x="9160" y="2781"/>
                    <a:pt x="8683" y="2950"/>
                    <a:pt x="8382" y="3326"/>
                  </a:cubicBezTo>
                  <a:cubicBezTo>
                    <a:pt x="8173" y="2706"/>
                    <a:pt x="8341" y="2011"/>
                    <a:pt x="8159" y="1377"/>
                  </a:cubicBezTo>
                  <a:cubicBezTo>
                    <a:pt x="7950" y="690"/>
                    <a:pt x="7303" y="170"/>
                    <a:pt x="6595" y="36"/>
                  </a:cubicBezTo>
                  <a:cubicBezTo>
                    <a:pt x="6461" y="12"/>
                    <a:pt x="6327" y="0"/>
                    <a:pt x="6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3150975" y="3954750"/>
              <a:ext cx="12725" cy="25025"/>
            </a:xfrm>
            <a:custGeom>
              <a:avLst/>
              <a:gdLst/>
              <a:ahLst/>
              <a:cxnLst/>
              <a:rect l="l" t="t" r="r" b="b"/>
              <a:pathLst>
                <a:path w="509" h="1001" extrusionOk="0">
                  <a:moveTo>
                    <a:pt x="65" y="0"/>
                  </a:moveTo>
                  <a:cubicBezTo>
                    <a:pt x="31" y="0"/>
                    <a:pt x="1" y="32"/>
                    <a:pt x="10" y="73"/>
                  </a:cubicBezTo>
                  <a:cubicBezTo>
                    <a:pt x="37" y="248"/>
                    <a:pt x="91" y="410"/>
                    <a:pt x="151" y="572"/>
                  </a:cubicBezTo>
                  <a:cubicBezTo>
                    <a:pt x="205" y="713"/>
                    <a:pt x="239" y="875"/>
                    <a:pt x="347" y="976"/>
                  </a:cubicBezTo>
                  <a:cubicBezTo>
                    <a:pt x="364" y="993"/>
                    <a:pt x="385" y="1001"/>
                    <a:pt x="407" y="1001"/>
                  </a:cubicBezTo>
                  <a:cubicBezTo>
                    <a:pt x="454" y="1001"/>
                    <a:pt x="502" y="965"/>
                    <a:pt x="502" y="909"/>
                  </a:cubicBezTo>
                  <a:cubicBezTo>
                    <a:pt x="509" y="761"/>
                    <a:pt x="414" y="626"/>
                    <a:pt x="360" y="491"/>
                  </a:cubicBezTo>
                  <a:cubicBezTo>
                    <a:pt x="286" y="329"/>
                    <a:pt x="212" y="174"/>
                    <a:pt x="111" y="26"/>
                  </a:cubicBezTo>
                  <a:cubicBezTo>
                    <a:pt x="98" y="8"/>
                    <a:pt x="81" y="0"/>
                    <a:pt x="6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3238550" y="3863300"/>
              <a:ext cx="10800" cy="25775"/>
            </a:xfrm>
            <a:custGeom>
              <a:avLst/>
              <a:gdLst/>
              <a:ahLst/>
              <a:cxnLst/>
              <a:rect l="l" t="t" r="r" b="b"/>
              <a:pathLst>
                <a:path w="432" h="1031" extrusionOk="0">
                  <a:moveTo>
                    <a:pt x="111" y="1"/>
                  </a:moveTo>
                  <a:cubicBezTo>
                    <a:pt x="57" y="1"/>
                    <a:pt x="1" y="48"/>
                    <a:pt x="13" y="117"/>
                  </a:cubicBezTo>
                  <a:cubicBezTo>
                    <a:pt x="60" y="386"/>
                    <a:pt x="60" y="751"/>
                    <a:pt x="215" y="987"/>
                  </a:cubicBezTo>
                  <a:cubicBezTo>
                    <a:pt x="236" y="1017"/>
                    <a:pt x="265" y="1030"/>
                    <a:pt x="293" y="1030"/>
                  </a:cubicBezTo>
                  <a:cubicBezTo>
                    <a:pt x="340" y="1030"/>
                    <a:pt x="387" y="994"/>
                    <a:pt x="391" y="939"/>
                  </a:cubicBezTo>
                  <a:cubicBezTo>
                    <a:pt x="431" y="663"/>
                    <a:pt x="276" y="333"/>
                    <a:pt x="195" y="70"/>
                  </a:cubicBezTo>
                  <a:cubicBezTo>
                    <a:pt x="182" y="21"/>
                    <a:pt x="147" y="1"/>
                    <a:pt x="11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3218975" y="3943775"/>
              <a:ext cx="11150" cy="25725"/>
            </a:xfrm>
            <a:custGeom>
              <a:avLst/>
              <a:gdLst/>
              <a:ahLst/>
              <a:cxnLst/>
              <a:rect l="l" t="t" r="r" b="b"/>
              <a:pathLst>
                <a:path w="446" h="1029" extrusionOk="0">
                  <a:moveTo>
                    <a:pt x="103" y="1"/>
                  </a:moveTo>
                  <a:cubicBezTo>
                    <a:pt x="55" y="1"/>
                    <a:pt x="7" y="34"/>
                    <a:pt x="7" y="94"/>
                  </a:cubicBezTo>
                  <a:cubicBezTo>
                    <a:pt x="0" y="276"/>
                    <a:pt x="34" y="444"/>
                    <a:pt x="75" y="613"/>
                  </a:cubicBezTo>
                  <a:cubicBezTo>
                    <a:pt x="102" y="761"/>
                    <a:pt x="115" y="937"/>
                    <a:pt x="257" y="1018"/>
                  </a:cubicBezTo>
                  <a:cubicBezTo>
                    <a:pt x="268" y="1025"/>
                    <a:pt x="284" y="1028"/>
                    <a:pt x="300" y="1028"/>
                  </a:cubicBezTo>
                  <a:cubicBezTo>
                    <a:pt x="331" y="1028"/>
                    <a:pt x="365" y="1015"/>
                    <a:pt x="378" y="984"/>
                  </a:cubicBezTo>
                  <a:cubicBezTo>
                    <a:pt x="445" y="842"/>
                    <a:pt x="371" y="721"/>
                    <a:pt x="331" y="579"/>
                  </a:cubicBezTo>
                  <a:cubicBezTo>
                    <a:pt x="284" y="404"/>
                    <a:pt x="257" y="235"/>
                    <a:pt x="196" y="67"/>
                  </a:cubicBezTo>
                  <a:cubicBezTo>
                    <a:pt x="181" y="22"/>
                    <a:pt x="142" y="1"/>
                    <a:pt x="10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3383825" y="3928300"/>
              <a:ext cx="9300" cy="28575"/>
            </a:xfrm>
            <a:custGeom>
              <a:avLst/>
              <a:gdLst/>
              <a:ahLst/>
              <a:cxnLst/>
              <a:rect l="l" t="t" r="r" b="b"/>
              <a:pathLst>
                <a:path w="372" h="1143" extrusionOk="0">
                  <a:moveTo>
                    <a:pt x="187" y="1"/>
                  </a:moveTo>
                  <a:cubicBezTo>
                    <a:pt x="125" y="1"/>
                    <a:pt x="62" y="41"/>
                    <a:pt x="55" y="119"/>
                  </a:cubicBezTo>
                  <a:cubicBezTo>
                    <a:pt x="41" y="295"/>
                    <a:pt x="28" y="470"/>
                    <a:pt x="28" y="645"/>
                  </a:cubicBezTo>
                  <a:cubicBezTo>
                    <a:pt x="21" y="794"/>
                    <a:pt x="1" y="962"/>
                    <a:pt x="95" y="1084"/>
                  </a:cubicBezTo>
                  <a:cubicBezTo>
                    <a:pt x="121" y="1120"/>
                    <a:pt x="165" y="1142"/>
                    <a:pt x="207" y="1142"/>
                  </a:cubicBezTo>
                  <a:cubicBezTo>
                    <a:pt x="244" y="1142"/>
                    <a:pt x="279" y="1125"/>
                    <a:pt x="298" y="1084"/>
                  </a:cubicBezTo>
                  <a:cubicBezTo>
                    <a:pt x="372" y="942"/>
                    <a:pt x="331" y="801"/>
                    <a:pt x="325" y="645"/>
                  </a:cubicBezTo>
                  <a:lnTo>
                    <a:pt x="318" y="645"/>
                  </a:lnTo>
                  <a:cubicBezTo>
                    <a:pt x="311" y="470"/>
                    <a:pt x="304" y="295"/>
                    <a:pt x="304" y="119"/>
                  </a:cubicBezTo>
                  <a:cubicBezTo>
                    <a:pt x="304" y="39"/>
                    <a:pt x="247" y="1"/>
                    <a:pt x="18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3450600" y="3949250"/>
              <a:ext cx="10625" cy="31175"/>
            </a:xfrm>
            <a:custGeom>
              <a:avLst/>
              <a:gdLst/>
              <a:ahLst/>
              <a:cxnLst/>
              <a:rect l="l" t="t" r="r" b="b"/>
              <a:pathLst>
                <a:path w="425" h="1247" extrusionOk="0">
                  <a:moveTo>
                    <a:pt x="267" y="0"/>
                  </a:moveTo>
                  <a:cubicBezTo>
                    <a:pt x="204" y="0"/>
                    <a:pt x="139" y="43"/>
                    <a:pt x="128" y="124"/>
                  </a:cubicBezTo>
                  <a:cubicBezTo>
                    <a:pt x="115" y="300"/>
                    <a:pt x="95" y="468"/>
                    <a:pt x="68" y="644"/>
                  </a:cubicBezTo>
                  <a:cubicBezTo>
                    <a:pt x="41" y="792"/>
                    <a:pt x="0" y="940"/>
                    <a:pt x="7" y="1095"/>
                  </a:cubicBezTo>
                  <a:cubicBezTo>
                    <a:pt x="7" y="1180"/>
                    <a:pt x="93" y="1247"/>
                    <a:pt x="173" y="1247"/>
                  </a:cubicBezTo>
                  <a:cubicBezTo>
                    <a:pt x="220" y="1247"/>
                    <a:pt x="265" y="1224"/>
                    <a:pt x="290" y="1169"/>
                  </a:cubicBezTo>
                  <a:cubicBezTo>
                    <a:pt x="425" y="859"/>
                    <a:pt x="405" y="455"/>
                    <a:pt x="391" y="124"/>
                  </a:cubicBezTo>
                  <a:cubicBezTo>
                    <a:pt x="388" y="41"/>
                    <a:pt x="328" y="0"/>
                    <a:pt x="26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3491225" y="3929650"/>
              <a:ext cx="8450" cy="30200"/>
            </a:xfrm>
            <a:custGeom>
              <a:avLst/>
              <a:gdLst/>
              <a:ahLst/>
              <a:cxnLst/>
              <a:rect l="l" t="t" r="r" b="b"/>
              <a:pathLst>
                <a:path w="338" h="1208" extrusionOk="0">
                  <a:moveTo>
                    <a:pt x="207" y="1"/>
                  </a:moveTo>
                  <a:cubicBezTo>
                    <a:pt x="158" y="1"/>
                    <a:pt x="108" y="34"/>
                    <a:pt x="101" y="99"/>
                  </a:cubicBezTo>
                  <a:cubicBezTo>
                    <a:pt x="81" y="308"/>
                    <a:pt x="54" y="517"/>
                    <a:pt x="47" y="733"/>
                  </a:cubicBezTo>
                  <a:cubicBezTo>
                    <a:pt x="34" y="895"/>
                    <a:pt x="0" y="1057"/>
                    <a:pt x="108" y="1185"/>
                  </a:cubicBezTo>
                  <a:cubicBezTo>
                    <a:pt x="121" y="1201"/>
                    <a:pt x="141" y="1208"/>
                    <a:pt x="162" y="1208"/>
                  </a:cubicBezTo>
                  <a:cubicBezTo>
                    <a:pt x="185" y="1208"/>
                    <a:pt x="208" y="1199"/>
                    <a:pt x="223" y="1185"/>
                  </a:cubicBezTo>
                  <a:cubicBezTo>
                    <a:pt x="337" y="1063"/>
                    <a:pt x="310" y="895"/>
                    <a:pt x="317" y="733"/>
                  </a:cubicBezTo>
                  <a:cubicBezTo>
                    <a:pt x="317" y="517"/>
                    <a:pt x="304" y="308"/>
                    <a:pt x="304" y="99"/>
                  </a:cubicBezTo>
                  <a:cubicBezTo>
                    <a:pt x="300" y="33"/>
                    <a:pt x="254" y="1"/>
                    <a:pt x="20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3"/>
          <p:cNvSpPr/>
          <p:nvPr/>
        </p:nvSpPr>
        <p:spPr>
          <a:xfrm>
            <a:off x="-19827" y="4281325"/>
            <a:ext cx="9183653" cy="888447"/>
          </a:xfrm>
          <a:custGeom>
            <a:avLst/>
            <a:gdLst/>
            <a:ahLst/>
            <a:cxnLst/>
            <a:rect l="l" t="t" r="r" b="b"/>
            <a:pathLst>
              <a:path w="99122" h="22807" extrusionOk="0">
                <a:moveTo>
                  <a:pt x="61118" y="0"/>
                </a:moveTo>
                <a:cubicBezTo>
                  <a:pt x="40645" y="0"/>
                  <a:pt x="20272" y="2138"/>
                  <a:pt x="1" y="6374"/>
                </a:cubicBezTo>
                <a:lnTo>
                  <a:pt x="1" y="22807"/>
                </a:lnTo>
                <a:lnTo>
                  <a:pt x="99121" y="22807"/>
                </a:lnTo>
                <a:lnTo>
                  <a:pt x="99121" y="2450"/>
                </a:lnTo>
                <a:cubicBezTo>
                  <a:pt x="86417" y="814"/>
                  <a:pt x="73749" y="0"/>
                  <a:pt x="61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43;p3"/>
          <p:cNvGrpSpPr/>
          <p:nvPr/>
        </p:nvGrpSpPr>
        <p:grpSpPr>
          <a:xfrm>
            <a:off x="1089724" y="4551182"/>
            <a:ext cx="7191330" cy="494518"/>
            <a:chOff x="1089724" y="4551182"/>
            <a:chExt cx="7191330" cy="494518"/>
          </a:xfrm>
        </p:grpSpPr>
        <p:grpSp>
          <p:nvGrpSpPr>
            <p:cNvPr id="144" name="Google Shape;144;p3"/>
            <p:cNvGrpSpPr/>
            <p:nvPr/>
          </p:nvGrpSpPr>
          <p:grpSpPr>
            <a:xfrm>
              <a:off x="1089724" y="4903578"/>
              <a:ext cx="167162" cy="142122"/>
              <a:chOff x="1459849" y="4903578"/>
              <a:chExt cx="167162" cy="142122"/>
            </a:xfrm>
          </p:grpSpPr>
          <p:sp>
            <p:nvSpPr>
              <p:cNvPr id="145" name="Google Shape;145;p3"/>
              <p:cNvSpPr/>
              <p:nvPr/>
            </p:nvSpPr>
            <p:spPr>
              <a:xfrm>
                <a:off x="1459849" y="4957494"/>
                <a:ext cx="62105" cy="87841"/>
              </a:xfrm>
              <a:custGeom>
                <a:avLst/>
                <a:gdLst/>
                <a:ahLst/>
                <a:cxnLst/>
                <a:rect l="l" t="t" r="r" b="b"/>
                <a:pathLst>
                  <a:path w="976" h="1204" extrusionOk="0">
                    <a:moveTo>
                      <a:pt x="217" y="1"/>
                    </a:moveTo>
                    <a:cubicBezTo>
                      <a:pt x="106" y="1"/>
                      <a:pt x="1" y="114"/>
                      <a:pt x="75" y="239"/>
                    </a:cubicBezTo>
                    <a:cubicBezTo>
                      <a:pt x="237" y="536"/>
                      <a:pt x="392" y="833"/>
                      <a:pt x="568" y="1116"/>
                    </a:cubicBezTo>
                    <a:cubicBezTo>
                      <a:pt x="607" y="1178"/>
                      <a:pt x="664" y="1204"/>
                      <a:pt x="721" y="1204"/>
                    </a:cubicBezTo>
                    <a:cubicBezTo>
                      <a:pt x="849" y="1204"/>
                      <a:pt x="975" y="1072"/>
                      <a:pt x="891" y="927"/>
                    </a:cubicBezTo>
                    <a:cubicBezTo>
                      <a:pt x="723" y="637"/>
                      <a:pt x="534" y="361"/>
                      <a:pt x="352" y="78"/>
                    </a:cubicBezTo>
                    <a:cubicBezTo>
                      <a:pt x="316" y="23"/>
                      <a:pt x="266" y="1"/>
                      <a:pt x="21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1511073" y="4903578"/>
                <a:ext cx="49252" cy="113376"/>
              </a:xfrm>
              <a:custGeom>
                <a:avLst/>
                <a:gdLst/>
                <a:ahLst/>
                <a:cxnLst/>
                <a:rect l="l" t="t" r="r" b="b"/>
                <a:pathLst>
                  <a:path w="774" h="1554" extrusionOk="0">
                    <a:moveTo>
                      <a:pt x="166" y="1"/>
                    </a:moveTo>
                    <a:cubicBezTo>
                      <a:pt x="81" y="1"/>
                      <a:pt x="1" y="65"/>
                      <a:pt x="32" y="176"/>
                    </a:cubicBezTo>
                    <a:cubicBezTo>
                      <a:pt x="100" y="439"/>
                      <a:pt x="160" y="702"/>
                      <a:pt x="235" y="958"/>
                    </a:cubicBezTo>
                    <a:cubicBezTo>
                      <a:pt x="288" y="1174"/>
                      <a:pt x="302" y="1390"/>
                      <a:pt x="491" y="1531"/>
                    </a:cubicBezTo>
                    <a:cubicBezTo>
                      <a:pt x="510" y="1547"/>
                      <a:pt x="531" y="1554"/>
                      <a:pt x="551" y="1554"/>
                    </a:cubicBezTo>
                    <a:cubicBezTo>
                      <a:pt x="610" y="1554"/>
                      <a:pt x="668" y="1500"/>
                      <a:pt x="693" y="1450"/>
                    </a:cubicBezTo>
                    <a:cubicBezTo>
                      <a:pt x="774" y="1241"/>
                      <a:pt x="659" y="1012"/>
                      <a:pt x="592" y="810"/>
                    </a:cubicBezTo>
                    <a:cubicBezTo>
                      <a:pt x="511" y="574"/>
                      <a:pt x="410" y="338"/>
                      <a:pt x="315" y="102"/>
                    </a:cubicBezTo>
                    <a:cubicBezTo>
                      <a:pt x="288" y="32"/>
                      <a:pt x="225" y="1"/>
                      <a:pt x="16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1562869" y="4948739"/>
                <a:ext cx="64142" cy="96961"/>
              </a:xfrm>
              <a:custGeom>
                <a:avLst/>
                <a:gdLst/>
                <a:ahLst/>
                <a:cxnLst/>
                <a:rect l="l" t="t" r="r" b="b"/>
                <a:pathLst>
                  <a:path w="1008" h="1329" extrusionOk="0">
                    <a:moveTo>
                      <a:pt x="826" y="0"/>
                    </a:moveTo>
                    <a:cubicBezTo>
                      <a:pt x="796" y="0"/>
                      <a:pt x="765" y="11"/>
                      <a:pt x="735" y="36"/>
                    </a:cubicBezTo>
                    <a:lnTo>
                      <a:pt x="742" y="36"/>
                    </a:lnTo>
                    <a:cubicBezTo>
                      <a:pt x="533" y="204"/>
                      <a:pt x="351" y="400"/>
                      <a:pt x="236" y="643"/>
                    </a:cubicBezTo>
                    <a:cubicBezTo>
                      <a:pt x="162" y="804"/>
                      <a:pt x="0" y="1162"/>
                      <a:pt x="203" y="1297"/>
                    </a:cubicBezTo>
                    <a:cubicBezTo>
                      <a:pt x="239" y="1319"/>
                      <a:pt x="272" y="1329"/>
                      <a:pt x="301" y="1329"/>
                    </a:cubicBezTo>
                    <a:cubicBezTo>
                      <a:pt x="441" y="1329"/>
                      <a:pt x="506" y="1110"/>
                      <a:pt x="540" y="993"/>
                    </a:cubicBezTo>
                    <a:cubicBezTo>
                      <a:pt x="627" y="710"/>
                      <a:pt x="729" y="440"/>
                      <a:pt x="924" y="218"/>
                    </a:cubicBezTo>
                    <a:cubicBezTo>
                      <a:pt x="1007" y="119"/>
                      <a:pt x="926" y="0"/>
                      <a:pt x="826"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3"/>
            <p:cNvGrpSpPr/>
            <p:nvPr/>
          </p:nvGrpSpPr>
          <p:grpSpPr>
            <a:xfrm>
              <a:off x="2983514" y="4551182"/>
              <a:ext cx="167608" cy="105643"/>
              <a:chOff x="2313539" y="4811869"/>
              <a:chExt cx="167608" cy="105643"/>
            </a:xfrm>
          </p:grpSpPr>
          <p:sp>
            <p:nvSpPr>
              <p:cNvPr id="149" name="Google Shape;149;p3"/>
              <p:cNvSpPr/>
              <p:nvPr/>
            </p:nvSpPr>
            <p:spPr>
              <a:xfrm>
                <a:off x="2313539" y="4832006"/>
                <a:ext cx="62487" cy="84995"/>
              </a:xfrm>
              <a:custGeom>
                <a:avLst/>
                <a:gdLst/>
                <a:ahLst/>
                <a:cxnLst/>
                <a:rect l="l" t="t" r="r" b="b"/>
                <a:pathLst>
                  <a:path w="982" h="1165" extrusionOk="0">
                    <a:moveTo>
                      <a:pt x="265" y="0"/>
                    </a:moveTo>
                    <a:cubicBezTo>
                      <a:pt x="127" y="0"/>
                      <a:pt x="1" y="186"/>
                      <a:pt x="125" y="321"/>
                    </a:cubicBezTo>
                    <a:cubicBezTo>
                      <a:pt x="253" y="456"/>
                      <a:pt x="354" y="597"/>
                      <a:pt x="435" y="759"/>
                    </a:cubicBezTo>
                    <a:cubicBezTo>
                      <a:pt x="509" y="914"/>
                      <a:pt x="516" y="1096"/>
                      <a:pt x="691" y="1157"/>
                    </a:cubicBezTo>
                    <a:cubicBezTo>
                      <a:pt x="706" y="1163"/>
                      <a:pt x="721" y="1165"/>
                      <a:pt x="735" y="1165"/>
                    </a:cubicBezTo>
                    <a:cubicBezTo>
                      <a:pt x="789" y="1165"/>
                      <a:pt x="834" y="1127"/>
                      <a:pt x="867" y="1090"/>
                    </a:cubicBezTo>
                    <a:cubicBezTo>
                      <a:pt x="981" y="935"/>
                      <a:pt x="833" y="692"/>
                      <a:pt x="752" y="543"/>
                    </a:cubicBezTo>
                    <a:cubicBezTo>
                      <a:pt x="658" y="368"/>
                      <a:pt x="529" y="200"/>
                      <a:pt x="388" y="58"/>
                    </a:cubicBezTo>
                    <a:cubicBezTo>
                      <a:pt x="350" y="17"/>
                      <a:pt x="307" y="0"/>
                      <a:pt x="26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2392698" y="4811869"/>
                <a:ext cx="33089" cy="86965"/>
              </a:xfrm>
              <a:custGeom>
                <a:avLst/>
                <a:gdLst/>
                <a:ahLst/>
                <a:cxnLst/>
                <a:rect l="l" t="t" r="r" b="b"/>
                <a:pathLst>
                  <a:path w="520" h="1192" extrusionOk="0">
                    <a:moveTo>
                      <a:pt x="265" y="1"/>
                    </a:moveTo>
                    <a:cubicBezTo>
                      <a:pt x="211" y="1"/>
                      <a:pt x="160" y="26"/>
                      <a:pt x="135" y="84"/>
                    </a:cubicBezTo>
                    <a:cubicBezTo>
                      <a:pt x="20" y="334"/>
                      <a:pt x="0" y="712"/>
                      <a:pt x="14" y="988"/>
                    </a:cubicBezTo>
                    <a:cubicBezTo>
                      <a:pt x="14" y="1082"/>
                      <a:pt x="74" y="1157"/>
                      <a:pt x="162" y="1184"/>
                    </a:cubicBezTo>
                    <a:cubicBezTo>
                      <a:pt x="179" y="1189"/>
                      <a:pt x="195" y="1191"/>
                      <a:pt x="211" y="1191"/>
                    </a:cubicBezTo>
                    <a:cubicBezTo>
                      <a:pt x="232" y="1191"/>
                      <a:pt x="253" y="1187"/>
                      <a:pt x="277" y="1184"/>
                    </a:cubicBezTo>
                    <a:cubicBezTo>
                      <a:pt x="337" y="1170"/>
                      <a:pt x="405" y="1103"/>
                      <a:pt x="418" y="1042"/>
                    </a:cubicBezTo>
                    <a:cubicBezTo>
                      <a:pt x="472" y="766"/>
                      <a:pt x="519" y="388"/>
                      <a:pt x="445" y="118"/>
                    </a:cubicBezTo>
                    <a:lnTo>
                      <a:pt x="445" y="118"/>
                    </a:lnTo>
                    <a:lnTo>
                      <a:pt x="445" y="125"/>
                    </a:lnTo>
                    <a:cubicBezTo>
                      <a:pt x="422" y="50"/>
                      <a:pt x="340" y="1"/>
                      <a:pt x="265"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2428714" y="4856155"/>
                <a:ext cx="52433" cy="61357"/>
              </a:xfrm>
              <a:custGeom>
                <a:avLst/>
                <a:gdLst/>
                <a:ahLst/>
                <a:cxnLst/>
                <a:rect l="l" t="t" r="r" b="b"/>
                <a:pathLst>
                  <a:path w="824" h="841" extrusionOk="0">
                    <a:moveTo>
                      <a:pt x="627" y="0"/>
                    </a:moveTo>
                    <a:cubicBezTo>
                      <a:pt x="592" y="0"/>
                      <a:pt x="557" y="13"/>
                      <a:pt x="526" y="44"/>
                    </a:cubicBezTo>
                    <a:cubicBezTo>
                      <a:pt x="365" y="206"/>
                      <a:pt x="203" y="361"/>
                      <a:pt x="81" y="556"/>
                    </a:cubicBezTo>
                    <a:cubicBezTo>
                      <a:pt x="1" y="693"/>
                      <a:pt x="128" y="841"/>
                      <a:pt x="260" y="841"/>
                    </a:cubicBezTo>
                    <a:cubicBezTo>
                      <a:pt x="304" y="841"/>
                      <a:pt x="348" y="824"/>
                      <a:pt x="385" y="786"/>
                    </a:cubicBezTo>
                    <a:cubicBezTo>
                      <a:pt x="540" y="617"/>
                      <a:pt x="648" y="421"/>
                      <a:pt x="762" y="226"/>
                    </a:cubicBezTo>
                    <a:cubicBezTo>
                      <a:pt x="823" y="115"/>
                      <a:pt x="729" y="0"/>
                      <a:pt x="62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3"/>
            <p:cNvGrpSpPr/>
            <p:nvPr/>
          </p:nvGrpSpPr>
          <p:grpSpPr>
            <a:xfrm>
              <a:off x="6092743" y="4598729"/>
              <a:ext cx="194333" cy="110385"/>
              <a:chOff x="3169393" y="4715929"/>
              <a:chExt cx="194333" cy="110385"/>
            </a:xfrm>
          </p:grpSpPr>
          <p:sp>
            <p:nvSpPr>
              <p:cNvPr id="153" name="Google Shape;153;p3"/>
              <p:cNvSpPr/>
              <p:nvPr/>
            </p:nvSpPr>
            <p:spPr>
              <a:xfrm>
                <a:off x="3169393" y="4742048"/>
                <a:ext cx="70632" cy="84266"/>
              </a:xfrm>
              <a:custGeom>
                <a:avLst/>
                <a:gdLst/>
                <a:ahLst/>
                <a:cxnLst/>
                <a:rect l="l" t="t" r="r" b="b"/>
                <a:pathLst>
                  <a:path w="1110" h="1155" extrusionOk="0">
                    <a:moveTo>
                      <a:pt x="293" y="0"/>
                    </a:moveTo>
                    <a:cubicBezTo>
                      <a:pt x="141" y="0"/>
                      <a:pt x="0" y="213"/>
                      <a:pt x="134" y="367"/>
                    </a:cubicBezTo>
                    <a:lnTo>
                      <a:pt x="484" y="792"/>
                    </a:lnTo>
                    <a:cubicBezTo>
                      <a:pt x="592" y="920"/>
                      <a:pt x="693" y="1102"/>
                      <a:pt x="869" y="1149"/>
                    </a:cubicBezTo>
                    <a:cubicBezTo>
                      <a:pt x="882" y="1153"/>
                      <a:pt x="896" y="1155"/>
                      <a:pt x="910" y="1155"/>
                    </a:cubicBezTo>
                    <a:cubicBezTo>
                      <a:pt x="1004" y="1155"/>
                      <a:pt x="1110" y="1080"/>
                      <a:pt x="1098" y="974"/>
                    </a:cubicBezTo>
                    <a:cubicBezTo>
                      <a:pt x="1084" y="779"/>
                      <a:pt x="923" y="650"/>
                      <a:pt x="808" y="509"/>
                    </a:cubicBezTo>
                    <a:cubicBezTo>
                      <a:pt x="680" y="367"/>
                      <a:pt x="558" y="219"/>
                      <a:pt x="430" y="71"/>
                    </a:cubicBezTo>
                    <a:cubicBezTo>
                      <a:pt x="389" y="21"/>
                      <a:pt x="340" y="0"/>
                      <a:pt x="29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3260260" y="4715929"/>
                <a:ext cx="30480" cy="92291"/>
              </a:xfrm>
              <a:custGeom>
                <a:avLst/>
                <a:gdLst/>
                <a:ahLst/>
                <a:cxnLst/>
                <a:rect l="l" t="t" r="r" b="b"/>
                <a:pathLst>
                  <a:path w="479" h="1265" extrusionOk="0">
                    <a:moveTo>
                      <a:pt x="239" y="0"/>
                    </a:moveTo>
                    <a:cubicBezTo>
                      <a:pt x="138" y="0"/>
                      <a:pt x="37" y="64"/>
                      <a:pt x="34" y="193"/>
                    </a:cubicBezTo>
                    <a:cubicBezTo>
                      <a:pt x="34" y="395"/>
                      <a:pt x="34" y="597"/>
                      <a:pt x="34" y="799"/>
                    </a:cubicBezTo>
                    <a:cubicBezTo>
                      <a:pt x="27" y="975"/>
                      <a:pt x="0" y="1137"/>
                      <a:pt x="162" y="1244"/>
                    </a:cubicBezTo>
                    <a:cubicBezTo>
                      <a:pt x="182" y="1258"/>
                      <a:pt x="209" y="1265"/>
                      <a:pt x="237" y="1265"/>
                    </a:cubicBezTo>
                    <a:cubicBezTo>
                      <a:pt x="265" y="1265"/>
                      <a:pt x="294" y="1258"/>
                      <a:pt x="317" y="1244"/>
                    </a:cubicBezTo>
                    <a:cubicBezTo>
                      <a:pt x="479" y="1137"/>
                      <a:pt x="445" y="975"/>
                      <a:pt x="445" y="799"/>
                    </a:cubicBezTo>
                    <a:cubicBezTo>
                      <a:pt x="445" y="597"/>
                      <a:pt x="439" y="395"/>
                      <a:pt x="439" y="193"/>
                    </a:cubicBezTo>
                    <a:cubicBezTo>
                      <a:pt x="439" y="64"/>
                      <a:pt x="339" y="0"/>
                      <a:pt x="23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3304039" y="4748103"/>
                <a:ext cx="59687" cy="74781"/>
              </a:xfrm>
              <a:custGeom>
                <a:avLst/>
                <a:gdLst/>
                <a:ahLst/>
                <a:cxnLst/>
                <a:rect l="l" t="t" r="r" b="b"/>
                <a:pathLst>
                  <a:path w="938" h="1025" extrusionOk="0">
                    <a:moveTo>
                      <a:pt x="711" y="1"/>
                    </a:moveTo>
                    <a:cubicBezTo>
                      <a:pt x="655" y="1"/>
                      <a:pt x="599" y="23"/>
                      <a:pt x="553" y="62"/>
                    </a:cubicBezTo>
                    <a:cubicBezTo>
                      <a:pt x="337" y="230"/>
                      <a:pt x="121" y="466"/>
                      <a:pt x="34" y="729"/>
                    </a:cubicBezTo>
                    <a:cubicBezTo>
                      <a:pt x="0" y="837"/>
                      <a:pt x="67" y="965"/>
                      <a:pt x="169" y="1006"/>
                    </a:cubicBezTo>
                    <a:cubicBezTo>
                      <a:pt x="199" y="1018"/>
                      <a:pt x="230" y="1024"/>
                      <a:pt x="259" y="1024"/>
                    </a:cubicBezTo>
                    <a:cubicBezTo>
                      <a:pt x="338" y="1024"/>
                      <a:pt x="409" y="980"/>
                      <a:pt x="459" y="911"/>
                    </a:cubicBezTo>
                    <a:cubicBezTo>
                      <a:pt x="526" y="817"/>
                      <a:pt x="573" y="709"/>
                      <a:pt x="641" y="615"/>
                    </a:cubicBezTo>
                    <a:cubicBezTo>
                      <a:pt x="701" y="520"/>
                      <a:pt x="775" y="439"/>
                      <a:pt x="856" y="365"/>
                    </a:cubicBezTo>
                    <a:cubicBezTo>
                      <a:pt x="937" y="284"/>
                      <a:pt x="937" y="143"/>
                      <a:pt x="856" y="62"/>
                    </a:cubicBezTo>
                    <a:cubicBezTo>
                      <a:pt x="814" y="20"/>
                      <a:pt x="763" y="1"/>
                      <a:pt x="71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3"/>
            <p:cNvGrpSpPr/>
            <p:nvPr/>
          </p:nvGrpSpPr>
          <p:grpSpPr>
            <a:xfrm>
              <a:off x="4588907" y="4921417"/>
              <a:ext cx="166017" cy="106445"/>
              <a:chOff x="8105507" y="3916667"/>
              <a:chExt cx="166017" cy="106445"/>
            </a:xfrm>
          </p:grpSpPr>
          <p:sp>
            <p:nvSpPr>
              <p:cNvPr id="157" name="Google Shape;157;p3"/>
              <p:cNvSpPr/>
              <p:nvPr/>
            </p:nvSpPr>
            <p:spPr>
              <a:xfrm>
                <a:off x="8105507" y="3916667"/>
                <a:ext cx="65032" cy="96158"/>
              </a:xfrm>
              <a:custGeom>
                <a:avLst/>
                <a:gdLst/>
                <a:ahLst/>
                <a:cxnLst/>
                <a:rect l="l" t="t" r="r" b="b"/>
                <a:pathLst>
                  <a:path w="1022" h="1318" extrusionOk="0">
                    <a:moveTo>
                      <a:pt x="247" y="0"/>
                    </a:moveTo>
                    <a:cubicBezTo>
                      <a:pt x="94" y="0"/>
                      <a:pt x="1" y="232"/>
                      <a:pt x="159" y="345"/>
                    </a:cubicBezTo>
                    <a:cubicBezTo>
                      <a:pt x="301" y="446"/>
                      <a:pt x="408" y="595"/>
                      <a:pt x="469" y="756"/>
                    </a:cubicBezTo>
                    <a:cubicBezTo>
                      <a:pt x="523" y="912"/>
                      <a:pt x="489" y="1100"/>
                      <a:pt x="584" y="1228"/>
                    </a:cubicBezTo>
                    <a:cubicBezTo>
                      <a:pt x="621" y="1282"/>
                      <a:pt x="685" y="1318"/>
                      <a:pt x="747" y="1318"/>
                    </a:cubicBezTo>
                    <a:cubicBezTo>
                      <a:pt x="786" y="1318"/>
                      <a:pt x="825" y="1303"/>
                      <a:pt x="853" y="1269"/>
                    </a:cubicBezTo>
                    <a:cubicBezTo>
                      <a:pt x="1022" y="1073"/>
                      <a:pt x="928" y="783"/>
                      <a:pt x="833" y="574"/>
                    </a:cubicBezTo>
                    <a:cubicBezTo>
                      <a:pt x="725" y="345"/>
                      <a:pt x="550" y="163"/>
                      <a:pt x="341" y="28"/>
                    </a:cubicBezTo>
                    <a:cubicBezTo>
                      <a:pt x="308" y="9"/>
                      <a:pt x="277" y="0"/>
                      <a:pt x="24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8182502" y="3917834"/>
                <a:ext cx="30989" cy="89081"/>
              </a:xfrm>
              <a:custGeom>
                <a:avLst/>
                <a:gdLst/>
                <a:ahLst/>
                <a:cxnLst/>
                <a:rect l="l" t="t" r="r" b="b"/>
                <a:pathLst>
                  <a:path w="487" h="1221" extrusionOk="0">
                    <a:moveTo>
                      <a:pt x="244" y="0"/>
                    </a:moveTo>
                    <a:cubicBezTo>
                      <a:pt x="161" y="0"/>
                      <a:pt x="78" y="56"/>
                      <a:pt x="68" y="167"/>
                    </a:cubicBezTo>
                    <a:cubicBezTo>
                      <a:pt x="48" y="437"/>
                      <a:pt x="28" y="713"/>
                      <a:pt x="1" y="983"/>
                    </a:cubicBezTo>
                    <a:cubicBezTo>
                      <a:pt x="1" y="1057"/>
                      <a:pt x="55" y="1152"/>
                      <a:pt x="122" y="1185"/>
                    </a:cubicBezTo>
                    <a:cubicBezTo>
                      <a:pt x="169" y="1209"/>
                      <a:pt x="206" y="1221"/>
                      <a:pt x="244" y="1221"/>
                    </a:cubicBezTo>
                    <a:cubicBezTo>
                      <a:pt x="281" y="1221"/>
                      <a:pt x="318" y="1209"/>
                      <a:pt x="365" y="1185"/>
                    </a:cubicBezTo>
                    <a:cubicBezTo>
                      <a:pt x="432" y="1152"/>
                      <a:pt x="486" y="1057"/>
                      <a:pt x="486" y="983"/>
                    </a:cubicBezTo>
                    <a:lnTo>
                      <a:pt x="419" y="167"/>
                    </a:lnTo>
                    <a:cubicBezTo>
                      <a:pt x="409" y="56"/>
                      <a:pt x="326" y="0"/>
                      <a:pt x="24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8210182" y="3948404"/>
                <a:ext cx="61342" cy="74708"/>
              </a:xfrm>
              <a:custGeom>
                <a:avLst/>
                <a:gdLst/>
                <a:ahLst/>
                <a:cxnLst/>
                <a:rect l="l" t="t" r="r" b="b"/>
                <a:pathLst>
                  <a:path w="964" h="1024" extrusionOk="0">
                    <a:moveTo>
                      <a:pt x="681" y="0"/>
                    </a:moveTo>
                    <a:cubicBezTo>
                      <a:pt x="612" y="0"/>
                      <a:pt x="540" y="32"/>
                      <a:pt x="483" y="106"/>
                    </a:cubicBezTo>
                    <a:cubicBezTo>
                      <a:pt x="361" y="267"/>
                      <a:pt x="240" y="429"/>
                      <a:pt x="132" y="605"/>
                    </a:cubicBezTo>
                    <a:cubicBezTo>
                      <a:pt x="1" y="816"/>
                      <a:pt x="203" y="1024"/>
                      <a:pt x="397" y="1024"/>
                    </a:cubicBezTo>
                    <a:cubicBezTo>
                      <a:pt x="481" y="1024"/>
                      <a:pt x="564" y="984"/>
                      <a:pt x="618" y="888"/>
                    </a:cubicBezTo>
                    <a:cubicBezTo>
                      <a:pt x="719" y="713"/>
                      <a:pt x="800" y="530"/>
                      <a:pt x="881" y="342"/>
                    </a:cubicBezTo>
                    <a:cubicBezTo>
                      <a:pt x="964" y="152"/>
                      <a:pt x="831" y="0"/>
                      <a:pt x="681"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3"/>
            <p:cNvGrpSpPr/>
            <p:nvPr/>
          </p:nvGrpSpPr>
          <p:grpSpPr>
            <a:xfrm>
              <a:off x="8092447" y="4686452"/>
              <a:ext cx="188606" cy="117097"/>
              <a:chOff x="6912722" y="4491852"/>
              <a:chExt cx="188606" cy="117097"/>
            </a:xfrm>
          </p:grpSpPr>
          <p:sp>
            <p:nvSpPr>
              <p:cNvPr id="161" name="Google Shape;161;p3"/>
              <p:cNvSpPr/>
              <p:nvPr/>
            </p:nvSpPr>
            <p:spPr>
              <a:xfrm>
                <a:off x="6912722" y="4491852"/>
                <a:ext cx="60387" cy="88060"/>
              </a:xfrm>
              <a:custGeom>
                <a:avLst/>
                <a:gdLst/>
                <a:ahLst/>
                <a:cxnLst/>
                <a:rect l="l" t="t" r="r" b="b"/>
                <a:pathLst>
                  <a:path w="949" h="1207" extrusionOk="0">
                    <a:moveTo>
                      <a:pt x="319" y="1"/>
                    </a:moveTo>
                    <a:cubicBezTo>
                      <a:pt x="150" y="1"/>
                      <a:pt x="1" y="234"/>
                      <a:pt x="144" y="409"/>
                    </a:cubicBezTo>
                    <a:cubicBezTo>
                      <a:pt x="299" y="598"/>
                      <a:pt x="374" y="807"/>
                      <a:pt x="455" y="1036"/>
                    </a:cubicBezTo>
                    <a:cubicBezTo>
                      <a:pt x="495" y="1154"/>
                      <a:pt x="585" y="1206"/>
                      <a:pt x="676" y="1206"/>
                    </a:cubicBezTo>
                    <a:cubicBezTo>
                      <a:pt x="811" y="1206"/>
                      <a:pt x="948" y="1090"/>
                      <a:pt x="920" y="908"/>
                    </a:cubicBezTo>
                    <a:cubicBezTo>
                      <a:pt x="866" y="604"/>
                      <a:pt x="677" y="308"/>
                      <a:pt x="475" y="78"/>
                    </a:cubicBezTo>
                    <a:cubicBezTo>
                      <a:pt x="427" y="24"/>
                      <a:pt x="372" y="1"/>
                      <a:pt x="31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6980872" y="4500461"/>
                <a:ext cx="58224" cy="82734"/>
              </a:xfrm>
              <a:custGeom>
                <a:avLst/>
                <a:gdLst/>
                <a:ahLst/>
                <a:cxnLst/>
                <a:rect l="l" t="t" r="r" b="b"/>
                <a:pathLst>
                  <a:path w="915" h="1134" extrusionOk="0">
                    <a:moveTo>
                      <a:pt x="622" y="1"/>
                    </a:moveTo>
                    <a:cubicBezTo>
                      <a:pt x="563" y="1"/>
                      <a:pt x="504" y="28"/>
                      <a:pt x="469" y="88"/>
                    </a:cubicBezTo>
                    <a:cubicBezTo>
                      <a:pt x="408" y="196"/>
                      <a:pt x="388" y="318"/>
                      <a:pt x="328" y="419"/>
                    </a:cubicBezTo>
                    <a:cubicBezTo>
                      <a:pt x="267" y="527"/>
                      <a:pt x="206" y="641"/>
                      <a:pt x="132" y="736"/>
                    </a:cubicBezTo>
                    <a:cubicBezTo>
                      <a:pt x="0" y="913"/>
                      <a:pt x="193" y="1133"/>
                      <a:pt x="377" y="1133"/>
                    </a:cubicBezTo>
                    <a:cubicBezTo>
                      <a:pt x="437" y="1133"/>
                      <a:pt x="497" y="1109"/>
                      <a:pt x="543" y="1053"/>
                    </a:cubicBezTo>
                    <a:cubicBezTo>
                      <a:pt x="732" y="817"/>
                      <a:pt x="914" y="453"/>
                      <a:pt x="813" y="136"/>
                    </a:cubicBezTo>
                    <a:cubicBezTo>
                      <a:pt x="786" y="50"/>
                      <a:pt x="703" y="1"/>
                      <a:pt x="622"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7032351" y="4533876"/>
                <a:ext cx="68978" cy="75073"/>
              </a:xfrm>
              <a:custGeom>
                <a:avLst/>
                <a:gdLst/>
                <a:ahLst/>
                <a:cxnLst/>
                <a:rect l="l" t="t" r="r" b="b"/>
                <a:pathLst>
                  <a:path w="1084" h="1029" extrusionOk="0">
                    <a:moveTo>
                      <a:pt x="743" y="0"/>
                    </a:moveTo>
                    <a:cubicBezTo>
                      <a:pt x="687" y="0"/>
                      <a:pt x="630" y="21"/>
                      <a:pt x="584" y="69"/>
                    </a:cubicBezTo>
                    <a:cubicBezTo>
                      <a:pt x="395" y="271"/>
                      <a:pt x="173" y="467"/>
                      <a:pt x="65" y="730"/>
                    </a:cubicBezTo>
                    <a:cubicBezTo>
                      <a:pt x="0" y="886"/>
                      <a:pt x="155" y="1029"/>
                      <a:pt x="305" y="1029"/>
                    </a:cubicBezTo>
                    <a:cubicBezTo>
                      <a:pt x="343" y="1029"/>
                      <a:pt x="381" y="1020"/>
                      <a:pt x="415" y="999"/>
                    </a:cubicBezTo>
                    <a:cubicBezTo>
                      <a:pt x="651" y="851"/>
                      <a:pt x="800" y="581"/>
                      <a:pt x="962" y="359"/>
                    </a:cubicBezTo>
                    <a:cubicBezTo>
                      <a:pt x="1084" y="191"/>
                      <a:pt x="914" y="0"/>
                      <a:pt x="74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4" name="Google Shape;164;p3"/>
          <p:cNvSpPr txBox="1">
            <a:spLocks noGrp="1"/>
          </p:cNvSpPr>
          <p:nvPr>
            <p:ph type="title"/>
          </p:nvPr>
        </p:nvSpPr>
        <p:spPr>
          <a:xfrm>
            <a:off x="3682819" y="1060746"/>
            <a:ext cx="3367200" cy="672900"/>
          </a:xfrm>
          <a:prstGeom prst="rect">
            <a:avLst/>
          </a:prstGeom>
          <a:ln>
            <a:noFill/>
          </a:ln>
        </p:spPr>
        <p:txBody>
          <a:bodyPr spcFirstLastPara="1" wrap="square" lIns="91425" tIns="91425" rIns="91425" bIns="91425" anchor="b" anchorCtr="0">
            <a:noAutofit/>
          </a:bodyPr>
          <a:lstStyle>
            <a:lvl1pPr lvl="0" algn="l">
              <a:lnSpc>
                <a:spcPct val="90000"/>
              </a:lnSpc>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5" name="Google Shape;165;p3"/>
          <p:cNvSpPr txBox="1">
            <a:spLocks noGrp="1"/>
          </p:cNvSpPr>
          <p:nvPr>
            <p:ph type="title" idx="2" hasCustomPrompt="1"/>
          </p:nvPr>
        </p:nvSpPr>
        <p:spPr>
          <a:xfrm>
            <a:off x="2183081" y="1245923"/>
            <a:ext cx="1118400" cy="801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5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6" name="Google Shape;166;p3"/>
          <p:cNvSpPr txBox="1">
            <a:spLocks noGrp="1"/>
          </p:cNvSpPr>
          <p:nvPr>
            <p:ph type="subTitle" idx="1"/>
          </p:nvPr>
        </p:nvSpPr>
        <p:spPr>
          <a:xfrm>
            <a:off x="3682819" y="1636375"/>
            <a:ext cx="3367200" cy="6729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4">
  <p:cSld name="CUSTOM_4_1_1_1">
    <p:spTree>
      <p:nvGrpSpPr>
        <p:cNvPr id="1" name="Shape 1106"/>
        <p:cNvGrpSpPr/>
        <p:nvPr/>
      </p:nvGrpSpPr>
      <p:grpSpPr>
        <a:xfrm>
          <a:off x="0" y="0"/>
          <a:ext cx="0" cy="0"/>
          <a:chOff x="0" y="0"/>
          <a:chExt cx="0" cy="0"/>
        </a:xfrm>
      </p:grpSpPr>
      <p:sp>
        <p:nvSpPr>
          <p:cNvPr id="1107" name="Google Shape;1107;p22"/>
          <p:cNvSpPr/>
          <p:nvPr/>
        </p:nvSpPr>
        <p:spPr>
          <a:xfrm rot="10800000" flipH="1">
            <a:off x="-3392" y="-696826"/>
            <a:ext cx="9150778" cy="1477208"/>
          </a:xfrm>
          <a:custGeom>
            <a:avLst/>
            <a:gdLst/>
            <a:ahLst/>
            <a:cxnLst/>
            <a:rect l="l" t="t" r="r" b="b"/>
            <a:pathLst>
              <a:path w="284960" h="62640" extrusionOk="0">
                <a:moveTo>
                  <a:pt x="28810" y="1"/>
                </a:moveTo>
                <a:cubicBezTo>
                  <a:pt x="27913" y="1"/>
                  <a:pt x="27012" y="28"/>
                  <a:pt x="26110" y="85"/>
                </a:cubicBezTo>
                <a:cubicBezTo>
                  <a:pt x="15502" y="754"/>
                  <a:pt x="4681" y="6985"/>
                  <a:pt x="0" y="16043"/>
                </a:cubicBezTo>
                <a:lnTo>
                  <a:pt x="0" y="62639"/>
                </a:lnTo>
                <a:cubicBezTo>
                  <a:pt x="39125" y="55163"/>
                  <a:pt x="87712" y="49080"/>
                  <a:pt x="143535" y="49080"/>
                </a:cubicBezTo>
                <a:cubicBezTo>
                  <a:pt x="144221" y="49080"/>
                  <a:pt x="144908" y="49081"/>
                  <a:pt x="145595" y="49083"/>
                </a:cubicBezTo>
                <a:cubicBezTo>
                  <a:pt x="199517" y="49235"/>
                  <a:pt x="246631" y="55101"/>
                  <a:pt x="284960" y="62305"/>
                </a:cubicBezTo>
                <a:lnTo>
                  <a:pt x="284960" y="19113"/>
                </a:lnTo>
                <a:cubicBezTo>
                  <a:pt x="278715" y="20017"/>
                  <a:pt x="272444" y="20512"/>
                  <a:pt x="266170" y="20512"/>
                </a:cubicBezTo>
                <a:cubicBezTo>
                  <a:pt x="260839" y="20512"/>
                  <a:pt x="255507" y="20154"/>
                  <a:pt x="250187" y="19386"/>
                </a:cubicBezTo>
                <a:cubicBezTo>
                  <a:pt x="226936" y="15985"/>
                  <a:pt x="204335" y="4871"/>
                  <a:pt x="181288" y="4871"/>
                </a:cubicBezTo>
                <a:cubicBezTo>
                  <a:pt x="177972" y="4871"/>
                  <a:pt x="174647" y="5101"/>
                  <a:pt x="171310" y="5617"/>
                </a:cubicBezTo>
                <a:cubicBezTo>
                  <a:pt x="148984" y="9080"/>
                  <a:pt x="129266" y="25087"/>
                  <a:pt x="106775" y="25087"/>
                </a:cubicBezTo>
                <a:cubicBezTo>
                  <a:pt x="106362" y="25087"/>
                  <a:pt x="105948" y="25081"/>
                  <a:pt x="105534" y="25070"/>
                </a:cubicBezTo>
                <a:cubicBezTo>
                  <a:pt x="91521" y="24736"/>
                  <a:pt x="78573" y="17988"/>
                  <a:pt x="66019" y="11666"/>
                </a:cubicBezTo>
                <a:cubicBezTo>
                  <a:pt x="54305" y="5780"/>
                  <a:pt x="41819" y="1"/>
                  <a:pt x="28810" y="1"/>
                </a:cubicBezTo>
                <a:close/>
              </a:path>
            </a:pathLst>
          </a:cu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8" name="Google Shape;1108;p22"/>
          <p:cNvGrpSpPr/>
          <p:nvPr/>
        </p:nvGrpSpPr>
        <p:grpSpPr>
          <a:xfrm flipH="1">
            <a:off x="7801048" y="3812141"/>
            <a:ext cx="2982653" cy="1583709"/>
            <a:chOff x="2051275" y="3803825"/>
            <a:chExt cx="548050" cy="291000"/>
          </a:xfrm>
        </p:grpSpPr>
        <p:sp>
          <p:nvSpPr>
            <p:cNvPr id="1109" name="Google Shape;1109;p22"/>
            <p:cNvSpPr/>
            <p:nvPr/>
          </p:nvSpPr>
          <p:spPr>
            <a:xfrm>
              <a:off x="2051275" y="3803825"/>
              <a:ext cx="548050" cy="291000"/>
            </a:xfrm>
            <a:custGeom>
              <a:avLst/>
              <a:gdLst/>
              <a:ahLst/>
              <a:cxnLst/>
              <a:rect l="l" t="t" r="r" b="b"/>
              <a:pathLst>
                <a:path w="21922" h="11640" extrusionOk="0">
                  <a:moveTo>
                    <a:pt x="8946" y="1"/>
                  </a:moveTo>
                  <a:cubicBezTo>
                    <a:pt x="8236" y="1"/>
                    <a:pt x="7532" y="269"/>
                    <a:pt x="7087" y="824"/>
                  </a:cubicBezTo>
                  <a:cubicBezTo>
                    <a:pt x="6393" y="1687"/>
                    <a:pt x="6487" y="2934"/>
                    <a:pt x="6615" y="4040"/>
                  </a:cubicBezTo>
                  <a:cubicBezTo>
                    <a:pt x="6358" y="3842"/>
                    <a:pt x="6038" y="3744"/>
                    <a:pt x="5716" y="3744"/>
                  </a:cubicBezTo>
                  <a:cubicBezTo>
                    <a:pt x="5371" y="3744"/>
                    <a:pt x="5026" y="3857"/>
                    <a:pt x="4761" y="4080"/>
                  </a:cubicBezTo>
                  <a:cubicBezTo>
                    <a:pt x="4242" y="4519"/>
                    <a:pt x="4080" y="5328"/>
                    <a:pt x="4377" y="5935"/>
                  </a:cubicBezTo>
                  <a:cubicBezTo>
                    <a:pt x="3811" y="5669"/>
                    <a:pt x="3187" y="5535"/>
                    <a:pt x="2563" y="5535"/>
                  </a:cubicBezTo>
                  <a:cubicBezTo>
                    <a:pt x="2362" y="5535"/>
                    <a:pt x="2161" y="5549"/>
                    <a:pt x="1963" y="5577"/>
                  </a:cubicBezTo>
                  <a:cubicBezTo>
                    <a:pt x="1632" y="5624"/>
                    <a:pt x="1288" y="5719"/>
                    <a:pt x="1032" y="5941"/>
                  </a:cubicBezTo>
                  <a:cubicBezTo>
                    <a:pt x="762" y="6177"/>
                    <a:pt x="621" y="6541"/>
                    <a:pt x="513" y="6892"/>
                  </a:cubicBezTo>
                  <a:cubicBezTo>
                    <a:pt x="48" y="8423"/>
                    <a:pt x="0" y="10081"/>
                    <a:pt x="378" y="11639"/>
                  </a:cubicBezTo>
                  <a:lnTo>
                    <a:pt x="21922" y="8834"/>
                  </a:lnTo>
                  <a:cubicBezTo>
                    <a:pt x="21827" y="7276"/>
                    <a:pt x="21173" y="3231"/>
                    <a:pt x="20357" y="1916"/>
                  </a:cubicBezTo>
                  <a:cubicBezTo>
                    <a:pt x="19932" y="1228"/>
                    <a:pt x="19386" y="574"/>
                    <a:pt x="18645" y="277"/>
                  </a:cubicBezTo>
                  <a:cubicBezTo>
                    <a:pt x="18417" y="188"/>
                    <a:pt x="18168" y="143"/>
                    <a:pt x="17920" y="143"/>
                  </a:cubicBezTo>
                  <a:cubicBezTo>
                    <a:pt x="17359" y="143"/>
                    <a:pt x="16804" y="374"/>
                    <a:pt x="16514" y="850"/>
                  </a:cubicBezTo>
                  <a:cubicBezTo>
                    <a:pt x="16163" y="1417"/>
                    <a:pt x="16264" y="2145"/>
                    <a:pt x="16379" y="2799"/>
                  </a:cubicBezTo>
                  <a:cubicBezTo>
                    <a:pt x="16069" y="2199"/>
                    <a:pt x="15691" y="1619"/>
                    <a:pt x="15158" y="1208"/>
                  </a:cubicBezTo>
                  <a:cubicBezTo>
                    <a:pt x="14761" y="897"/>
                    <a:pt x="14259" y="698"/>
                    <a:pt x="13761" y="698"/>
                  </a:cubicBezTo>
                  <a:cubicBezTo>
                    <a:pt x="13601" y="698"/>
                    <a:pt x="13440" y="718"/>
                    <a:pt x="13284" y="763"/>
                  </a:cubicBezTo>
                  <a:cubicBezTo>
                    <a:pt x="12637" y="945"/>
                    <a:pt x="12111" y="1585"/>
                    <a:pt x="12171" y="2260"/>
                  </a:cubicBezTo>
                  <a:cubicBezTo>
                    <a:pt x="11645" y="1356"/>
                    <a:pt x="10897" y="534"/>
                    <a:pt x="9926" y="176"/>
                  </a:cubicBezTo>
                  <a:cubicBezTo>
                    <a:pt x="9616" y="60"/>
                    <a:pt x="9280" y="1"/>
                    <a:pt x="8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2"/>
            <p:cNvSpPr/>
            <p:nvPr/>
          </p:nvSpPr>
          <p:spPr>
            <a:xfrm>
              <a:off x="2498075" y="3839450"/>
              <a:ext cx="15950" cy="36075"/>
            </a:xfrm>
            <a:custGeom>
              <a:avLst/>
              <a:gdLst/>
              <a:ahLst/>
              <a:cxnLst/>
              <a:rect l="l" t="t" r="r" b="b"/>
              <a:pathLst>
                <a:path w="638" h="1443" extrusionOk="0">
                  <a:moveTo>
                    <a:pt x="123" y="1"/>
                  </a:moveTo>
                  <a:cubicBezTo>
                    <a:pt x="62" y="1"/>
                    <a:pt x="0" y="42"/>
                    <a:pt x="4" y="120"/>
                  </a:cubicBezTo>
                  <a:cubicBezTo>
                    <a:pt x="17" y="376"/>
                    <a:pt x="71" y="626"/>
                    <a:pt x="152" y="868"/>
                  </a:cubicBezTo>
                  <a:cubicBezTo>
                    <a:pt x="220" y="1077"/>
                    <a:pt x="287" y="1307"/>
                    <a:pt x="476" y="1428"/>
                  </a:cubicBezTo>
                  <a:cubicBezTo>
                    <a:pt x="492" y="1438"/>
                    <a:pt x="508" y="1442"/>
                    <a:pt x="524" y="1442"/>
                  </a:cubicBezTo>
                  <a:cubicBezTo>
                    <a:pt x="575" y="1442"/>
                    <a:pt x="619" y="1399"/>
                    <a:pt x="624" y="1347"/>
                  </a:cubicBezTo>
                  <a:cubicBezTo>
                    <a:pt x="638" y="1131"/>
                    <a:pt x="503" y="943"/>
                    <a:pt x="429" y="747"/>
                  </a:cubicBezTo>
                  <a:cubicBezTo>
                    <a:pt x="348" y="531"/>
                    <a:pt x="301" y="309"/>
                    <a:pt x="240" y="86"/>
                  </a:cubicBezTo>
                  <a:cubicBezTo>
                    <a:pt x="225" y="29"/>
                    <a:pt x="174" y="1"/>
                    <a:pt x="12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2"/>
            <p:cNvSpPr/>
            <p:nvPr/>
          </p:nvSpPr>
          <p:spPr>
            <a:xfrm>
              <a:off x="2481600" y="3922000"/>
              <a:ext cx="13550" cy="27400"/>
            </a:xfrm>
            <a:custGeom>
              <a:avLst/>
              <a:gdLst/>
              <a:ahLst/>
              <a:cxnLst/>
              <a:rect l="l" t="t" r="r" b="b"/>
              <a:pathLst>
                <a:path w="542" h="1096" extrusionOk="0">
                  <a:moveTo>
                    <a:pt x="140" y="1"/>
                  </a:moveTo>
                  <a:cubicBezTo>
                    <a:pt x="70" y="1"/>
                    <a:pt x="1" y="57"/>
                    <a:pt x="29" y="142"/>
                  </a:cubicBezTo>
                  <a:cubicBezTo>
                    <a:pt x="76" y="311"/>
                    <a:pt x="130" y="486"/>
                    <a:pt x="184" y="655"/>
                  </a:cubicBezTo>
                  <a:cubicBezTo>
                    <a:pt x="225" y="796"/>
                    <a:pt x="245" y="972"/>
                    <a:pt x="359" y="1073"/>
                  </a:cubicBezTo>
                  <a:cubicBezTo>
                    <a:pt x="377" y="1088"/>
                    <a:pt x="400" y="1095"/>
                    <a:pt x="422" y="1095"/>
                  </a:cubicBezTo>
                  <a:cubicBezTo>
                    <a:pt x="459" y="1095"/>
                    <a:pt x="495" y="1074"/>
                    <a:pt x="508" y="1032"/>
                  </a:cubicBezTo>
                  <a:cubicBezTo>
                    <a:pt x="541" y="884"/>
                    <a:pt x="461" y="736"/>
                    <a:pt x="413" y="587"/>
                  </a:cubicBezTo>
                  <a:lnTo>
                    <a:pt x="420" y="587"/>
                  </a:lnTo>
                  <a:cubicBezTo>
                    <a:pt x="359" y="419"/>
                    <a:pt x="305" y="250"/>
                    <a:pt x="252" y="82"/>
                  </a:cubicBezTo>
                  <a:cubicBezTo>
                    <a:pt x="233" y="25"/>
                    <a:pt x="186" y="1"/>
                    <a:pt x="14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2"/>
            <p:cNvSpPr/>
            <p:nvPr/>
          </p:nvSpPr>
          <p:spPr>
            <a:xfrm>
              <a:off x="2534675" y="3941450"/>
              <a:ext cx="15775" cy="26550"/>
            </a:xfrm>
            <a:custGeom>
              <a:avLst/>
              <a:gdLst/>
              <a:ahLst/>
              <a:cxnLst/>
              <a:rect l="l" t="t" r="r" b="b"/>
              <a:pathLst>
                <a:path w="631" h="1062" extrusionOk="0">
                  <a:moveTo>
                    <a:pt x="176" y="1"/>
                  </a:moveTo>
                  <a:cubicBezTo>
                    <a:pt x="87" y="1"/>
                    <a:pt x="1" y="71"/>
                    <a:pt x="37" y="180"/>
                  </a:cubicBezTo>
                  <a:cubicBezTo>
                    <a:pt x="97" y="376"/>
                    <a:pt x="165" y="571"/>
                    <a:pt x="226" y="767"/>
                  </a:cubicBezTo>
                  <a:cubicBezTo>
                    <a:pt x="257" y="866"/>
                    <a:pt x="305" y="1062"/>
                    <a:pt x="443" y="1062"/>
                  </a:cubicBezTo>
                  <a:cubicBezTo>
                    <a:pt x="455" y="1062"/>
                    <a:pt x="468" y="1060"/>
                    <a:pt x="482" y="1057"/>
                  </a:cubicBezTo>
                  <a:cubicBezTo>
                    <a:pt x="630" y="1009"/>
                    <a:pt x="576" y="814"/>
                    <a:pt x="536" y="713"/>
                  </a:cubicBezTo>
                  <a:lnTo>
                    <a:pt x="320" y="106"/>
                  </a:lnTo>
                  <a:cubicBezTo>
                    <a:pt x="296" y="33"/>
                    <a:pt x="235" y="1"/>
                    <a:pt x="17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2"/>
            <p:cNvSpPr/>
            <p:nvPr/>
          </p:nvSpPr>
          <p:spPr>
            <a:xfrm>
              <a:off x="2432375" y="3945475"/>
              <a:ext cx="18050" cy="42700"/>
            </a:xfrm>
            <a:custGeom>
              <a:avLst/>
              <a:gdLst/>
              <a:ahLst/>
              <a:cxnLst/>
              <a:rect l="l" t="t" r="r" b="b"/>
              <a:pathLst>
                <a:path w="722" h="1708" extrusionOk="0">
                  <a:moveTo>
                    <a:pt x="128" y="1"/>
                  </a:moveTo>
                  <a:cubicBezTo>
                    <a:pt x="67" y="1"/>
                    <a:pt x="1" y="56"/>
                    <a:pt x="9" y="134"/>
                  </a:cubicBezTo>
                  <a:cubicBezTo>
                    <a:pt x="76" y="612"/>
                    <a:pt x="150" y="1246"/>
                    <a:pt x="447" y="1644"/>
                  </a:cubicBezTo>
                  <a:cubicBezTo>
                    <a:pt x="480" y="1688"/>
                    <a:pt x="523" y="1708"/>
                    <a:pt x="566" y="1708"/>
                  </a:cubicBezTo>
                  <a:cubicBezTo>
                    <a:pt x="646" y="1708"/>
                    <a:pt x="721" y="1638"/>
                    <a:pt x="703" y="1536"/>
                  </a:cubicBezTo>
                  <a:cubicBezTo>
                    <a:pt x="656" y="1287"/>
                    <a:pt x="528" y="1051"/>
                    <a:pt x="440" y="815"/>
                  </a:cubicBezTo>
                  <a:cubicBezTo>
                    <a:pt x="360" y="572"/>
                    <a:pt x="279" y="329"/>
                    <a:pt x="218" y="80"/>
                  </a:cubicBezTo>
                  <a:cubicBezTo>
                    <a:pt x="205" y="24"/>
                    <a:pt x="167" y="1"/>
                    <a:pt x="12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a:off x="2261350" y="3853350"/>
              <a:ext cx="20050" cy="34650"/>
            </a:xfrm>
            <a:custGeom>
              <a:avLst/>
              <a:gdLst/>
              <a:ahLst/>
              <a:cxnLst/>
              <a:rect l="l" t="t" r="r" b="b"/>
              <a:pathLst>
                <a:path w="802" h="1386" extrusionOk="0">
                  <a:moveTo>
                    <a:pt x="173" y="1"/>
                  </a:moveTo>
                  <a:cubicBezTo>
                    <a:pt x="90" y="1"/>
                    <a:pt x="0" y="96"/>
                    <a:pt x="46" y="198"/>
                  </a:cubicBezTo>
                  <a:lnTo>
                    <a:pt x="343" y="872"/>
                  </a:lnTo>
                  <a:cubicBezTo>
                    <a:pt x="424" y="1054"/>
                    <a:pt x="478" y="1277"/>
                    <a:pt x="653" y="1378"/>
                  </a:cubicBezTo>
                  <a:cubicBezTo>
                    <a:pt x="664" y="1383"/>
                    <a:pt x="676" y="1386"/>
                    <a:pt x="688" y="1386"/>
                  </a:cubicBezTo>
                  <a:cubicBezTo>
                    <a:pt x="722" y="1386"/>
                    <a:pt x="758" y="1365"/>
                    <a:pt x="768" y="1331"/>
                  </a:cubicBezTo>
                  <a:cubicBezTo>
                    <a:pt x="802" y="1135"/>
                    <a:pt x="680" y="953"/>
                    <a:pt x="599" y="778"/>
                  </a:cubicBezTo>
                  <a:cubicBezTo>
                    <a:pt x="491" y="542"/>
                    <a:pt x="383" y="306"/>
                    <a:pt x="269" y="70"/>
                  </a:cubicBezTo>
                  <a:cubicBezTo>
                    <a:pt x="248" y="21"/>
                    <a:pt x="211" y="1"/>
                    <a:pt x="17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2"/>
            <p:cNvSpPr/>
            <p:nvPr/>
          </p:nvSpPr>
          <p:spPr>
            <a:xfrm>
              <a:off x="2249650" y="3942700"/>
              <a:ext cx="20450" cy="37375"/>
            </a:xfrm>
            <a:custGeom>
              <a:avLst/>
              <a:gdLst/>
              <a:ahLst/>
              <a:cxnLst/>
              <a:rect l="l" t="t" r="r" b="b"/>
              <a:pathLst>
                <a:path w="818" h="1495" extrusionOk="0">
                  <a:moveTo>
                    <a:pt x="170" y="1"/>
                  </a:moveTo>
                  <a:cubicBezTo>
                    <a:pt x="89" y="1"/>
                    <a:pt x="1" y="96"/>
                    <a:pt x="42" y="198"/>
                  </a:cubicBezTo>
                  <a:cubicBezTo>
                    <a:pt x="143" y="427"/>
                    <a:pt x="245" y="649"/>
                    <a:pt x="339" y="879"/>
                  </a:cubicBezTo>
                  <a:cubicBezTo>
                    <a:pt x="427" y="1074"/>
                    <a:pt x="487" y="1317"/>
                    <a:pt x="642" y="1465"/>
                  </a:cubicBezTo>
                  <a:cubicBezTo>
                    <a:pt x="665" y="1485"/>
                    <a:pt x="691" y="1494"/>
                    <a:pt x="717" y="1494"/>
                  </a:cubicBezTo>
                  <a:cubicBezTo>
                    <a:pt x="769" y="1494"/>
                    <a:pt x="818" y="1457"/>
                    <a:pt x="818" y="1398"/>
                  </a:cubicBezTo>
                  <a:cubicBezTo>
                    <a:pt x="811" y="1182"/>
                    <a:pt x="683" y="980"/>
                    <a:pt x="595" y="784"/>
                  </a:cubicBezTo>
                  <a:cubicBezTo>
                    <a:pt x="487" y="548"/>
                    <a:pt x="373" y="305"/>
                    <a:pt x="265" y="69"/>
                  </a:cubicBezTo>
                  <a:cubicBezTo>
                    <a:pt x="244" y="21"/>
                    <a:pt x="208" y="1"/>
                    <a:pt x="17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2"/>
            <p:cNvSpPr/>
            <p:nvPr/>
          </p:nvSpPr>
          <p:spPr>
            <a:xfrm>
              <a:off x="2188825" y="4005675"/>
              <a:ext cx="25000" cy="36825"/>
            </a:xfrm>
            <a:custGeom>
              <a:avLst/>
              <a:gdLst/>
              <a:ahLst/>
              <a:cxnLst/>
              <a:rect l="l" t="t" r="r" b="b"/>
              <a:pathLst>
                <a:path w="1000" h="1473" extrusionOk="0">
                  <a:moveTo>
                    <a:pt x="186" y="1"/>
                  </a:moveTo>
                  <a:cubicBezTo>
                    <a:pt x="97" y="1"/>
                    <a:pt x="1" y="75"/>
                    <a:pt x="41" y="173"/>
                  </a:cubicBezTo>
                  <a:cubicBezTo>
                    <a:pt x="129" y="396"/>
                    <a:pt x="223" y="618"/>
                    <a:pt x="331" y="827"/>
                  </a:cubicBezTo>
                  <a:cubicBezTo>
                    <a:pt x="439" y="1030"/>
                    <a:pt x="540" y="1272"/>
                    <a:pt x="709" y="1434"/>
                  </a:cubicBezTo>
                  <a:cubicBezTo>
                    <a:pt x="739" y="1460"/>
                    <a:pt x="775" y="1472"/>
                    <a:pt x="812" y="1472"/>
                  </a:cubicBezTo>
                  <a:cubicBezTo>
                    <a:pt x="906" y="1472"/>
                    <a:pt x="999" y="1393"/>
                    <a:pt x="965" y="1286"/>
                  </a:cubicBezTo>
                  <a:cubicBezTo>
                    <a:pt x="904" y="1077"/>
                    <a:pt x="749" y="888"/>
                    <a:pt x="641" y="693"/>
                  </a:cubicBezTo>
                  <a:cubicBezTo>
                    <a:pt x="527" y="484"/>
                    <a:pt x="405" y="281"/>
                    <a:pt x="297" y="66"/>
                  </a:cubicBezTo>
                  <a:cubicBezTo>
                    <a:pt x="275" y="20"/>
                    <a:pt x="231" y="1"/>
                    <a:pt x="18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2183075" y="3935075"/>
              <a:ext cx="19775" cy="35075"/>
            </a:xfrm>
            <a:custGeom>
              <a:avLst/>
              <a:gdLst/>
              <a:ahLst/>
              <a:cxnLst/>
              <a:rect l="l" t="t" r="r" b="b"/>
              <a:pathLst>
                <a:path w="791" h="1403" extrusionOk="0">
                  <a:moveTo>
                    <a:pt x="137" y="0"/>
                  </a:moveTo>
                  <a:cubicBezTo>
                    <a:pt x="66" y="0"/>
                    <a:pt x="0" y="53"/>
                    <a:pt x="28" y="138"/>
                  </a:cubicBezTo>
                  <a:cubicBezTo>
                    <a:pt x="109" y="368"/>
                    <a:pt x="197" y="597"/>
                    <a:pt x="298" y="819"/>
                  </a:cubicBezTo>
                  <a:cubicBezTo>
                    <a:pt x="386" y="1022"/>
                    <a:pt x="453" y="1251"/>
                    <a:pt x="635" y="1386"/>
                  </a:cubicBezTo>
                  <a:cubicBezTo>
                    <a:pt x="650" y="1397"/>
                    <a:pt x="667" y="1402"/>
                    <a:pt x="684" y="1402"/>
                  </a:cubicBezTo>
                  <a:cubicBezTo>
                    <a:pt x="737" y="1402"/>
                    <a:pt x="790" y="1354"/>
                    <a:pt x="790" y="1298"/>
                  </a:cubicBezTo>
                  <a:cubicBezTo>
                    <a:pt x="784" y="1103"/>
                    <a:pt x="662" y="934"/>
                    <a:pt x="568" y="759"/>
                  </a:cubicBezTo>
                  <a:lnTo>
                    <a:pt x="575" y="759"/>
                  </a:lnTo>
                  <a:cubicBezTo>
                    <a:pt x="460" y="536"/>
                    <a:pt x="352" y="307"/>
                    <a:pt x="258" y="78"/>
                  </a:cubicBezTo>
                  <a:cubicBezTo>
                    <a:pt x="233" y="24"/>
                    <a:pt x="184" y="0"/>
                    <a:pt x="13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2089725" y="4015575"/>
              <a:ext cx="19050" cy="30825"/>
            </a:xfrm>
            <a:custGeom>
              <a:avLst/>
              <a:gdLst/>
              <a:ahLst/>
              <a:cxnLst/>
              <a:rect l="l" t="t" r="r" b="b"/>
              <a:pathLst>
                <a:path w="762" h="1233" extrusionOk="0">
                  <a:moveTo>
                    <a:pt x="207" y="0"/>
                  </a:moveTo>
                  <a:cubicBezTo>
                    <a:pt x="107" y="0"/>
                    <a:pt x="0" y="108"/>
                    <a:pt x="61" y="229"/>
                  </a:cubicBezTo>
                  <a:cubicBezTo>
                    <a:pt x="148" y="398"/>
                    <a:pt x="229" y="573"/>
                    <a:pt x="310" y="742"/>
                  </a:cubicBezTo>
                  <a:cubicBezTo>
                    <a:pt x="377" y="897"/>
                    <a:pt x="425" y="1099"/>
                    <a:pt x="560" y="1207"/>
                  </a:cubicBezTo>
                  <a:cubicBezTo>
                    <a:pt x="581" y="1223"/>
                    <a:pt x="612" y="1233"/>
                    <a:pt x="642" y="1233"/>
                  </a:cubicBezTo>
                  <a:cubicBezTo>
                    <a:pt x="685" y="1233"/>
                    <a:pt x="727" y="1212"/>
                    <a:pt x="735" y="1160"/>
                  </a:cubicBezTo>
                  <a:cubicBezTo>
                    <a:pt x="762" y="978"/>
                    <a:pt x="674" y="823"/>
                    <a:pt x="600" y="661"/>
                  </a:cubicBezTo>
                  <a:cubicBezTo>
                    <a:pt x="512" y="458"/>
                    <a:pt x="418" y="270"/>
                    <a:pt x="324" y="74"/>
                  </a:cubicBezTo>
                  <a:cubicBezTo>
                    <a:pt x="296" y="22"/>
                    <a:pt x="252" y="0"/>
                    <a:pt x="20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2112700" y="3964975"/>
              <a:ext cx="19400" cy="28150"/>
            </a:xfrm>
            <a:custGeom>
              <a:avLst/>
              <a:gdLst/>
              <a:ahLst/>
              <a:cxnLst/>
              <a:rect l="l" t="t" r="r" b="b"/>
              <a:pathLst>
                <a:path w="776" h="1126" extrusionOk="0">
                  <a:moveTo>
                    <a:pt x="138" y="0"/>
                  </a:moveTo>
                  <a:cubicBezTo>
                    <a:pt x="74" y="0"/>
                    <a:pt x="0" y="57"/>
                    <a:pt x="32" y="129"/>
                  </a:cubicBezTo>
                  <a:cubicBezTo>
                    <a:pt x="99" y="311"/>
                    <a:pt x="187" y="493"/>
                    <a:pt x="281" y="669"/>
                  </a:cubicBezTo>
                  <a:cubicBezTo>
                    <a:pt x="369" y="817"/>
                    <a:pt x="463" y="1026"/>
                    <a:pt x="618" y="1114"/>
                  </a:cubicBezTo>
                  <a:cubicBezTo>
                    <a:pt x="634" y="1122"/>
                    <a:pt x="649" y="1126"/>
                    <a:pt x="665" y="1126"/>
                  </a:cubicBezTo>
                  <a:cubicBezTo>
                    <a:pt x="724" y="1126"/>
                    <a:pt x="776" y="1070"/>
                    <a:pt x="760" y="1006"/>
                  </a:cubicBezTo>
                  <a:cubicBezTo>
                    <a:pt x="719" y="837"/>
                    <a:pt x="571" y="696"/>
                    <a:pt x="483" y="554"/>
                  </a:cubicBezTo>
                  <a:cubicBezTo>
                    <a:pt x="382" y="392"/>
                    <a:pt x="295" y="224"/>
                    <a:pt x="214" y="48"/>
                  </a:cubicBezTo>
                  <a:cubicBezTo>
                    <a:pt x="200" y="15"/>
                    <a:pt x="170" y="0"/>
                    <a:pt x="138"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22"/>
          <p:cNvGrpSpPr/>
          <p:nvPr/>
        </p:nvGrpSpPr>
        <p:grpSpPr>
          <a:xfrm rot="-1150611">
            <a:off x="-2303389" y="4102256"/>
            <a:ext cx="3145033" cy="1838147"/>
            <a:chOff x="4246750" y="3914450"/>
            <a:chExt cx="533900" cy="312050"/>
          </a:xfrm>
        </p:grpSpPr>
        <p:sp>
          <p:nvSpPr>
            <p:cNvPr id="1121" name="Google Shape;1121;p22"/>
            <p:cNvSpPr/>
            <p:nvPr/>
          </p:nvSpPr>
          <p:spPr>
            <a:xfrm>
              <a:off x="4246750" y="3914450"/>
              <a:ext cx="533900" cy="312050"/>
            </a:xfrm>
            <a:custGeom>
              <a:avLst/>
              <a:gdLst/>
              <a:ahLst/>
              <a:cxnLst/>
              <a:rect l="l" t="t" r="r" b="b"/>
              <a:pathLst>
                <a:path w="21356" h="12482" extrusionOk="0">
                  <a:moveTo>
                    <a:pt x="17428" y="0"/>
                  </a:moveTo>
                  <a:cubicBezTo>
                    <a:pt x="16612" y="0"/>
                    <a:pt x="15790" y="271"/>
                    <a:pt x="15145" y="775"/>
                  </a:cubicBezTo>
                  <a:cubicBezTo>
                    <a:pt x="14052" y="1629"/>
                    <a:pt x="13486" y="3070"/>
                    <a:pt x="13595" y="4457"/>
                  </a:cubicBezTo>
                  <a:lnTo>
                    <a:pt x="13595" y="4457"/>
                  </a:lnTo>
                  <a:cubicBezTo>
                    <a:pt x="13523" y="3903"/>
                    <a:pt x="12942" y="3528"/>
                    <a:pt x="12373" y="3528"/>
                  </a:cubicBezTo>
                  <a:cubicBezTo>
                    <a:pt x="12226" y="3528"/>
                    <a:pt x="12079" y="3553"/>
                    <a:pt x="11942" y="3607"/>
                  </a:cubicBezTo>
                  <a:cubicBezTo>
                    <a:pt x="11255" y="3883"/>
                    <a:pt x="10870" y="4658"/>
                    <a:pt x="10837" y="5393"/>
                  </a:cubicBezTo>
                  <a:cubicBezTo>
                    <a:pt x="10783" y="4645"/>
                    <a:pt x="10729" y="3883"/>
                    <a:pt x="10439" y="3189"/>
                  </a:cubicBezTo>
                  <a:cubicBezTo>
                    <a:pt x="10149" y="2501"/>
                    <a:pt x="9589" y="1874"/>
                    <a:pt x="8854" y="1712"/>
                  </a:cubicBezTo>
                  <a:cubicBezTo>
                    <a:pt x="8721" y="1682"/>
                    <a:pt x="8587" y="1669"/>
                    <a:pt x="8452" y="1669"/>
                  </a:cubicBezTo>
                  <a:cubicBezTo>
                    <a:pt x="7974" y="1669"/>
                    <a:pt x="7497" y="1842"/>
                    <a:pt x="7081" y="2089"/>
                  </a:cubicBezTo>
                  <a:cubicBezTo>
                    <a:pt x="5840" y="2824"/>
                    <a:pt x="5031" y="4234"/>
                    <a:pt x="5024" y="5670"/>
                  </a:cubicBezTo>
                  <a:cubicBezTo>
                    <a:pt x="4517" y="5379"/>
                    <a:pt x="3932" y="5232"/>
                    <a:pt x="3347" y="5232"/>
                  </a:cubicBezTo>
                  <a:cubicBezTo>
                    <a:pt x="2765" y="5232"/>
                    <a:pt x="2184" y="5377"/>
                    <a:pt x="1680" y="5670"/>
                  </a:cubicBezTo>
                  <a:cubicBezTo>
                    <a:pt x="668" y="6250"/>
                    <a:pt x="1" y="7396"/>
                    <a:pt x="1" y="8563"/>
                  </a:cubicBezTo>
                  <a:lnTo>
                    <a:pt x="19715" y="12273"/>
                  </a:lnTo>
                  <a:lnTo>
                    <a:pt x="19715" y="12273"/>
                  </a:lnTo>
                  <a:cubicBezTo>
                    <a:pt x="19662" y="12311"/>
                    <a:pt x="19649" y="12470"/>
                    <a:pt x="19751" y="12480"/>
                  </a:cubicBezTo>
                  <a:cubicBezTo>
                    <a:pt x="19756" y="12481"/>
                    <a:pt x="19762" y="12481"/>
                    <a:pt x="19767" y="12481"/>
                  </a:cubicBezTo>
                  <a:cubicBezTo>
                    <a:pt x="19886" y="12481"/>
                    <a:pt x="19969" y="12340"/>
                    <a:pt x="20020" y="12224"/>
                  </a:cubicBezTo>
                  <a:cubicBezTo>
                    <a:pt x="20924" y="10019"/>
                    <a:pt x="21356" y="7625"/>
                    <a:pt x="21275" y="5238"/>
                  </a:cubicBezTo>
                  <a:cubicBezTo>
                    <a:pt x="21207" y="3411"/>
                    <a:pt x="20695" y="1375"/>
                    <a:pt x="19124" y="444"/>
                  </a:cubicBezTo>
                  <a:cubicBezTo>
                    <a:pt x="18610" y="143"/>
                    <a:pt x="18021" y="0"/>
                    <a:pt x="17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4625550" y="4001525"/>
              <a:ext cx="7100" cy="27250"/>
            </a:xfrm>
            <a:custGeom>
              <a:avLst/>
              <a:gdLst/>
              <a:ahLst/>
              <a:cxnLst/>
              <a:rect l="l" t="t" r="r" b="b"/>
              <a:pathLst>
                <a:path w="284" h="1090" extrusionOk="0">
                  <a:moveTo>
                    <a:pt x="138" y="1"/>
                  </a:moveTo>
                  <a:cubicBezTo>
                    <a:pt x="89" y="1"/>
                    <a:pt x="41" y="33"/>
                    <a:pt x="41" y="97"/>
                  </a:cubicBezTo>
                  <a:cubicBezTo>
                    <a:pt x="34" y="285"/>
                    <a:pt x="27" y="481"/>
                    <a:pt x="27" y="670"/>
                  </a:cubicBezTo>
                  <a:cubicBezTo>
                    <a:pt x="20" y="818"/>
                    <a:pt x="0" y="946"/>
                    <a:pt x="88" y="1074"/>
                  </a:cubicBezTo>
                  <a:cubicBezTo>
                    <a:pt x="98" y="1084"/>
                    <a:pt x="118" y="1090"/>
                    <a:pt x="138" y="1090"/>
                  </a:cubicBezTo>
                  <a:cubicBezTo>
                    <a:pt x="159" y="1090"/>
                    <a:pt x="179" y="1084"/>
                    <a:pt x="189" y="1074"/>
                  </a:cubicBezTo>
                  <a:cubicBezTo>
                    <a:pt x="283" y="946"/>
                    <a:pt x="256" y="818"/>
                    <a:pt x="250" y="670"/>
                  </a:cubicBezTo>
                  <a:lnTo>
                    <a:pt x="236" y="97"/>
                  </a:lnTo>
                  <a:cubicBezTo>
                    <a:pt x="236" y="33"/>
                    <a:pt x="187" y="1"/>
                    <a:pt x="13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4686225" y="3976325"/>
              <a:ext cx="8275" cy="35400"/>
            </a:xfrm>
            <a:custGeom>
              <a:avLst/>
              <a:gdLst/>
              <a:ahLst/>
              <a:cxnLst/>
              <a:rect l="l" t="t" r="r" b="b"/>
              <a:pathLst>
                <a:path w="331" h="1416" extrusionOk="0">
                  <a:moveTo>
                    <a:pt x="191" y="1"/>
                  </a:moveTo>
                  <a:cubicBezTo>
                    <a:pt x="139" y="1"/>
                    <a:pt x="88" y="36"/>
                    <a:pt x="88" y="107"/>
                  </a:cubicBezTo>
                  <a:cubicBezTo>
                    <a:pt x="75" y="322"/>
                    <a:pt x="68" y="545"/>
                    <a:pt x="54" y="768"/>
                  </a:cubicBezTo>
                  <a:cubicBezTo>
                    <a:pt x="48" y="963"/>
                    <a:pt x="1" y="1165"/>
                    <a:pt x="68" y="1354"/>
                  </a:cubicBezTo>
                  <a:cubicBezTo>
                    <a:pt x="83" y="1393"/>
                    <a:pt x="121" y="1416"/>
                    <a:pt x="158" y="1416"/>
                  </a:cubicBezTo>
                  <a:cubicBezTo>
                    <a:pt x="185" y="1416"/>
                    <a:pt x="213" y="1403"/>
                    <a:pt x="230" y="1374"/>
                  </a:cubicBezTo>
                  <a:cubicBezTo>
                    <a:pt x="324" y="1199"/>
                    <a:pt x="311" y="1004"/>
                    <a:pt x="324" y="815"/>
                  </a:cubicBezTo>
                  <a:cubicBezTo>
                    <a:pt x="331" y="579"/>
                    <a:pt x="317" y="343"/>
                    <a:pt x="304" y="107"/>
                  </a:cubicBezTo>
                  <a:cubicBezTo>
                    <a:pt x="297" y="36"/>
                    <a:pt x="243" y="1"/>
                    <a:pt x="19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4461850" y="4009925"/>
              <a:ext cx="8300" cy="25250"/>
            </a:xfrm>
            <a:custGeom>
              <a:avLst/>
              <a:gdLst/>
              <a:ahLst/>
              <a:cxnLst/>
              <a:rect l="l" t="t" r="r" b="b"/>
              <a:pathLst>
                <a:path w="332" h="1010" extrusionOk="0">
                  <a:moveTo>
                    <a:pt x="169" y="0"/>
                  </a:moveTo>
                  <a:cubicBezTo>
                    <a:pt x="115" y="0"/>
                    <a:pt x="61" y="37"/>
                    <a:pt x="55" y="111"/>
                  </a:cubicBezTo>
                  <a:cubicBezTo>
                    <a:pt x="48" y="260"/>
                    <a:pt x="34" y="415"/>
                    <a:pt x="28" y="563"/>
                  </a:cubicBezTo>
                  <a:cubicBezTo>
                    <a:pt x="28" y="698"/>
                    <a:pt x="1" y="833"/>
                    <a:pt x="68" y="954"/>
                  </a:cubicBezTo>
                  <a:cubicBezTo>
                    <a:pt x="88" y="991"/>
                    <a:pt x="127" y="1010"/>
                    <a:pt x="166" y="1010"/>
                  </a:cubicBezTo>
                  <a:cubicBezTo>
                    <a:pt x="205" y="1010"/>
                    <a:pt x="243" y="991"/>
                    <a:pt x="264" y="954"/>
                  </a:cubicBezTo>
                  <a:cubicBezTo>
                    <a:pt x="331" y="833"/>
                    <a:pt x="311" y="698"/>
                    <a:pt x="304" y="563"/>
                  </a:cubicBezTo>
                  <a:cubicBezTo>
                    <a:pt x="304" y="415"/>
                    <a:pt x="291" y="260"/>
                    <a:pt x="284" y="111"/>
                  </a:cubicBezTo>
                  <a:cubicBezTo>
                    <a:pt x="277" y="37"/>
                    <a:pt x="223" y="0"/>
                    <a:pt x="16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2"/>
            <p:cNvSpPr/>
            <p:nvPr/>
          </p:nvSpPr>
          <p:spPr>
            <a:xfrm>
              <a:off x="4537725" y="4069175"/>
              <a:ext cx="9800" cy="26600"/>
            </a:xfrm>
            <a:custGeom>
              <a:avLst/>
              <a:gdLst/>
              <a:ahLst/>
              <a:cxnLst/>
              <a:rect l="l" t="t" r="r" b="b"/>
              <a:pathLst>
                <a:path w="392" h="1064" extrusionOk="0">
                  <a:moveTo>
                    <a:pt x="268" y="1"/>
                  </a:moveTo>
                  <a:cubicBezTo>
                    <a:pt x="222" y="1"/>
                    <a:pt x="173" y="28"/>
                    <a:pt x="155" y="74"/>
                  </a:cubicBezTo>
                  <a:cubicBezTo>
                    <a:pt x="94" y="229"/>
                    <a:pt x="88" y="398"/>
                    <a:pt x="67" y="560"/>
                  </a:cubicBezTo>
                  <a:cubicBezTo>
                    <a:pt x="54" y="715"/>
                    <a:pt x="0" y="877"/>
                    <a:pt x="81" y="1012"/>
                  </a:cubicBezTo>
                  <a:cubicBezTo>
                    <a:pt x="101" y="1043"/>
                    <a:pt x="140" y="1064"/>
                    <a:pt x="178" y="1064"/>
                  </a:cubicBezTo>
                  <a:cubicBezTo>
                    <a:pt x="204" y="1064"/>
                    <a:pt x="230" y="1054"/>
                    <a:pt x="250" y="1032"/>
                  </a:cubicBezTo>
                  <a:cubicBezTo>
                    <a:pt x="357" y="910"/>
                    <a:pt x="337" y="749"/>
                    <a:pt x="351" y="593"/>
                  </a:cubicBezTo>
                  <a:cubicBezTo>
                    <a:pt x="364" y="418"/>
                    <a:pt x="391" y="250"/>
                    <a:pt x="357" y="74"/>
                  </a:cubicBezTo>
                  <a:cubicBezTo>
                    <a:pt x="348" y="23"/>
                    <a:pt x="309" y="1"/>
                    <a:pt x="2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2"/>
            <p:cNvSpPr/>
            <p:nvPr/>
          </p:nvSpPr>
          <p:spPr>
            <a:xfrm>
              <a:off x="4612225" y="4105825"/>
              <a:ext cx="8275" cy="32050"/>
            </a:xfrm>
            <a:custGeom>
              <a:avLst/>
              <a:gdLst/>
              <a:ahLst/>
              <a:cxnLst/>
              <a:rect l="l" t="t" r="r" b="b"/>
              <a:pathLst>
                <a:path w="331" h="1282" extrusionOk="0">
                  <a:moveTo>
                    <a:pt x="204" y="1"/>
                  </a:moveTo>
                  <a:cubicBezTo>
                    <a:pt x="147" y="1"/>
                    <a:pt x="88" y="38"/>
                    <a:pt x="81" y="112"/>
                  </a:cubicBezTo>
                  <a:cubicBezTo>
                    <a:pt x="75" y="321"/>
                    <a:pt x="61" y="530"/>
                    <a:pt x="48" y="739"/>
                  </a:cubicBezTo>
                  <a:cubicBezTo>
                    <a:pt x="41" y="914"/>
                    <a:pt x="0" y="1083"/>
                    <a:pt x="81" y="1238"/>
                  </a:cubicBezTo>
                  <a:cubicBezTo>
                    <a:pt x="98" y="1267"/>
                    <a:pt x="127" y="1281"/>
                    <a:pt x="156" y="1281"/>
                  </a:cubicBezTo>
                  <a:cubicBezTo>
                    <a:pt x="187" y="1281"/>
                    <a:pt x="219" y="1266"/>
                    <a:pt x="236" y="1238"/>
                  </a:cubicBezTo>
                  <a:cubicBezTo>
                    <a:pt x="331" y="1090"/>
                    <a:pt x="304" y="908"/>
                    <a:pt x="304" y="739"/>
                  </a:cubicBezTo>
                  <a:cubicBezTo>
                    <a:pt x="311" y="530"/>
                    <a:pt x="311" y="321"/>
                    <a:pt x="317" y="112"/>
                  </a:cubicBezTo>
                  <a:cubicBezTo>
                    <a:pt x="317" y="38"/>
                    <a:pt x="262" y="1"/>
                    <a:pt x="204"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4671725" y="4110925"/>
              <a:ext cx="9300" cy="30500"/>
            </a:xfrm>
            <a:custGeom>
              <a:avLst/>
              <a:gdLst/>
              <a:ahLst/>
              <a:cxnLst/>
              <a:rect l="l" t="t" r="r" b="b"/>
              <a:pathLst>
                <a:path w="372" h="1220" extrusionOk="0">
                  <a:moveTo>
                    <a:pt x="199" y="1"/>
                  </a:moveTo>
                  <a:cubicBezTo>
                    <a:pt x="127" y="1"/>
                    <a:pt x="58" y="46"/>
                    <a:pt x="61" y="137"/>
                  </a:cubicBezTo>
                  <a:cubicBezTo>
                    <a:pt x="68" y="313"/>
                    <a:pt x="61" y="481"/>
                    <a:pt x="55" y="650"/>
                  </a:cubicBezTo>
                  <a:cubicBezTo>
                    <a:pt x="41" y="811"/>
                    <a:pt x="1" y="973"/>
                    <a:pt x="48" y="1128"/>
                  </a:cubicBezTo>
                  <a:cubicBezTo>
                    <a:pt x="67" y="1186"/>
                    <a:pt x="123" y="1219"/>
                    <a:pt x="178" y="1219"/>
                  </a:cubicBezTo>
                  <a:cubicBezTo>
                    <a:pt x="221" y="1219"/>
                    <a:pt x="264" y="1199"/>
                    <a:pt x="291" y="1155"/>
                  </a:cubicBezTo>
                  <a:cubicBezTo>
                    <a:pt x="371" y="1014"/>
                    <a:pt x="358" y="852"/>
                    <a:pt x="358" y="690"/>
                  </a:cubicBezTo>
                  <a:cubicBezTo>
                    <a:pt x="365" y="508"/>
                    <a:pt x="358" y="326"/>
                    <a:pt x="351" y="137"/>
                  </a:cubicBezTo>
                  <a:cubicBezTo>
                    <a:pt x="345" y="46"/>
                    <a:pt x="270" y="1"/>
                    <a:pt x="199" y="1"/>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2"/>
            <p:cNvSpPr/>
            <p:nvPr/>
          </p:nvSpPr>
          <p:spPr>
            <a:xfrm>
              <a:off x="4464550" y="4088375"/>
              <a:ext cx="9125" cy="27175"/>
            </a:xfrm>
            <a:custGeom>
              <a:avLst/>
              <a:gdLst/>
              <a:ahLst/>
              <a:cxnLst/>
              <a:rect l="l" t="t" r="r" b="b"/>
              <a:pathLst>
                <a:path w="365" h="1087" extrusionOk="0">
                  <a:moveTo>
                    <a:pt x="168" y="1"/>
                  </a:moveTo>
                  <a:cubicBezTo>
                    <a:pt x="105" y="1"/>
                    <a:pt x="41" y="41"/>
                    <a:pt x="34" y="122"/>
                  </a:cubicBezTo>
                  <a:cubicBezTo>
                    <a:pt x="21" y="297"/>
                    <a:pt x="7" y="473"/>
                    <a:pt x="14" y="648"/>
                  </a:cubicBezTo>
                  <a:cubicBezTo>
                    <a:pt x="14" y="796"/>
                    <a:pt x="1" y="945"/>
                    <a:pt x="109" y="1053"/>
                  </a:cubicBezTo>
                  <a:cubicBezTo>
                    <a:pt x="132" y="1076"/>
                    <a:pt x="161" y="1086"/>
                    <a:pt x="190" y="1086"/>
                  </a:cubicBezTo>
                  <a:cubicBezTo>
                    <a:pt x="229" y="1086"/>
                    <a:pt x="267" y="1067"/>
                    <a:pt x="291" y="1032"/>
                  </a:cubicBezTo>
                  <a:cubicBezTo>
                    <a:pt x="365" y="904"/>
                    <a:pt x="318" y="763"/>
                    <a:pt x="304" y="614"/>
                  </a:cubicBezTo>
                  <a:cubicBezTo>
                    <a:pt x="291" y="453"/>
                    <a:pt x="284" y="284"/>
                    <a:pt x="291" y="122"/>
                  </a:cubicBezTo>
                  <a:cubicBezTo>
                    <a:pt x="291" y="41"/>
                    <a:pt x="230" y="1"/>
                    <a:pt x="1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2"/>
            <p:cNvSpPr/>
            <p:nvPr/>
          </p:nvSpPr>
          <p:spPr>
            <a:xfrm>
              <a:off x="4318400" y="4070425"/>
              <a:ext cx="7600" cy="30150"/>
            </a:xfrm>
            <a:custGeom>
              <a:avLst/>
              <a:gdLst/>
              <a:ahLst/>
              <a:cxnLst/>
              <a:rect l="l" t="t" r="r" b="b"/>
              <a:pathLst>
                <a:path w="304" h="1206" extrusionOk="0">
                  <a:moveTo>
                    <a:pt x="94" y="0"/>
                  </a:moveTo>
                  <a:cubicBezTo>
                    <a:pt x="49" y="0"/>
                    <a:pt x="1" y="32"/>
                    <a:pt x="1" y="85"/>
                  </a:cubicBezTo>
                  <a:cubicBezTo>
                    <a:pt x="1" y="281"/>
                    <a:pt x="1" y="476"/>
                    <a:pt x="14" y="672"/>
                  </a:cubicBezTo>
                  <a:cubicBezTo>
                    <a:pt x="21" y="840"/>
                    <a:pt x="7" y="1002"/>
                    <a:pt x="75" y="1157"/>
                  </a:cubicBezTo>
                  <a:cubicBezTo>
                    <a:pt x="89" y="1191"/>
                    <a:pt x="121" y="1206"/>
                    <a:pt x="154" y="1206"/>
                  </a:cubicBezTo>
                  <a:cubicBezTo>
                    <a:pt x="201" y="1206"/>
                    <a:pt x="252" y="1177"/>
                    <a:pt x="264" y="1130"/>
                  </a:cubicBezTo>
                  <a:cubicBezTo>
                    <a:pt x="304" y="962"/>
                    <a:pt x="264" y="773"/>
                    <a:pt x="243" y="597"/>
                  </a:cubicBezTo>
                  <a:lnTo>
                    <a:pt x="243" y="591"/>
                  </a:lnTo>
                  <a:cubicBezTo>
                    <a:pt x="230" y="415"/>
                    <a:pt x="196" y="240"/>
                    <a:pt x="169" y="65"/>
                  </a:cubicBezTo>
                  <a:cubicBezTo>
                    <a:pt x="163" y="20"/>
                    <a:pt x="130" y="0"/>
                    <a:pt x="9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2"/>
            <p:cNvSpPr/>
            <p:nvPr/>
          </p:nvSpPr>
          <p:spPr>
            <a:xfrm>
              <a:off x="4274275" y="4084325"/>
              <a:ext cx="10275" cy="28925"/>
            </a:xfrm>
            <a:custGeom>
              <a:avLst/>
              <a:gdLst/>
              <a:ahLst/>
              <a:cxnLst/>
              <a:rect l="l" t="t" r="r" b="b"/>
              <a:pathLst>
                <a:path w="411" h="1157" extrusionOk="0">
                  <a:moveTo>
                    <a:pt x="148" y="0"/>
                  </a:moveTo>
                  <a:cubicBezTo>
                    <a:pt x="78" y="0"/>
                    <a:pt x="0" y="60"/>
                    <a:pt x="12" y="149"/>
                  </a:cubicBezTo>
                  <a:cubicBezTo>
                    <a:pt x="46" y="325"/>
                    <a:pt x="73" y="493"/>
                    <a:pt x="100" y="662"/>
                  </a:cubicBezTo>
                  <a:cubicBezTo>
                    <a:pt x="127" y="817"/>
                    <a:pt x="141" y="972"/>
                    <a:pt x="221" y="1114"/>
                  </a:cubicBezTo>
                  <a:cubicBezTo>
                    <a:pt x="237" y="1142"/>
                    <a:pt x="270" y="1157"/>
                    <a:pt x="302" y="1157"/>
                  </a:cubicBezTo>
                  <a:cubicBezTo>
                    <a:pt x="340" y="1157"/>
                    <a:pt x="376" y="1137"/>
                    <a:pt x="383" y="1093"/>
                  </a:cubicBezTo>
                  <a:cubicBezTo>
                    <a:pt x="410" y="938"/>
                    <a:pt x="370" y="790"/>
                    <a:pt x="343" y="635"/>
                  </a:cubicBezTo>
                  <a:cubicBezTo>
                    <a:pt x="316" y="453"/>
                    <a:pt x="282" y="271"/>
                    <a:pt x="248" y="89"/>
                  </a:cubicBezTo>
                  <a:cubicBezTo>
                    <a:pt x="238" y="27"/>
                    <a:pt x="195" y="0"/>
                    <a:pt x="148"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1" name="Google Shape;1131;p22"/>
          <p:cNvSpPr/>
          <p:nvPr/>
        </p:nvSpPr>
        <p:spPr>
          <a:xfrm flipH="1">
            <a:off x="-10364" y="4701395"/>
            <a:ext cx="9144252" cy="801153"/>
          </a:xfrm>
          <a:custGeom>
            <a:avLst/>
            <a:gdLst/>
            <a:ahLst/>
            <a:cxnLst/>
            <a:rect l="l" t="t" r="r" b="b"/>
            <a:pathLst>
              <a:path w="99122" h="22807" extrusionOk="0">
                <a:moveTo>
                  <a:pt x="61118" y="0"/>
                </a:moveTo>
                <a:cubicBezTo>
                  <a:pt x="40645" y="0"/>
                  <a:pt x="20272" y="2138"/>
                  <a:pt x="1" y="6374"/>
                </a:cubicBezTo>
                <a:lnTo>
                  <a:pt x="1" y="22807"/>
                </a:lnTo>
                <a:lnTo>
                  <a:pt x="99121" y="22807"/>
                </a:lnTo>
                <a:lnTo>
                  <a:pt x="99121" y="2450"/>
                </a:lnTo>
                <a:cubicBezTo>
                  <a:pt x="86417" y="814"/>
                  <a:pt x="73749" y="0"/>
                  <a:pt x="61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2" name="Google Shape;1132;p22"/>
          <p:cNvGrpSpPr/>
          <p:nvPr/>
        </p:nvGrpSpPr>
        <p:grpSpPr>
          <a:xfrm flipH="1">
            <a:off x="852710" y="4908157"/>
            <a:ext cx="7191330" cy="494518"/>
            <a:chOff x="1089724" y="4551182"/>
            <a:chExt cx="7191330" cy="494518"/>
          </a:xfrm>
        </p:grpSpPr>
        <p:grpSp>
          <p:nvGrpSpPr>
            <p:cNvPr id="1133" name="Google Shape;1133;p22"/>
            <p:cNvGrpSpPr/>
            <p:nvPr/>
          </p:nvGrpSpPr>
          <p:grpSpPr>
            <a:xfrm>
              <a:off x="1089724" y="4903578"/>
              <a:ext cx="167162" cy="142122"/>
              <a:chOff x="1459849" y="4903578"/>
              <a:chExt cx="167162" cy="142122"/>
            </a:xfrm>
          </p:grpSpPr>
          <p:sp>
            <p:nvSpPr>
              <p:cNvPr id="1134" name="Google Shape;1134;p22"/>
              <p:cNvSpPr/>
              <p:nvPr/>
            </p:nvSpPr>
            <p:spPr>
              <a:xfrm>
                <a:off x="1459849" y="4957494"/>
                <a:ext cx="62105" cy="87841"/>
              </a:xfrm>
              <a:custGeom>
                <a:avLst/>
                <a:gdLst/>
                <a:ahLst/>
                <a:cxnLst/>
                <a:rect l="l" t="t" r="r" b="b"/>
                <a:pathLst>
                  <a:path w="976" h="1204" extrusionOk="0">
                    <a:moveTo>
                      <a:pt x="217" y="1"/>
                    </a:moveTo>
                    <a:cubicBezTo>
                      <a:pt x="106" y="1"/>
                      <a:pt x="1" y="114"/>
                      <a:pt x="75" y="239"/>
                    </a:cubicBezTo>
                    <a:cubicBezTo>
                      <a:pt x="237" y="536"/>
                      <a:pt x="392" y="833"/>
                      <a:pt x="568" y="1116"/>
                    </a:cubicBezTo>
                    <a:cubicBezTo>
                      <a:pt x="607" y="1178"/>
                      <a:pt x="664" y="1204"/>
                      <a:pt x="721" y="1204"/>
                    </a:cubicBezTo>
                    <a:cubicBezTo>
                      <a:pt x="849" y="1204"/>
                      <a:pt x="975" y="1072"/>
                      <a:pt x="891" y="927"/>
                    </a:cubicBezTo>
                    <a:cubicBezTo>
                      <a:pt x="723" y="637"/>
                      <a:pt x="534" y="361"/>
                      <a:pt x="352" y="78"/>
                    </a:cubicBezTo>
                    <a:cubicBezTo>
                      <a:pt x="316" y="23"/>
                      <a:pt x="266" y="1"/>
                      <a:pt x="21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2"/>
              <p:cNvSpPr/>
              <p:nvPr/>
            </p:nvSpPr>
            <p:spPr>
              <a:xfrm>
                <a:off x="1511073" y="4903578"/>
                <a:ext cx="49252" cy="113376"/>
              </a:xfrm>
              <a:custGeom>
                <a:avLst/>
                <a:gdLst/>
                <a:ahLst/>
                <a:cxnLst/>
                <a:rect l="l" t="t" r="r" b="b"/>
                <a:pathLst>
                  <a:path w="774" h="1554" extrusionOk="0">
                    <a:moveTo>
                      <a:pt x="166" y="1"/>
                    </a:moveTo>
                    <a:cubicBezTo>
                      <a:pt x="81" y="1"/>
                      <a:pt x="1" y="65"/>
                      <a:pt x="32" y="176"/>
                    </a:cubicBezTo>
                    <a:cubicBezTo>
                      <a:pt x="100" y="439"/>
                      <a:pt x="160" y="702"/>
                      <a:pt x="235" y="958"/>
                    </a:cubicBezTo>
                    <a:cubicBezTo>
                      <a:pt x="288" y="1174"/>
                      <a:pt x="302" y="1390"/>
                      <a:pt x="491" y="1531"/>
                    </a:cubicBezTo>
                    <a:cubicBezTo>
                      <a:pt x="510" y="1547"/>
                      <a:pt x="531" y="1554"/>
                      <a:pt x="551" y="1554"/>
                    </a:cubicBezTo>
                    <a:cubicBezTo>
                      <a:pt x="610" y="1554"/>
                      <a:pt x="668" y="1500"/>
                      <a:pt x="693" y="1450"/>
                    </a:cubicBezTo>
                    <a:cubicBezTo>
                      <a:pt x="774" y="1241"/>
                      <a:pt x="659" y="1012"/>
                      <a:pt x="592" y="810"/>
                    </a:cubicBezTo>
                    <a:cubicBezTo>
                      <a:pt x="511" y="574"/>
                      <a:pt x="410" y="338"/>
                      <a:pt x="315" y="102"/>
                    </a:cubicBezTo>
                    <a:cubicBezTo>
                      <a:pt x="288" y="32"/>
                      <a:pt x="225" y="1"/>
                      <a:pt x="16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2"/>
              <p:cNvSpPr/>
              <p:nvPr/>
            </p:nvSpPr>
            <p:spPr>
              <a:xfrm>
                <a:off x="1562869" y="4948739"/>
                <a:ext cx="64142" cy="96961"/>
              </a:xfrm>
              <a:custGeom>
                <a:avLst/>
                <a:gdLst/>
                <a:ahLst/>
                <a:cxnLst/>
                <a:rect l="l" t="t" r="r" b="b"/>
                <a:pathLst>
                  <a:path w="1008" h="1329" extrusionOk="0">
                    <a:moveTo>
                      <a:pt x="826" y="0"/>
                    </a:moveTo>
                    <a:cubicBezTo>
                      <a:pt x="796" y="0"/>
                      <a:pt x="765" y="11"/>
                      <a:pt x="735" y="36"/>
                    </a:cubicBezTo>
                    <a:lnTo>
                      <a:pt x="742" y="36"/>
                    </a:lnTo>
                    <a:cubicBezTo>
                      <a:pt x="533" y="204"/>
                      <a:pt x="351" y="400"/>
                      <a:pt x="236" y="643"/>
                    </a:cubicBezTo>
                    <a:cubicBezTo>
                      <a:pt x="162" y="804"/>
                      <a:pt x="0" y="1162"/>
                      <a:pt x="203" y="1297"/>
                    </a:cubicBezTo>
                    <a:cubicBezTo>
                      <a:pt x="239" y="1319"/>
                      <a:pt x="272" y="1329"/>
                      <a:pt x="301" y="1329"/>
                    </a:cubicBezTo>
                    <a:cubicBezTo>
                      <a:pt x="441" y="1329"/>
                      <a:pt x="506" y="1110"/>
                      <a:pt x="540" y="993"/>
                    </a:cubicBezTo>
                    <a:cubicBezTo>
                      <a:pt x="627" y="710"/>
                      <a:pt x="729" y="440"/>
                      <a:pt x="924" y="218"/>
                    </a:cubicBezTo>
                    <a:cubicBezTo>
                      <a:pt x="1007" y="119"/>
                      <a:pt x="926" y="0"/>
                      <a:pt x="826"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7" name="Google Shape;1137;p22"/>
            <p:cNvGrpSpPr/>
            <p:nvPr/>
          </p:nvGrpSpPr>
          <p:grpSpPr>
            <a:xfrm>
              <a:off x="2983514" y="4551182"/>
              <a:ext cx="167608" cy="105643"/>
              <a:chOff x="2313539" y="4811869"/>
              <a:chExt cx="167608" cy="105643"/>
            </a:xfrm>
          </p:grpSpPr>
          <p:sp>
            <p:nvSpPr>
              <p:cNvPr id="1138" name="Google Shape;1138;p22"/>
              <p:cNvSpPr/>
              <p:nvPr/>
            </p:nvSpPr>
            <p:spPr>
              <a:xfrm>
                <a:off x="2313539" y="4832006"/>
                <a:ext cx="62487" cy="84995"/>
              </a:xfrm>
              <a:custGeom>
                <a:avLst/>
                <a:gdLst/>
                <a:ahLst/>
                <a:cxnLst/>
                <a:rect l="l" t="t" r="r" b="b"/>
                <a:pathLst>
                  <a:path w="982" h="1165" extrusionOk="0">
                    <a:moveTo>
                      <a:pt x="265" y="0"/>
                    </a:moveTo>
                    <a:cubicBezTo>
                      <a:pt x="127" y="0"/>
                      <a:pt x="1" y="186"/>
                      <a:pt x="125" y="321"/>
                    </a:cubicBezTo>
                    <a:cubicBezTo>
                      <a:pt x="253" y="456"/>
                      <a:pt x="354" y="597"/>
                      <a:pt x="435" y="759"/>
                    </a:cubicBezTo>
                    <a:cubicBezTo>
                      <a:pt x="509" y="914"/>
                      <a:pt x="516" y="1096"/>
                      <a:pt x="691" y="1157"/>
                    </a:cubicBezTo>
                    <a:cubicBezTo>
                      <a:pt x="706" y="1163"/>
                      <a:pt x="721" y="1165"/>
                      <a:pt x="735" y="1165"/>
                    </a:cubicBezTo>
                    <a:cubicBezTo>
                      <a:pt x="789" y="1165"/>
                      <a:pt x="834" y="1127"/>
                      <a:pt x="867" y="1090"/>
                    </a:cubicBezTo>
                    <a:cubicBezTo>
                      <a:pt x="981" y="935"/>
                      <a:pt x="833" y="692"/>
                      <a:pt x="752" y="543"/>
                    </a:cubicBezTo>
                    <a:cubicBezTo>
                      <a:pt x="658" y="368"/>
                      <a:pt x="529" y="200"/>
                      <a:pt x="388" y="58"/>
                    </a:cubicBezTo>
                    <a:cubicBezTo>
                      <a:pt x="350" y="17"/>
                      <a:pt x="307" y="0"/>
                      <a:pt x="26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2"/>
              <p:cNvSpPr/>
              <p:nvPr/>
            </p:nvSpPr>
            <p:spPr>
              <a:xfrm>
                <a:off x="2392698" y="4811869"/>
                <a:ext cx="33089" cy="86965"/>
              </a:xfrm>
              <a:custGeom>
                <a:avLst/>
                <a:gdLst/>
                <a:ahLst/>
                <a:cxnLst/>
                <a:rect l="l" t="t" r="r" b="b"/>
                <a:pathLst>
                  <a:path w="520" h="1192" extrusionOk="0">
                    <a:moveTo>
                      <a:pt x="265" y="1"/>
                    </a:moveTo>
                    <a:cubicBezTo>
                      <a:pt x="211" y="1"/>
                      <a:pt x="160" y="26"/>
                      <a:pt x="135" y="84"/>
                    </a:cubicBezTo>
                    <a:cubicBezTo>
                      <a:pt x="20" y="334"/>
                      <a:pt x="0" y="712"/>
                      <a:pt x="14" y="988"/>
                    </a:cubicBezTo>
                    <a:cubicBezTo>
                      <a:pt x="14" y="1082"/>
                      <a:pt x="74" y="1157"/>
                      <a:pt x="162" y="1184"/>
                    </a:cubicBezTo>
                    <a:cubicBezTo>
                      <a:pt x="179" y="1189"/>
                      <a:pt x="195" y="1191"/>
                      <a:pt x="211" y="1191"/>
                    </a:cubicBezTo>
                    <a:cubicBezTo>
                      <a:pt x="232" y="1191"/>
                      <a:pt x="253" y="1187"/>
                      <a:pt x="277" y="1184"/>
                    </a:cubicBezTo>
                    <a:cubicBezTo>
                      <a:pt x="337" y="1170"/>
                      <a:pt x="405" y="1103"/>
                      <a:pt x="418" y="1042"/>
                    </a:cubicBezTo>
                    <a:cubicBezTo>
                      <a:pt x="472" y="766"/>
                      <a:pt x="519" y="388"/>
                      <a:pt x="445" y="118"/>
                    </a:cubicBezTo>
                    <a:lnTo>
                      <a:pt x="445" y="118"/>
                    </a:lnTo>
                    <a:lnTo>
                      <a:pt x="445" y="125"/>
                    </a:lnTo>
                    <a:cubicBezTo>
                      <a:pt x="422" y="50"/>
                      <a:pt x="340" y="1"/>
                      <a:pt x="265"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2"/>
              <p:cNvSpPr/>
              <p:nvPr/>
            </p:nvSpPr>
            <p:spPr>
              <a:xfrm>
                <a:off x="2428714" y="4856155"/>
                <a:ext cx="52433" cy="61357"/>
              </a:xfrm>
              <a:custGeom>
                <a:avLst/>
                <a:gdLst/>
                <a:ahLst/>
                <a:cxnLst/>
                <a:rect l="l" t="t" r="r" b="b"/>
                <a:pathLst>
                  <a:path w="824" h="841" extrusionOk="0">
                    <a:moveTo>
                      <a:pt x="627" y="0"/>
                    </a:moveTo>
                    <a:cubicBezTo>
                      <a:pt x="592" y="0"/>
                      <a:pt x="557" y="13"/>
                      <a:pt x="526" y="44"/>
                    </a:cubicBezTo>
                    <a:cubicBezTo>
                      <a:pt x="365" y="206"/>
                      <a:pt x="203" y="361"/>
                      <a:pt x="81" y="556"/>
                    </a:cubicBezTo>
                    <a:cubicBezTo>
                      <a:pt x="1" y="693"/>
                      <a:pt x="128" y="841"/>
                      <a:pt x="260" y="841"/>
                    </a:cubicBezTo>
                    <a:cubicBezTo>
                      <a:pt x="304" y="841"/>
                      <a:pt x="348" y="824"/>
                      <a:pt x="385" y="786"/>
                    </a:cubicBezTo>
                    <a:cubicBezTo>
                      <a:pt x="540" y="617"/>
                      <a:pt x="648" y="421"/>
                      <a:pt x="762" y="226"/>
                    </a:cubicBezTo>
                    <a:cubicBezTo>
                      <a:pt x="823" y="115"/>
                      <a:pt x="729" y="0"/>
                      <a:pt x="62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1" name="Google Shape;1141;p22"/>
            <p:cNvGrpSpPr/>
            <p:nvPr/>
          </p:nvGrpSpPr>
          <p:grpSpPr>
            <a:xfrm>
              <a:off x="6092743" y="4598729"/>
              <a:ext cx="194333" cy="110385"/>
              <a:chOff x="3169393" y="4715929"/>
              <a:chExt cx="194333" cy="110385"/>
            </a:xfrm>
          </p:grpSpPr>
          <p:sp>
            <p:nvSpPr>
              <p:cNvPr id="1142" name="Google Shape;1142;p22"/>
              <p:cNvSpPr/>
              <p:nvPr/>
            </p:nvSpPr>
            <p:spPr>
              <a:xfrm>
                <a:off x="3169393" y="4742048"/>
                <a:ext cx="70632" cy="84266"/>
              </a:xfrm>
              <a:custGeom>
                <a:avLst/>
                <a:gdLst/>
                <a:ahLst/>
                <a:cxnLst/>
                <a:rect l="l" t="t" r="r" b="b"/>
                <a:pathLst>
                  <a:path w="1110" h="1155" extrusionOk="0">
                    <a:moveTo>
                      <a:pt x="293" y="0"/>
                    </a:moveTo>
                    <a:cubicBezTo>
                      <a:pt x="141" y="0"/>
                      <a:pt x="0" y="213"/>
                      <a:pt x="134" y="367"/>
                    </a:cubicBezTo>
                    <a:lnTo>
                      <a:pt x="484" y="792"/>
                    </a:lnTo>
                    <a:cubicBezTo>
                      <a:pt x="592" y="920"/>
                      <a:pt x="693" y="1102"/>
                      <a:pt x="869" y="1149"/>
                    </a:cubicBezTo>
                    <a:cubicBezTo>
                      <a:pt x="882" y="1153"/>
                      <a:pt x="896" y="1155"/>
                      <a:pt x="910" y="1155"/>
                    </a:cubicBezTo>
                    <a:cubicBezTo>
                      <a:pt x="1004" y="1155"/>
                      <a:pt x="1110" y="1080"/>
                      <a:pt x="1098" y="974"/>
                    </a:cubicBezTo>
                    <a:cubicBezTo>
                      <a:pt x="1084" y="779"/>
                      <a:pt x="923" y="650"/>
                      <a:pt x="808" y="509"/>
                    </a:cubicBezTo>
                    <a:cubicBezTo>
                      <a:pt x="680" y="367"/>
                      <a:pt x="558" y="219"/>
                      <a:pt x="430" y="71"/>
                    </a:cubicBezTo>
                    <a:cubicBezTo>
                      <a:pt x="389" y="21"/>
                      <a:pt x="340" y="0"/>
                      <a:pt x="29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2"/>
              <p:cNvSpPr/>
              <p:nvPr/>
            </p:nvSpPr>
            <p:spPr>
              <a:xfrm>
                <a:off x="3260260" y="4715929"/>
                <a:ext cx="30480" cy="92291"/>
              </a:xfrm>
              <a:custGeom>
                <a:avLst/>
                <a:gdLst/>
                <a:ahLst/>
                <a:cxnLst/>
                <a:rect l="l" t="t" r="r" b="b"/>
                <a:pathLst>
                  <a:path w="479" h="1265" extrusionOk="0">
                    <a:moveTo>
                      <a:pt x="239" y="0"/>
                    </a:moveTo>
                    <a:cubicBezTo>
                      <a:pt x="138" y="0"/>
                      <a:pt x="37" y="64"/>
                      <a:pt x="34" y="193"/>
                    </a:cubicBezTo>
                    <a:cubicBezTo>
                      <a:pt x="34" y="395"/>
                      <a:pt x="34" y="597"/>
                      <a:pt x="34" y="799"/>
                    </a:cubicBezTo>
                    <a:cubicBezTo>
                      <a:pt x="27" y="975"/>
                      <a:pt x="0" y="1137"/>
                      <a:pt x="162" y="1244"/>
                    </a:cubicBezTo>
                    <a:cubicBezTo>
                      <a:pt x="182" y="1258"/>
                      <a:pt x="209" y="1265"/>
                      <a:pt x="237" y="1265"/>
                    </a:cubicBezTo>
                    <a:cubicBezTo>
                      <a:pt x="265" y="1265"/>
                      <a:pt x="294" y="1258"/>
                      <a:pt x="317" y="1244"/>
                    </a:cubicBezTo>
                    <a:cubicBezTo>
                      <a:pt x="479" y="1137"/>
                      <a:pt x="445" y="975"/>
                      <a:pt x="445" y="799"/>
                    </a:cubicBezTo>
                    <a:cubicBezTo>
                      <a:pt x="445" y="597"/>
                      <a:pt x="439" y="395"/>
                      <a:pt x="439" y="193"/>
                    </a:cubicBezTo>
                    <a:cubicBezTo>
                      <a:pt x="439" y="64"/>
                      <a:pt x="339" y="0"/>
                      <a:pt x="23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3304039" y="4748103"/>
                <a:ext cx="59687" cy="74781"/>
              </a:xfrm>
              <a:custGeom>
                <a:avLst/>
                <a:gdLst/>
                <a:ahLst/>
                <a:cxnLst/>
                <a:rect l="l" t="t" r="r" b="b"/>
                <a:pathLst>
                  <a:path w="938" h="1025" extrusionOk="0">
                    <a:moveTo>
                      <a:pt x="711" y="1"/>
                    </a:moveTo>
                    <a:cubicBezTo>
                      <a:pt x="655" y="1"/>
                      <a:pt x="599" y="23"/>
                      <a:pt x="553" y="62"/>
                    </a:cubicBezTo>
                    <a:cubicBezTo>
                      <a:pt x="337" y="230"/>
                      <a:pt x="121" y="466"/>
                      <a:pt x="34" y="729"/>
                    </a:cubicBezTo>
                    <a:cubicBezTo>
                      <a:pt x="0" y="837"/>
                      <a:pt x="67" y="965"/>
                      <a:pt x="169" y="1006"/>
                    </a:cubicBezTo>
                    <a:cubicBezTo>
                      <a:pt x="199" y="1018"/>
                      <a:pt x="230" y="1024"/>
                      <a:pt x="259" y="1024"/>
                    </a:cubicBezTo>
                    <a:cubicBezTo>
                      <a:pt x="338" y="1024"/>
                      <a:pt x="409" y="980"/>
                      <a:pt x="459" y="911"/>
                    </a:cubicBezTo>
                    <a:cubicBezTo>
                      <a:pt x="526" y="817"/>
                      <a:pt x="573" y="709"/>
                      <a:pt x="641" y="615"/>
                    </a:cubicBezTo>
                    <a:cubicBezTo>
                      <a:pt x="701" y="520"/>
                      <a:pt x="775" y="439"/>
                      <a:pt x="856" y="365"/>
                    </a:cubicBezTo>
                    <a:cubicBezTo>
                      <a:pt x="937" y="284"/>
                      <a:pt x="937" y="143"/>
                      <a:pt x="856" y="62"/>
                    </a:cubicBezTo>
                    <a:cubicBezTo>
                      <a:pt x="814" y="20"/>
                      <a:pt x="763" y="1"/>
                      <a:pt x="71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 name="Google Shape;1145;p22"/>
            <p:cNvGrpSpPr/>
            <p:nvPr/>
          </p:nvGrpSpPr>
          <p:grpSpPr>
            <a:xfrm>
              <a:off x="4588907" y="4921417"/>
              <a:ext cx="166017" cy="106445"/>
              <a:chOff x="8105507" y="3916667"/>
              <a:chExt cx="166017" cy="106445"/>
            </a:xfrm>
          </p:grpSpPr>
          <p:sp>
            <p:nvSpPr>
              <p:cNvPr id="1146" name="Google Shape;1146;p22"/>
              <p:cNvSpPr/>
              <p:nvPr/>
            </p:nvSpPr>
            <p:spPr>
              <a:xfrm>
                <a:off x="8105507" y="3916667"/>
                <a:ext cx="65032" cy="96158"/>
              </a:xfrm>
              <a:custGeom>
                <a:avLst/>
                <a:gdLst/>
                <a:ahLst/>
                <a:cxnLst/>
                <a:rect l="l" t="t" r="r" b="b"/>
                <a:pathLst>
                  <a:path w="1022" h="1318" extrusionOk="0">
                    <a:moveTo>
                      <a:pt x="247" y="0"/>
                    </a:moveTo>
                    <a:cubicBezTo>
                      <a:pt x="94" y="0"/>
                      <a:pt x="1" y="232"/>
                      <a:pt x="159" y="345"/>
                    </a:cubicBezTo>
                    <a:cubicBezTo>
                      <a:pt x="301" y="446"/>
                      <a:pt x="408" y="595"/>
                      <a:pt x="469" y="756"/>
                    </a:cubicBezTo>
                    <a:cubicBezTo>
                      <a:pt x="523" y="912"/>
                      <a:pt x="489" y="1100"/>
                      <a:pt x="584" y="1228"/>
                    </a:cubicBezTo>
                    <a:cubicBezTo>
                      <a:pt x="621" y="1282"/>
                      <a:pt x="685" y="1318"/>
                      <a:pt x="747" y="1318"/>
                    </a:cubicBezTo>
                    <a:cubicBezTo>
                      <a:pt x="786" y="1318"/>
                      <a:pt x="825" y="1303"/>
                      <a:pt x="853" y="1269"/>
                    </a:cubicBezTo>
                    <a:cubicBezTo>
                      <a:pt x="1022" y="1073"/>
                      <a:pt x="928" y="783"/>
                      <a:pt x="833" y="574"/>
                    </a:cubicBezTo>
                    <a:cubicBezTo>
                      <a:pt x="725" y="345"/>
                      <a:pt x="550" y="163"/>
                      <a:pt x="341" y="28"/>
                    </a:cubicBezTo>
                    <a:cubicBezTo>
                      <a:pt x="308" y="9"/>
                      <a:pt x="277" y="0"/>
                      <a:pt x="24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8182502" y="3917834"/>
                <a:ext cx="30989" cy="89081"/>
              </a:xfrm>
              <a:custGeom>
                <a:avLst/>
                <a:gdLst/>
                <a:ahLst/>
                <a:cxnLst/>
                <a:rect l="l" t="t" r="r" b="b"/>
                <a:pathLst>
                  <a:path w="487" h="1221" extrusionOk="0">
                    <a:moveTo>
                      <a:pt x="244" y="0"/>
                    </a:moveTo>
                    <a:cubicBezTo>
                      <a:pt x="161" y="0"/>
                      <a:pt x="78" y="56"/>
                      <a:pt x="68" y="167"/>
                    </a:cubicBezTo>
                    <a:cubicBezTo>
                      <a:pt x="48" y="437"/>
                      <a:pt x="28" y="713"/>
                      <a:pt x="1" y="983"/>
                    </a:cubicBezTo>
                    <a:cubicBezTo>
                      <a:pt x="1" y="1057"/>
                      <a:pt x="55" y="1152"/>
                      <a:pt x="122" y="1185"/>
                    </a:cubicBezTo>
                    <a:cubicBezTo>
                      <a:pt x="169" y="1209"/>
                      <a:pt x="206" y="1221"/>
                      <a:pt x="244" y="1221"/>
                    </a:cubicBezTo>
                    <a:cubicBezTo>
                      <a:pt x="281" y="1221"/>
                      <a:pt x="318" y="1209"/>
                      <a:pt x="365" y="1185"/>
                    </a:cubicBezTo>
                    <a:cubicBezTo>
                      <a:pt x="432" y="1152"/>
                      <a:pt x="486" y="1057"/>
                      <a:pt x="486" y="983"/>
                    </a:cubicBezTo>
                    <a:lnTo>
                      <a:pt x="419" y="167"/>
                    </a:lnTo>
                    <a:cubicBezTo>
                      <a:pt x="409" y="56"/>
                      <a:pt x="326" y="0"/>
                      <a:pt x="24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8210182" y="3948404"/>
                <a:ext cx="61342" cy="74708"/>
              </a:xfrm>
              <a:custGeom>
                <a:avLst/>
                <a:gdLst/>
                <a:ahLst/>
                <a:cxnLst/>
                <a:rect l="l" t="t" r="r" b="b"/>
                <a:pathLst>
                  <a:path w="964" h="1024" extrusionOk="0">
                    <a:moveTo>
                      <a:pt x="681" y="0"/>
                    </a:moveTo>
                    <a:cubicBezTo>
                      <a:pt x="612" y="0"/>
                      <a:pt x="540" y="32"/>
                      <a:pt x="483" y="106"/>
                    </a:cubicBezTo>
                    <a:cubicBezTo>
                      <a:pt x="361" y="267"/>
                      <a:pt x="240" y="429"/>
                      <a:pt x="132" y="605"/>
                    </a:cubicBezTo>
                    <a:cubicBezTo>
                      <a:pt x="1" y="816"/>
                      <a:pt x="203" y="1024"/>
                      <a:pt x="397" y="1024"/>
                    </a:cubicBezTo>
                    <a:cubicBezTo>
                      <a:pt x="481" y="1024"/>
                      <a:pt x="564" y="984"/>
                      <a:pt x="618" y="888"/>
                    </a:cubicBezTo>
                    <a:cubicBezTo>
                      <a:pt x="719" y="713"/>
                      <a:pt x="800" y="530"/>
                      <a:pt x="881" y="342"/>
                    </a:cubicBezTo>
                    <a:cubicBezTo>
                      <a:pt x="964" y="152"/>
                      <a:pt x="831" y="0"/>
                      <a:pt x="681"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22"/>
            <p:cNvGrpSpPr/>
            <p:nvPr/>
          </p:nvGrpSpPr>
          <p:grpSpPr>
            <a:xfrm>
              <a:off x="8092447" y="4686452"/>
              <a:ext cx="188606" cy="117097"/>
              <a:chOff x="6912722" y="4491852"/>
              <a:chExt cx="188606" cy="117097"/>
            </a:xfrm>
          </p:grpSpPr>
          <p:sp>
            <p:nvSpPr>
              <p:cNvPr id="1150" name="Google Shape;1150;p22"/>
              <p:cNvSpPr/>
              <p:nvPr/>
            </p:nvSpPr>
            <p:spPr>
              <a:xfrm>
                <a:off x="6912722" y="4491852"/>
                <a:ext cx="60387" cy="88060"/>
              </a:xfrm>
              <a:custGeom>
                <a:avLst/>
                <a:gdLst/>
                <a:ahLst/>
                <a:cxnLst/>
                <a:rect l="l" t="t" r="r" b="b"/>
                <a:pathLst>
                  <a:path w="949" h="1207" extrusionOk="0">
                    <a:moveTo>
                      <a:pt x="319" y="1"/>
                    </a:moveTo>
                    <a:cubicBezTo>
                      <a:pt x="150" y="1"/>
                      <a:pt x="1" y="234"/>
                      <a:pt x="144" y="409"/>
                    </a:cubicBezTo>
                    <a:cubicBezTo>
                      <a:pt x="299" y="598"/>
                      <a:pt x="374" y="807"/>
                      <a:pt x="455" y="1036"/>
                    </a:cubicBezTo>
                    <a:cubicBezTo>
                      <a:pt x="495" y="1154"/>
                      <a:pt x="585" y="1206"/>
                      <a:pt x="676" y="1206"/>
                    </a:cubicBezTo>
                    <a:cubicBezTo>
                      <a:pt x="811" y="1206"/>
                      <a:pt x="948" y="1090"/>
                      <a:pt x="920" y="908"/>
                    </a:cubicBezTo>
                    <a:cubicBezTo>
                      <a:pt x="866" y="604"/>
                      <a:pt x="677" y="308"/>
                      <a:pt x="475" y="78"/>
                    </a:cubicBezTo>
                    <a:cubicBezTo>
                      <a:pt x="427" y="24"/>
                      <a:pt x="372" y="1"/>
                      <a:pt x="31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6980872" y="4500461"/>
                <a:ext cx="58224" cy="82734"/>
              </a:xfrm>
              <a:custGeom>
                <a:avLst/>
                <a:gdLst/>
                <a:ahLst/>
                <a:cxnLst/>
                <a:rect l="l" t="t" r="r" b="b"/>
                <a:pathLst>
                  <a:path w="915" h="1134" extrusionOk="0">
                    <a:moveTo>
                      <a:pt x="622" y="1"/>
                    </a:moveTo>
                    <a:cubicBezTo>
                      <a:pt x="563" y="1"/>
                      <a:pt x="504" y="28"/>
                      <a:pt x="469" y="88"/>
                    </a:cubicBezTo>
                    <a:cubicBezTo>
                      <a:pt x="408" y="196"/>
                      <a:pt x="388" y="318"/>
                      <a:pt x="328" y="419"/>
                    </a:cubicBezTo>
                    <a:cubicBezTo>
                      <a:pt x="267" y="527"/>
                      <a:pt x="206" y="641"/>
                      <a:pt x="132" y="736"/>
                    </a:cubicBezTo>
                    <a:cubicBezTo>
                      <a:pt x="0" y="913"/>
                      <a:pt x="193" y="1133"/>
                      <a:pt x="377" y="1133"/>
                    </a:cubicBezTo>
                    <a:cubicBezTo>
                      <a:pt x="437" y="1133"/>
                      <a:pt x="497" y="1109"/>
                      <a:pt x="543" y="1053"/>
                    </a:cubicBezTo>
                    <a:cubicBezTo>
                      <a:pt x="732" y="817"/>
                      <a:pt x="914" y="453"/>
                      <a:pt x="813" y="136"/>
                    </a:cubicBezTo>
                    <a:cubicBezTo>
                      <a:pt x="786" y="50"/>
                      <a:pt x="703" y="1"/>
                      <a:pt x="622"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2"/>
              <p:cNvSpPr/>
              <p:nvPr/>
            </p:nvSpPr>
            <p:spPr>
              <a:xfrm>
                <a:off x="7032351" y="4533876"/>
                <a:ext cx="68978" cy="75073"/>
              </a:xfrm>
              <a:custGeom>
                <a:avLst/>
                <a:gdLst/>
                <a:ahLst/>
                <a:cxnLst/>
                <a:rect l="l" t="t" r="r" b="b"/>
                <a:pathLst>
                  <a:path w="1084" h="1029" extrusionOk="0">
                    <a:moveTo>
                      <a:pt x="743" y="0"/>
                    </a:moveTo>
                    <a:cubicBezTo>
                      <a:pt x="687" y="0"/>
                      <a:pt x="630" y="21"/>
                      <a:pt x="584" y="69"/>
                    </a:cubicBezTo>
                    <a:cubicBezTo>
                      <a:pt x="395" y="271"/>
                      <a:pt x="173" y="467"/>
                      <a:pt x="65" y="730"/>
                    </a:cubicBezTo>
                    <a:cubicBezTo>
                      <a:pt x="0" y="886"/>
                      <a:pt x="155" y="1029"/>
                      <a:pt x="305" y="1029"/>
                    </a:cubicBezTo>
                    <a:cubicBezTo>
                      <a:pt x="343" y="1029"/>
                      <a:pt x="381" y="1020"/>
                      <a:pt x="415" y="999"/>
                    </a:cubicBezTo>
                    <a:cubicBezTo>
                      <a:pt x="651" y="851"/>
                      <a:pt x="800" y="581"/>
                      <a:pt x="962" y="359"/>
                    </a:cubicBezTo>
                    <a:cubicBezTo>
                      <a:pt x="1084" y="191"/>
                      <a:pt x="914" y="0"/>
                      <a:pt x="74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53" name="Google Shape;1153;p22"/>
          <p:cNvSpPr txBox="1">
            <a:spLocks noGrp="1"/>
          </p:cNvSpPr>
          <p:nvPr>
            <p:ph type="title"/>
          </p:nvPr>
        </p:nvSpPr>
        <p:spPr>
          <a:xfrm>
            <a:off x="713225" y="364785"/>
            <a:ext cx="77175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1pPr>
            <a:lvl2pPr lvl="1"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2pPr>
            <a:lvl3pPr lvl="2"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3pPr>
            <a:lvl4pPr lvl="3"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4pPr>
            <a:lvl5pPr lvl="4"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5pPr>
            <a:lvl6pPr lvl="5"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6pPr>
            <a:lvl7pPr lvl="6"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7pPr>
            <a:lvl8pPr lvl="7"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8pPr>
            <a:lvl9pPr lvl="8"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9pPr>
          </a:lstStyle>
          <a:p>
            <a:endParaRPr/>
          </a:p>
        </p:txBody>
      </p:sp>
      <p:sp>
        <p:nvSpPr>
          <p:cNvPr id="1154" name="Google Shape;1154;p22"/>
          <p:cNvSpPr txBox="1">
            <a:spLocks noGrp="1"/>
          </p:cNvSpPr>
          <p:nvPr>
            <p:ph type="subTitle" idx="1"/>
          </p:nvPr>
        </p:nvSpPr>
        <p:spPr>
          <a:xfrm>
            <a:off x="713225" y="1032225"/>
            <a:ext cx="7717500" cy="35718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Char char="●"/>
              <a:defRPr b="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155"/>
        <p:cNvGrpSpPr/>
        <p:nvPr/>
      </p:nvGrpSpPr>
      <p:grpSpPr>
        <a:xfrm>
          <a:off x="0" y="0"/>
          <a:ext cx="0" cy="0"/>
          <a:chOff x="0" y="0"/>
          <a:chExt cx="0" cy="0"/>
        </a:xfrm>
      </p:grpSpPr>
      <p:sp>
        <p:nvSpPr>
          <p:cNvPr id="1156" name="Google Shape;1156;p23"/>
          <p:cNvSpPr/>
          <p:nvPr/>
        </p:nvSpPr>
        <p:spPr>
          <a:xfrm flipH="1">
            <a:off x="-3403" y="3689125"/>
            <a:ext cx="9150778" cy="1436648"/>
          </a:xfrm>
          <a:custGeom>
            <a:avLst/>
            <a:gdLst/>
            <a:ahLst/>
            <a:cxnLst/>
            <a:rect l="l" t="t" r="r" b="b"/>
            <a:pathLst>
              <a:path w="284960" h="62640" extrusionOk="0">
                <a:moveTo>
                  <a:pt x="28810" y="1"/>
                </a:moveTo>
                <a:cubicBezTo>
                  <a:pt x="27913" y="1"/>
                  <a:pt x="27012" y="28"/>
                  <a:pt x="26110" y="85"/>
                </a:cubicBezTo>
                <a:cubicBezTo>
                  <a:pt x="15502" y="754"/>
                  <a:pt x="4681" y="6985"/>
                  <a:pt x="0" y="16043"/>
                </a:cubicBezTo>
                <a:lnTo>
                  <a:pt x="0" y="62639"/>
                </a:lnTo>
                <a:cubicBezTo>
                  <a:pt x="39125" y="55163"/>
                  <a:pt x="87712" y="49080"/>
                  <a:pt x="143535" y="49080"/>
                </a:cubicBezTo>
                <a:cubicBezTo>
                  <a:pt x="144221" y="49080"/>
                  <a:pt x="144908" y="49081"/>
                  <a:pt x="145595" y="49083"/>
                </a:cubicBezTo>
                <a:cubicBezTo>
                  <a:pt x="199517" y="49235"/>
                  <a:pt x="246631" y="55101"/>
                  <a:pt x="284960" y="62305"/>
                </a:cubicBezTo>
                <a:lnTo>
                  <a:pt x="284960" y="19113"/>
                </a:lnTo>
                <a:cubicBezTo>
                  <a:pt x="278715" y="20017"/>
                  <a:pt x="272444" y="20512"/>
                  <a:pt x="266170" y="20512"/>
                </a:cubicBezTo>
                <a:cubicBezTo>
                  <a:pt x="260839" y="20512"/>
                  <a:pt x="255507" y="20154"/>
                  <a:pt x="250187" y="19386"/>
                </a:cubicBezTo>
                <a:cubicBezTo>
                  <a:pt x="226936" y="15985"/>
                  <a:pt x="204335" y="4871"/>
                  <a:pt x="181288" y="4871"/>
                </a:cubicBezTo>
                <a:cubicBezTo>
                  <a:pt x="177972" y="4871"/>
                  <a:pt x="174647" y="5101"/>
                  <a:pt x="171310" y="5617"/>
                </a:cubicBezTo>
                <a:cubicBezTo>
                  <a:pt x="148984" y="9080"/>
                  <a:pt x="129266" y="25087"/>
                  <a:pt x="106775" y="25087"/>
                </a:cubicBezTo>
                <a:cubicBezTo>
                  <a:pt x="106362" y="25087"/>
                  <a:pt x="105948" y="25081"/>
                  <a:pt x="105534" y="25070"/>
                </a:cubicBezTo>
                <a:cubicBezTo>
                  <a:pt x="91521" y="24736"/>
                  <a:pt x="78573" y="17988"/>
                  <a:pt x="66019" y="11666"/>
                </a:cubicBezTo>
                <a:cubicBezTo>
                  <a:pt x="54305" y="5780"/>
                  <a:pt x="41819" y="1"/>
                  <a:pt x="28810" y="1"/>
                </a:cubicBezTo>
                <a:close/>
              </a:path>
            </a:pathLst>
          </a:cu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7" name="Google Shape;1157;p23"/>
          <p:cNvGrpSpPr/>
          <p:nvPr/>
        </p:nvGrpSpPr>
        <p:grpSpPr>
          <a:xfrm>
            <a:off x="-1238349" y="3812141"/>
            <a:ext cx="2982653" cy="1583709"/>
            <a:chOff x="2051275" y="3803825"/>
            <a:chExt cx="548050" cy="291000"/>
          </a:xfrm>
        </p:grpSpPr>
        <p:sp>
          <p:nvSpPr>
            <p:cNvPr id="1158" name="Google Shape;1158;p23"/>
            <p:cNvSpPr/>
            <p:nvPr/>
          </p:nvSpPr>
          <p:spPr>
            <a:xfrm>
              <a:off x="2051275" y="3803825"/>
              <a:ext cx="548050" cy="291000"/>
            </a:xfrm>
            <a:custGeom>
              <a:avLst/>
              <a:gdLst/>
              <a:ahLst/>
              <a:cxnLst/>
              <a:rect l="l" t="t" r="r" b="b"/>
              <a:pathLst>
                <a:path w="21922" h="11640" extrusionOk="0">
                  <a:moveTo>
                    <a:pt x="8946" y="1"/>
                  </a:moveTo>
                  <a:cubicBezTo>
                    <a:pt x="8236" y="1"/>
                    <a:pt x="7532" y="269"/>
                    <a:pt x="7087" y="824"/>
                  </a:cubicBezTo>
                  <a:cubicBezTo>
                    <a:pt x="6393" y="1687"/>
                    <a:pt x="6487" y="2934"/>
                    <a:pt x="6615" y="4040"/>
                  </a:cubicBezTo>
                  <a:cubicBezTo>
                    <a:pt x="6358" y="3842"/>
                    <a:pt x="6038" y="3744"/>
                    <a:pt x="5716" y="3744"/>
                  </a:cubicBezTo>
                  <a:cubicBezTo>
                    <a:pt x="5371" y="3744"/>
                    <a:pt x="5026" y="3857"/>
                    <a:pt x="4761" y="4080"/>
                  </a:cubicBezTo>
                  <a:cubicBezTo>
                    <a:pt x="4242" y="4519"/>
                    <a:pt x="4080" y="5328"/>
                    <a:pt x="4377" y="5935"/>
                  </a:cubicBezTo>
                  <a:cubicBezTo>
                    <a:pt x="3811" y="5669"/>
                    <a:pt x="3187" y="5535"/>
                    <a:pt x="2563" y="5535"/>
                  </a:cubicBezTo>
                  <a:cubicBezTo>
                    <a:pt x="2362" y="5535"/>
                    <a:pt x="2161" y="5549"/>
                    <a:pt x="1963" y="5577"/>
                  </a:cubicBezTo>
                  <a:cubicBezTo>
                    <a:pt x="1632" y="5624"/>
                    <a:pt x="1288" y="5719"/>
                    <a:pt x="1032" y="5941"/>
                  </a:cubicBezTo>
                  <a:cubicBezTo>
                    <a:pt x="762" y="6177"/>
                    <a:pt x="621" y="6541"/>
                    <a:pt x="513" y="6892"/>
                  </a:cubicBezTo>
                  <a:cubicBezTo>
                    <a:pt x="48" y="8423"/>
                    <a:pt x="0" y="10081"/>
                    <a:pt x="378" y="11639"/>
                  </a:cubicBezTo>
                  <a:lnTo>
                    <a:pt x="21922" y="8834"/>
                  </a:lnTo>
                  <a:cubicBezTo>
                    <a:pt x="21827" y="7276"/>
                    <a:pt x="21173" y="3231"/>
                    <a:pt x="20357" y="1916"/>
                  </a:cubicBezTo>
                  <a:cubicBezTo>
                    <a:pt x="19932" y="1228"/>
                    <a:pt x="19386" y="574"/>
                    <a:pt x="18645" y="277"/>
                  </a:cubicBezTo>
                  <a:cubicBezTo>
                    <a:pt x="18417" y="188"/>
                    <a:pt x="18168" y="143"/>
                    <a:pt x="17920" y="143"/>
                  </a:cubicBezTo>
                  <a:cubicBezTo>
                    <a:pt x="17359" y="143"/>
                    <a:pt x="16804" y="374"/>
                    <a:pt x="16514" y="850"/>
                  </a:cubicBezTo>
                  <a:cubicBezTo>
                    <a:pt x="16163" y="1417"/>
                    <a:pt x="16264" y="2145"/>
                    <a:pt x="16379" y="2799"/>
                  </a:cubicBezTo>
                  <a:cubicBezTo>
                    <a:pt x="16069" y="2199"/>
                    <a:pt x="15691" y="1619"/>
                    <a:pt x="15158" y="1208"/>
                  </a:cubicBezTo>
                  <a:cubicBezTo>
                    <a:pt x="14761" y="897"/>
                    <a:pt x="14259" y="698"/>
                    <a:pt x="13761" y="698"/>
                  </a:cubicBezTo>
                  <a:cubicBezTo>
                    <a:pt x="13601" y="698"/>
                    <a:pt x="13440" y="718"/>
                    <a:pt x="13284" y="763"/>
                  </a:cubicBezTo>
                  <a:cubicBezTo>
                    <a:pt x="12637" y="945"/>
                    <a:pt x="12111" y="1585"/>
                    <a:pt x="12171" y="2260"/>
                  </a:cubicBezTo>
                  <a:cubicBezTo>
                    <a:pt x="11645" y="1356"/>
                    <a:pt x="10897" y="534"/>
                    <a:pt x="9926" y="176"/>
                  </a:cubicBezTo>
                  <a:cubicBezTo>
                    <a:pt x="9616" y="60"/>
                    <a:pt x="9280" y="1"/>
                    <a:pt x="8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3"/>
            <p:cNvSpPr/>
            <p:nvPr/>
          </p:nvSpPr>
          <p:spPr>
            <a:xfrm>
              <a:off x="2498075" y="3839450"/>
              <a:ext cx="15950" cy="36075"/>
            </a:xfrm>
            <a:custGeom>
              <a:avLst/>
              <a:gdLst/>
              <a:ahLst/>
              <a:cxnLst/>
              <a:rect l="l" t="t" r="r" b="b"/>
              <a:pathLst>
                <a:path w="638" h="1443" extrusionOk="0">
                  <a:moveTo>
                    <a:pt x="123" y="1"/>
                  </a:moveTo>
                  <a:cubicBezTo>
                    <a:pt x="62" y="1"/>
                    <a:pt x="0" y="42"/>
                    <a:pt x="4" y="120"/>
                  </a:cubicBezTo>
                  <a:cubicBezTo>
                    <a:pt x="17" y="376"/>
                    <a:pt x="71" y="626"/>
                    <a:pt x="152" y="868"/>
                  </a:cubicBezTo>
                  <a:cubicBezTo>
                    <a:pt x="220" y="1077"/>
                    <a:pt x="287" y="1307"/>
                    <a:pt x="476" y="1428"/>
                  </a:cubicBezTo>
                  <a:cubicBezTo>
                    <a:pt x="492" y="1438"/>
                    <a:pt x="508" y="1442"/>
                    <a:pt x="524" y="1442"/>
                  </a:cubicBezTo>
                  <a:cubicBezTo>
                    <a:pt x="575" y="1442"/>
                    <a:pt x="619" y="1399"/>
                    <a:pt x="624" y="1347"/>
                  </a:cubicBezTo>
                  <a:cubicBezTo>
                    <a:pt x="638" y="1131"/>
                    <a:pt x="503" y="943"/>
                    <a:pt x="429" y="747"/>
                  </a:cubicBezTo>
                  <a:cubicBezTo>
                    <a:pt x="348" y="531"/>
                    <a:pt x="301" y="309"/>
                    <a:pt x="240" y="86"/>
                  </a:cubicBezTo>
                  <a:cubicBezTo>
                    <a:pt x="225" y="29"/>
                    <a:pt x="174" y="1"/>
                    <a:pt x="12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3"/>
            <p:cNvSpPr/>
            <p:nvPr/>
          </p:nvSpPr>
          <p:spPr>
            <a:xfrm>
              <a:off x="2481600" y="3922000"/>
              <a:ext cx="13550" cy="27400"/>
            </a:xfrm>
            <a:custGeom>
              <a:avLst/>
              <a:gdLst/>
              <a:ahLst/>
              <a:cxnLst/>
              <a:rect l="l" t="t" r="r" b="b"/>
              <a:pathLst>
                <a:path w="542" h="1096" extrusionOk="0">
                  <a:moveTo>
                    <a:pt x="140" y="1"/>
                  </a:moveTo>
                  <a:cubicBezTo>
                    <a:pt x="70" y="1"/>
                    <a:pt x="1" y="57"/>
                    <a:pt x="29" y="142"/>
                  </a:cubicBezTo>
                  <a:cubicBezTo>
                    <a:pt x="76" y="311"/>
                    <a:pt x="130" y="486"/>
                    <a:pt x="184" y="655"/>
                  </a:cubicBezTo>
                  <a:cubicBezTo>
                    <a:pt x="225" y="796"/>
                    <a:pt x="245" y="972"/>
                    <a:pt x="359" y="1073"/>
                  </a:cubicBezTo>
                  <a:cubicBezTo>
                    <a:pt x="377" y="1088"/>
                    <a:pt x="400" y="1095"/>
                    <a:pt x="422" y="1095"/>
                  </a:cubicBezTo>
                  <a:cubicBezTo>
                    <a:pt x="459" y="1095"/>
                    <a:pt x="495" y="1074"/>
                    <a:pt x="508" y="1032"/>
                  </a:cubicBezTo>
                  <a:cubicBezTo>
                    <a:pt x="541" y="884"/>
                    <a:pt x="461" y="736"/>
                    <a:pt x="413" y="587"/>
                  </a:cubicBezTo>
                  <a:lnTo>
                    <a:pt x="420" y="587"/>
                  </a:lnTo>
                  <a:cubicBezTo>
                    <a:pt x="359" y="419"/>
                    <a:pt x="305" y="250"/>
                    <a:pt x="252" y="82"/>
                  </a:cubicBezTo>
                  <a:cubicBezTo>
                    <a:pt x="233" y="25"/>
                    <a:pt x="186" y="1"/>
                    <a:pt x="14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3"/>
            <p:cNvSpPr/>
            <p:nvPr/>
          </p:nvSpPr>
          <p:spPr>
            <a:xfrm>
              <a:off x="2534675" y="3941450"/>
              <a:ext cx="15775" cy="26550"/>
            </a:xfrm>
            <a:custGeom>
              <a:avLst/>
              <a:gdLst/>
              <a:ahLst/>
              <a:cxnLst/>
              <a:rect l="l" t="t" r="r" b="b"/>
              <a:pathLst>
                <a:path w="631" h="1062" extrusionOk="0">
                  <a:moveTo>
                    <a:pt x="176" y="1"/>
                  </a:moveTo>
                  <a:cubicBezTo>
                    <a:pt x="87" y="1"/>
                    <a:pt x="1" y="71"/>
                    <a:pt x="37" y="180"/>
                  </a:cubicBezTo>
                  <a:cubicBezTo>
                    <a:pt x="97" y="376"/>
                    <a:pt x="165" y="571"/>
                    <a:pt x="226" y="767"/>
                  </a:cubicBezTo>
                  <a:cubicBezTo>
                    <a:pt x="257" y="866"/>
                    <a:pt x="305" y="1062"/>
                    <a:pt x="443" y="1062"/>
                  </a:cubicBezTo>
                  <a:cubicBezTo>
                    <a:pt x="455" y="1062"/>
                    <a:pt x="468" y="1060"/>
                    <a:pt x="482" y="1057"/>
                  </a:cubicBezTo>
                  <a:cubicBezTo>
                    <a:pt x="630" y="1009"/>
                    <a:pt x="576" y="814"/>
                    <a:pt x="536" y="713"/>
                  </a:cubicBezTo>
                  <a:lnTo>
                    <a:pt x="320" y="106"/>
                  </a:lnTo>
                  <a:cubicBezTo>
                    <a:pt x="296" y="33"/>
                    <a:pt x="235" y="1"/>
                    <a:pt x="17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3"/>
            <p:cNvSpPr/>
            <p:nvPr/>
          </p:nvSpPr>
          <p:spPr>
            <a:xfrm>
              <a:off x="2432375" y="3945475"/>
              <a:ext cx="18050" cy="42700"/>
            </a:xfrm>
            <a:custGeom>
              <a:avLst/>
              <a:gdLst/>
              <a:ahLst/>
              <a:cxnLst/>
              <a:rect l="l" t="t" r="r" b="b"/>
              <a:pathLst>
                <a:path w="722" h="1708" extrusionOk="0">
                  <a:moveTo>
                    <a:pt x="128" y="1"/>
                  </a:moveTo>
                  <a:cubicBezTo>
                    <a:pt x="67" y="1"/>
                    <a:pt x="1" y="56"/>
                    <a:pt x="9" y="134"/>
                  </a:cubicBezTo>
                  <a:cubicBezTo>
                    <a:pt x="76" y="612"/>
                    <a:pt x="150" y="1246"/>
                    <a:pt x="447" y="1644"/>
                  </a:cubicBezTo>
                  <a:cubicBezTo>
                    <a:pt x="480" y="1688"/>
                    <a:pt x="523" y="1708"/>
                    <a:pt x="566" y="1708"/>
                  </a:cubicBezTo>
                  <a:cubicBezTo>
                    <a:pt x="646" y="1708"/>
                    <a:pt x="721" y="1638"/>
                    <a:pt x="703" y="1536"/>
                  </a:cubicBezTo>
                  <a:cubicBezTo>
                    <a:pt x="656" y="1287"/>
                    <a:pt x="528" y="1051"/>
                    <a:pt x="440" y="815"/>
                  </a:cubicBezTo>
                  <a:cubicBezTo>
                    <a:pt x="360" y="572"/>
                    <a:pt x="279" y="329"/>
                    <a:pt x="218" y="80"/>
                  </a:cubicBezTo>
                  <a:cubicBezTo>
                    <a:pt x="205" y="24"/>
                    <a:pt x="167" y="1"/>
                    <a:pt x="12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3"/>
            <p:cNvSpPr/>
            <p:nvPr/>
          </p:nvSpPr>
          <p:spPr>
            <a:xfrm>
              <a:off x="2261350" y="3853350"/>
              <a:ext cx="20050" cy="34650"/>
            </a:xfrm>
            <a:custGeom>
              <a:avLst/>
              <a:gdLst/>
              <a:ahLst/>
              <a:cxnLst/>
              <a:rect l="l" t="t" r="r" b="b"/>
              <a:pathLst>
                <a:path w="802" h="1386" extrusionOk="0">
                  <a:moveTo>
                    <a:pt x="173" y="1"/>
                  </a:moveTo>
                  <a:cubicBezTo>
                    <a:pt x="90" y="1"/>
                    <a:pt x="0" y="96"/>
                    <a:pt x="46" y="198"/>
                  </a:cubicBezTo>
                  <a:lnTo>
                    <a:pt x="343" y="872"/>
                  </a:lnTo>
                  <a:cubicBezTo>
                    <a:pt x="424" y="1054"/>
                    <a:pt x="478" y="1277"/>
                    <a:pt x="653" y="1378"/>
                  </a:cubicBezTo>
                  <a:cubicBezTo>
                    <a:pt x="664" y="1383"/>
                    <a:pt x="676" y="1386"/>
                    <a:pt x="688" y="1386"/>
                  </a:cubicBezTo>
                  <a:cubicBezTo>
                    <a:pt x="722" y="1386"/>
                    <a:pt x="758" y="1365"/>
                    <a:pt x="768" y="1331"/>
                  </a:cubicBezTo>
                  <a:cubicBezTo>
                    <a:pt x="802" y="1135"/>
                    <a:pt x="680" y="953"/>
                    <a:pt x="599" y="778"/>
                  </a:cubicBezTo>
                  <a:cubicBezTo>
                    <a:pt x="491" y="542"/>
                    <a:pt x="383" y="306"/>
                    <a:pt x="269" y="70"/>
                  </a:cubicBezTo>
                  <a:cubicBezTo>
                    <a:pt x="248" y="21"/>
                    <a:pt x="211" y="1"/>
                    <a:pt x="17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3"/>
            <p:cNvSpPr/>
            <p:nvPr/>
          </p:nvSpPr>
          <p:spPr>
            <a:xfrm>
              <a:off x="2249650" y="3942700"/>
              <a:ext cx="20450" cy="37375"/>
            </a:xfrm>
            <a:custGeom>
              <a:avLst/>
              <a:gdLst/>
              <a:ahLst/>
              <a:cxnLst/>
              <a:rect l="l" t="t" r="r" b="b"/>
              <a:pathLst>
                <a:path w="818" h="1495" extrusionOk="0">
                  <a:moveTo>
                    <a:pt x="170" y="1"/>
                  </a:moveTo>
                  <a:cubicBezTo>
                    <a:pt x="89" y="1"/>
                    <a:pt x="1" y="96"/>
                    <a:pt x="42" y="198"/>
                  </a:cubicBezTo>
                  <a:cubicBezTo>
                    <a:pt x="143" y="427"/>
                    <a:pt x="245" y="649"/>
                    <a:pt x="339" y="879"/>
                  </a:cubicBezTo>
                  <a:cubicBezTo>
                    <a:pt x="427" y="1074"/>
                    <a:pt x="487" y="1317"/>
                    <a:pt x="642" y="1465"/>
                  </a:cubicBezTo>
                  <a:cubicBezTo>
                    <a:pt x="665" y="1485"/>
                    <a:pt x="691" y="1494"/>
                    <a:pt x="717" y="1494"/>
                  </a:cubicBezTo>
                  <a:cubicBezTo>
                    <a:pt x="769" y="1494"/>
                    <a:pt x="818" y="1457"/>
                    <a:pt x="818" y="1398"/>
                  </a:cubicBezTo>
                  <a:cubicBezTo>
                    <a:pt x="811" y="1182"/>
                    <a:pt x="683" y="980"/>
                    <a:pt x="595" y="784"/>
                  </a:cubicBezTo>
                  <a:cubicBezTo>
                    <a:pt x="487" y="548"/>
                    <a:pt x="373" y="305"/>
                    <a:pt x="265" y="69"/>
                  </a:cubicBezTo>
                  <a:cubicBezTo>
                    <a:pt x="244" y="21"/>
                    <a:pt x="208" y="1"/>
                    <a:pt x="17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3"/>
            <p:cNvSpPr/>
            <p:nvPr/>
          </p:nvSpPr>
          <p:spPr>
            <a:xfrm>
              <a:off x="2188825" y="4005675"/>
              <a:ext cx="25000" cy="36825"/>
            </a:xfrm>
            <a:custGeom>
              <a:avLst/>
              <a:gdLst/>
              <a:ahLst/>
              <a:cxnLst/>
              <a:rect l="l" t="t" r="r" b="b"/>
              <a:pathLst>
                <a:path w="1000" h="1473" extrusionOk="0">
                  <a:moveTo>
                    <a:pt x="186" y="1"/>
                  </a:moveTo>
                  <a:cubicBezTo>
                    <a:pt x="97" y="1"/>
                    <a:pt x="1" y="75"/>
                    <a:pt x="41" y="173"/>
                  </a:cubicBezTo>
                  <a:cubicBezTo>
                    <a:pt x="129" y="396"/>
                    <a:pt x="223" y="618"/>
                    <a:pt x="331" y="827"/>
                  </a:cubicBezTo>
                  <a:cubicBezTo>
                    <a:pt x="439" y="1030"/>
                    <a:pt x="540" y="1272"/>
                    <a:pt x="709" y="1434"/>
                  </a:cubicBezTo>
                  <a:cubicBezTo>
                    <a:pt x="739" y="1460"/>
                    <a:pt x="775" y="1472"/>
                    <a:pt x="812" y="1472"/>
                  </a:cubicBezTo>
                  <a:cubicBezTo>
                    <a:pt x="906" y="1472"/>
                    <a:pt x="999" y="1393"/>
                    <a:pt x="965" y="1286"/>
                  </a:cubicBezTo>
                  <a:cubicBezTo>
                    <a:pt x="904" y="1077"/>
                    <a:pt x="749" y="888"/>
                    <a:pt x="641" y="693"/>
                  </a:cubicBezTo>
                  <a:cubicBezTo>
                    <a:pt x="527" y="484"/>
                    <a:pt x="405" y="281"/>
                    <a:pt x="297" y="66"/>
                  </a:cubicBezTo>
                  <a:cubicBezTo>
                    <a:pt x="275" y="20"/>
                    <a:pt x="231" y="1"/>
                    <a:pt x="18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3"/>
            <p:cNvSpPr/>
            <p:nvPr/>
          </p:nvSpPr>
          <p:spPr>
            <a:xfrm>
              <a:off x="2183075" y="3935075"/>
              <a:ext cx="19775" cy="35075"/>
            </a:xfrm>
            <a:custGeom>
              <a:avLst/>
              <a:gdLst/>
              <a:ahLst/>
              <a:cxnLst/>
              <a:rect l="l" t="t" r="r" b="b"/>
              <a:pathLst>
                <a:path w="791" h="1403" extrusionOk="0">
                  <a:moveTo>
                    <a:pt x="137" y="0"/>
                  </a:moveTo>
                  <a:cubicBezTo>
                    <a:pt x="66" y="0"/>
                    <a:pt x="0" y="53"/>
                    <a:pt x="28" y="138"/>
                  </a:cubicBezTo>
                  <a:cubicBezTo>
                    <a:pt x="109" y="368"/>
                    <a:pt x="197" y="597"/>
                    <a:pt x="298" y="819"/>
                  </a:cubicBezTo>
                  <a:cubicBezTo>
                    <a:pt x="386" y="1022"/>
                    <a:pt x="453" y="1251"/>
                    <a:pt x="635" y="1386"/>
                  </a:cubicBezTo>
                  <a:cubicBezTo>
                    <a:pt x="650" y="1397"/>
                    <a:pt x="667" y="1402"/>
                    <a:pt x="684" y="1402"/>
                  </a:cubicBezTo>
                  <a:cubicBezTo>
                    <a:pt x="737" y="1402"/>
                    <a:pt x="790" y="1354"/>
                    <a:pt x="790" y="1298"/>
                  </a:cubicBezTo>
                  <a:cubicBezTo>
                    <a:pt x="784" y="1103"/>
                    <a:pt x="662" y="934"/>
                    <a:pt x="568" y="759"/>
                  </a:cubicBezTo>
                  <a:lnTo>
                    <a:pt x="575" y="759"/>
                  </a:lnTo>
                  <a:cubicBezTo>
                    <a:pt x="460" y="536"/>
                    <a:pt x="352" y="307"/>
                    <a:pt x="258" y="78"/>
                  </a:cubicBezTo>
                  <a:cubicBezTo>
                    <a:pt x="233" y="24"/>
                    <a:pt x="184" y="0"/>
                    <a:pt x="13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3"/>
            <p:cNvSpPr/>
            <p:nvPr/>
          </p:nvSpPr>
          <p:spPr>
            <a:xfrm>
              <a:off x="2089725" y="4015575"/>
              <a:ext cx="19050" cy="30825"/>
            </a:xfrm>
            <a:custGeom>
              <a:avLst/>
              <a:gdLst/>
              <a:ahLst/>
              <a:cxnLst/>
              <a:rect l="l" t="t" r="r" b="b"/>
              <a:pathLst>
                <a:path w="762" h="1233" extrusionOk="0">
                  <a:moveTo>
                    <a:pt x="207" y="0"/>
                  </a:moveTo>
                  <a:cubicBezTo>
                    <a:pt x="107" y="0"/>
                    <a:pt x="0" y="108"/>
                    <a:pt x="61" y="229"/>
                  </a:cubicBezTo>
                  <a:cubicBezTo>
                    <a:pt x="148" y="398"/>
                    <a:pt x="229" y="573"/>
                    <a:pt x="310" y="742"/>
                  </a:cubicBezTo>
                  <a:cubicBezTo>
                    <a:pt x="377" y="897"/>
                    <a:pt x="425" y="1099"/>
                    <a:pt x="560" y="1207"/>
                  </a:cubicBezTo>
                  <a:cubicBezTo>
                    <a:pt x="581" y="1223"/>
                    <a:pt x="612" y="1233"/>
                    <a:pt x="642" y="1233"/>
                  </a:cubicBezTo>
                  <a:cubicBezTo>
                    <a:pt x="685" y="1233"/>
                    <a:pt x="727" y="1212"/>
                    <a:pt x="735" y="1160"/>
                  </a:cubicBezTo>
                  <a:cubicBezTo>
                    <a:pt x="762" y="978"/>
                    <a:pt x="674" y="823"/>
                    <a:pt x="600" y="661"/>
                  </a:cubicBezTo>
                  <a:cubicBezTo>
                    <a:pt x="512" y="458"/>
                    <a:pt x="418" y="270"/>
                    <a:pt x="324" y="74"/>
                  </a:cubicBezTo>
                  <a:cubicBezTo>
                    <a:pt x="296" y="22"/>
                    <a:pt x="252" y="0"/>
                    <a:pt x="20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3"/>
            <p:cNvSpPr/>
            <p:nvPr/>
          </p:nvSpPr>
          <p:spPr>
            <a:xfrm>
              <a:off x="2112700" y="3964975"/>
              <a:ext cx="19400" cy="28150"/>
            </a:xfrm>
            <a:custGeom>
              <a:avLst/>
              <a:gdLst/>
              <a:ahLst/>
              <a:cxnLst/>
              <a:rect l="l" t="t" r="r" b="b"/>
              <a:pathLst>
                <a:path w="776" h="1126" extrusionOk="0">
                  <a:moveTo>
                    <a:pt x="138" y="0"/>
                  </a:moveTo>
                  <a:cubicBezTo>
                    <a:pt x="74" y="0"/>
                    <a:pt x="0" y="57"/>
                    <a:pt x="32" y="129"/>
                  </a:cubicBezTo>
                  <a:cubicBezTo>
                    <a:pt x="99" y="311"/>
                    <a:pt x="187" y="493"/>
                    <a:pt x="281" y="669"/>
                  </a:cubicBezTo>
                  <a:cubicBezTo>
                    <a:pt x="369" y="817"/>
                    <a:pt x="463" y="1026"/>
                    <a:pt x="618" y="1114"/>
                  </a:cubicBezTo>
                  <a:cubicBezTo>
                    <a:pt x="634" y="1122"/>
                    <a:pt x="649" y="1126"/>
                    <a:pt x="665" y="1126"/>
                  </a:cubicBezTo>
                  <a:cubicBezTo>
                    <a:pt x="724" y="1126"/>
                    <a:pt x="776" y="1070"/>
                    <a:pt x="760" y="1006"/>
                  </a:cubicBezTo>
                  <a:cubicBezTo>
                    <a:pt x="719" y="837"/>
                    <a:pt x="571" y="696"/>
                    <a:pt x="483" y="554"/>
                  </a:cubicBezTo>
                  <a:cubicBezTo>
                    <a:pt x="382" y="392"/>
                    <a:pt x="295" y="224"/>
                    <a:pt x="214" y="48"/>
                  </a:cubicBezTo>
                  <a:cubicBezTo>
                    <a:pt x="200" y="15"/>
                    <a:pt x="170" y="0"/>
                    <a:pt x="138"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9" name="Google Shape;1169;p23"/>
          <p:cNvGrpSpPr/>
          <p:nvPr/>
        </p:nvGrpSpPr>
        <p:grpSpPr>
          <a:xfrm>
            <a:off x="7073942" y="3538230"/>
            <a:ext cx="3145045" cy="1838162"/>
            <a:chOff x="4246750" y="3914450"/>
            <a:chExt cx="533900" cy="312050"/>
          </a:xfrm>
        </p:grpSpPr>
        <p:sp>
          <p:nvSpPr>
            <p:cNvPr id="1170" name="Google Shape;1170;p23"/>
            <p:cNvSpPr/>
            <p:nvPr/>
          </p:nvSpPr>
          <p:spPr>
            <a:xfrm>
              <a:off x="4246750" y="3914450"/>
              <a:ext cx="533900" cy="312050"/>
            </a:xfrm>
            <a:custGeom>
              <a:avLst/>
              <a:gdLst/>
              <a:ahLst/>
              <a:cxnLst/>
              <a:rect l="l" t="t" r="r" b="b"/>
              <a:pathLst>
                <a:path w="21356" h="12482" extrusionOk="0">
                  <a:moveTo>
                    <a:pt x="17428" y="0"/>
                  </a:moveTo>
                  <a:cubicBezTo>
                    <a:pt x="16612" y="0"/>
                    <a:pt x="15790" y="271"/>
                    <a:pt x="15145" y="775"/>
                  </a:cubicBezTo>
                  <a:cubicBezTo>
                    <a:pt x="14052" y="1629"/>
                    <a:pt x="13486" y="3070"/>
                    <a:pt x="13595" y="4457"/>
                  </a:cubicBezTo>
                  <a:lnTo>
                    <a:pt x="13595" y="4457"/>
                  </a:lnTo>
                  <a:cubicBezTo>
                    <a:pt x="13523" y="3903"/>
                    <a:pt x="12942" y="3528"/>
                    <a:pt x="12373" y="3528"/>
                  </a:cubicBezTo>
                  <a:cubicBezTo>
                    <a:pt x="12226" y="3528"/>
                    <a:pt x="12079" y="3553"/>
                    <a:pt x="11942" y="3607"/>
                  </a:cubicBezTo>
                  <a:cubicBezTo>
                    <a:pt x="11255" y="3883"/>
                    <a:pt x="10870" y="4658"/>
                    <a:pt x="10837" y="5393"/>
                  </a:cubicBezTo>
                  <a:cubicBezTo>
                    <a:pt x="10783" y="4645"/>
                    <a:pt x="10729" y="3883"/>
                    <a:pt x="10439" y="3189"/>
                  </a:cubicBezTo>
                  <a:cubicBezTo>
                    <a:pt x="10149" y="2501"/>
                    <a:pt x="9589" y="1874"/>
                    <a:pt x="8854" y="1712"/>
                  </a:cubicBezTo>
                  <a:cubicBezTo>
                    <a:pt x="8721" y="1682"/>
                    <a:pt x="8587" y="1669"/>
                    <a:pt x="8452" y="1669"/>
                  </a:cubicBezTo>
                  <a:cubicBezTo>
                    <a:pt x="7974" y="1669"/>
                    <a:pt x="7497" y="1842"/>
                    <a:pt x="7081" y="2089"/>
                  </a:cubicBezTo>
                  <a:cubicBezTo>
                    <a:pt x="5840" y="2824"/>
                    <a:pt x="5031" y="4234"/>
                    <a:pt x="5024" y="5670"/>
                  </a:cubicBezTo>
                  <a:cubicBezTo>
                    <a:pt x="4517" y="5379"/>
                    <a:pt x="3932" y="5232"/>
                    <a:pt x="3347" y="5232"/>
                  </a:cubicBezTo>
                  <a:cubicBezTo>
                    <a:pt x="2765" y="5232"/>
                    <a:pt x="2184" y="5377"/>
                    <a:pt x="1680" y="5670"/>
                  </a:cubicBezTo>
                  <a:cubicBezTo>
                    <a:pt x="668" y="6250"/>
                    <a:pt x="1" y="7396"/>
                    <a:pt x="1" y="8563"/>
                  </a:cubicBezTo>
                  <a:lnTo>
                    <a:pt x="19715" y="12273"/>
                  </a:lnTo>
                  <a:lnTo>
                    <a:pt x="19715" y="12273"/>
                  </a:lnTo>
                  <a:cubicBezTo>
                    <a:pt x="19662" y="12311"/>
                    <a:pt x="19649" y="12470"/>
                    <a:pt x="19751" y="12480"/>
                  </a:cubicBezTo>
                  <a:cubicBezTo>
                    <a:pt x="19756" y="12481"/>
                    <a:pt x="19762" y="12481"/>
                    <a:pt x="19767" y="12481"/>
                  </a:cubicBezTo>
                  <a:cubicBezTo>
                    <a:pt x="19886" y="12481"/>
                    <a:pt x="19969" y="12340"/>
                    <a:pt x="20020" y="12224"/>
                  </a:cubicBezTo>
                  <a:cubicBezTo>
                    <a:pt x="20924" y="10019"/>
                    <a:pt x="21356" y="7625"/>
                    <a:pt x="21275" y="5238"/>
                  </a:cubicBezTo>
                  <a:cubicBezTo>
                    <a:pt x="21207" y="3411"/>
                    <a:pt x="20695" y="1375"/>
                    <a:pt x="19124" y="444"/>
                  </a:cubicBezTo>
                  <a:cubicBezTo>
                    <a:pt x="18610" y="143"/>
                    <a:pt x="18021" y="0"/>
                    <a:pt x="17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3"/>
            <p:cNvSpPr/>
            <p:nvPr/>
          </p:nvSpPr>
          <p:spPr>
            <a:xfrm>
              <a:off x="4625550" y="4001525"/>
              <a:ext cx="7100" cy="27250"/>
            </a:xfrm>
            <a:custGeom>
              <a:avLst/>
              <a:gdLst/>
              <a:ahLst/>
              <a:cxnLst/>
              <a:rect l="l" t="t" r="r" b="b"/>
              <a:pathLst>
                <a:path w="284" h="1090" extrusionOk="0">
                  <a:moveTo>
                    <a:pt x="138" y="1"/>
                  </a:moveTo>
                  <a:cubicBezTo>
                    <a:pt x="89" y="1"/>
                    <a:pt x="41" y="33"/>
                    <a:pt x="41" y="97"/>
                  </a:cubicBezTo>
                  <a:cubicBezTo>
                    <a:pt x="34" y="285"/>
                    <a:pt x="27" y="481"/>
                    <a:pt x="27" y="670"/>
                  </a:cubicBezTo>
                  <a:cubicBezTo>
                    <a:pt x="20" y="818"/>
                    <a:pt x="0" y="946"/>
                    <a:pt x="88" y="1074"/>
                  </a:cubicBezTo>
                  <a:cubicBezTo>
                    <a:pt x="98" y="1084"/>
                    <a:pt x="118" y="1090"/>
                    <a:pt x="138" y="1090"/>
                  </a:cubicBezTo>
                  <a:cubicBezTo>
                    <a:pt x="159" y="1090"/>
                    <a:pt x="179" y="1084"/>
                    <a:pt x="189" y="1074"/>
                  </a:cubicBezTo>
                  <a:cubicBezTo>
                    <a:pt x="283" y="946"/>
                    <a:pt x="256" y="818"/>
                    <a:pt x="250" y="670"/>
                  </a:cubicBezTo>
                  <a:lnTo>
                    <a:pt x="236" y="97"/>
                  </a:lnTo>
                  <a:cubicBezTo>
                    <a:pt x="236" y="33"/>
                    <a:pt x="187" y="1"/>
                    <a:pt x="13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3"/>
            <p:cNvSpPr/>
            <p:nvPr/>
          </p:nvSpPr>
          <p:spPr>
            <a:xfrm>
              <a:off x="4686225" y="3976325"/>
              <a:ext cx="8275" cy="35400"/>
            </a:xfrm>
            <a:custGeom>
              <a:avLst/>
              <a:gdLst/>
              <a:ahLst/>
              <a:cxnLst/>
              <a:rect l="l" t="t" r="r" b="b"/>
              <a:pathLst>
                <a:path w="331" h="1416" extrusionOk="0">
                  <a:moveTo>
                    <a:pt x="191" y="1"/>
                  </a:moveTo>
                  <a:cubicBezTo>
                    <a:pt x="139" y="1"/>
                    <a:pt x="88" y="36"/>
                    <a:pt x="88" y="107"/>
                  </a:cubicBezTo>
                  <a:cubicBezTo>
                    <a:pt x="75" y="322"/>
                    <a:pt x="68" y="545"/>
                    <a:pt x="54" y="768"/>
                  </a:cubicBezTo>
                  <a:cubicBezTo>
                    <a:pt x="48" y="963"/>
                    <a:pt x="1" y="1165"/>
                    <a:pt x="68" y="1354"/>
                  </a:cubicBezTo>
                  <a:cubicBezTo>
                    <a:pt x="83" y="1393"/>
                    <a:pt x="121" y="1416"/>
                    <a:pt x="158" y="1416"/>
                  </a:cubicBezTo>
                  <a:cubicBezTo>
                    <a:pt x="185" y="1416"/>
                    <a:pt x="213" y="1403"/>
                    <a:pt x="230" y="1374"/>
                  </a:cubicBezTo>
                  <a:cubicBezTo>
                    <a:pt x="324" y="1199"/>
                    <a:pt x="311" y="1004"/>
                    <a:pt x="324" y="815"/>
                  </a:cubicBezTo>
                  <a:cubicBezTo>
                    <a:pt x="331" y="579"/>
                    <a:pt x="317" y="343"/>
                    <a:pt x="304" y="107"/>
                  </a:cubicBezTo>
                  <a:cubicBezTo>
                    <a:pt x="297" y="36"/>
                    <a:pt x="243" y="1"/>
                    <a:pt x="19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3"/>
            <p:cNvSpPr/>
            <p:nvPr/>
          </p:nvSpPr>
          <p:spPr>
            <a:xfrm>
              <a:off x="4461850" y="4009925"/>
              <a:ext cx="8300" cy="25250"/>
            </a:xfrm>
            <a:custGeom>
              <a:avLst/>
              <a:gdLst/>
              <a:ahLst/>
              <a:cxnLst/>
              <a:rect l="l" t="t" r="r" b="b"/>
              <a:pathLst>
                <a:path w="332" h="1010" extrusionOk="0">
                  <a:moveTo>
                    <a:pt x="169" y="0"/>
                  </a:moveTo>
                  <a:cubicBezTo>
                    <a:pt x="115" y="0"/>
                    <a:pt x="61" y="37"/>
                    <a:pt x="55" y="111"/>
                  </a:cubicBezTo>
                  <a:cubicBezTo>
                    <a:pt x="48" y="260"/>
                    <a:pt x="34" y="415"/>
                    <a:pt x="28" y="563"/>
                  </a:cubicBezTo>
                  <a:cubicBezTo>
                    <a:pt x="28" y="698"/>
                    <a:pt x="1" y="833"/>
                    <a:pt x="68" y="954"/>
                  </a:cubicBezTo>
                  <a:cubicBezTo>
                    <a:pt x="88" y="991"/>
                    <a:pt x="127" y="1010"/>
                    <a:pt x="166" y="1010"/>
                  </a:cubicBezTo>
                  <a:cubicBezTo>
                    <a:pt x="205" y="1010"/>
                    <a:pt x="243" y="991"/>
                    <a:pt x="264" y="954"/>
                  </a:cubicBezTo>
                  <a:cubicBezTo>
                    <a:pt x="331" y="833"/>
                    <a:pt x="311" y="698"/>
                    <a:pt x="304" y="563"/>
                  </a:cubicBezTo>
                  <a:cubicBezTo>
                    <a:pt x="304" y="415"/>
                    <a:pt x="291" y="260"/>
                    <a:pt x="284" y="111"/>
                  </a:cubicBezTo>
                  <a:cubicBezTo>
                    <a:pt x="277" y="37"/>
                    <a:pt x="223" y="0"/>
                    <a:pt x="16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3"/>
            <p:cNvSpPr/>
            <p:nvPr/>
          </p:nvSpPr>
          <p:spPr>
            <a:xfrm>
              <a:off x="4537725" y="4069175"/>
              <a:ext cx="9800" cy="26600"/>
            </a:xfrm>
            <a:custGeom>
              <a:avLst/>
              <a:gdLst/>
              <a:ahLst/>
              <a:cxnLst/>
              <a:rect l="l" t="t" r="r" b="b"/>
              <a:pathLst>
                <a:path w="392" h="1064" extrusionOk="0">
                  <a:moveTo>
                    <a:pt x="268" y="1"/>
                  </a:moveTo>
                  <a:cubicBezTo>
                    <a:pt x="222" y="1"/>
                    <a:pt x="173" y="28"/>
                    <a:pt x="155" y="74"/>
                  </a:cubicBezTo>
                  <a:cubicBezTo>
                    <a:pt x="94" y="229"/>
                    <a:pt x="88" y="398"/>
                    <a:pt x="67" y="560"/>
                  </a:cubicBezTo>
                  <a:cubicBezTo>
                    <a:pt x="54" y="715"/>
                    <a:pt x="0" y="877"/>
                    <a:pt x="81" y="1012"/>
                  </a:cubicBezTo>
                  <a:cubicBezTo>
                    <a:pt x="101" y="1043"/>
                    <a:pt x="140" y="1064"/>
                    <a:pt x="178" y="1064"/>
                  </a:cubicBezTo>
                  <a:cubicBezTo>
                    <a:pt x="204" y="1064"/>
                    <a:pt x="230" y="1054"/>
                    <a:pt x="250" y="1032"/>
                  </a:cubicBezTo>
                  <a:cubicBezTo>
                    <a:pt x="357" y="910"/>
                    <a:pt x="337" y="749"/>
                    <a:pt x="351" y="593"/>
                  </a:cubicBezTo>
                  <a:cubicBezTo>
                    <a:pt x="364" y="418"/>
                    <a:pt x="391" y="250"/>
                    <a:pt x="357" y="74"/>
                  </a:cubicBezTo>
                  <a:cubicBezTo>
                    <a:pt x="348" y="23"/>
                    <a:pt x="309" y="1"/>
                    <a:pt x="268" y="1"/>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3"/>
            <p:cNvSpPr/>
            <p:nvPr/>
          </p:nvSpPr>
          <p:spPr>
            <a:xfrm>
              <a:off x="4612225" y="4105825"/>
              <a:ext cx="8275" cy="32050"/>
            </a:xfrm>
            <a:custGeom>
              <a:avLst/>
              <a:gdLst/>
              <a:ahLst/>
              <a:cxnLst/>
              <a:rect l="l" t="t" r="r" b="b"/>
              <a:pathLst>
                <a:path w="331" h="1282" extrusionOk="0">
                  <a:moveTo>
                    <a:pt x="204" y="1"/>
                  </a:moveTo>
                  <a:cubicBezTo>
                    <a:pt x="147" y="1"/>
                    <a:pt x="88" y="38"/>
                    <a:pt x="81" y="112"/>
                  </a:cubicBezTo>
                  <a:cubicBezTo>
                    <a:pt x="75" y="321"/>
                    <a:pt x="61" y="530"/>
                    <a:pt x="48" y="739"/>
                  </a:cubicBezTo>
                  <a:cubicBezTo>
                    <a:pt x="41" y="914"/>
                    <a:pt x="0" y="1083"/>
                    <a:pt x="81" y="1238"/>
                  </a:cubicBezTo>
                  <a:cubicBezTo>
                    <a:pt x="98" y="1267"/>
                    <a:pt x="127" y="1281"/>
                    <a:pt x="156" y="1281"/>
                  </a:cubicBezTo>
                  <a:cubicBezTo>
                    <a:pt x="187" y="1281"/>
                    <a:pt x="219" y="1266"/>
                    <a:pt x="236" y="1238"/>
                  </a:cubicBezTo>
                  <a:cubicBezTo>
                    <a:pt x="331" y="1090"/>
                    <a:pt x="304" y="908"/>
                    <a:pt x="304" y="739"/>
                  </a:cubicBezTo>
                  <a:cubicBezTo>
                    <a:pt x="311" y="530"/>
                    <a:pt x="311" y="321"/>
                    <a:pt x="317" y="112"/>
                  </a:cubicBezTo>
                  <a:cubicBezTo>
                    <a:pt x="317" y="38"/>
                    <a:pt x="262" y="1"/>
                    <a:pt x="204"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3"/>
            <p:cNvSpPr/>
            <p:nvPr/>
          </p:nvSpPr>
          <p:spPr>
            <a:xfrm>
              <a:off x="4671725" y="4110925"/>
              <a:ext cx="9300" cy="30500"/>
            </a:xfrm>
            <a:custGeom>
              <a:avLst/>
              <a:gdLst/>
              <a:ahLst/>
              <a:cxnLst/>
              <a:rect l="l" t="t" r="r" b="b"/>
              <a:pathLst>
                <a:path w="372" h="1220" extrusionOk="0">
                  <a:moveTo>
                    <a:pt x="199" y="1"/>
                  </a:moveTo>
                  <a:cubicBezTo>
                    <a:pt x="127" y="1"/>
                    <a:pt x="58" y="46"/>
                    <a:pt x="61" y="137"/>
                  </a:cubicBezTo>
                  <a:cubicBezTo>
                    <a:pt x="68" y="313"/>
                    <a:pt x="61" y="481"/>
                    <a:pt x="55" y="650"/>
                  </a:cubicBezTo>
                  <a:cubicBezTo>
                    <a:pt x="41" y="811"/>
                    <a:pt x="1" y="973"/>
                    <a:pt x="48" y="1128"/>
                  </a:cubicBezTo>
                  <a:cubicBezTo>
                    <a:pt x="67" y="1186"/>
                    <a:pt x="123" y="1219"/>
                    <a:pt x="178" y="1219"/>
                  </a:cubicBezTo>
                  <a:cubicBezTo>
                    <a:pt x="221" y="1219"/>
                    <a:pt x="264" y="1199"/>
                    <a:pt x="291" y="1155"/>
                  </a:cubicBezTo>
                  <a:cubicBezTo>
                    <a:pt x="371" y="1014"/>
                    <a:pt x="358" y="852"/>
                    <a:pt x="358" y="690"/>
                  </a:cubicBezTo>
                  <a:cubicBezTo>
                    <a:pt x="365" y="508"/>
                    <a:pt x="358" y="326"/>
                    <a:pt x="351" y="137"/>
                  </a:cubicBezTo>
                  <a:cubicBezTo>
                    <a:pt x="345" y="46"/>
                    <a:pt x="270" y="1"/>
                    <a:pt x="19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3"/>
            <p:cNvSpPr/>
            <p:nvPr/>
          </p:nvSpPr>
          <p:spPr>
            <a:xfrm>
              <a:off x="4464550" y="4088375"/>
              <a:ext cx="9125" cy="27175"/>
            </a:xfrm>
            <a:custGeom>
              <a:avLst/>
              <a:gdLst/>
              <a:ahLst/>
              <a:cxnLst/>
              <a:rect l="l" t="t" r="r" b="b"/>
              <a:pathLst>
                <a:path w="365" h="1087" extrusionOk="0">
                  <a:moveTo>
                    <a:pt x="168" y="1"/>
                  </a:moveTo>
                  <a:cubicBezTo>
                    <a:pt x="105" y="1"/>
                    <a:pt x="41" y="41"/>
                    <a:pt x="34" y="122"/>
                  </a:cubicBezTo>
                  <a:cubicBezTo>
                    <a:pt x="21" y="297"/>
                    <a:pt x="7" y="473"/>
                    <a:pt x="14" y="648"/>
                  </a:cubicBezTo>
                  <a:cubicBezTo>
                    <a:pt x="14" y="796"/>
                    <a:pt x="1" y="945"/>
                    <a:pt x="109" y="1053"/>
                  </a:cubicBezTo>
                  <a:cubicBezTo>
                    <a:pt x="132" y="1076"/>
                    <a:pt x="161" y="1086"/>
                    <a:pt x="190" y="1086"/>
                  </a:cubicBezTo>
                  <a:cubicBezTo>
                    <a:pt x="229" y="1086"/>
                    <a:pt x="267" y="1067"/>
                    <a:pt x="291" y="1032"/>
                  </a:cubicBezTo>
                  <a:cubicBezTo>
                    <a:pt x="365" y="904"/>
                    <a:pt x="318" y="763"/>
                    <a:pt x="304" y="614"/>
                  </a:cubicBezTo>
                  <a:cubicBezTo>
                    <a:pt x="291" y="453"/>
                    <a:pt x="284" y="284"/>
                    <a:pt x="291" y="122"/>
                  </a:cubicBezTo>
                  <a:cubicBezTo>
                    <a:pt x="291" y="41"/>
                    <a:pt x="230" y="1"/>
                    <a:pt x="168" y="1"/>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3"/>
            <p:cNvSpPr/>
            <p:nvPr/>
          </p:nvSpPr>
          <p:spPr>
            <a:xfrm>
              <a:off x="4318400" y="4070425"/>
              <a:ext cx="7600" cy="30150"/>
            </a:xfrm>
            <a:custGeom>
              <a:avLst/>
              <a:gdLst/>
              <a:ahLst/>
              <a:cxnLst/>
              <a:rect l="l" t="t" r="r" b="b"/>
              <a:pathLst>
                <a:path w="304" h="1206" extrusionOk="0">
                  <a:moveTo>
                    <a:pt x="94" y="0"/>
                  </a:moveTo>
                  <a:cubicBezTo>
                    <a:pt x="49" y="0"/>
                    <a:pt x="1" y="32"/>
                    <a:pt x="1" y="85"/>
                  </a:cubicBezTo>
                  <a:cubicBezTo>
                    <a:pt x="1" y="281"/>
                    <a:pt x="1" y="476"/>
                    <a:pt x="14" y="672"/>
                  </a:cubicBezTo>
                  <a:cubicBezTo>
                    <a:pt x="21" y="840"/>
                    <a:pt x="7" y="1002"/>
                    <a:pt x="75" y="1157"/>
                  </a:cubicBezTo>
                  <a:cubicBezTo>
                    <a:pt x="89" y="1191"/>
                    <a:pt x="121" y="1206"/>
                    <a:pt x="154" y="1206"/>
                  </a:cubicBezTo>
                  <a:cubicBezTo>
                    <a:pt x="201" y="1206"/>
                    <a:pt x="252" y="1177"/>
                    <a:pt x="264" y="1130"/>
                  </a:cubicBezTo>
                  <a:cubicBezTo>
                    <a:pt x="304" y="962"/>
                    <a:pt x="264" y="773"/>
                    <a:pt x="243" y="597"/>
                  </a:cubicBezTo>
                  <a:lnTo>
                    <a:pt x="243" y="591"/>
                  </a:lnTo>
                  <a:cubicBezTo>
                    <a:pt x="230" y="415"/>
                    <a:pt x="196" y="240"/>
                    <a:pt x="169" y="65"/>
                  </a:cubicBezTo>
                  <a:cubicBezTo>
                    <a:pt x="163" y="20"/>
                    <a:pt x="130" y="0"/>
                    <a:pt x="94"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3"/>
            <p:cNvSpPr/>
            <p:nvPr/>
          </p:nvSpPr>
          <p:spPr>
            <a:xfrm>
              <a:off x="4274275" y="4084325"/>
              <a:ext cx="10275" cy="28925"/>
            </a:xfrm>
            <a:custGeom>
              <a:avLst/>
              <a:gdLst/>
              <a:ahLst/>
              <a:cxnLst/>
              <a:rect l="l" t="t" r="r" b="b"/>
              <a:pathLst>
                <a:path w="411" h="1157" extrusionOk="0">
                  <a:moveTo>
                    <a:pt x="148" y="0"/>
                  </a:moveTo>
                  <a:cubicBezTo>
                    <a:pt x="78" y="0"/>
                    <a:pt x="0" y="60"/>
                    <a:pt x="12" y="149"/>
                  </a:cubicBezTo>
                  <a:cubicBezTo>
                    <a:pt x="46" y="325"/>
                    <a:pt x="73" y="493"/>
                    <a:pt x="100" y="662"/>
                  </a:cubicBezTo>
                  <a:cubicBezTo>
                    <a:pt x="127" y="817"/>
                    <a:pt x="141" y="972"/>
                    <a:pt x="221" y="1114"/>
                  </a:cubicBezTo>
                  <a:cubicBezTo>
                    <a:pt x="237" y="1142"/>
                    <a:pt x="270" y="1157"/>
                    <a:pt x="302" y="1157"/>
                  </a:cubicBezTo>
                  <a:cubicBezTo>
                    <a:pt x="340" y="1157"/>
                    <a:pt x="376" y="1137"/>
                    <a:pt x="383" y="1093"/>
                  </a:cubicBezTo>
                  <a:cubicBezTo>
                    <a:pt x="410" y="938"/>
                    <a:pt x="370" y="790"/>
                    <a:pt x="343" y="635"/>
                  </a:cubicBezTo>
                  <a:cubicBezTo>
                    <a:pt x="316" y="453"/>
                    <a:pt x="282" y="271"/>
                    <a:pt x="248" y="89"/>
                  </a:cubicBezTo>
                  <a:cubicBezTo>
                    <a:pt x="238" y="27"/>
                    <a:pt x="195" y="0"/>
                    <a:pt x="148"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0" name="Google Shape;1180;p23"/>
          <p:cNvGrpSpPr/>
          <p:nvPr/>
        </p:nvGrpSpPr>
        <p:grpSpPr>
          <a:xfrm>
            <a:off x="3639100" y="3933438"/>
            <a:ext cx="1865824" cy="801127"/>
            <a:chOff x="3124075" y="3826725"/>
            <a:chExt cx="412000" cy="176900"/>
          </a:xfrm>
        </p:grpSpPr>
        <p:sp>
          <p:nvSpPr>
            <p:cNvPr id="1181" name="Google Shape;1181;p23"/>
            <p:cNvSpPr/>
            <p:nvPr/>
          </p:nvSpPr>
          <p:spPr>
            <a:xfrm>
              <a:off x="3124075" y="3826725"/>
              <a:ext cx="412000" cy="176900"/>
            </a:xfrm>
            <a:custGeom>
              <a:avLst/>
              <a:gdLst/>
              <a:ahLst/>
              <a:cxnLst/>
              <a:rect l="l" t="t" r="r" b="b"/>
              <a:pathLst>
                <a:path w="16480" h="7076" extrusionOk="0">
                  <a:moveTo>
                    <a:pt x="6192" y="0"/>
                  </a:moveTo>
                  <a:cubicBezTo>
                    <a:pt x="5606" y="0"/>
                    <a:pt x="5023" y="217"/>
                    <a:pt x="4552" y="568"/>
                  </a:cubicBezTo>
                  <a:cubicBezTo>
                    <a:pt x="3540" y="1324"/>
                    <a:pt x="3055" y="2719"/>
                    <a:pt x="3392" y="3940"/>
                  </a:cubicBezTo>
                  <a:cubicBezTo>
                    <a:pt x="2901" y="3443"/>
                    <a:pt x="2287" y="2907"/>
                    <a:pt x="1629" y="2907"/>
                  </a:cubicBezTo>
                  <a:cubicBezTo>
                    <a:pt x="1519" y="2907"/>
                    <a:pt x="1407" y="2922"/>
                    <a:pt x="1295" y="2955"/>
                  </a:cubicBezTo>
                  <a:cubicBezTo>
                    <a:pt x="803" y="3097"/>
                    <a:pt x="465" y="3555"/>
                    <a:pt x="297" y="4041"/>
                  </a:cubicBezTo>
                  <a:cubicBezTo>
                    <a:pt x="0" y="4864"/>
                    <a:pt x="115" y="5821"/>
                    <a:pt x="580" y="6563"/>
                  </a:cubicBezTo>
                  <a:lnTo>
                    <a:pt x="16264" y="7075"/>
                  </a:lnTo>
                  <a:cubicBezTo>
                    <a:pt x="16372" y="6286"/>
                    <a:pt x="16480" y="5464"/>
                    <a:pt x="16278" y="4688"/>
                  </a:cubicBezTo>
                  <a:cubicBezTo>
                    <a:pt x="16069" y="3920"/>
                    <a:pt x="15462" y="3191"/>
                    <a:pt x="14666" y="3104"/>
                  </a:cubicBezTo>
                  <a:cubicBezTo>
                    <a:pt x="14605" y="3097"/>
                    <a:pt x="14545" y="3093"/>
                    <a:pt x="14486" y="3093"/>
                  </a:cubicBezTo>
                  <a:cubicBezTo>
                    <a:pt x="13620" y="3093"/>
                    <a:pt x="12886" y="3803"/>
                    <a:pt x="12292" y="4459"/>
                  </a:cubicBezTo>
                  <a:cubicBezTo>
                    <a:pt x="11773" y="3879"/>
                    <a:pt x="11234" y="3272"/>
                    <a:pt x="10519" y="2962"/>
                  </a:cubicBezTo>
                  <a:cubicBezTo>
                    <a:pt x="10250" y="2844"/>
                    <a:pt x="9947" y="2781"/>
                    <a:pt x="9648" y="2781"/>
                  </a:cubicBezTo>
                  <a:cubicBezTo>
                    <a:pt x="9160" y="2781"/>
                    <a:pt x="8683" y="2950"/>
                    <a:pt x="8382" y="3326"/>
                  </a:cubicBezTo>
                  <a:cubicBezTo>
                    <a:pt x="8173" y="2706"/>
                    <a:pt x="8341" y="2011"/>
                    <a:pt x="8159" y="1377"/>
                  </a:cubicBezTo>
                  <a:cubicBezTo>
                    <a:pt x="7950" y="690"/>
                    <a:pt x="7303" y="170"/>
                    <a:pt x="6595" y="36"/>
                  </a:cubicBezTo>
                  <a:cubicBezTo>
                    <a:pt x="6461" y="12"/>
                    <a:pt x="6327" y="0"/>
                    <a:pt x="6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3"/>
            <p:cNvSpPr/>
            <p:nvPr/>
          </p:nvSpPr>
          <p:spPr>
            <a:xfrm>
              <a:off x="3150975" y="3954750"/>
              <a:ext cx="12725" cy="25025"/>
            </a:xfrm>
            <a:custGeom>
              <a:avLst/>
              <a:gdLst/>
              <a:ahLst/>
              <a:cxnLst/>
              <a:rect l="l" t="t" r="r" b="b"/>
              <a:pathLst>
                <a:path w="509" h="1001" extrusionOk="0">
                  <a:moveTo>
                    <a:pt x="65" y="0"/>
                  </a:moveTo>
                  <a:cubicBezTo>
                    <a:pt x="31" y="0"/>
                    <a:pt x="1" y="32"/>
                    <a:pt x="10" y="73"/>
                  </a:cubicBezTo>
                  <a:cubicBezTo>
                    <a:pt x="37" y="248"/>
                    <a:pt x="91" y="410"/>
                    <a:pt x="151" y="572"/>
                  </a:cubicBezTo>
                  <a:cubicBezTo>
                    <a:pt x="205" y="713"/>
                    <a:pt x="239" y="875"/>
                    <a:pt x="347" y="976"/>
                  </a:cubicBezTo>
                  <a:cubicBezTo>
                    <a:pt x="364" y="993"/>
                    <a:pt x="385" y="1001"/>
                    <a:pt x="407" y="1001"/>
                  </a:cubicBezTo>
                  <a:cubicBezTo>
                    <a:pt x="454" y="1001"/>
                    <a:pt x="502" y="965"/>
                    <a:pt x="502" y="909"/>
                  </a:cubicBezTo>
                  <a:cubicBezTo>
                    <a:pt x="509" y="761"/>
                    <a:pt x="414" y="626"/>
                    <a:pt x="360" y="491"/>
                  </a:cubicBezTo>
                  <a:cubicBezTo>
                    <a:pt x="286" y="329"/>
                    <a:pt x="212" y="174"/>
                    <a:pt x="111" y="26"/>
                  </a:cubicBezTo>
                  <a:cubicBezTo>
                    <a:pt x="98" y="8"/>
                    <a:pt x="81" y="0"/>
                    <a:pt x="6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3"/>
            <p:cNvSpPr/>
            <p:nvPr/>
          </p:nvSpPr>
          <p:spPr>
            <a:xfrm>
              <a:off x="3238550" y="3863300"/>
              <a:ext cx="10800" cy="25775"/>
            </a:xfrm>
            <a:custGeom>
              <a:avLst/>
              <a:gdLst/>
              <a:ahLst/>
              <a:cxnLst/>
              <a:rect l="l" t="t" r="r" b="b"/>
              <a:pathLst>
                <a:path w="432" h="1031" extrusionOk="0">
                  <a:moveTo>
                    <a:pt x="111" y="1"/>
                  </a:moveTo>
                  <a:cubicBezTo>
                    <a:pt x="57" y="1"/>
                    <a:pt x="1" y="48"/>
                    <a:pt x="13" y="117"/>
                  </a:cubicBezTo>
                  <a:cubicBezTo>
                    <a:pt x="60" y="386"/>
                    <a:pt x="60" y="751"/>
                    <a:pt x="215" y="987"/>
                  </a:cubicBezTo>
                  <a:cubicBezTo>
                    <a:pt x="236" y="1017"/>
                    <a:pt x="265" y="1030"/>
                    <a:pt x="293" y="1030"/>
                  </a:cubicBezTo>
                  <a:cubicBezTo>
                    <a:pt x="340" y="1030"/>
                    <a:pt x="387" y="994"/>
                    <a:pt x="391" y="939"/>
                  </a:cubicBezTo>
                  <a:cubicBezTo>
                    <a:pt x="431" y="663"/>
                    <a:pt x="276" y="333"/>
                    <a:pt x="195" y="70"/>
                  </a:cubicBezTo>
                  <a:cubicBezTo>
                    <a:pt x="182" y="21"/>
                    <a:pt x="147" y="1"/>
                    <a:pt x="11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3"/>
            <p:cNvSpPr/>
            <p:nvPr/>
          </p:nvSpPr>
          <p:spPr>
            <a:xfrm>
              <a:off x="3218975" y="3943775"/>
              <a:ext cx="11150" cy="25725"/>
            </a:xfrm>
            <a:custGeom>
              <a:avLst/>
              <a:gdLst/>
              <a:ahLst/>
              <a:cxnLst/>
              <a:rect l="l" t="t" r="r" b="b"/>
              <a:pathLst>
                <a:path w="446" h="1029" extrusionOk="0">
                  <a:moveTo>
                    <a:pt x="103" y="1"/>
                  </a:moveTo>
                  <a:cubicBezTo>
                    <a:pt x="55" y="1"/>
                    <a:pt x="7" y="34"/>
                    <a:pt x="7" y="94"/>
                  </a:cubicBezTo>
                  <a:cubicBezTo>
                    <a:pt x="0" y="276"/>
                    <a:pt x="34" y="444"/>
                    <a:pt x="75" y="613"/>
                  </a:cubicBezTo>
                  <a:cubicBezTo>
                    <a:pt x="102" y="761"/>
                    <a:pt x="115" y="937"/>
                    <a:pt x="257" y="1018"/>
                  </a:cubicBezTo>
                  <a:cubicBezTo>
                    <a:pt x="268" y="1025"/>
                    <a:pt x="284" y="1028"/>
                    <a:pt x="300" y="1028"/>
                  </a:cubicBezTo>
                  <a:cubicBezTo>
                    <a:pt x="331" y="1028"/>
                    <a:pt x="365" y="1015"/>
                    <a:pt x="378" y="984"/>
                  </a:cubicBezTo>
                  <a:cubicBezTo>
                    <a:pt x="445" y="842"/>
                    <a:pt x="371" y="721"/>
                    <a:pt x="331" y="579"/>
                  </a:cubicBezTo>
                  <a:cubicBezTo>
                    <a:pt x="284" y="404"/>
                    <a:pt x="257" y="235"/>
                    <a:pt x="196" y="67"/>
                  </a:cubicBezTo>
                  <a:cubicBezTo>
                    <a:pt x="181" y="22"/>
                    <a:pt x="142" y="1"/>
                    <a:pt x="10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3"/>
            <p:cNvSpPr/>
            <p:nvPr/>
          </p:nvSpPr>
          <p:spPr>
            <a:xfrm>
              <a:off x="3383825" y="3928300"/>
              <a:ext cx="9300" cy="28575"/>
            </a:xfrm>
            <a:custGeom>
              <a:avLst/>
              <a:gdLst/>
              <a:ahLst/>
              <a:cxnLst/>
              <a:rect l="l" t="t" r="r" b="b"/>
              <a:pathLst>
                <a:path w="372" h="1143" extrusionOk="0">
                  <a:moveTo>
                    <a:pt x="187" y="1"/>
                  </a:moveTo>
                  <a:cubicBezTo>
                    <a:pt x="125" y="1"/>
                    <a:pt x="62" y="41"/>
                    <a:pt x="55" y="119"/>
                  </a:cubicBezTo>
                  <a:cubicBezTo>
                    <a:pt x="41" y="295"/>
                    <a:pt x="28" y="470"/>
                    <a:pt x="28" y="645"/>
                  </a:cubicBezTo>
                  <a:cubicBezTo>
                    <a:pt x="21" y="794"/>
                    <a:pt x="1" y="962"/>
                    <a:pt x="95" y="1084"/>
                  </a:cubicBezTo>
                  <a:cubicBezTo>
                    <a:pt x="121" y="1120"/>
                    <a:pt x="165" y="1142"/>
                    <a:pt x="207" y="1142"/>
                  </a:cubicBezTo>
                  <a:cubicBezTo>
                    <a:pt x="244" y="1142"/>
                    <a:pt x="279" y="1125"/>
                    <a:pt x="298" y="1084"/>
                  </a:cubicBezTo>
                  <a:cubicBezTo>
                    <a:pt x="372" y="942"/>
                    <a:pt x="331" y="801"/>
                    <a:pt x="325" y="645"/>
                  </a:cubicBezTo>
                  <a:lnTo>
                    <a:pt x="318" y="645"/>
                  </a:lnTo>
                  <a:cubicBezTo>
                    <a:pt x="311" y="470"/>
                    <a:pt x="304" y="295"/>
                    <a:pt x="304" y="119"/>
                  </a:cubicBezTo>
                  <a:cubicBezTo>
                    <a:pt x="304" y="39"/>
                    <a:pt x="247" y="1"/>
                    <a:pt x="18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3"/>
            <p:cNvSpPr/>
            <p:nvPr/>
          </p:nvSpPr>
          <p:spPr>
            <a:xfrm>
              <a:off x="3450600" y="3949250"/>
              <a:ext cx="10625" cy="31175"/>
            </a:xfrm>
            <a:custGeom>
              <a:avLst/>
              <a:gdLst/>
              <a:ahLst/>
              <a:cxnLst/>
              <a:rect l="l" t="t" r="r" b="b"/>
              <a:pathLst>
                <a:path w="425" h="1247" extrusionOk="0">
                  <a:moveTo>
                    <a:pt x="267" y="0"/>
                  </a:moveTo>
                  <a:cubicBezTo>
                    <a:pt x="204" y="0"/>
                    <a:pt x="139" y="43"/>
                    <a:pt x="128" y="124"/>
                  </a:cubicBezTo>
                  <a:cubicBezTo>
                    <a:pt x="115" y="300"/>
                    <a:pt x="95" y="468"/>
                    <a:pt x="68" y="644"/>
                  </a:cubicBezTo>
                  <a:cubicBezTo>
                    <a:pt x="41" y="792"/>
                    <a:pt x="0" y="940"/>
                    <a:pt x="7" y="1095"/>
                  </a:cubicBezTo>
                  <a:cubicBezTo>
                    <a:pt x="7" y="1180"/>
                    <a:pt x="93" y="1247"/>
                    <a:pt x="173" y="1247"/>
                  </a:cubicBezTo>
                  <a:cubicBezTo>
                    <a:pt x="220" y="1247"/>
                    <a:pt x="265" y="1224"/>
                    <a:pt x="290" y="1169"/>
                  </a:cubicBezTo>
                  <a:cubicBezTo>
                    <a:pt x="425" y="859"/>
                    <a:pt x="405" y="455"/>
                    <a:pt x="391" y="124"/>
                  </a:cubicBezTo>
                  <a:cubicBezTo>
                    <a:pt x="388" y="41"/>
                    <a:pt x="328" y="0"/>
                    <a:pt x="26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3"/>
            <p:cNvSpPr/>
            <p:nvPr/>
          </p:nvSpPr>
          <p:spPr>
            <a:xfrm>
              <a:off x="3491225" y="3929650"/>
              <a:ext cx="8450" cy="30200"/>
            </a:xfrm>
            <a:custGeom>
              <a:avLst/>
              <a:gdLst/>
              <a:ahLst/>
              <a:cxnLst/>
              <a:rect l="l" t="t" r="r" b="b"/>
              <a:pathLst>
                <a:path w="338" h="1208" extrusionOk="0">
                  <a:moveTo>
                    <a:pt x="207" y="1"/>
                  </a:moveTo>
                  <a:cubicBezTo>
                    <a:pt x="158" y="1"/>
                    <a:pt x="108" y="34"/>
                    <a:pt x="101" y="99"/>
                  </a:cubicBezTo>
                  <a:cubicBezTo>
                    <a:pt x="81" y="308"/>
                    <a:pt x="54" y="517"/>
                    <a:pt x="47" y="733"/>
                  </a:cubicBezTo>
                  <a:cubicBezTo>
                    <a:pt x="34" y="895"/>
                    <a:pt x="0" y="1057"/>
                    <a:pt x="108" y="1185"/>
                  </a:cubicBezTo>
                  <a:cubicBezTo>
                    <a:pt x="121" y="1201"/>
                    <a:pt x="141" y="1208"/>
                    <a:pt x="162" y="1208"/>
                  </a:cubicBezTo>
                  <a:cubicBezTo>
                    <a:pt x="185" y="1208"/>
                    <a:pt x="208" y="1199"/>
                    <a:pt x="223" y="1185"/>
                  </a:cubicBezTo>
                  <a:cubicBezTo>
                    <a:pt x="337" y="1063"/>
                    <a:pt x="310" y="895"/>
                    <a:pt x="317" y="733"/>
                  </a:cubicBezTo>
                  <a:cubicBezTo>
                    <a:pt x="317" y="517"/>
                    <a:pt x="304" y="308"/>
                    <a:pt x="304" y="99"/>
                  </a:cubicBezTo>
                  <a:cubicBezTo>
                    <a:pt x="300" y="33"/>
                    <a:pt x="254" y="1"/>
                    <a:pt x="20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8" name="Google Shape;1188;p23"/>
          <p:cNvSpPr/>
          <p:nvPr/>
        </p:nvSpPr>
        <p:spPr>
          <a:xfrm>
            <a:off x="-3625" y="4369707"/>
            <a:ext cx="9144252" cy="801153"/>
          </a:xfrm>
          <a:custGeom>
            <a:avLst/>
            <a:gdLst/>
            <a:ahLst/>
            <a:cxnLst/>
            <a:rect l="l" t="t" r="r" b="b"/>
            <a:pathLst>
              <a:path w="99122" h="22807" extrusionOk="0">
                <a:moveTo>
                  <a:pt x="61118" y="0"/>
                </a:moveTo>
                <a:cubicBezTo>
                  <a:pt x="40645" y="0"/>
                  <a:pt x="20272" y="2138"/>
                  <a:pt x="1" y="6374"/>
                </a:cubicBezTo>
                <a:lnTo>
                  <a:pt x="1" y="22807"/>
                </a:lnTo>
                <a:lnTo>
                  <a:pt x="99121" y="22807"/>
                </a:lnTo>
                <a:lnTo>
                  <a:pt x="99121" y="2450"/>
                </a:lnTo>
                <a:cubicBezTo>
                  <a:pt x="86417" y="814"/>
                  <a:pt x="73749" y="0"/>
                  <a:pt x="61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3"/>
          <p:cNvSpPr/>
          <p:nvPr/>
        </p:nvSpPr>
        <p:spPr>
          <a:xfrm>
            <a:off x="8346102" y="4812130"/>
            <a:ext cx="58542" cy="83390"/>
          </a:xfrm>
          <a:custGeom>
            <a:avLst/>
            <a:gdLst/>
            <a:ahLst/>
            <a:cxnLst/>
            <a:rect l="l" t="t" r="r" b="b"/>
            <a:pathLst>
              <a:path w="920" h="1143" extrusionOk="0">
                <a:moveTo>
                  <a:pt x="318" y="0"/>
                </a:moveTo>
                <a:cubicBezTo>
                  <a:pt x="149" y="0"/>
                  <a:pt x="0" y="226"/>
                  <a:pt x="151" y="392"/>
                </a:cubicBezTo>
                <a:cubicBezTo>
                  <a:pt x="306" y="567"/>
                  <a:pt x="373" y="750"/>
                  <a:pt x="448" y="972"/>
                </a:cubicBezTo>
                <a:cubicBezTo>
                  <a:pt x="479" y="1071"/>
                  <a:pt x="567" y="1142"/>
                  <a:pt x="676" y="1142"/>
                </a:cubicBezTo>
                <a:cubicBezTo>
                  <a:pt x="685" y="1142"/>
                  <a:pt x="694" y="1142"/>
                  <a:pt x="704" y="1141"/>
                </a:cubicBezTo>
                <a:cubicBezTo>
                  <a:pt x="805" y="1120"/>
                  <a:pt x="920" y="1026"/>
                  <a:pt x="899" y="911"/>
                </a:cubicBezTo>
                <a:cubicBezTo>
                  <a:pt x="866" y="594"/>
                  <a:pt x="690" y="298"/>
                  <a:pt x="468" y="68"/>
                </a:cubicBezTo>
                <a:cubicBezTo>
                  <a:pt x="421" y="20"/>
                  <a:pt x="369" y="0"/>
                  <a:pt x="318" y="0"/>
                </a:cubicBezTo>
                <a:close/>
              </a:path>
            </a:pathLst>
          </a:custGeom>
          <a:solidFill>
            <a:srgbClr val="4F7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3"/>
          <p:cNvSpPr/>
          <p:nvPr/>
        </p:nvSpPr>
        <p:spPr>
          <a:xfrm>
            <a:off x="8411898" y="4796079"/>
            <a:ext cx="50588" cy="90978"/>
          </a:xfrm>
          <a:custGeom>
            <a:avLst/>
            <a:gdLst/>
            <a:ahLst/>
            <a:cxnLst/>
            <a:rect l="l" t="t" r="r" b="b"/>
            <a:pathLst>
              <a:path w="795" h="1247" extrusionOk="0">
                <a:moveTo>
                  <a:pt x="575" y="1"/>
                </a:moveTo>
                <a:cubicBezTo>
                  <a:pt x="538" y="1"/>
                  <a:pt x="500" y="16"/>
                  <a:pt x="466" y="52"/>
                </a:cubicBezTo>
                <a:cubicBezTo>
                  <a:pt x="209" y="322"/>
                  <a:pt x="0" y="720"/>
                  <a:pt x="81" y="1098"/>
                </a:cubicBezTo>
                <a:cubicBezTo>
                  <a:pt x="104" y="1203"/>
                  <a:pt x="175" y="1247"/>
                  <a:pt x="251" y="1247"/>
                </a:cubicBezTo>
                <a:cubicBezTo>
                  <a:pt x="355" y="1247"/>
                  <a:pt x="470" y="1164"/>
                  <a:pt x="486" y="1044"/>
                </a:cubicBezTo>
                <a:cubicBezTo>
                  <a:pt x="519" y="767"/>
                  <a:pt x="519" y="524"/>
                  <a:pt x="702" y="288"/>
                </a:cubicBezTo>
                <a:cubicBezTo>
                  <a:pt x="794" y="165"/>
                  <a:pt x="694" y="1"/>
                  <a:pt x="575" y="1"/>
                </a:cubicBezTo>
                <a:close/>
              </a:path>
            </a:pathLst>
          </a:custGeom>
          <a:solidFill>
            <a:srgbClr val="4F7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1" name="Google Shape;1191;p23"/>
          <p:cNvGrpSpPr/>
          <p:nvPr/>
        </p:nvGrpSpPr>
        <p:grpSpPr>
          <a:xfrm>
            <a:off x="1456349" y="4551182"/>
            <a:ext cx="7052079" cy="494518"/>
            <a:chOff x="1456349" y="4551182"/>
            <a:chExt cx="7052079" cy="494518"/>
          </a:xfrm>
        </p:grpSpPr>
        <p:grpSp>
          <p:nvGrpSpPr>
            <p:cNvPr id="1192" name="Google Shape;1192;p23"/>
            <p:cNvGrpSpPr/>
            <p:nvPr/>
          </p:nvGrpSpPr>
          <p:grpSpPr>
            <a:xfrm>
              <a:off x="1456349" y="4903578"/>
              <a:ext cx="167162" cy="142122"/>
              <a:chOff x="1459849" y="4903578"/>
              <a:chExt cx="167162" cy="142122"/>
            </a:xfrm>
          </p:grpSpPr>
          <p:sp>
            <p:nvSpPr>
              <p:cNvPr id="1193" name="Google Shape;1193;p23"/>
              <p:cNvSpPr/>
              <p:nvPr/>
            </p:nvSpPr>
            <p:spPr>
              <a:xfrm>
                <a:off x="1459849" y="4957494"/>
                <a:ext cx="62105" cy="87841"/>
              </a:xfrm>
              <a:custGeom>
                <a:avLst/>
                <a:gdLst/>
                <a:ahLst/>
                <a:cxnLst/>
                <a:rect l="l" t="t" r="r" b="b"/>
                <a:pathLst>
                  <a:path w="976" h="1204" extrusionOk="0">
                    <a:moveTo>
                      <a:pt x="217" y="1"/>
                    </a:moveTo>
                    <a:cubicBezTo>
                      <a:pt x="106" y="1"/>
                      <a:pt x="1" y="114"/>
                      <a:pt x="75" y="239"/>
                    </a:cubicBezTo>
                    <a:cubicBezTo>
                      <a:pt x="237" y="536"/>
                      <a:pt x="392" y="833"/>
                      <a:pt x="568" y="1116"/>
                    </a:cubicBezTo>
                    <a:cubicBezTo>
                      <a:pt x="607" y="1178"/>
                      <a:pt x="664" y="1204"/>
                      <a:pt x="721" y="1204"/>
                    </a:cubicBezTo>
                    <a:cubicBezTo>
                      <a:pt x="849" y="1204"/>
                      <a:pt x="975" y="1072"/>
                      <a:pt x="891" y="927"/>
                    </a:cubicBezTo>
                    <a:cubicBezTo>
                      <a:pt x="723" y="637"/>
                      <a:pt x="534" y="361"/>
                      <a:pt x="352" y="78"/>
                    </a:cubicBezTo>
                    <a:cubicBezTo>
                      <a:pt x="316" y="23"/>
                      <a:pt x="266" y="1"/>
                      <a:pt x="21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3"/>
              <p:cNvSpPr/>
              <p:nvPr/>
            </p:nvSpPr>
            <p:spPr>
              <a:xfrm>
                <a:off x="1511073" y="4903578"/>
                <a:ext cx="49252" cy="113376"/>
              </a:xfrm>
              <a:custGeom>
                <a:avLst/>
                <a:gdLst/>
                <a:ahLst/>
                <a:cxnLst/>
                <a:rect l="l" t="t" r="r" b="b"/>
                <a:pathLst>
                  <a:path w="774" h="1554" extrusionOk="0">
                    <a:moveTo>
                      <a:pt x="166" y="1"/>
                    </a:moveTo>
                    <a:cubicBezTo>
                      <a:pt x="81" y="1"/>
                      <a:pt x="1" y="65"/>
                      <a:pt x="32" y="176"/>
                    </a:cubicBezTo>
                    <a:cubicBezTo>
                      <a:pt x="100" y="439"/>
                      <a:pt x="160" y="702"/>
                      <a:pt x="235" y="958"/>
                    </a:cubicBezTo>
                    <a:cubicBezTo>
                      <a:pt x="288" y="1174"/>
                      <a:pt x="302" y="1390"/>
                      <a:pt x="491" y="1531"/>
                    </a:cubicBezTo>
                    <a:cubicBezTo>
                      <a:pt x="510" y="1547"/>
                      <a:pt x="531" y="1554"/>
                      <a:pt x="551" y="1554"/>
                    </a:cubicBezTo>
                    <a:cubicBezTo>
                      <a:pt x="610" y="1554"/>
                      <a:pt x="668" y="1500"/>
                      <a:pt x="693" y="1450"/>
                    </a:cubicBezTo>
                    <a:cubicBezTo>
                      <a:pt x="774" y="1241"/>
                      <a:pt x="659" y="1012"/>
                      <a:pt x="592" y="810"/>
                    </a:cubicBezTo>
                    <a:cubicBezTo>
                      <a:pt x="511" y="574"/>
                      <a:pt x="410" y="338"/>
                      <a:pt x="315" y="102"/>
                    </a:cubicBezTo>
                    <a:cubicBezTo>
                      <a:pt x="288" y="32"/>
                      <a:pt x="225" y="1"/>
                      <a:pt x="16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3"/>
              <p:cNvSpPr/>
              <p:nvPr/>
            </p:nvSpPr>
            <p:spPr>
              <a:xfrm>
                <a:off x="1562869" y="4948739"/>
                <a:ext cx="64142" cy="96961"/>
              </a:xfrm>
              <a:custGeom>
                <a:avLst/>
                <a:gdLst/>
                <a:ahLst/>
                <a:cxnLst/>
                <a:rect l="l" t="t" r="r" b="b"/>
                <a:pathLst>
                  <a:path w="1008" h="1329" extrusionOk="0">
                    <a:moveTo>
                      <a:pt x="826" y="0"/>
                    </a:moveTo>
                    <a:cubicBezTo>
                      <a:pt x="796" y="0"/>
                      <a:pt x="765" y="11"/>
                      <a:pt x="735" y="36"/>
                    </a:cubicBezTo>
                    <a:lnTo>
                      <a:pt x="742" y="36"/>
                    </a:lnTo>
                    <a:cubicBezTo>
                      <a:pt x="533" y="204"/>
                      <a:pt x="351" y="400"/>
                      <a:pt x="236" y="643"/>
                    </a:cubicBezTo>
                    <a:cubicBezTo>
                      <a:pt x="162" y="804"/>
                      <a:pt x="0" y="1162"/>
                      <a:pt x="203" y="1297"/>
                    </a:cubicBezTo>
                    <a:cubicBezTo>
                      <a:pt x="239" y="1319"/>
                      <a:pt x="272" y="1329"/>
                      <a:pt x="301" y="1329"/>
                    </a:cubicBezTo>
                    <a:cubicBezTo>
                      <a:pt x="441" y="1329"/>
                      <a:pt x="506" y="1110"/>
                      <a:pt x="540" y="993"/>
                    </a:cubicBezTo>
                    <a:cubicBezTo>
                      <a:pt x="627" y="710"/>
                      <a:pt x="729" y="440"/>
                      <a:pt x="924" y="218"/>
                    </a:cubicBezTo>
                    <a:cubicBezTo>
                      <a:pt x="1007" y="119"/>
                      <a:pt x="926" y="0"/>
                      <a:pt x="826"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6" name="Google Shape;1196;p23"/>
            <p:cNvGrpSpPr/>
            <p:nvPr/>
          </p:nvGrpSpPr>
          <p:grpSpPr>
            <a:xfrm>
              <a:off x="3407164" y="4551182"/>
              <a:ext cx="167608" cy="105643"/>
              <a:chOff x="2313539" y="4811869"/>
              <a:chExt cx="167608" cy="105643"/>
            </a:xfrm>
          </p:grpSpPr>
          <p:sp>
            <p:nvSpPr>
              <p:cNvPr id="1197" name="Google Shape;1197;p23"/>
              <p:cNvSpPr/>
              <p:nvPr/>
            </p:nvSpPr>
            <p:spPr>
              <a:xfrm>
                <a:off x="2313539" y="4832006"/>
                <a:ext cx="62487" cy="84995"/>
              </a:xfrm>
              <a:custGeom>
                <a:avLst/>
                <a:gdLst/>
                <a:ahLst/>
                <a:cxnLst/>
                <a:rect l="l" t="t" r="r" b="b"/>
                <a:pathLst>
                  <a:path w="982" h="1165" extrusionOk="0">
                    <a:moveTo>
                      <a:pt x="265" y="0"/>
                    </a:moveTo>
                    <a:cubicBezTo>
                      <a:pt x="127" y="0"/>
                      <a:pt x="1" y="186"/>
                      <a:pt x="125" y="321"/>
                    </a:cubicBezTo>
                    <a:cubicBezTo>
                      <a:pt x="253" y="456"/>
                      <a:pt x="354" y="597"/>
                      <a:pt x="435" y="759"/>
                    </a:cubicBezTo>
                    <a:cubicBezTo>
                      <a:pt x="509" y="914"/>
                      <a:pt x="516" y="1096"/>
                      <a:pt x="691" y="1157"/>
                    </a:cubicBezTo>
                    <a:cubicBezTo>
                      <a:pt x="706" y="1163"/>
                      <a:pt x="721" y="1165"/>
                      <a:pt x="735" y="1165"/>
                    </a:cubicBezTo>
                    <a:cubicBezTo>
                      <a:pt x="789" y="1165"/>
                      <a:pt x="834" y="1127"/>
                      <a:pt x="867" y="1090"/>
                    </a:cubicBezTo>
                    <a:cubicBezTo>
                      <a:pt x="981" y="935"/>
                      <a:pt x="833" y="692"/>
                      <a:pt x="752" y="543"/>
                    </a:cubicBezTo>
                    <a:cubicBezTo>
                      <a:pt x="658" y="368"/>
                      <a:pt x="529" y="200"/>
                      <a:pt x="388" y="58"/>
                    </a:cubicBezTo>
                    <a:cubicBezTo>
                      <a:pt x="350" y="17"/>
                      <a:pt x="307" y="0"/>
                      <a:pt x="26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3"/>
              <p:cNvSpPr/>
              <p:nvPr/>
            </p:nvSpPr>
            <p:spPr>
              <a:xfrm>
                <a:off x="2392698" y="4811869"/>
                <a:ext cx="33089" cy="86965"/>
              </a:xfrm>
              <a:custGeom>
                <a:avLst/>
                <a:gdLst/>
                <a:ahLst/>
                <a:cxnLst/>
                <a:rect l="l" t="t" r="r" b="b"/>
                <a:pathLst>
                  <a:path w="520" h="1192" extrusionOk="0">
                    <a:moveTo>
                      <a:pt x="265" y="1"/>
                    </a:moveTo>
                    <a:cubicBezTo>
                      <a:pt x="211" y="1"/>
                      <a:pt x="160" y="26"/>
                      <a:pt x="135" y="84"/>
                    </a:cubicBezTo>
                    <a:cubicBezTo>
                      <a:pt x="20" y="334"/>
                      <a:pt x="0" y="712"/>
                      <a:pt x="14" y="988"/>
                    </a:cubicBezTo>
                    <a:cubicBezTo>
                      <a:pt x="14" y="1082"/>
                      <a:pt x="74" y="1157"/>
                      <a:pt x="162" y="1184"/>
                    </a:cubicBezTo>
                    <a:cubicBezTo>
                      <a:pt x="179" y="1189"/>
                      <a:pt x="195" y="1191"/>
                      <a:pt x="211" y="1191"/>
                    </a:cubicBezTo>
                    <a:cubicBezTo>
                      <a:pt x="232" y="1191"/>
                      <a:pt x="253" y="1187"/>
                      <a:pt x="277" y="1184"/>
                    </a:cubicBezTo>
                    <a:cubicBezTo>
                      <a:pt x="337" y="1170"/>
                      <a:pt x="405" y="1103"/>
                      <a:pt x="418" y="1042"/>
                    </a:cubicBezTo>
                    <a:cubicBezTo>
                      <a:pt x="472" y="766"/>
                      <a:pt x="519" y="388"/>
                      <a:pt x="445" y="118"/>
                    </a:cubicBezTo>
                    <a:lnTo>
                      <a:pt x="445" y="118"/>
                    </a:lnTo>
                    <a:lnTo>
                      <a:pt x="445" y="125"/>
                    </a:lnTo>
                    <a:cubicBezTo>
                      <a:pt x="422" y="50"/>
                      <a:pt x="340" y="1"/>
                      <a:pt x="265"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3"/>
              <p:cNvSpPr/>
              <p:nvPr/>
            </p:nvSpPr>
            <p:spPr>
              <a:xfrm>
                <a:off x="2428714" y="4856155"/>
                <a:ext cx="52433" cy="61357"/>
              </a:xfrm>
              <a:custGeom>
                <a:avLst/>
                <a:gdLst/>
                <a:ahLst/>
                <a:cxnLst/>
                <a:rect l="l" t="t" r="r" b="b"/>
                <a:pathLst>
                  <a:path w="824" h="841" extrusionOk="0">
                    <a:moveTo>
                      <a:pt x="627" y="0"/>
                    </a:moveTo>
                    <a:cubicBezTo>
                      <a:pt x="592" y="0"/>
                      <a:pt x="557" y="13"/>
                      <a:pt x="526" y="44"/>
                    </a:cubicBezTo>
                    <a:cubicBezTo>
                      <a:pt x="365" y="206"/>
                      <a:pt x="203" y="361"/>
                      <a:pt x="81" y="556"/>
                    </a:cubicBezTo>
                    <a:cubicBezTo>
                      <a:pt x="1" y="693"/>
                      <a:pt x="128" y="841"/>
                      <a:pt x="260" y="841"/>
                    </a:cubicBezTo>
                    <a:cubicBezTo>
                      <a:pt x="304" y="841"/>
                      <a:pt x="348" y="824"/>
                      <a:pt x="385" y="786"/>
                    </a:cubicBezTo>
                    <a:cubicBezTo>
                      <a:pt x="540" y="617"/>
                      <a:pt x="648" y="421"/>
                      <a:pt x="762" y="226"/>
                    </a:cubicBezTo>
                    <a:cubicBezTo>
                      <a:pt x="823" y="115"/>
                      <a:pt x="729" y="0"/>
                      <a:pt x="62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0" name="Google Shape;1200;p23"/>
            <p:cNvGrpSpPr/>
            <p:nvPr/>
          </p:nvGrpSpPr>
          <p:grpSpPr>
            <a:xfrm>
              <a:off x="5711743" y="4656829"/>
              <a:ext cx="194333" cy="110385"/>
              <a:chOff x="3169393" y="4715929"/>
              <a:chExt cx="194333" cy="110385"/>
            </a:xfrm>
          </p:grpSpPr>
          <p:sp>
            <p:nvSpPr>
              <p:cNvPr id="1201" name="Google Shape;1201;p23"/>
              <p:cNvSpPr/>
              <p:nvPr/>
            </p:nvSpPr>
            <p:spPr>
              <a:xfrm>
                <a:off x="3169393" y="4742048"/>
                <a:ext cx="70632" cy="84266"/>
              </a:xfrm>
              <a:custGeom>
                <a:avLst/>
                <a:gdLst/>
                <a:ahLst/>
                <a:cxnLst/>
                <a:rect l="l" t="t" r="r" b="b"/>
                <a:pathLst>
                  <a:path w="1110" h="1155" extrusionOk="0">
                    <a:moveTo>
                      <a:pt x="293" y="0"/>
                    </a:moveTo>
                    <a:cubicBezTo>
                      <a:pt x="141" y="0"/>
                      <a:pt x="0" y="213"/>
                      <a:pt x="134" y="367"/>
                    </a:cubicBezTo>
                    <a:lnTo>
                      <a:pt x="484" y="792"/>
                    </a:lnTo>
                    <a:cubicBezTo>
                      <a:pt x="592" y="920"/>
                      <a:pt x="693" y="1102"/>
                      <a:pt x="869" y="1149"/>
                    </a:cubicBezTo>
                    <a:cubicBezTo>
                      <a:pt x="882" y="1153"/>
                      <a:pt x="896" y="1155"/>
                      <a:pt x="910" y="1155"/>
                    </a:cubicBezTo>
                    <a:cubicBezTo>
                      <a:pt x="1004" y="1155"/>
                      <a:pt x="1110" y="1080"/>
                      <a:pt x="1098" y="974"/>
                    </a:cubicBezTo>
                    <a:cubicBezTo>
                      <a:pt x="1084" y="779"/>
                      <a:pt x="923" y="650"/>
                      <a:pt x="808" y="509"/>
                    </a:cubicBezTo>
                    <a:cubicBezTo>
                      <a:pt x="680" y="367"/>
                      <a:pt x="558" y="219"/>
                      <a:pt x="430" y="71"/>
                    </a:cubicBezTo>
                    <a:cubicBezTo>
                      <a:pt x="389" y="21"/>
                      <a:pt x="340" y="0"/>
                      <a:pt x="29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3"/>
              <p:cNvSpPr/>
              <p:nvPr/>
            </p:nvSpPr>
            <p:spPr>
              <a:xfrm>
                <a:off x="3260260" y="4715929"/>
                <a:ext cx="30480" cy="92291"/>
              </a:xfrm>
              <a:custGeom>
                <a:avLst/>
                <a:gdLst/>
                <a:ahLst/>
                <a:cxnLst/>
                <a:rect l="l" t="t" r="r" b="b"/>
                <a:pathLst>
                  <a:path w="479" h="1265" extrusionOk="0">
                    <a:moveTo>
                      <a:pt x="239" y="0"/>
                    </a:moveTo>
                    <a:cubicBezTo>
                      <a:pt x="138" y="0"/>
                      <a:pt x="37" y="64"/>
                      <a:pt x="34" y="193"/>
                    </a:cubicBezTo>
                    <a:cubicBezTo>
                      <a:pt x="34" y="395"/>
                      <a:pt x="34" y="597"/>
                      <a:pt x="34" y="799"/>
                    </a:cubicBezTo>
                    <a:cubicBezTo>
                      <a:pt x="27" y="975"/>
                      <a:pt x="0" y="1137"/>
                      <a:pt x="162" y="1244"/>
                    </a:cubicBezTo>
                    <a:cubicBezTo>
                      <a:pt x="182" y="1258"/>
                      <a:pt x="209" y="1265"/>
                      <a:pt x="237" y="1265"/>
                    </a:cubicBezTo>
                    <a:cubicBezTo>
                      <a:pt x="265" y="1265"/>
                      <a:pt x="294" y="1258"/>
                      <a:pt x="317" y="1244"/>
                    </a:cubicBezTo>
                    <a:cubicBezTo>
                      <a:pt x="479" y="1137"/>
                      <a:pt x="445" y="975"/>
                      <a:pt x="445" y="799"/>
                    </a:cubicBezTo>
                    <a:cubicBezTo>
                      <a:pt x="445" y="597"/>
                      <a:pt x="439" y="395"/>
                      <a:pt x="439" y="193"/>
                    </a:cubicBezTo>
                    <a:cubicBezTo>
                      <a:pt x="439" y="64"/>
                      <a:pt x="339" y="0"/>
                      <a:pt x="23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3"/>
              <p:cNvSpPr/>
              <p:nvPr/>
            </p:nvSpPr>
            <p:spPr>
              <a:xfrm>
                <a:off x="3304039" y="4748103"/>
                <a:ext cx="59687" cy="74781"/>
              </a:xfrm>
              <a:custGeom>
                <a:avLst/>
                <a:gdLst/>
                <a:ahLst/>
                <a:cxnLst/>
                <a:rect l="l" t="t" r="r" b="b"/>
                <a:pathLst>
                  <a:path w="938" h="1025" extrusionOk="0">
                    <a:moveTo>
                      <a:pt x="711" y="1"/>
                    </a:moveTo>
                    <a:cubicBezTo>
                      <a:pt x="655" y="1"/>
                      <a:pt x="599" y="23"/>
                      <a:pt x="553" y="62"/>
                    </a:cubicBezTo>
                    <a:cubicBezTo>
                      <a:pt x="337" y="230"/>
                      <a:pt x="121" y="466"/>
                      <a:pt x="34" y="729"/>
                    </a:cubicBezTo>
                    <a:cubicBezTo>
                      <a:pt x="0" y="837"/>
                      <a:pt x="67" y="965"/>
                      <a:pt x="169" y="1006"/>
                    </a:cubicBezTo>
                    <a:cubicBezTo>
                      <a:pt x="199" y="1018"/>
                      <a:pt x="230" y="1024"/>
                      <a:pt x="259" y="1024"/>
                    </a:cubicBezTo>
                    <a:cubicBezTo>
                      <a:pt x="338" y="1024"/>
                      <a:pt x="409" y="980"/>
                      <a:pt x="459" y="911"/>
                    </a:cubicBezTo>
                    <a:cubicBezTo>
                      <a:pt x="526" y="817"/>
                      <a:pt x="573" y="709"/>
                      <a:pt x="641" y="615"/>
                    </a:cubicBezTo>
                    <a:cubicBezTo>
                      <a:pt x="701" y="520"/>
                      <a:pt x="775" y="439"/>
                      <a:pt x="856" y="365"/>
                    </a:cubicBezTo>
                    <a:cubicBezTo>
                      <a:pt x="937" y="284"/>
                      <a:pt x="937" y="143"/>
                      <a:pt x="856" y="62"/>
                    </a:cubicBezTo>
                    <a:cubicBezTo>
                      <a:pt x="814" y="20"/>
                      <a:pt x="763" y="1"/>
                      <a:pt x="71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4" name="Google Shape;1204;p23"/>
            <p:cNvSpPr/>
            <p:nvPr/>
          </p:nvSpPr>
          <p:spPr>
            <a:xfrm>
              <a:off x="8443205" y="4846420"/>
              <a:ext cx="65223" cy="68215"/>
            </a:xfrm>
            <a:custGeom>
              <a:avLst/>
              <a:gdLst/>
              <a:ahLst/>
              <a:cxnLst/>
              <a:rect l="l" t="t" r="r" b="b"/>
              <a:pathLst>
                <a:path w="1025" h="935" extrusionOk="0">
                  <a:moveTo>
                    <a:pt x="786" y="1"/>
                  </a:moveTo>
                  <a:cubicBezTo>
                    <a:pt x="746" y="1"/>
                    <a:pt x="702" y="16"/>
                    <a:pt x="661" y="50"/>
                  </a:cubicBezTo>
                  <a:cubicBezTo>
                    <a:pt x="547" y="138"/>
                    <a:pt x="425" y="226"/>
                    <a:pt x="304" y="313"/>
                  </a:cubicBezTo>
                  <a:cubicBezTo>
                    <a:pt x="176" y="414"/>
                    <a:pt x="0" y="529"/>
                    <a:pt x="14" y="711"/>
                  </a:cubicBezTo>
                  <a:cubicBezTo>
                    <a:pt x="27" y="839"/>
                    <a:pt x="108" y="920"/>
                    <a:pt x="236" y="934"/>
                  </a:cubicBezTo>
                  <a:cubicBezTo>
                    <a:pt x="243" y="934"/>
                    <a:pt x="250" y="934"/>
                    <a:pt x="256" y="934"/>
                  </a:cubicBezTo>
                  <a:cubicBezTo>
                    <a:pt x="427" y="934"/>
                    <a:pt x="543" y="767"/>
                    <a:pt x="634" y="644"/>
                  </a:cubicBezTo>
                  <a:cubicBezTo>
                    <a:pt x="729" y="529"/>
                    <a:pt x="816" y="414"/>
                    <a:pt x="911" y="300"/>
                  </a:cubicBezTo>
                  <a:cubicBezTo>
                    <a:pt x="1024" y="160"/>
                    <a:pt x="920" y="1"/>
                    <a:pt x="78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5" name="Google Shape;1205;p23"/>
          <p:cNvSpPr txBox="1">
            <a:spLocks noGrp="1"/>
          </p:cNvSpPr>
          <p:nvPr>
            <p:ph type="subTitle" idx="1"/>
          </p:nvPr>
        </p:nvSpPr>
        <p:spPr>
          <a:xfrm>
            <a:off x="4654418" y="2642391"/>
            <a:ext cx="3016500" cy="1010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6" name="Google Shape;1206;p23"/>
          <p:cNvSpPr txBox="1">
            <a:spLocks noGrp="1"/>
          </p:cNvSpPr>
          <p:nvPr>
            <p:ph type="subTitle" idx="2"/>
          </p:nvPr>
        </p:nvSpPr>
        <p:spPr>
          <a:xfrm>
            <a:off x="1473082" y="2642391"/>
            <a:ext cx="3016500" cy="1010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7" name="Google Shape;1207;p23"/>
          <p:cNvSpPr txBox="1">
            <a:spLocks noGrp="1"/>
          </p:cNvSpPr>
          <p:nvPr>
            <p:ph type="subTitle" idx="3"/>
          </p:nvPr>
        </p:nvSpPr>
        <p:spPr>
          <a:xfrm>
            <a:off x="1473082" y="2236546"/>
            <a:ext cx="3016500" cy="558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08" name="Google Shape;1208;p23"/>
          <p:cNvSpPr txBox="1">
            <a:spLocks noGrp="1"/>
          </p:cNvSpPr>
          <p:nvPr>
            <p:ph type="subTitle" idx="4"/>
          </p:nvPr>
        </p:nvSpPr>
        <p:spPr>
          <a:xfrm>
            <a:off x="4654418" y="2236546"/>
            <a:ext cx="3016500" cy="558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09" name="Google Shape;1209;p23"/>
          <p:cNvSpPr txBox="1">
            <a:spLocks noGrp="1"/>
          </p:cNvSpPr>
          <p:nvPr>
            <p:ph type="title"/>
          </p:nvPr>
        </p:nvSpPr>
        <p:spPr>
          <a:xfrm>
            <a:off x="713225" y="364785"/>
            <a:ext cx="77175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1pPr>
            <a:lvl2pPr lvl="1"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2pPr>
            <a:lvl3pPr lvl="2"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3pPr>
            <a:lvl4pPr lvl="3"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4pPr>
            <a:lvl5pPr lvl="4"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5pPr>
            <a:lvl6pPr lvl="5"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6pPr>
            <a:lvl7pPr lvl="6"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7pPr>
            <a:lvl8pPr lvl="7"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8pPr>
            <a:lvl9pPr lvl="8"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210"/>
        <p:cNvGrpSpPr/>
        <p:nvPr/>
      </p:nvGrpSpPr>
      <p:grpSpPr>
        <a:xfrm>
          <a:off x="0" y="0"/>
          <a:ext cx="0" cy="0"/>
          <a:chOff x="0" y="0"/>
          <a:chExt cx="0" cy="0"/>
        </a:xfrm>
      </p:grpSpPr>
      <p:sp>
        <p:nvSpPr>
          <p:cNvPr id="1211" name="Google Shape;1211;p24"/>
          <p:cNvSpPr txBox="1">
            <a:spLocks noGrp="1"/>
          </p:cNvSpPr>
          <p:nvPr>
            <p:ph type="subTitle" idx="1"/>
          </p:nvPr>
        </p:nvSpPr>
        <p:spPr>
          <a:xfrm>
            <a:off x="4809155" y="1284225"/>
            <a:ext cx="3607800" cy="2825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2" name="Google Shape;1212;p24"/>
          <p:cNvSpPr txBox="1">
            <a:spLocks noGrp="1"/>
          </p:cNvSpPr>
          <p:nvPr>
            <p:ph type="subTitle" idx="2"/>
          </p:nvPr>
        </p:nvSpPr>
        <p:spPr>
          <a:xfrm>
            <a:off x="727045" y="1284225"/>
            <a:ext cx="3607800" cy="2825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3" name="Google Shape;1213;p24"/>
          <p:cNvSpPr txBox="1">
            <a:spLocks noGrp="1"/>
          </p:cNvSpPr>
          <p:nvPr>
            <p:ph type="title"/>
          </p:nvPr>
        </p:nvSpPr>
        <p:spPr>
          <a:xfrm>
            <a:off x="713225" y="364785"/>
            <a:ext cx="77175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1pPr>
            <a:lvl2pPr lvl="1"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2pPr>
            <a:lvl3pPr lvl="2"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3pPr>
            <a:lvl4pPr lvl="3"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4pPr>
            <a:lvl5pPr lvl="4"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5pPr>
            <a:lvl6pPr lvl="5"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6pPr>
            <a:lvl7pPr lvl="6"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7pPr>
            <a:lvl8pPr lvl="7"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8pPr>
            <a:lvl9pPr lvl="8"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9pPr>
          </a:lstStyle>
          <a:p>
            <a:endParaRPr/>
          </a:p>
        </p:txBody>
      </p:sp>
      <p:sp>
        <p:nvSpPr>
          <p:cNvPr id="1214" name="Google Shape;1214;p24"/>
          <p:cNvSpPr/>
          <p:nvPr/>
        </p:nvSpPr>
        <p:spPr>
          <a:xfrm flipH="1">
            <a:off x="-3403" y="4041850"/>
            <a:ext cx="9150778" cy="801166"/>
          </a:xfrm>
          <a:custGeom>
            <a:avLst/>
            <a:gdLst/>
            <a:ahLst/>
            <a:cxnLst/>
            <a:rect l="l" t="t" r="r" b="b"/>
            <a:pathLst>
              <a:path w="284960" h="62640" extrusionOk="0">
                <a:moveTo>
                  <a:pt x="28810" y="1"/>
                </a:moveTo>
                <a:cubicBezTo>
                  <a:pt x="27913" y="1"/>
                  <a:pt x="27012" y="28"/>
                  <a:pt x="26110" y="85"/>
                </a:cubicBezTo>
                <a:cubicBezTo>
                  <a:pt x="15502" y="754"/>
                  <a:pt x="4681" y="6985"/>
                  <a:pt x="0" y="16043"/>
                </a:cubicBezTo>
                <a:lnTo>
                  <a:pt x="0" y="62639"/>
                </a:lnTo>
                <a:cubicBezTo>
                  <a:pt x="39125" y="55163"/>
                  <a:pt x="87712" y="49080"/>
                  <a:pt x="143535" y="49080"/>
                </a:cubicBezTo>
                <a:cubicBezTo>
                  <a:pt x="144221" y="49080"/>
                  <a:pt x="144908" y="49081"/>
                  <a:pt x="145595" y="49083"/>
                </a:cubicBezTo>
                <a:cubicBezTo>
                  <a:pt x="199517" y="49235"/>
                  <a:pt x="246631" y="55101"/>
                  <a:pt x="284960" y="62305"/>
                </a:cubicBezTo>
                <a:lnTo>
                  <a:pt x="284960" y="19113"/>
                </a:lnTo>
                <a:cubicBezTo>
                  <a:pt x="278715" y="20017"/>
                  <a:pt x="272444" y="20512"/>
                  <a:pt x="266170" y="20512"/>
                </a:cubicBezTo>
                <a:cubicBezTo>
                  <a:pt x="260839" y="20512"/>
                  <a:pt x="255507" y="20154"/>
                  <a:pt x="250187" y="19386"/>
                </a:cubicBezTo>
                <a:cubicBezTo>
                  <a:pt x="226936" y="15985"/>
                  <a:pt x="204335" y="4871"/>
                  <a:pt x="181288" y="4871"/>
                </a:cubicBezTo>
                <a:cubicBezTo>
                  <a:pt x="177972" y="4871"/>
                  <a:pt x="174647" y="5101"/>
                  <a:pt x="171310" y="5617"/>
                </a:cubicBezTo>
                <a:cubicBezTo>
                  <a:pt x="148984" y="9080"/>
                  <a:pt x="129266" y="25087"/>
                  <a:pt x="106775" y="25087"/>
                </a:cubicBezTo>
                <a:cubicBezTo>
                  <a:pt x="106362" y="25087"/>
                  <a:pt x="105948" y="25081"/>
                  <a:pt x="105534" y="25070"/>
                </a:cubicBezTo>
                <a:cubicBezTo>
                  <a:pt x="91521" y="24736"/>
                  <a:pt x="78573" y="17988"/>
                  <a:pt x="66019" y="11666"/>
                </a:cubicBezTo>
                <a:cubicBezTo>
                  <a:pt x="54305" y="5780"/>
                  <a:pt x="41819" y="1"/>
                  <a:pt x="28810" y="1"/>
                </a:cubicBezTo>
                <a:close/>
              </a:path>
            </a:pathLst>
          </a:cu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5" name="Google Shape;1215;p24"/>
          <p:cNvGrpSpPr/>
          <p:nvPr/>
        </p:nvGrpSpPr>
        <p:grpSpPr>
          <a:xfrm>
            <a:off x="-2064486" y="4006578"/>
            <a:ext cx="2982653" cy="1583709"/>
            <a:chOff x="2051275" y="3803825"/>
            <a:chExt cx="548050" cy="291000"/>
          </a:xfrm>
        </p:grpSpPr>
        <p:sp>
          <p:nvSpPr>
            <p:cNvPr id="1216" name="Google Shape;1216;p24"/>
            <p:cNvSpPr/>
            <p:nvPr/>
          </p:nvSpPr>
          <p:spPr>
            <a:xfrm>
              <a:off x="2051275" y="3803825"/>
              <a:ext cx="548050" cy="291000"/>
            </a:xfrm>
            <a:custGeom>
              <a:avLst/>
              <a:gdLst/>
              <a:ahLst/>
              <a:cxnLst/>
              <a:rect l="l" t="t" r="r" b="b"/>
              <a:pathLst>
                <a:path w="21922" h="11640" extrusionOk="0">
                  <a:moveTo>
                    <a:pt x="8946" y="1"/>
                  </a:moveTo>
                  <a:cubicBezTo>
                    <a:pt x="8236" y="1"/>
                    <a:pt x="7532" y="269"/>
                    <a:pt x="7087" y="824"/>
                  </a:cubicBezTo>
                  <a:cubicBezTo>
                    <a:pt x="6393" y="1687"/>
                    <a:pt x="6487" y="2934"/>
                    <a:pt x="6615" y="4040"/>
                  </a:cubicBezTo>
                  <a:cubicBezTo>
                    <a:pt x="6358" y="3842"/>
                    <a:pt x="6038" y="3744"/>
                    <a:pt x="5716" y="3744"/>
                  </a:cubicBezTo>
                  <a:cubicBezTo>
                    <a:pt x="5371" y="3744"/>
                    <a:pt x="5026" y="3857"/>
                    <a:pt x="4761" y="4080"/>
                  </a:cubicBezTo>
                  <a:cubicBezTo>
                    <a:pt x="4242" y="4519"/>
                    <a:pt x="4080" y="5328"/>
                    <a:pt x="4377" y="5935"/>
                  </a:cubicBezTo>
                  <a:cubicBezTo>
                    <a:pt x="3811" y="5669"/>
                    <a:pt x="3187" y="5535"/>
                    <a:pt x="2563" y="5535"/>
                  </a:cubicBezTo>
                  <a:cubicBezTo>
                    <a:pt x="2362" y="5535"/>
                    <a:pt x="2161" y="5549"/>
                    <a:pt x="1963" y="5577"/>
                  </a:cubicBezTo>
                  <a:cubicBezTo>
                    <a:pt x="1632" y="5624"/>
                    <a:pt x="1288" y="5719"/>
                    <a:pt x="1032" y="5941"/>
                  </a:cubicBezTo>
                  <a:cubicBezTo>
                    <a:pt x="762" y="6177"/>
                    <a:pt x="621" y="6541"/>
                    <a:pt x="513" y="6892"/>
                  </a:cubicBezTo>
                  <a:cubicBezTo>
                    <a:pt x="48" y="8423"/>
                    <a:pt x="0" y="10081"/>
                    <a:pt x="378" y="11639"/>
                  </a:cubicBezTo>
                  <a:lnTo>
                    <a:pt x="21922" y="8834"/>
                  </a:lnTo>
                  <a:cubicBezTo>
                    <a:pt x="21827" y="7276"/>
                    <a:pt x="21173" y="3231"/>
                    <a:pt x="20357" y="1916"/>
                  </a:cubicBezTo>
                  <a:cubicBezTo>
                    <a:pt x="19932" y="1228"/>
                    <a:pt x="19386" y="574"/>
                    <a:pt x="18645" y="277"/>
                  </a:cubicBezTo>
                  <a:cubicBezTo>
                    <a:pt x="18417" y="188"/>
                    <a:pt x="18168" y="143"/>
                    <a:pt x="17920" y="143"/>
                  </a:cubicBezTo>
                  <a:cubicBezTo>
                    <a:pt x="17359" y="143"/>
                    <a:pt x="16804" y="374"/>
                    <a:pt x="16514" y="850"/>
                  </a:cubicBezTo>
                  <a:cubicBezTo>
                    <a:pt x="16163" y="1417"/>
                    <a:pt x="16264" y="2145"/>
                    <a:pt x="16379" y="2799"/>
                  </a:cubicBezTo>
                  <a:cubicBezTo>
                    <a:pt x="16069" y="2199"/>
                    <a:pt x="15691" y="1619"/>
                    <a:pt x="15158" y="1208"/>
                  </a:cubicBezTo>
                  <a:cubicBezTo>
                    <a:pt x="14761" y="897"/>
                    <a:pt x="14259" y="698"/>
                    <a:pt x="13761" y="698"/>
                  </a:cubicBezTo>
                  <a:cubicBezTo>
                    <a:pt x="13601" y="698"/>
                    <a:pt x="13440" y="718"/>
                    <a:pt x="13284" y="763"/>
                  </a:cubicBezTo>
                  <a:cubicBezTo>
                    <a:pt x="12637" y="945"/>
                    <a:pt x="12111" y="1585"/>
                    <a:pt x="12171" y="2260"/>
                  </a:cubicBezTo>
                  <a:cubicBezTo>
                    <a:pt x="11645" y="1356"/>
                    <a:pt x="10897" y="534"/>
                    <a:pt x="9926" y="176"/>
                  </a:cubicBezTo>
                  <a:cubicBezTo>
                    <a:pt x="9616" y="60"/>
                    <a:pt x="9280" y="1"/>
                    <a:pt x="8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4"/>
            <p:cNvSpPr/>
            <p:nvPr/>
          </p:nvSpPr>
          <p:spPr>
            <a:xfrm>
              <a:off x="2498075" y="3839450"/>
              <a:ext cx="15950" cy="36075"/>
            </a:xfrm>
            <a:custGeom>
              <a:avLst/>
              <a:gdLst/>
              <a:ahLst/>
              <a:cxnLst/>
              <a:rect l="l" t="t" r="r" b="b"/>
              <a:pathLst>
                <a:path w="638" h="1443" extrusionOk="0">
                  <a:moveTo>
                    <a:pt x="123" y="1"/>
                  </a:moveTo>
                  <a:cubicBezTo>
                    <a:pt x="62" y="1"/>
                    <a:pt x="0" y="42"/>
                    <a:pt x="4" y="120"/>
                  </a:cubicBezTo>
                  <a:cubicBezTo>
                    <a:pt x="17" y="376"/>
                    <a:pt x="71" y="626"/>
                    <a:pt x="152" y="868"/>
                  </a:cubicBezTo>
                  <a:cubicBezTo>
                    <a:pt x="220" y="1077"/>
                    <a:pt x="287" y="1307"/>
                    <a:pt x="476" y="1428"/>
                  </a:cubicBezTo>
                  <a:cubicBezTo>
                    <a:pt x="492" y="1438"/>
                    <a:pt x="508" y="1442"/>
                    <a:pt x="524" y="1442"/>
                  </a:cubicBezTo>
                  <a:cubicBezTo>
                    <a:pt x="575" y="1442"/>
                    <a:pt x="619" y="1399"/>
                    <a:pt x="624" y="1347"/>
                  </a:cubicBezTo>
                  <a:cubicBezTo>
                    <a:pt x="638" y="1131"/>
                    <a:pt x="503" y="943"/>
                    <a:pt x="429" y="747"/>
                  </a:cubicBezTo>
                  <a:cubicBezTo>
                    <a:pt x="348" y="531"/>
                    <a:pt x="301" y="309"/>
                    <a:pt x="240" y="86"/>
                  </a:cubicBezTo>
                  <a:cubicBezTo>
                    <a:pt x="225" y="29"/>
                    <a:pt x="174" y="1"/>
                    <a:pt x="12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4"/>
            <p:cNvSpPr/>
            <p:nvPr/>
          </p:nvSpPr>
          <p:spPr>
            <a:xfrm>
              <a:off x="2481600" y="3922000"/>
              <a:ext cx="13550" cy="27400"/>
            </a:xfrm>
            <a:custGeom>
              <a:avLst/>
              <a:gdLst/>
              <a:ahLst/>
              <a:cxnLst/>
              <a:rect l="l" t="t" r="r" b="b"/>
              <a:pathLst>
                <a:path w="542" h="1096" extrusionOk="0">
                  <a:moveTo>
                    <a:pt x="140" y="1"/>
                  </a:moveTo>
                  <a:cubicBezTo>
                    <a:pt x="70" y="1"/>
                    <a:pt x="1" y="57"/>
                    <a:pt x="29" y="142"/>
                  </a:cubicBezTo>
                  <a:cubicBezTo>
                    <a:pt x="76" y="311"/>
                    <a:pt x="130" y="486"/>
                    <a:pt x="184" y="655"/>
                  </a:cubicBezTo>
                  <a:cubicBezTo>
                    <a:pt x="225" y="796"/>
                    <a:pt x="245" y="972"/>
                    <a:pt x="359" y="1073"/>
                  </a:cubicBezTo>
                  <a:cubicBezTo>
                    <a:pt x="377" y="1088"/>
                    <a:pt x="400" y="1095"/>
                    <a:pt x="422" y="1095"/>
                  </a:cubicBezTo>
                  <a:cubicBezTo>
                    <a:pt x="459" y="1095"/>
                    <a:pt x="495" y="1074"/>
                    <a:pt x="508" y="1032"/>
                  </a:cubicBezTo>
                  <a:cubicBezTo>
                    <a:pt x="541" y="884"/>
                    <a:pt x="461" y="736"/>
                    <a:pt x="413" y="587"/>
                  </a:cubicBezTo>
                  <a:lnTo>
                    <a:pt x="420" y="587"/>
                  </a:lnTo>
                  <a:cubicBezTo>
                    <a:pt x="359" y="419"/>
                    <a:pt x="305" y="250"/>
                    <a:pt x="252" y="82"/>
                  </a:cubicBezTo>
                  <a:cubicBezTo>
                    <a:pt x="233" y="25"/>
                    <a:pt x="186" y="1"/>
                    <a:pt x="14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4"/>
            <p:cNvSpPr/>
            <p:nvPr/>
          </p:nvSpPr>
          <p:spPr>
            <a:xfrm>
              <a:off x="2534675" y="3941450"/>
              <a:ext cx="15775" cy="26550"/>
            </a:xfrm>
            <a:custGeom>
              <a:avLst/>
              <a:gdLst/>
              <a:ahLst/>
              <a:cxnLst/>
              <a:rect l="l" t="t" r="r" b="b"/>
              <a:pathLst>
                <a:path w="631" h="1062" extrusionOk="0">
                  <a:moveTo>
                    <a:pt x="176" y="1"/>
                  </a:moveTo>
                  <a:cubicBezTo>
                    <a:pt x="87" y="1"/>
                    <a:pt x="1" y="71"/>
                    <a:pt x="37" y="180"/>
                  </a:cubicBezTo>
                  <a:cubicBezTo>
                    <a:pt x="97" y="376"/>
                    <a:pt x="165" y="571"/>
                    <a:pt x="226" y="767"/>
                  </a:cubicBezTo>
                  <a:cubicBezTo>
                    <a:pt x="257" y="866"/>
                    <a:pt x="305" y="1062"/>
                    <a:pt x="443" y="1062"/>
                  </a:cubicBezTo>
                  <a:cubicBezTo>
                    <a:pt x="455" y="1062"/>
                    <a:pt x="468" y="1060"/>
                    <a:pt x="482" y="1057"/>
                  </a:cubicBezTo>
                  <a:cubicBezTo>
                    <a:pt x="630" y="1009"/>
                    <a:pt x="576" y="814"/>
                    <a:pt x="536" y="713"/>
                  </a:cubicBezTo>
                  <a:lnTo>
                    <a:pt x="320" y="106"/>
                  </a:lnTo>
                  <a:cubicBezTo>
                    <a:pt x="296" y="33"/>
                    <a:pt x="235" y="1"/>
                    <a:pt x="17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4"/>
            <p:cNvSpPr/>
            <p:nvPr/>
          </p:nvSpPr>
          <p:spPr>
            <a:xfrm>
              <a:off x="2432375" y="3945475"/>
              <a:ext cx="18050" cy="42700"/>
            </a:xfrm>
            <a:custGeom>
              <a:avLst/>
              <a:gdLst/>
              <a:ahLst/>
              <a:cxnLst/>
              <a:rect l="l" t="t" r="r" b="b"/>
              <a:pathLst>
                <a:path w="722" h="1708" extrusionOk="0">
                  <a:moveTo>
                    <a:pt x="128" y="1"/>
                  </a:moveTo>
                  <a:cubicBezTo>
                    <a:pt x="67" y="1"/>
                    <a:pt x="1" y="56"/>
                    <a:pt x="9" y="134"/>
                  </a:cubicBezTo>
                  <a:cubicBezTo>
                    <a:pt x="76" y="612"/>
                    <a:pt x="150" y="1246"/>
                    <a:pt x="447" y="1644"/>
                  </a:cubicBezTo>
                  <a:cubicBezTo>
                    <a:pt x="480" y="1688"/>
                    <a:pt x="523" y="1708"/>
                    <a:pt x="566" y="1708"/>
                  </a:cubicBezTo>
                  <a:cubicBezTo>
                    <a:pt x="646" y="1708"/>
                    <a:pt x="721" y="1638"/>
                    <a:pt x="703" y="1536"/>
                  </a:cubicBezTo>
                  <a:cubicBezTo>
                    <a:pt x="656" y="1287"/>
                    <a:pt x="528" y="1051"/>
                    <a:pt x="440" y="815"/>
                  </a:cubicBezTo>
                  <a:cubicBezTo>
                    <a:pt x="360" y="572"/>
                    <a:pt x="279" y="329"/>
                    <a:pt x="218" y="80"/>
                  </a:cubicBezTo>
                  <a:cubicBezTo>
                    <a:pt x="205" y="24"/>
                    <a:pt x="167" y="1"/>
                    <a:pt x="12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4"/>
            <p:cNvSpPr/>
            <p:nvPr/>
          </p:nvSpPr>
          <p:spPr>
            <a:xfrm>
              <a:off x="2261350" y="3853350"/>
              <a:ext cx="20050" cy="34650"/>
            </a:xfrm>
            <a:custGeom>
              <a:avLst/>
              <a:gdLst/>
              <a:ahLst/>
              <a:cxnLst/>
              <a:rect l="l" t="t" r="r" b="b"/>
              <a:pathLst>
                <a:path w="802" h="1386" extrusionOk="0">
                  <a:moveTo>
                    <a:pt x="173" y="1"/>
                  </a:moveTo>
                  <a:cubicBezTo>
                    <a:pt x="90" y="1"/>
                    <a:pt x="0" y="96"/>
                    <a:pt x="46" y="198"/>
                  </a:cubicBezTo>
                  <a:lnTo>
                    <a:pt x="343" y="872"/>
                  </a:lnTo>
                  <a:cubicBezTo>
                    <a:pt x="424" y="1054"/>
                    <a:pt x="478" y="1277"/>
                    <a:pt x="653" y="1378"/>
                  </a:cubicBezTo>
                  <a:cubicBezTo>
                    <a:pt x="664" y="1383"/>
                    <a:pt x="676" y="1386"/>
                    <a:pt x="688" y="1386"/>
                  </a:cubicBezTo>
                  <a:cubicBezTo>
                    <a:pt x="722" y="1386"/>
                    <a:pt x="758" y="1365"/>
                    <a:pt x="768" y="1331"/>
                  </a:cubicBezTo>
                  <a:cubicBezTo>
                    <a:pt x="802" y="1135"/>
                    <a:pt x="680" y="953"/>
                    <a:pt x="599" y="778"/>
                  </a:cubicBezTo>
                  <a:cubicBezTo>
                    <a:pt x="491" y="542"/>
                    <a:pt x="383" y="306"/>
                    <a:pt x="269" y="70"/>
                  </a:cubicBezTo>
                  <a:cubicBezTo>
                    <a:pt x="248" y="21"/>
                    <a:pt x="211" y="1"/>
                    <a:pt x="17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4"/>
            <p:cNvSpPr/>
            <p:nvPr/>
          </p:nvSpPr>
          <p:spPr>
            <a:xfrm>
              <a:off x="2249650" y="3942700"/>
              <a:ext cx="20450" cy="37375"/>
            </a:xfrm>
            <a:custGeom>
              <a:avLst/>
              <a:gdLst/>
              <a:ahLst/>
              <a:cxnLst/>
              <a:rect l="l" t="t" r="r" b="b"/>
              <a:pathLst>
                <a:path w="818" h="1495" extrusionOk="0">
                  <a:moveTo>
                    <a:pt x="170" y="1"/>
                  </a:moveTo>
                  <a:cubicBezTo>
                    <a:pt x="89" y="1"/>
                    <a:pt x="1" y="96"/>
                    <a:pt x="42" y="198"/>
                  </a:cubicBezTo>
                  <a:cubicBezTo>
                    <a:pt x="143" y="427"/>
                    <a:pt x="245" y="649"/>
                    <a:pt x="339" y="879"/>
                  </a:cubicBezTo>
                  <a:cubicBezTo>
                    <a:pt x="427" y="1074"/>
                    <a:pt x="487" y="1317"/>
                    <a:pt x="642" y="1465"/>
                  </a:cubicBezTo>
                  <a:cubicBezTo>
                    <a:pt x="665" y="1485"/>
                    <a:pt x="691" y="1494"/>
                    <a:pt x="717" y="1494"/>
                  </a:cubicBezTo>
                  <a:cubicBezTo>
                    <a:pt x="769" y="1494"/>
                    <a:pt x="818" y="1457"/>
                    <a:pt x="818" y="1398"/>
                  </a:cubicBezTo>
                  <a:cubicBezTo>
                    <a:pt x="811" y="1182"/>
                    <a:pt x="683" y="980"/>
                    <a:pt x="595" y="784"/>
                  </a:cubicBezTo>
                  <a:cubicBezTo>
                    <a:pt x="487" y="548"/>
                    <a:pt x="373" y="305"/>
                    <a:pt x="265" y="69"/>
                  </a:cubicBezTo>
                  <a:cubicBezTo>
                    <a:pt x="244" y="21"/>
                    <a:pt x="208" y="1"/>
                    <a:pt x="17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4"/>
            <p:cNvSpPr/>
            <p:nvPr/>
          </p:nvSpPr>
          <p:spPr>
            <a:xfrm>
              <a:off x="2188825" y="4005675"/>
              <a:ext cx="25000" cy="36825"/>
            </a:xfrm>
            <a:custGeom>
              <a:avLst/>
              <a:gdLst/>
              <a:ahLst/>
              <a:cxnLst/>
              <a:rect l="l" t="t" r="r" b="b"/>
              <a:pathLst>
                <a:path w="1000" h="1473" extrusionOk="0">
                  <a:moveTo>
                    <a:pt x="186" y="1"/>
                  </a:moveTo>
                  <a:cubicBezTo>
                    <a:pt x="97" y="1"/>
                    <a:pt x="1" y="75"/>
                    <a:pt x="41" y="173"/>
                  </a:cubicBezTo>
                  <a:cubicBezTo>
                    <a:pt x="129" y="396"/>
                    <a:pt x="223" y="618"/>
                    <a:pt x="331" y="827"/>
                  </a:cubicBezTo>
                  <a:cubicBezTo>
                    <a:pt x="439" y="1030"/>
                    <a:pt x="540" y="1272"/>
                    <a:pt x="709" y="1434"/>
                  </a:cubicBezTo>
                  <a:cubicBezTo>
                    <a:pt x="739" y="1460"/>
                    <a:pt x="775" y="1472"/>
                    <a:pt x="812" y="1472"/>
                  </a:cubicBezTo>
                  <a:cubicBezTo>
                    <a:pt x="906" y="1472"/>
                    <a:pt x="999" y="1393"/>
                    <a:pt x="965" y="1286"/>
                  </a:cubicBezTo>
                  <a:cubicBezTo>
                    <a:pt x="904" y="1077"/>
                    <a:pt x="749" y="888"/>
                    <a:pt x="641" y="693"/>
                  </a:cubicBezTo>
                  <a:cubicBezTo>
                    <a:pt x="527" y="484"/>
                    <a:pt x="405" y="281"/>
                    <a:pt x="297" y="66"/>
                  </a:cubicBezTo>
                  <a:cubicBezTo>
                    <a:pt x="275" y="20"/>
                    <a:pt x="231" y="1"/>
                    <a:pt x="18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4"/>
            <p:cNvSpPr/>
            <p:nvPr/>
          </p:nvSpPr>
          <p:spPr>
            <a:xfrm>
              <a:off x="2183075" y="3935075"/>
              <a:ext cx="19775" cy="35075"/>
            </a:xfrm>
            <a:custGeom>
              <a:avLst/>
              <a:gdLst/>
              <a:ahLst/>
              <a:cxnLst/>
              <a:rect l="l" t="t" r="r" b="b"/>
              <a:pathLst>
                <a:path w="791" h="1403" extrusionOk="0">
                  <a:moveTo>
                    <a:pt x="137" y="0"/>
                  </a:moveTo>
                  <a:cubicBezTo>
                    <a:pt x="66" y="0"/>
                    <a:pt x="0" y="53"/>
                    <a:pt x="28" y="138"/>
                  </a:cubicBezTo>
                  <a:cubicBezTo>
                    <a:pt x="109" y="368"/>
                    <a:pt x="197" y="597"/>
                    <a:pt x="298" y="819"/>
                  </a:cubicBezTo>
                  <a:cubicBezTo>
                    <a:pt x="386" y="1022"/>
                    <a:pt x="453" y="1251"/>
                    <a:pt x="635" y="1386"/>
                  </a:cubicBezTo>
                  <a:cubicBezTo>
                    <a:pt x="650" y="1397"/>
                    <a:pt x="667" y="1402"/>
                    <a:pt x="684" y="1402"/>
                  </a:cubicBezTo>
                  <a:cubicBezTo>
                    <a:pt x="737" y="1402"/>
                    <a:pt x="790" y="1354"/>
                    <a:pt x="790" y="1298"/>
                  </a:cubicBezTo>
                  <a:cubicBezTo>
                    <a:pt x="784" y="1103"/>
                    <a:pt x="662" y="934"/>
                    <a:pt x="568" y="759"/>
                  </a:cubicBezTo>
                  <a:lnTo>
                    <a:pt x="575" y="759"/>
                  </a:lnTo>
                  <a:cubicBezTo>
                    <a:pt x="460" y="536"/>
                    <a:pt x="352" y="307"/>
                    <a:pt x="258" y="78"/>
                  </a:cubicBezTo>
                  <a:cubicBezTo>
                    <a:pt x="233" y="24"/>
                    <a:pt x="184" y="0"/>
                    <a:pt x="13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4"/>
            <p:cNvSpPr/>
            <p:nvPr/>
          </p:nvSpPr>
          <p:spPr>
            <a:xfrm>
              <a:off x="2089725" y="4015575"/>
              <a:ext cx="19050" cy="30825"/>
            </a:xfrm>
            <a:custGeom>
              <a:avLst/>
              <a:gdLst/>
              <a:ahLst/>
              <a:cxnLst/>
              <a:rect l="l" t="t" r="r" b="b"/>
              <a:pathLst>
                <a:path w="762" h="1233" extrusionOk="0">
                  <a:moveTo>
                    <a:pt x="207" y="0"/>
                  </a:moveTo>
                  <a:cubicBezTo>
                    <a:pt x="107" y="0"/>
                    <a:pt x="0" y="108"/>
                    <a:pt x="61" y="229"/>
                  </a:cubicBezTo>
                  <a:cubicBezTo>
                    <a:pt x="148" y="398"/>
                    <a:pt x="229" y="573"/>
                    <a:pt x="310" y="742"/>
                  </a:cubicBezTo>
                  <a:cubicBezTo>
                    <a:pt x="377" y="897"/>
                    <a:pt x="425" y="1099"/>
                    <a:pt x="560" y="1207"/>
                  </a:cubicBezTo>
                  <a:cubicBezTo>
                    <a:pt x="581" y="1223"/>
                    <a:pt x="612" y="1233"/>
                    <a:pt x="642" y="1233"/>
                  </a:cubicBezTo>
                  <a:cubicBezTo>
                    <a:pt x="685" y="1233"/>
                    <a:pt x="727" y="1212"/>
                    <a:pt x="735" y="1160"/>
                  </a:cubicBezTo>
                  <a:cubicBezTo>
                    <a:pt x="762" y="978"/>
                    <a:pt x="674" y="823"/>
                    <a:pt x="600" y="661"/>
                  </a:cubicBezTo>
                  <a:cubicBezTo>
                    <a:pt x="512" y="458"/>
                    <a:pt x="418" y="270"/>
                    <a:pt x="324" y="74"/>
                  </a:cubicBezTo>
                  <a:cubicBezTo>
                    <a:pt x="296" y="22"/>
                    <a:pt x="252" y="0"/>
                    <a:pt x="20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4"/>
            <p:cNvSpPr/>
            <p:nvPr/>
          </p:nvSpPr>
          <p:spPr>
            <a:xfrm>
              <a:off x="2112700" y="3964975"/>
              <a:ext cx="19400" cy="28150"/>
            </a:xfrm>
            <a:custGeom>
              <a:avLst/>
              <a:gdLst/>
              <a:ahLst/>
              <a:cxnLst/>
              <a:rect l="l" t="t" r="r" b="b"/>
              <a:pathLst>
                <a:path w="776" h="1126" extrusionOk="0">
                  <a:moveTo>
                    <a:pt x="138" y="0"/>
                  </a:moveTo>
                  <a:cubicBezTo>
                    <a:pt x="74" y="0"/>
                    <a:pt x="0" y="57"/>
                    <a:pt x="32" y="129"/>
                  </a:cubicBezTo>
                  <a:cubicBezTo>
                    <a:pt x="99" y="311"/>
                    <a:pt x="187" y="493"/>
                    <a:pt x="281" y="669"/>
                  </a:cubicBezTo>
                  <a:cubicBezTo>
                    <a:pt x="369" y="817"/>
                    <a:pt x="463" y="1026"/>
                    <a:pt x="618" y="1114"/>
                  </a:cubicBezTo>
                  <a:cubicBezTo>
                    <a:pt x="634" y="1122"/>
                    <a:pt x="649" y="1126"/>
                    <a:pt x="665" y="1126"/>
                  </a:cubicBezTo>
                  <a:cubicBezTo>
                    <a:pt x="724" y="1126"/>
                    <a:pt x="776" y="1070"/>
                    <a:pt x="760" y="1006"/>
                  </a:cubicBezTo>
                  <a:cubicBezTo>
                    <a:pt x="719" y="837"/>
                    <a:pt x="571" y="696"/>
                    <a:pt x="483" y="554"/>
                  </a:cubicBezTo>
                  <a:cubicBezTo>
                    <a:pt x="382" y="392"/>
                    <a:pt x="295" y="224"/>
                    <a:pt x="214" y="48"/>
                  </a:cubicBezTo>
                  <a:cubicBezTo>
                    <a:pt x="200" y="15"/>
                    <a:pt x="170" y="0"/>
                    <a:pt x="138"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7" name="Google Shape;1227;p24"/>
          <p:cNvGrpSpPr/>
          <p:nvPr/>
        </p:nvGrpSpPr>
        <p:grpSpPr>
          <a:xfrm rot="-652627">
            <a:off x="7573376" y="3471892"/>
            <a:ext cx="3145062" cy="1838166"/>
            <a:chOff x="4246750" y="3914450"/>
            <a:chExt cx="533900" cy="312050"/>
          </a:xfrm>
        </p:grpSpPr>
        <p:sp>
          <p:nvSpPr>
            <p:cNvPr id="1228" name="Google Shape;1228;p24"/>
            <p:cNvSpPr/>
            <p:nvPr/>
          </p:nvSpPr>
          <p:spPr>
            <a:xfrm>
              <a:off x="4246750" y="3914450"/>
              <a:ext cx="533900" cy="312050"/>
            </a:xfrm>
            <a:custGeom>
              <a:avLst/>
              <a:gdLst/>
              <a:ahLst/>
              <a:cxnLst/>
              <a:rect l="l" t="t" r="r" b="b"/>
              <a:pathLst>
                <a:path w="21356" h="12482" extrusionOk="0">
                  <a:moveTo>
                    <a:pt x="17428" y="0"/>
                  </a:moveTo>
                  <a:cubicBezTo>
                    <a:pt x="16612" y="0"/>
                    <a:pt x="15790" y="271"/>
                    <a:pt x="15145" y="775"/>
                  </a:cubicBezTo>
                  <a:cubicBezTo>
                    <a:pt x="14052" y="1629"/>
                    <a:pt x="13486" y="3070"/>
                    <a:pt x="13595" y="4457"/>
                  </a:cubicBezTo>
                  <a:lnTo>
                    <a:pt x="13595" y="4457"/>
                  </a:lnTo>
                  <a:cubicBezTo>
                    <a:pt x="13523" y="3903"/>
                    <a:pt x="12942" y="3528"/>
                    <a:pt x="12373" y="3528"/>
                  </a:cubicBezTo>
                  <a:cubicBezTo>
                    <a:pt x="12226" y="3528"/>
                    <a:pt x="12079" y="3553"/>
                    <a:pt x="11942" y="3607"/>
                  </a:cubicBezTo>
                  <a:cubicBezTo>
                    <a:pt x="11255" y="3883"/>
                    <a:pt x="10870" y="4658"/>
                    <a:pt x="10837" y="5393"/>
                  </a:cubicBezTo>
                  <a:cubicBezTo>
                    <a:pt x="10783" y="4645"/>
                    <a:pt x="10729" y="3883"/>
                    <a:pt x="10439" y="3189"/>
                  </a:cubicBezTo>
                  <a:cubicBezTo>
                    <a:pt x="10149" y="2501"/>
                    <a:pt x="9589" y="1874"/>
                    <a:pt x="8854" y="1712"/>
                  </a:cubicBezTo>
                  <a:cubicBezTo>
                    <a:pt x="8721" y="1682"/>
                    <a:pt x="8587" y="1669"/>
                    <a:pt x="8452" y="1669"/>
                  </a:cubicBezTo>
                  <a:cubicBezTo>
                    <a:pt x="7974" y="1669"/>
                    <a:pt x="7497" y="1842"/>
                    <a:pt x="7081" y="2089"/>
                  </a:cubicBezTo>
                  <a:cubicBezTo>
                    <a:pt x="5840" y="2824"/>
                    <a:pt x="5031" y="4234"/>
                    <a:pt x="5024" y="5670"/>
                  </a:cubicBezTo>
                  <a:cubicBezTo>
                    <a:pt x="4517" y="5379"/>
                    <a:pt x="3932" y="5232"/>
                    <a:pt x="3347" y="5232"/>
                  </a:cubicBezTo>
                  <a:cubicBezTo>
                    <a:pt x="2765" y="5232"/>
                    <a:pt x="2184" y="5377"/>
                    <a:pt x="1680" y="5670"/>
                  </a:cubicBezTo>
                  <a:cubicBezTo>
                    <a:pt x="668" y="6250"/>
                    <a:pt x="1" y="7396"/>
                    <a:pt x="1" y="8563"/>
                  </a:cubicBezTo>
                  <a:lnTo>
                    <a:pt x="19715" y="12273"/>
                  </a:lnTo>
                  <a:lnTo>
                    <a:pt x="19715" y="12273"/>
                  </a:lnTo>
                  <a:cubicBezTo>
                    <a:pt x="19662" y="12311"/>
                    <a:pt x="19649" y="12470"/>
                    <a:pt x="19751" y="12480"/>
                  </a:cubicBezTo>
                  <a:cubicBezTo>
                    <a:pt x="19756" y="12481"/>
                    <a:pt x="19762" y="12481"/>
                    <a:pt x="19767" y="12481"/>
                  </a:cubicBezTo>
                  <a:cubicBezTo>
                    <a:pt x="19886" y="12481"/>
                    <a:pt x="19969" y="12340"/>
                    <a:pt x="20020" y="12224"/>
                  </a:cubicBezTo>
                  <a:cubicBezTo>
                    <a:pt x="20924" y="10019"/>
                    <a:pt x="21356" y="7625"/>
                    <a:pt x="21275" y="5238"/>
                  </a:cubicBezTo>
                  <a:cubicBezTo>
                    <a:pt x="21207" y="3411"/>
                    <a:pt x="20695" y="1375"/>
                    <a:pt x="19124" y="444"/>
                  </a:cubicBezTo>
                  <a:cubicBezTo>
                    <a:pt x="18610" y="143"/>
                    <a:pt x="18021" y="0"/>
                    <a:pt x="17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4"/>
            <p:cNvSpPr/>
            <p:nvPr/>
          </p:nvSpPr>
          <p:spPr>
            <a:xfrm>
              <a:off x="4625550" y="4001525"/>
              <a:ext cx="7100" cy="27250"/>
            </a:xfrm>
            <a:custGeom>
              <a:avLst/>
              <a:gdLst/>
              <a:ahLst/>
              <a:cxnLst/>
              <a:rect l="l" t="t" r="r" b="b"/>
              <a:pathLst>
                <a:path w="284" h="1090" extrusionOk="0">
                  <a:moveTo>
                    <a:pt x="138" y="1"/>
                  </a:moveTo>
                  <a:cubicBezTo>
                    <a:pt x="89" y="1"/>
                    <a:pt x="41" y="33"/>
                    <a:pt x="41" y="97"/>
                  </a:cubicBezTo>
                  <a:cubicBezTo>
                    <a:pt x="34" y="285"/>
                    <a:pt x="27" y="481"/>
                    <a:pt x="27" y="670"/>
                  </a:cubicBezTo>
                  <a:cubicBezTo>
                    <a:pt x="20" y="818"/>
                    <a:pt x="0" y="946"/>
                    <a:pt x="88" y="1074"/>
                  </a:cubicBezTo>
                  <a:cubicBezTo>
                    <a:pt x="98" y="1084"/>
                    <a:pt x="118" y="1090"/>
                    <a:pt x="138" y="1090"/>
                  </a:cubicBezTo>
                  <a:cubicBezTo>
                    <a:pt x="159" y="1090"/>
                    <a:pt x="179" y="1084"/>
                    <a:pt x="189" y="1074"/>
                  </a:cubicBezTo>
                  <a:cubicBezTo>
                    <a:pt x="283" y="946"/>
                    <a:pt x="256" y="818"/>
                    <a:pt x="250" y="670"/>
                  </a:cubicBezTo>
                  <a:lnTo>
                    <a:pt x="236" y="97"/>
                  </a:lnTo>
                  <a:cubicBezTo>
                    <a:pt x="236" y="33"/>
                    <a:pt x="187" y="1"/>
                    <a:pt x="13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4"/>
            <p:cNvSpPr/>
            <p:nvPr/>
          </p:nvSpPr>
          <p:spPr>
            <a:xfrm>
              <a:off x="4686225" y="3976325"/>
              <a:ext cx="8275" cy="35400"/>
            </a:xfrm>
            <a:custGeom>
              <a:avLst/>
              <a:gdLst/>
              <a:ahLst/>
              <a:cxnLst/>
              <a:rect l="l" t="t" r="r" b="b"/>
              <a:pathLst>
                <a:path w="331" h="1416" extrusionOk="0">
                  <a:moveTo>
                    <a:pt x="191" y="1"/>
                  </a:moveTo>
                  <a:cubicBezTo>
                    <a:pt x="139" y="1"/>
                    <a:pt x="88" y="36"/>
                    <a:pt x="88" y="107"/>
                  </a:cubicBezTo>
                  <a:cubicBezTo>
                    <a:pt x="75" y="322"/>
                    <a:pt x="68" y="545"/>
                    <a:pt x="54" y="768"/>
                  </a:cubicBezTo>
                  <a:cubicBezTo>
                    <a:pt x="48" y="963"/>
                    <a:pt x="1" y="1165"/>
                    <a:pt x="68" y="1354"/>
                  </a:cubicBezTo>
                  <a:cubicBezTo>
                    <a:pt x="83" y="1393"/>
                    <a:pt x="121" y="1416"/>
                    <a:pt x="158" y="1416"/>
                  </a:cubicBezTo>
                  <a:cubicBezTo>
                    <a:pt x="185" y="1416"/>
                    <a:pt x="213" y="1403"/>
                    <a:pt x="230" y="1374"/>
                  </a:cubicBezTo>
                  <a:cubicBezTo>
                    <a:pt x="324" y="1199"/>
                    <a:pt x="311" y="1004"/>
                    <a:pt x="324" y="815"/>
                  </a:cubicBezTo>
                  <a:cubicBezTo>
                    <a:pt x="331" y="579"/>
                    <a:pt x="317" y="343"/>
                    <a:pt x="304" y="107"/>
                  </a:cubicBezTo>
                  <a:cubicBezTo>
                    <a:pt x="297" y="36"/>
                    <a:pt x="243" y="1"/>
                    <a:pt x="19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4"/>
            <p:cNvSpPr/>
            <p:nvPr/>
          </p:nvSpPr>
          <p:spPr>
            <a:xfrm>
              <a:off x="4461850" y="4009925"/>
              <a:ext cx="8300" cy="25250"/>
            </a:xfrm>
            <a:custGeom>
              <a:avLst/>
              <a:gdLst/>
              <a:ahLst/>
              <a:cxnLst/>
              <a:rect l="l" t="t" r="r" b="b"/>
              <a:pathLst>
                <a:path w="332" h="1010" extrusionOk="0">
                  <a:moveTo>
                    <a:pt x="169" y="0"/>
                  </a:moveTo>
                  <a:cubicBezTo>
                    <a:pt x="115" y="0"/>
                    <a:pt x="61" y="37"/>
                    <a:pt x="55" y="111"/>
                  </a:cubicBezTo>
                  <a:cubicBezTo>
                    <a:pt x="48" y="260"/>
                    <a:pt x="34" y="415"/>
                    <a:pt x="28" y="563"/>
                  </a:cubicBezTo>
                  <a:cubicBezTo>
                    <a:pt x="28" y="698"/>
                    <a:pt x="1" y="833"/>
                    <a:pt x="68" y="954"/>
                  </a:cubicBezTo>
                  <a:cubicBezTo>
                    <a:pt x="88" y="991"/>
                    <a:pt x="127" y="1010"/>
                    <a:pt x="166" y="1010"/>
                  </a:cubicBezTo>
                  <a:cubicBezTo>
                    <a:pt x="205" y="1010"/>
                    <a:pt x="243" y="991"/>
                    <a:pt x="264" y="954"/>
                  </a:cubicBezTo>
                  <a:cubicBezTo>
                    <a:pt x="331" y="833"/>
                    <a:pt x="311" y="698"/>
                    <a:pt x="304" y="563"/>
                  </a:cubicBezTo>
                  <a:cubicBezTo>
                    <a:pt x="304" y="415"/>
                    <a:pt x="291" y="260"/>
                    <a:pt x="284" y="111"/>
                  </a:cubicBezTo>
                  <a:cubicBezTo>
                    <a:pt x="277" y="37"/>
                    <a:pt x="223" y="0"/>
                    <a:pt x="16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4"/>
            <p:cNvSpPr/>
            <p:nvPr/>
          </p:nvSpPr>
          <p:spPr>
            <a:xfrm>
              <a:off x="4537725" y="4069175"/>
              <a:ext cx="9800" cy="26600"/>
            </a:xfrm>
            <a:custGeom>
              <a:avLst/>
              <a:gdLst/>
              <a:ahLst/>
              <a:cxnLst/>
              <a:rect l="l" t="t" r="r" b="b"/>
              <a:pathLst>
                <a:path w="392" h="1064" extrusionOk="0">
                  <a:moveTo>
                    <a:pt x="268" y="1"/>
                  </a:moveTo>
                  <a:cubicBezTo>
                    <a:pt x="222" y="1"/>
                    <a:pt x="173" y="28"/>
                    <a:pt x="155" y="74"/>
                  </a:cubicBezTo>
                  <a:cubicBezTo>
                    <a:pt x="94" y="229"/>
                    <a:pt x="88" y="398"/>
                    <a:pt x="67" y="560"/>
                  </a:cubicBezTo>
                  <a:cubicBezTo>
                    <a:pt x="54" y="715"/>
                    <a:pt x="0" y="877"/>
                    <a:pt x="81" y="1012"/>
                  </a:cubicBezTo>
                  <a:cubicBezTo>
                    <a:pt x="101" y="1043"/>
                    <a:pt x="140" y="1064"/>
                    <a:pt x="178" y="1064"/>
                  </a:cubicBezTo>
                  <a:cubicBezTo>
                    <a:pt x="204" y="1064"/>
                    <a:pt x="230" y="1054"/>
                    <a:pt x="250" y="1032"/>
                  </a:cubicBezTo>
                  <a:cubicBezTo>
                    <a:pt x="357" y="910"/>
                    <a:pt x="337" y="749"/>
                    <a:pt x="351" y="593"/>
                  </a:cubicBezTo>
                  <a:cubicBezTo>
                    <a:pt x="364" y="418"/>
                    <a:pt x="391" y="250"/>
                    <a:pt x="357" y="74"/>
                  </a:cubicBezTo>
                  <a:cubicBezTo>
                    <a:pt x="348" y="23"/>
                    <a:pt x="309" y="1"/>
                    <a:pt x="2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4"/>
            <p:cNvSpPr/>
            <p:nvPr/>
          </p:nvSpPr>
          <p:spPr>
            <a:xfrm>
              <a:off x="4612225" y="4105825"/>
              <a:ext cx="8275" cy="32050"/>
            </a:xfrm>
            <a:custGeom>
              <a:avLst/>
              <a:gdLst/>
              <a:ahLst/>
              <a:cxnLst/>
              <a:rect l="l" t="t" r="r" b="b"/>
              <a:pathLst>
                <a:path w="331" h="1282" extrusionOk="0">
                  <a:moveTo>
                    <a:pt x="204" y="1"/>
                  </a:moveTo>
                  <a:cubicBezTo>
                    <a:pt x="147" y="1"/>
                    <a:pt x="88" y="38"/>
                    <a:pt x="81" y="112"/>
                  </a:cubicBezTo>
                  <a:cubicBezTo>
                    <a:pt x="75" y="321"/>
                    <a:pt x="61" y="530"/>
                    <a:pt x="48" y="739"/>
                  </a:cubicBezTo>
                  <a:cubicBezTo>
                    <a:pt x="41" y="914"/>
                    <a:pt x="0" y="1083"/>
                    <a:pt x="81" y="1238"/>
                  </a:cubicBezTo>
                  <a:cubicBezTo>
                    <a:pt x="98" y="1267"/>
                    <a:pt x="127" y="1281"/>
                    <a:pt x="156" y="1281"/>
                  </a:cubicBezTo>
                  <a:cubicBezTo>
                    <a:pt x="187" y="1281"/>
                    <a:pt x="219" y="1266"/>
                    <a:pt x="236" y="1238"/>
                  </a:cubicBezTo>
                  <a:cubicBezTo>
                    <a:pt x="331" y="1090"/>
                    <a:pt x="304" y="908"/>
                    <a:pt x="304" y="739"/>
                  </a:cubicBezTo>
                  <a:cubicBezTo>
                    <a:pt x="311" y="530"/>
                    <a:pt x="311" y="321"/>
                    <a:pt x="317" y="112"/>
                  </a:cubicBezTo>
                  <a:cubicBezTo>
                    <a:pt x="317" y="38"/>
                    <a:pt x="262" y="1"/>
                    <a:pt x="204"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4"/>
            <p:cNvSpPr/>
            <p:nvPr/>
          </p:nvSpPr>
          <p:spPr>
            <a:xfrm>
              <a:off x="4671725" y="4110925"/>
              <a:ext cx="9300" cy="30500"/>
            </a:xfrm>
            <a:custGeom>
              <a:avLst/>
              <a:gdLst/>
              <a:ahLst/>
              <a:cxnLst/>
              <a:rect l="l" t="t" r="r" b="b"/>
              <a:pathLst>
                <a:path w="372" h="1220" extrusionOk="0">
                  <a:moveTo>
                    <a:pt x="199" y="1"/>
                  </a:moveTo>
                  <a:cubicBezTo>
                    <a:pt x="127" y="1"/>
                    <a:pt x="58" y="46"/>
                    <a:pt x="61" y="137"/>
                  </a:cubicBezTo>
                  <a:cubicBezTo>
                    <a:pt x="68" y="313"/>
                    <a:pt x="61" y="481"/>
                    <a:pt x="55" y="650"/>
                  </a:cubicBezTo>
                  <a:cubicBezTo>
                    <a:pt x="41" y="811"/>
                    <a:pt x="1" y="973"/>
                    <a:pt x="48" y="1128"/>
                  </a:cubicBezTo>
                  <a:cubicBezTo>
                    <a:pt x="67" y="1186"/>
                    <a:pt x="123" y="1219"/>
                    <a:pt x="178" y="1219"/>
                  </a:cubicBezTo>
                  <a:cubicBezTo>
                    <a:pt x="221" y="1219"/>
                    <a:pt x="264" y="1199"/>
                    <a:pt x="291" y="1155"/>
                  </a:cubicBezTo>
                  <a:cubicBezTo>
                    <a:pt x="371" y="1014"/>
                    <a:pt x="358" y="852"/>
                    <a:pt x="358" y="690"/>
                  </a:cubicBezTo>
                  <a:cubicBezTo>
                    <a:pt x="365" y="508"/>
                    <a:pt x="358" y="326"/>
                    <a:pt x="351" y="137"/>
                  </a:cubicBezTo>
                  <a:cubicBezTo>
                    <a:pt x="345" y="46"/>
                    <a:pt x="270" y="1"/>
                    <a:pt x="19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4"/>
            <p:cNvSpPr/>
            <p:nvPr/>
          </p:nvSpPr>
          <p:spPr>
            <a:xfrm>
              <a:off x="4464550" y="4088375"/>
              <a:ext cx="9125" cy="27175"/>
            </a:xfrm>
            <a:custGeom>
              <a:avLst/>
              <a:gdLst/>
              <a:ahLst/>
              <a:cxnLst/>
              <a:rect l="l" t="t" r="r" b="b"/>
              <a:pathLst>
                <a:path w="365" h="1087" extrusionOk="0">
                  <a:moveTo>
                    <a:pt x="168" y="1"/>
                  </a:moveTo>
                  <a:cubicBezTo>
                    <a:pt x="105" y="1"/>
                    <a:pt x="41" y="41"/>
                    <a:pt x="34" y="122"/>
                  </a:cubicBezTo>
                  <a:cubicBezTo>
                    <a:pt x="21" y="297"/>
                    <a:pt x="7" y="473"/>
                    <a:pt x="14" y="648"/>
                  </a:cubicBezTo>
                  <a:cubicBezTo>
                    <a:pt x="14" y="796"/>
                    <a:pt x="1" y="945"/>
                    <a:pt x="109" y="1053"/>
                  </a:cubicBezTo>
                  <a:cubicBezTo>
                    <a:pt x="132" y="1076"/>
                    <a:pt x="161" y="1086"/>
                    <a:pt x="190" y="1086"/>
                  </a:cubicBezTo>
                  <a:cubicBezTo>
                    <a:pt x="229" y="1086"/>
                    <a:pt x="267" y="1067"/>
                    <a:pt x="291" y="1032"/>
                  </a:cubicBezTo>
                  <a:cubicBezTo>
                    <a:pt x="365" y="904"/>
                    <a:pt x="318" y="763"/>
                    <a:pt x="304" y="614"/>
                  </a:cubicBezTo>
                  <a:cubicBezTo>
                    <a:pt x="291" y="453"/>
                    <a:pt x="284" y="284"/>
                    <a:pt x="291" y="122"/>
                  </a:cubicBezTo>
                  <a:cubicBezTo>
                    <a:pt x="291" y="41"/>
                    <a:pt x="230" y="1"/>
                    <a:pt x="168" y="1"/>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4"/>
            <p:cNvSpPr/>
            <p:nvPr/>
          </p:nvSpPr>
          <p:spPr>
            <a:xfrm>
              <a:off x="4318400" y="4070425"/>
              <a:ext cx="7600" cy="30150"/>
            </a:xfrm>
            <a:custGeom>
              <a:avLst/>
              <a:gdLst/>
              <a:ahLst/>
              <a:cxnLst/>
              <a:rect l="l" t="t" r="r" b="b"/>
              <a:pathLst>
                <a:path w="304" h="1206" extrusionOk="0">
                  <a:moveTo>
                    <a:pt x="94" y="0"/>
                  </a:moveTo>
                  <a:cubicBezTo>
                    <a:pt x="49" y="0"/>
                    <a:pt x="1" y="32"/>
                    <a:pt x="1" y="85"/>
                  </a:cubicBezTo>
                  <a:cubicBezTo>
                    <a:pt x="1" y="281"/>
                    <a:pt x="1" y="476"/>
                    <a:pt x="14" y="672"/>
                  </a:cubicBezTo>
                  <a:cubicBezTo>
                    <a:pt x="21" y="840"/>
                    <a:pt x="7" y="1002"/>
                    <a:pt x="75" y="1157"/>
                  </a:cubicBezTo>
                  <a:cubicBezTo>
                    <a:pt x="89" y="1191"/>
                    <a:pt x="121" y="1206"/>
                    <a:pt x="154" y="1206"/>
                  </a:cubicBezTo>
                  <a:cubicBezTo>
                    <a:pt x="201" y="1206"/>
                    <a:pt x="252" y="1177"/>
                    <a:pt x="264" y="1130"/>
                  </a:cubicBezTo>
                  <a:cubicBezTo>
                    <a:pt x="304" y="962"/>
                    <a:pt x="264" y="773"/>
                    <a:pt x="243" y="597"/>
                  </a:cubicBezTo>
                  <a:lnTo>
                    <a:pt x="243" y="591"/>
                  </a:lnTo>
                  <a:cubicBezTo>
                    <a:pt x="230" y="415"/>
                    <a:pt x="196" y="240"/>
                    <a:pt x="169" y="65"/>
                  </a:cubicBezTo>
                  <a:cubicBezTo>
                    <a:pt x="163" y="20"/>
                    <a:pt x="130" y="0"/>
                    <a:pt x="94"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4"/>
            <p:cNvSpPr/>
            <p:nvPr/>
          </p:nvSpPr>
          <p:spPr>
            <a:xfrm>
              <a:off x="4274275" y="4084325"/>
              <a:ext cx="10275" cy="28925"/>
            </a:xfrm>
            <a:custGeom>
              <a:avLst/>
              <a:gdLst/>
              <a:ahLst/>
              <a:cxnLst/>
              <a:rect l="l" t="t" r="r" b="b"/>
              <a:pathLst>
                <a:path w="411" h="1157" extrusionOk="0">
                  <a:moveTo>
                    <a:pt x="148" y="0"/>
                  </a:moveTo>
                  <a:cubicBezTo>
                    <a:pt x="78" y="0"/>
                    <a:pt x="0" y="60"/>
                    <a:pt x="12" y="149"/>
                  </a:cubicBezTo>
                  <a:cubicBezTo>
                    <a:pt x="46" y="325"/>
                    <a:pt x="73" y="493"/>
                    <a:pt x="100" y="662"/>
                  </a:cubicBezTo>
                  <a:cubicBezTo>
                    <a:pt x="127" y="817"/>
                    <a:pt x="141" y="972"/>
                    <a:pt x="221" y="1114"/>
                  </a:cubicBezTo>
                  <a:cubicBezTo>
                    <a:pt x="237" y="1142"/>
                    <a:pt x="270" y="1157"/>
                    <a:pt x="302" y="1157"/>
                  </a:cubicBezTo>
                  <a:cubicBezTo>
                    <a:pt x="340" y="1157"/>
                    <a:pt x="376" y="1137"/>
                    <a:pt x="383" y="1093"/>
                  </a:cubicBezTo>
                  <a:cubicBezTo>
                    <a:pt x="410" y="938"/>
                    <a:pt x="370" y="790"/>
                    <a:pt x="343" y="635"/>
                  </a:cubicBezTo>
                  <a:cubicBezTo>
                    <a:pt x="316" y="453"/>
                    <a:pt x="282" y="271"/>
                    <a:pt x="248" y="89"/>
                  </a:cubicBezTo>
                  <a:cubicBezTo>
                    <a:pt x="238" y="27"/>
                    <a:pt x="195" y="0"/>
                    <a:pt x="148"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8" name="Google Shape;1238;p24"/>
          <p:cNvSpPr/>
          <p:nvPr/>
        </p:nvSpPr>
        <p:spPr>
          <a:xfrm>
            <a:off x="-126" y="4358609"/>
            <a:ext cx="9144252" cy="801153"/>
          </a:xfrm>
          <a:custGeom>
            <a:avLst/>
            <a:gdLst/>
            <a:ahLst/>
            <a:cxnLst/>
            <a:rect l="l" t="t" r="r" b="b"/>
            <a:pathLst>
              <a:path w="99122" h="22807" extrusionOk="0">
                <a:moveTo>
                  <a:pt x="61118" y="0"/>
                </a:moveTo>
                <a:cubicBezTo>
                  <a:pt x="40645" y="0"/>
                  <a:pt x="20272" y="2138"/>
                  <a:pt x="1" y="6374"/>
                </a:cubicBezTo>
                <a:lnTo>
                  <a:pt x="1" y="22807"/>
                </a:lnTo>
                <a:lnTo>
                  <a:pt x="99121" y="22807"/>
                </a:lnTo>
                <a:lnTo>
                  <a:pt x="99121" y="2450"/>
                </a:lnTo>
                <a:cubicBezTo>
                  <a:pt x="86417" y="814"/>
                  <a:pt x="73749" y="0"/>
                  <a:pt x="61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9" name="Google Shape;1239;p24"/>
          <p:cNvGrpSpPr/>
          <p:nvPr/>
        </p:nvGrpSpPr>
        <p:grpSpPr>
          <a:xfrm>
            <a:off x="1089724" y="4551182"/>
            <a:ext cx="7191330" cy="494518"/>
            <a:chOff x="1089724" y="4551182"/>
            <a:chExt cx="7191330" cy="494518"/>
          </a:xfrm>
        </p:grpSpPr>
        <p:grpSp>
          <p:nvGrpSpPr>
            <p:cNvPr id="1240" name="Google Shape;1240;p24"/>
            <p:cNvGrpSpPr/>
            <p:nvPr/>
          </p:nvGrpSpPr>
          <p:grpSpPr>
            <a:xfrm>
              <a:off x="1089724" y="4903578"/>
              <a:ext cx="167162" cy="142122"/>
              <a:chOff x="1459849" y="4903578"/>
              <a:chExt cx="167162" cy="142122"/>
            </a:xfrm>
          </p:grpSpPr>
          <p:sp>
            <p:nvSpPr>
              <p:cNvPr id="1241" name="Google Shape;1241;p24"/>
              <p:cNvSpPr/>
              <p:nvPr/>
            </p:nvSpPr>
            <p:spPr>
              <a:xfrm>
                <a:off x="1459849" y="4957494"/>
                <a:ext cx="62105" cy="87841"/>
              </a:xfrm>
              <a:custGeom>
                <a:avLst/>
                <a:gdLst/>
                <a:ahLst/>
                <a:cxnLst/>
                <a:rect l="l" t="t" r="r" b="b"/>
                <a:pathLst>
                  <a:path w="976" h="1204" extrusionOk="0">
                    <a:moveTo>
                      <a:pt x="217" y="1"/>
                    </a:moveTo>
                    <a:cubicBezTo>
                      <a:pt x="106" y="1"/>
                      <a:pt x="1" y="114"/>
                      <a:pt x="75" y="239"/>
                    </a:cubicBezTo>
                    <a:cubicBezTo>
                      <a:pt x="237" y="536"/>
                      <a:pt x="392" y="833"/>
                      <a:pt x="568" y="1116"/>
                    </a:cubicBezTo>
                    <a:cubicBezTo>
                      <a:pt x="607" y="1178"/>
                      <a:pt x="664" y="1204"/>
                      <a:pt x="721" y="1204"/>
                    </a:cubicBezTo>
                    <a:cubicBezTo>
                      <a:pt x="849" y="1204"/>
                      <a:pt x="975" y="1072"/>
                      <a:pt x="891" y="927"/>
                    </a:cubicBezTo>
                    <a:cubicBezTo>
                      <a:pt x="723" y="637"/>
                      <a:pt x="534" y="361"/>
                      <a:pt x="352" y="78"/>
                    </a:cubicBezTo>
                    <a:cubicBezTo>
                      <a:pt x="316" y="23"/>
                      <a:pt x="266" y="1"/>
                      <a:pt x="21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4"/>
              <p:cNvSpPr/>
              <p:nvPr/>
            </p:nvSpPr>
            <p:spPr>
              <a:xfrm>
                <a:off x="1511073" y="4903578"/>
                <a:ext cx="49252" cy="113376"/>
              </a:xfrm>
              <a:custGeom>
                <a:avLst/>
                <a:gdLst/>
                <a:ahLst/>
                <a:cxnLst/>
                <a:rect l="l" t="t" r="r" b="b"/>
                <a:pathLst>
                  <a:path w="774" h="1554" extrusionOk="0">
                    <a:moveTo>
                      <a:pt x="166" y="1"/>
                    </a:moveTo>
                    <a:cubicBezTo>
                      <a:pt x="81" y="1"/>
                      <a:pt x="1" y="65"/>
                      <a:pt x="32" y="176"/>
                    </a:cubicBezTo>
                    <a:cubicBezTo>
                      <a:pt x="100" y="439"/>
                      <a:pt x="160" y="702"/>
                      <a:pt x="235" y="958"/>
                    </a:cubicBezTo>
                    <a:cubicBezTo>
                      <a:pt x="288" y="1174"/>
                      <a:pt x="302" y="1390"/>
                      <a:pt x="491" y="1531"/>
                    </a:cubicBezTo>
                    <a:cubicBezTo>
                      <a:pt x="510" y="1547"/>
                      <a:pt x="531" y="1554"/>
                      <a:pt x="551" y="1554"/>
                    </a:cubicBezTo>
                    <a:cubicBezTo>
                      <a:pt x="610" y="1554"/>
                      <a:pt x="668" y="1500"/>
                      <a:pt x="693" y="1450"/>
                    </a:cubicBezTo>
                    <a:cubicBezTo>
                      <a:pt x="774" y="1241"/>
                      <a:pt x="659" y="1012"/>
                      <a:pt x="592" y="810"/>
                    </a:cubicBezTo>
                    <a:cubicBezTo>
                      <a:pt x="511" y="574"/>
                      <a:pt x="410" y="338"/>
                      <a:pt x="315" y="102"/>
                    </a:cubicBezTo>
                    <a:cubicBezTo>
                      <a:pt x="288" y="32"/>
                      <a:pt x="225" y="1"/>
                      <a:pt x="16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4"/>
              <p:cNvSpPr/>
              <p:nvPr/>
            </p:nvSpPr>
            <p:spPr>
              <a:xfrm>
                <a:off x="1562869" y="4948739"/>
                <a:ext cx="64142" cy="96961"/>
              </a:xfrm>
              <a:custGeom>
                <a:avLst/>
                <a:gdLst/>
                <a:ahLst/>
                <a:cxnLst/>
                <a:rect l="l" t="t" r="r" b="b"/>
                <a:pathLst>
                  <a:path w="1008" h="1329" extrusionOk="0">
                    <a:moveTo>
                      <a:pt x="826" y="0"/>
                    </a:moveTo>
                    <a:cubicBezTo>
                      <a:pt x="796" y="0"/>
                      <a:pt x="765" y="11"/>
                      <a:pt x="735" y="36"/>
                    </a:cubicBezTo>
                    <a:lnTo>
                      <a:pt x="742" y="36"/>
                    </a:lnTo>
                    <a:cubicBezTo>
                      <a:pt x="533" y="204"/>
                      <a:pt x="351" y="400"/>
                      <a:pt x="236" y="643"/>
                    </a:cubicBezTo>
                    <a:cubicBezTo>
                      <a:pt x="162" y="804"/>
                      <a:pt x="0" y="1162"/>
                      <a:pt x="203" y="1297"/>
                    </a:cubicBezTo>
                    <a:cubicBezTo>
                      <a:pt x="239" y="1319"/>
                      <a:pt x="272" y="1329"/>
                      <a:pt x="301" y="1329"/>
                    </a:cubicBezTo>
                    <a:cubicBezTo>
                      <a:pt x="441" y="1329"/>
                      <a:pt x="506" y="1110"/>
                      <a:pt x="540" y="993"/>
                    </a:cubicBezTo>
                    <a:cubicBezTo>
                      <a:pt x="627" y="710"/>
                      <a:pt x="729" y="440"/>
                      <a:pt x="924" y="218"/>
                    </a:cubicBezTo>
                    <a:cubicBezTo>
                      <a:pt x="1007" y="119"/>
                      <a:pt x="926" y="0"/>
                      <a:pt x="826"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4" name="Google Shape;1244;p24"/>
            <p:cNvGrpSpPr/>
            <p:nvPr/>
          </p:nvGrpSpPr>
          <p:grpSpPr>
            <a:xfrm>
              <a:off x="2983514" y="4551182"/>
              <a:ext cx="167608" cy="105643"/>
              <a:chOff x="2313539" y="4811869"/>
              <a:chExt cx="167608" cy="105643"/>
            </a:xfrm>
          </p:grpSpPr>
          <p:sp>
            <p:nvSpPr>
              <p:cNvPr id="1245" name="Google Shape;1245;p24"/>
              <p:cNvSpPr/>
              <p:nvPr/>
            </p:nvSpPr>
            <p:spPr>
              <a:xfrm>
                <a:off x="2313539" y="4832006"/>
                <a:ext cx="62487" cy="84995"/>
              </a:xfrm>
              <a:custGeom>
                <a:avLst/>
                <a:gdLst/>
                <a:ahLst/>
                <a:cxnLst/>
                <a:rect l="l" t="t" r="r" b="b"/>
                <a:pathLst>
                  <a:path w="982" h="1165" extrusionOk="0">
                    <a:moveTo>
                      <a:pt x="265" y="0"/>
                    </a:moveTo>
                    <a:cubicBezTo>
                      <a:pt x="127" y="0"/>
                      <a:pt x="1" y="186"/>
                      <a:pt x="125" y="321"/>
                    </a:cubicBezTo>
                    <a:cubicBezTo>
                      <a:pt x="253" y="456"/>
                      <a:pt x="354" y="597"/>
                      <a:pt x="435" y="759"/>
                    </a:cubicBezTo>
                    <a:cubicBezTo>
                      <a:pt x="509" y="914"/>
                      <a:pt x="516" y="1096"/>
                      <a:pt x="691" y="1157"/>
                    </a:cubicBezTo>
                    <a:cubicBezTo>
                      <a:pt x="706" y="1163"/>
                      <a:pt x="721" y="1165"/>
                      <a:pt x="735" y="1165"/>
                    </a:cubicBezTo>
                    <a:cubicBezTo>
                      <a:pt x="789" y="1165"/>
                      <a:pt x="834" y="1127"/>
                      <a:pt x="867" y="1090"/>
                    </a:cubicBezTo>
                    <a:cubicBezTo>
                      <a:pt x="981" y="935"/>
                      <a:pt x="833" y="692"/>
                      <a:pt x="752" y="543"/>
                    </a:cubicBezTo>
                    <a:cubicBezTo>
                      <a:pt x="658" y="368"/>
                      <a:pt x="529" y="200"/>
                      <a:pt x="388" y="58"/>
                    </a:cubicBezTo>
                    <a:cubicBezTo>
                      <a:pt x="350" y="17"/>
                      <a:pt x="307" y="0"/>
                      <a:pt x="26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4"/>
              <p:cNvSpPr/>
              <p:nvPr/>
            </p:nvSpPr>
            <p:spPr>
              <a:xfrm>
                <a:off x="2392698" y="4811869"/>
                <a:ext cx="33089" cy="86965"/>
              </a:xfrm>
              <a:custGeom>
                <a:avLst/>
                <a:gdLst/>
                <a:ahLst/>
                <a:cxnLst/>
                <a:rect l="l" t="t" r="r" b="b"/>
                <a:pathLst>
                  <a:path w="520" h="1192" extrusionOk="0">
                    <a:moveTo>
                      <a:pt x="265" y="1"/>
                    </a:moveTo>
                    <a:cubicBezTo>
                      <a:pt x="211" y="1"/>
                      <a:pt x="160" y="26"/>
                      <a:pt x="135" y="84"/>
                    </a:cubicBezTo>
                    <a:cubicBezTo>
                      <a:pt x="20" y="334"/>
                      <a:pt x="0" y="712"/>
                      <a:pt x="14" y="988"/>
                    </a:cubicBezTo>
                    <a:cubicBezTo>
                      <a:pt x="14" y="1082"/>
                      <a:pt x="74" y="1157"/>
                      <a:pt x="162" y="1184"/>
                    </a:cubicBezTo>
                    <a:cubicBezTo>
                      <a:pt x="179" y="1189"/>
                      <a:pt x="195" y="1191"/>
                      <a:pt x="211" y="1191"/>
                    </a:cubicBezTo>
                    <a:cubicBezTo>
                      <a:pt x="232" y="1191"/>
                      <a:pt x="253" y="1187"/>
                      <a:pt x="277" y="1184"/>
                    </a:cubicBezTo>
                    <a:cubicBezTo>
                      <a:pt x="337" y="1170"/>
                      <a:pt x="405" y="1103"/>
                      <a:pt x="418" y="1042"/>
                    </a:cubicBezTo>
                    <a:cubicBezTo>
                      <a:pt x="472" y="766"/>
                      <a:pt x="519" y="388"/>
                      <a:pt x="445" y="118"/>
                    </a:cubicBezTo>
                    <a:lnTo>
                      <a:pt x="445" y="118"/>
                    </a:lnTo>
                    <a:lnTo>
                      <a:pt x="445" y="125"/>
                    </a:lnTo>
                    <a:cubicBezTo>
                      <a:pt x="422" y="50"/>
                      <a:pt x="340" y="1"/>
                      <a:pt x="265"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4"/>
              <p:cNvSpPr/>
              <p:nvPr/>
            </p:nvSpPr>
            <p:spPr>
              <a:xfrm>
                <a:off x="2428714" y="4856155"/>
                <a:ext cx="52433" cy="61357"/>
              </a:xfrm>
              <a:custGeom>
                <a:avLst/>
                <a:gdLst/>
                <a:ahLst/>
                <a:cxnLst/>
                <a:rect l="l" t="t" r="r" b="b"/>
                <a:pathLst>
                  <a:path w="824" h="841" extrusionOk="0">
                    <a:moveTo>
                      <a:pt x="627" y="0"/>
                    </a:moveTo>
                    <a:cubicBezTo>
                      <a:pt x="592" y="0"/>
                      <a:pt x="557" y="13"/>
                      <a:pt x="526" y="44"/>
                    </a:cubicBezTo>
                    <a:cubicBezTo>
                      <a:pt x="365" y="206"/>
                      <a:pt x="203" y="361"/>
                      <a:pt x="81" y="556"/>
                    </a:cubicBezTo>
                    <a:cubicBezTo>
                      <a:pt x="1" y="693"/>
                      <a:pt x="128" y="841"/>
                      <a:pt x="260" y="841"/>
                    </a:cubicBezTo>
                    <a:cubicBezTo>
                      <a:pt x="304" y="841"/>
                      <a:pt x="348" y="824"/>
                      <a:pt x="385" y="786"/>
                    </a:cubicBezTo>
                    <a:cubicBezTo>
                      <a:pt x="540" y="617"/>
                      <a:pt x="648" y="421"/>
                      <a:pt x="762" y="226"/>
                    </a:cubicBezTo>
                    <a:cubicBezTo>
                      <a:pt x="823" y="115"/>
                      <a:pt x="729" y="0"/>
                      <a:pt x="62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24"/>
            <p:cNvGrpSpPr/>
            <p:nvPr/>
          </p:nvGrpSpPr>
          <p:grpSpPr>
            <a:xfrm>
              <a:off x="6092743" y="4598729"/>
              <a:ext cx="194333" cy="110385"/>
              <a:chOff x="3169393" y="4715929"/>
              <a:chExt cx="194333" cy="110385"/>
            </a:xfrm>
          </p:grpSpPr>
          <p:sp>
            <p:nvSpPr>
              <p:cNvPr id="1249" name="Google Shape;1249;p24"/>
              <p:cNvSpPr/>
              <p:nvPr/>
            </p:nvSpPr>
            <p:spPr>
              <a:xfrm>
                <a:off x="3169393" y="4742048"/>
                <a:ext cx="70632" cy="84266"/>
              </a:xfrm>
              <a:custGeom>
                <a:avLst/>
                <a:gdLst/>
                <a:ahLst/>
                <a:cxnLst/>
                <a:rect l="l" t="t" r="r" b="b"/>
                <a:pathLst>
                  <a:path w="1110" h="1155" extrusionOk="0">
                    <a:moveTo>
                      <a:pt x="293" y="0"/>
                    </a:moveTo>
                    <a:cubicBezTo>
                      <a:pt x="141" y="0"/>
                      <a:pt x="0" y="213"/>
                      <a:pt x="134" y="367"/>
                    </a:cubicBezTo>
                    <a:lnTo>
                      <a:pt x="484" y="792"/>
                    </a:lnTo>
                    <a:cubicBezTo>
                      <a:pt x="592" y="920"/>
                      <a:pt x="693" y="1102"/>
                      <a:pt x="869" y="1149"/>
                    </a:cubicBezTo>
                    <a:cubicBezTo>
                      <a:pt x="882" y="1153"/>
                      <a:pt x="896" y="1155"/>
                      <a:pt x="910" y="1155"/>
                    </a:cubicBezTo>
                    <a:cubicBezTo>
                      <a:pt x="1004" y="1155"/>
                      <a:pt x="1110" y="1080"/>
                      <a:pt x="1098" y="974"/>
                    </a:cubicBezTo>
                    <a:cubicBezTo>
                      <a:pt x="1084" y="779"/>
                      <a:pt x="923" y="650"/>
                      <a:pt x="808" y="509"/>
                    </a:cubicBezTo>
                    <a:cubicBezTo>
                      <a:pt x="680" y="367"/>
                      <a:pt x="558" y="219"/>
                      <a:pt x="430" y="71"/>
                    </a:cubicBezTo>
                    <a:cubicBezTo>
                      <a:pt x="389" y="21"/>
                      <a:pt x="340" y="0"/>
                      <a:pt x="29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4"/>
              <p:cNvSpPr/>
              <p:nvPr/>
            </p:nvSpPr>
            <p:spPr>
              <a:xfrm>
                <a:off x="3260260" y="4715929"/>
                <a:ext cx="30480" cy="92291"/>
              </a:xfrm>
              <a:custGeom>
                <a:avLst/>
                <a:gdLst/>
                <a:ahLst/>
                <a:cxnLst/>
                <a:rect l="l" t="t" r="r" b="b"/>
                <a:pathLst>
                  <a:path w="479" h="1265" extrusionOk="0">
                    <a:moveTo>
                      <a:pt x="239" y="0"/>
                    </a:moveTo>
                    <a:cubicBezTo>
                      <a:pt x="138" y="0"/>
                      <a:pt x="37" y="64"/>
                      <a:pt x="34" y="193"/>
                    </a:cubicBezTo>
                    <a:cubicBezTo>
                      <a:pt x="34" y="395"/>
                      <a:pt x="34" y="597"/>
                      <a:pt x="34" y="799"/>
                    </a:cubicBezTo>
                    <a:cubicBezTo>
                      <a:pt x="27" y="975"/>
                      <a:pt x="0" y="1137"/>
                      <a:pt x="162" y="1244"/>
                    </a:cubicBezTo>
                    <a:cubicBezTo>
                      <a:pt x="182" y="1258"/>
                      <a:pt x="209" y="1265"/>
                      <a:pt x="237" y="1265"/>
                    </a:cubicBezTo>
                    <a:cubicBezTo>
                      <a:pt x="265" y="1265"/>
                      <a:pt x="294" y="1258"/>
                      <a:pt x="317" y="1244"/>
                    </a:cubicBezTo>
                    <a:cubicBezTo>
                      <a:pt x="479" y="1137"/>
                      <a:pt x="445" y="975"/>
                      <a:pt x="445" y="799"/>
                    </a:cubicBezTo>
                    <a:cubicBezTo>
                      <a:pt x="445" y="597"/>
                      <a:pt x="439" y="395"/>
                      <a:pt x="439" y="193"/>
                    </a:cubicBezTo>
                    <a:cubicBezTo>
                      <a:pt x="439" y="64"/>
                      <a:pt x="339" y="0"/>
                      <a:pt x="23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4"/>
              <p:cNvSpPr/>
              <p:nvPr/>
            </p:nvSpPr>
            <p:spPr>
              <a:xfrm>
                <a:off x="3304039" y="4748103"/>
                <a:ext cx="59687" cy="74781"/>
              </a:xfrm>
              <a:custGeom>
                <a:avLst/>
                <a:gdLst/>
                <a:ahLst/>
                <a:cxnLst/>
                <a:rect l="l" t="t" r="r" b="b"/>
                <a:pathLst>
                  <a:path w="938" h="1025" extrusionOk="0">
                    <a:moveTo>
                      <a:pt x="711" y="1"/>
                    </a:moveTo>
                    <a:cubicBezTo>
                      <a:pt x="655" y="1"/>
                      <a:pt x="599" y="23"/>
                      <a:pt x="553" y="62"/>
                    </a:cubicBezTo>
                    <a:cubicBezTo>
                      <a:pt x="337" y="230"/>
                      <a:pt x="121" y="466"/>
                      <a:pt x="34" y="729"/>
                    </a:cubicBezTo>
                    <a:cubicBezTo>
                      <a:pt x="0" y="837"/>
                      <a:pt x="67" y="965"/>
                      <a:pt x="169" y="1006"/>
                    </a:cubicBezTo>
                    <a:cubicBezTo>
                      <a:pt x="199" y="1018"/>
                      <a:pt x="230" y="1024"/>
                      <a:pt x="259" y="1024"/>
                    </a:cubicBezTo>
                    <a:cubicBezTo>
                      <a:pt x="338" y="1024"/>
                      <a:pt x="409" y="980"/>
                      <a:pt x="459" y="911"/>
                    </a:cubicBezTo>
                    <a:cubicBezTo>
                      <a:pt x="526" y="817"/>
                      <a:pt x="573" y="709"/>
                      <a:pt x="641" y="615"/>
                    </a:cubicBezTo>
                    <a:cubicBezTo>
                      <a:pt x="701" y="520"/>
                      <a:pt x="775" y="439"/>
                      <a:pt x="856" y="365"/>
                    </a:cubicBezTo>
                    <a:cubicBezTo>
                      <a:pt x="937" y="284"/>
                      <a:pt x="937" y="143"/>
                      <a:pt x="856" y="62"/>
                    </a:cubicBezTo>
                    <a:cubicBezTo>
                      <a:pt x="814" y="20"/>
                      <a:pt x="763" y="1"/>
                      <a:pt x="71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2" name="Google Shape;1252;p24"/>
            <p:cNvGrpSpPr/>
            <p:nvPr/>
          </p:nvGrpSpPr>
          <p:grpSpPr>
            <a:xfrm>
              <a:off x="4588907" y="4921417"/>
              <a:ext cx="166017" cy="106445"/>
              <a:chOff x="8105507" y="3916667"/>
              <a:chExt cx="166017" cy="106445"/>
            </a:xfrm>
          </p:grpSpPr>
          <p:sp>
            <p:nvSpPr>
              <p:cNvPr id="1253" name="Google Shape;1253;p24"/>
              <p:cNvSpPr/>
              <p:nvPr/>
            </p:nvSpPr>
            <p:spPr>
              <a:xfrm>
                <a:off x="8105507" y="3916667"/>
                <a:ext cx="65032" cy="96158"/>
              </a:xfrm>
              <a:custGeom>
                <a:avLst/>
                <a:gdLst/>
                <a:ahLst/>
                <a:cxnLst/>
                <a:rect l="l" t="t" r="r" b="b"/>
                <a:pathLst>
                  <a:path w="1022" h="1318" extrusionOk="0">
                    <a:moveTo>
                      <a:pt x="247" y="0"/>
                    </a:moveTo>
                    <a:cubicBezTo>
                      <a:pt x="94" y="0"/>
                      <a:pt x="1" y="232"/>
                      <a:pt x="159" y="345"/>
                    </a:cubicBezTo>
                    <a:cubicBezTo>
                      <a:pt x="301" y="446"/>
                      <a:pt x="408" y="595"/>
                      <a:pt x="469" y="756"/>
                    </a:cubicBezTo>
                    <a:cubicBezTo>
                      <a:pt x="523" y="912"/>
                      <a:pt x="489" y="1100"/>
                      <a:pt x="584" y="1228"/>
                    </a:cubicBezTo>
                    <a:cubicBezTo>
                      <a:pt x="621" y="1282"/>
                      <a:pt x="685" y="1318"/>
                      <a:pt x="747" y="1318"/>
                    </a:cubicBezTo>
                    <a:cubicBezTo>
                      <a:pt x="786" y="1318"/>
                      <a:pt x="825" y="1303"/>
                      <a:pt x="853" y="1269"/>
                    </a:cubicBezTo>
                    <a:cubicBezTo>
                      <a:pt x="1022" y="1073"/>
                      <a:pt x="928" y="783"/>
                      <a:pt x="833" y="574"/>
                    </a:cubicBezTo>
                    <a:cubicBezTo>
                      <a:pt x="725" y="345"/>
                      <a:pt x="550" y="163"/>
                      <a:pt x="341" y="28"/>
                    </a:cubicBezTo>
                    <a:cubicBezTo>
                      <a:pt x="308" y="9"/>
                      <a:pt x="277" y="0"/>
                      <a:pt x="24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4"/>
              <p:cNvSpPr/>
              <p:nvPr/>
            </p:nvSpPr>
            <p:spPr>
              <a:xfrm>
                <a:off x="8182502" y="3917834"/>
                <a:ext cx="30989" cy="89081"/>
              </a:xfrm>
              <a:custGeom>
                <a:avLst/>
                <a:gdLst/>
                <a:ahLst/>
                <a:cxnLst/>
                <a:rect l="l" t="t" r="r" b="b"/>
                <a:pathLst>
                  <a:path w="487" h="1221" extrusionOk="0">
                    <a:moveTo>
                      <a:pt x="244" y="0"/>
                    </a:moveTo>
                    <a:cubicBezTo>
                      <a:pt x="161" y="0"/>
                      <a:pt x="78" y="56"/>
                      <a:pt x="68" y="167"/>
                    </a:cubicBezTo>
                    <a:cubicBezTo>
                      <a:pt x="48" y="437"/>
                      <a:pt x="28" y="713"/>
                      <a:pt x="1" y="983"/>
                    </a:cubicBezTo>
                    <a:cubicBezTo>
                      <a:pt x="1" y="1057"/>
                      <a:pt x="55" y="1152"/>
                      <a:pt x="122" y="1185"/>
                    </a:cubicBezTo>
                    <a:cubicBezTo>
                      <a:pt x="169" y="1209"/>
                      <a:pt x="206" y="1221"/>
                      <a:pt x="244" y="1221"/>
                    </a:cubicBezTo>
                    <a:cubicBezTo>
                      <a:pt x="281" y="1221"/>
                      <a:pt x="318" y="1209"/>
                      <a:pt x="365" y="1185"/>
                    </a:cubicBezTo>
                    <a:cubicBezTo>
                      <a:pt x="432" y="1152"/>
                      <a:pt x="486" y="1057"/>
                      <a:pt x="486" y="983"/>
                    </a:cubicBezTo>
                    <a:lnTo>
                      <a:pt x="419" y="167"/>
                    </a:lnTo>
                    <a:cubicBezTo>
                      <a:pt x="409" y="56"/>
                      <a:pt x="326" y="0"/>
                      <a:pt x="24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4"/>
              <p:cNvSpPr/>
              <p:nvPr/>
            </p:nvSpPr>
            <p:spPr>
              <a:xfrm>
                <a:off x="8210182" y="3948404"/>
                <a:ext cx="61342" cy="74708"/>
              </a:xfrm>
              <a:custGeom>
                <a:avLst/>
                <a:gdLst/>
                <a:ahLst/>
                <a:cxnLst/>
                <a:rect l="l" t="t" r="r" b="b"/>
                <a:pathLst>
                  <a:path w="964" h="1024" extrusionOk="0">
                    <a:moveTo>
                      <a:pt x="681" y="0"/>
                    </a:moveTo>
                    <a:cubicBezTo>
                      <a:pt x="612" y="0"/>
                      <a:pt x="540" y="32"/>
                      <a:pt x="483" y="106"/>
                    </a:cubicBezTo>
                    <a:cubicBezTo>
                      <a:pt x="361" y="267"/>
                      <a:pt x="240" y="429"/>
                      <a:pt x="132" y="605"/>
                    </a:cubicBezTo>
                    <a:cubicBezTo>
                      <a:pt x="1" y="816"/>
                      <a:pt x="203" y="1024"/>
                      <a:pt x="397" y="1024"/>
                    </a:cubicBezTo>
                    <a:cubicBezTo>
                      <a:pt x="481" y="1024"/>
                      <a:pt x="564" y="984"/>
                      <a:pt x="618" y="888"/>
                    </a:cubicBezTo>
                    <a:cubicBezTo>
                      <a:pt x="719" y="713"/>
                      <a:pt x="800" y="530"/>
                      <a:pt x="881" y="342"/>
                    </a:cubicBezTo>
                    <a:cubicBezTo>
                      <a:pt x="964" y="152"/>
                      <a:pt x="831" y="0"/>
                      <a:pt x="681"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24"/>
            <p:cNvGrpSpPr/>
            <p:nvPr/>
          </p:nvGrpSpPr>
          <p:grpSpPr>
            <a:xfrm>
              <a:off x="8092447" y="4686452"/>
              <a:ext cx="188606" cy="117097"/>
              <a:chOff x="6912722" y="4491852"/>
              <a:chExt cx="188606" cy="117097"/>
            </a:xfrm>
          </p:grpSpPr>
          <p:sp>
            <p:nvSpPr>
              <p:cNvPr id="1257" name="Google Shape;1257;p24"/>
              <p:cNvSpPr/>
              <p:nvPr/>
            </p:nvSpPr>
            <p:spPr>
              <a:xfrm>
                <a:off x="6912722" y="4491852"/>
                <a:ext cx="60387" cy="88060"/>
              </a:xfrm>
              <a:custGeom>
                <a:avLst/>
                <a:gdLst/>
                <a:ahLst/>
                <a:cxnLst/>
                <a:rect l="l" t="t" r="r" b="b"/>
                <a:pathLst>
                  <a:path w="949" h="1207" extrusionOk="0">
                    <a:moveTo>
                      <a:pt x="319" y="1"/>
                    </a:moveTo>
                    <a:cubicBezTo>
                      <a:pt x="150" y="1"/>
                      <a:pt x="1" y="234"/>
                      <a:pt x="144" y="409"/>
                    </a:cubicBezTo>
                    <a:cubicBezTo>
                      <a:pt x="299" y="598"/>
                      <a:pt x="374" y="807"/>
                      <a:pt x="455" y="1036"/>
                    </a:cubicBezTo>
                    <a:cubicBezTo>
                      <a:pt x="495" y="1154"/>
                      <a:pt x="585" y="1206"/>
                      <a:pt x="676" y="1206"/>
                    </a:cubicBezTo>
                    <a:cubicBezTo>
                      <a:pt x="811" y="1206"/>
                      <a:pt x="948" y="1090"/>
                      <a:pt x="920" y="908"/>
                    </a:cubicBezTo>
                    <a:cubicBezTo>
                      <a:pt x="866" y="604"/>
                      <a:pt x="677" y="308"/>
                      <a:pt x="475" y="78"/>
                    </a:cubicBezTo>
                    <a:cubicBezTo>
                      <a:pt x="427" y="24"/>
                      <a:pt x="372" y="1"/>
                      <a:pt x="31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4"/>
              <p:cNvSpPr/>
              <p:nvPr/>
            </p:nvSpPr>
            <p:spPr>
              <a:xfrm>
                <a:off x="6980872" y="4500461"/>
                <a:ext cx="58224" cy="82734"/>
              </a:xfrm>
              <a:custGeom>
                <a:avLst/>
                <a:gdLst/>
                <a:ahLst/>
                <a:cxnLst/>
                <a:rect l="l" t="t" r="r" b="b"/>
                <a:pathLst>
                  <a:path w="915" h="1134" extrusionOk="0">
                    <a:moveTo>
                      <a:pt x="622" y="1"/>
                    </a:moveTo>
                    <a:cubicBezTo>
                      <a:pt x="563" y="1"/>
                      <a:pt x="504" y="28"/>
                      <a:pt x="469" y="88"/>
                    </a:cubicBezTo>
                    <a:cubicBezTo>
                      <a:pt x="408" y="196"/>
                      <a:pt x="388" y="318"/>
                      <a:pt x="328" y="419"/>
                    </a:cubicBezTo>
                    <a:cubicBezTo>
                      <a:pt x="267" y="527"/>
                      <a:pt x="206" y="641"/>
                      <a:pt x="132" y="736"/>
                    </a:cubicBezTo>
                    <a:cubicBezTo>
                      <a:pt x="0" y="913"/>
                      <a:pt x="193" y="1133"/>
                      <a:pt x="377" y="1133"/>
                    </a:cubicBezTo>
                    <a:cubicBezTo>
                      <a:pt x="437" y="1133"/>
                      <a:pt x="497" y="1109"/>
                      <a:pt x="543" y="1053"/>
                    </a:cubicBezTo>
                    <a:cubicBezTo>
                      <a:pt x="732" y="817"/>
                      <a:pt x="914" y="453"/>
                      <a:pt x="813" y="136"/>
                    </a:cubicBezTo>
                    <a:cubicBezTo>
                      <a:pt x="786" y="50"/>
                      <a:pt x="703" y="1"/>
                      <a:pt x="622"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4"/>
              <p:cNvSpPr/>
              <p:nvPr/>
            </p:nvSpPr>
            <p:spPr>
              <a:xfrm>
                <a:off x="7032351" y="4533876"/>
                <a:ext cx="68978" cy="75073"/>
              </a:xfrm>
              <a:custGeom>
                <a:avLst/>
                <a:gdLst/>
                <a:ahLst/>
                <a:cxnLst/>
                <a:rect l="l" t="t" r="r" b="b"/>
                <a:pathLst>
                  <a:path w="1084" h="1029" extrusionOk="0">
                    <a:moveTo>
                      <a:pt x="743" y="0"/>
                    </a:moveTo>
                    <a:cubicBezTo>
                      <a:pt x="687" y="0"/>
                      <a:pt x="630" y="21"/>
                      <a:pt x="584" y="69"/>
                    </a:cubicBezTo>
                    <a:cubicBezTo>
                      <a:pt x="395" y="271"/>
                      <a:pt x="173" y="467"/>
                      <a:pt x="65" y="730"/>
                    </a:cubicBezTo>
                    <a:cubicBezTo>
                      <a:pt x="0" y="886"/>
                      <a:pt x="155" y="1029"/>
                      <a:pt x="305" y="1029"/>
                    </a:cubicBezTo>
                    <a:cubicBezTo>
                      <a:pt x="343" y="1029"/>
                      <a:pt x="381" y="1020"/>
                      <a:pt x="415" y="999"/>
                    </a:cubicBezTo>
                    <a:cubicBezTo>
                      <a:pt x="651" y="851"/>
                      <a:pt x="800" y="581"/>
                      <a:pt x="962" y="359"/>
                    </a:cubicBezTo>
                    <a:cubicBezTo>
                      <a:pt x="1084" y="191"/>
                      <a:pt x="914" y="0"/>
                      <a:pt x="74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60" name="Google Shape;1260;p24"/>
          <p:cNvSpPr/>
          <p:nvPr/>
        </p:nvSpPr>
        <p:spPr>
          <a:xfrm rot="-62621">
            <a:off x="-1718734" y="387149"/>
            <a:ext cx="2629861" cy="796696"/>
          </a:xfrm>
          <a:custGeom>
            <a:avLst/>
            <a:gdLst/>
            <a:ahLst/>
            <a:cxnLst/>
            <a:rect l="l" t="t" r="r" b="b"/>
            <a:pathLst>
              <a:path w="15888" h="4813" extrusionOk="0">
                <a:moveTo>
                  <a:pt x="3940" y="0"/>
                </a:moveTo>
                <a:cubicBezTo>
                  <a:pt x="3636" y="0"/>
                  <a:pt x="3329" y="32"/>
                  <a:pt x="3022" y="99"/>
                </a:cubicBezTo>
                <a:cubicBezTo>
                  <a:pt x="2226" y="274"/>
                  <a:pt x="1552" y="706"/>
                  <a:pt x="1046" y="1299"/>
                </a:cubicBezTo>
                <a:cubicBezTo>
                  <a:pt x="588" y="1832"/>
                  <a:pt x="264" y="2493"/>
                  <a:pt x="116" y="3194"/>
                </a:cubicBezTo>
                <a:cubicBezTo>
                  <a:pt x="8" y="3740"/>
                  <a:pt x="1" y="4219"/>
                  <a:pt x="28" y="4583"/>
                </a:cubicBezTo>
                <a:lnTo>
                  <a:pt x="15098" y="4812"/>
                </a:lnTo>
                <a:cubicBezTo>
                  <a:pt x="15098" y="4812"/>
                  <a:pt x="15887" y="4812"/>
                  <a:pt x="14026" y="2634"/>
                </a:cubicBezTo>
                <a:cubicBezTo>
                  <a:pt x="13361" y="1856"/>
                  <a:pt x="12747" y="1606"/>
                  <a:pt x="12232" y="1606"/>
                </a:cubicBezTo>
                <a:cubicBezTo>
                  <a:pt x="11311" y="1606"/>
                  <a:pt x="10709" y="2405"/>
                  <a:pt x="10709" y="2405"/>
                </a:cubicBezTo>
                <a:cubicBezTo>
                  <a:pt x="10263" y="1674"/>
                  <a:pt x="9780" y="1440"/>
                  <a:pt x="9345" y="1440"/>
                </a:cubicBezTo>
                <a:cubicBezTo>
                  <a:pt x="8576" y="1440"/>
                  <a:pt x="7958" y="2169"/>
                  <a:pt x="7958" y="2169"/>
                </a:cubicBezTo>
                <a:cubicBezTo>
                  <a:pt x="7823" y="1994"/>
                  <a:pt x="7688" y="1818"/>
                  <a:pt x="7539" y="1656"/>
                </a:cubicBezTo>
                <a:cubicBezTo>
                  <a:pt x="6603" y="637"/>
                  <a:pt x="5301" y="0"/>
                  <a:pt x="3940"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4"/>
          <p:cNvSpPr/>
          <p:nvPr/>
        </p:nvSpPr>
        <p:spPr>
          <a:xfrm>
            <a:off x="8896647" y="224229"/>
            <a:ext cx="2509032" cy="759293"/>
          </a:xfrm>
          <a:custGeom>
            <a:avLst/>
            <a:gdLst/>
            <a:ahLst/>
            <a:cxnLst/>
            <a:rect l="l" t="t" r="r" b="b"/>
            <a:pathLst>
              <a:path w="8882" h="2688" extrusionOk="0">
                <a:moveTo>
                  <a:pt x="6667" y="0"/>
                </a:moveTo>
                <a:cubicBezTo>
                  <a:pt x="5911" y="0"/>
                  <a:pt x="5188" y="357"/>
                  <a:pt x="4667" y="928"/>
                </a:cubicBezTo>
                <a:cubicBezTo>
                  <a:pt x="4579" y="1015"/>
                  <a:pt x="4505" y="1110"/>
                  <a:pt x="4431" y="1211"/>
                </a:cubicBezTo>
                <a:cubicBezTo>
                  <a:pt x="4431" y="1211"/>
                  <a:pt x="4084" y="803"/>
                  <a:pt x="3653" y="803"/>
                </a:cubicBezTo>
                <a:cubicBezTo>
                  <a:pt x="3411" y="803"/>
                  <a:pt x="3142" y="933"/>
                  <a:pt x="2894" y="1339"/>
                </a:cubicBezTo>
                <a:cubicBezTo>
                  <a:pt x="2894" y="1339"/>
                  <a:pt x="2556" y="894"/>
                  <a:pt x="2043" y="894"/>
                </a:cubicBezTo>
                <a:cubicBezTo>
                  <a:pt x="1755" y="894"/>
                  <a:pt x="1410" y="1035"/>
                  <a:pt x="1039" y="1474"/>
                </a:cubicBezTo>
                <a:cubicBezTo>
                  <a:pt x="1" y="2687"/>
                  <a:pt x="439" y="2687"/>
                  <a:pt x="439" y="2687"/>
                </a:cubicBezTo>
                <a:lnTo>
                  <a:pt x="8861" y="2559"/>
                </a:lnTo>
                <a:cubicBezTo>
                  <a:pt x="8881" y="2357"/>
                  <a:pt x="8874" y="2087"/>
                  <a:pt x="8814" y="1784"/>
                </a:cubicBezTo>
                <a:cubicBezTo>
                  <a:pt x="8733" y="1393"/>
                  <a:pt x="8551" y="1022"/>
                  <a:pt x="8295" y="725"/>
                </a:cubicBezTo>
                <a:cubicBezTo>
                  <a:pt x="8011" y="395"/>
                  <a:pt x="7634" y="152"/>
                  <a:pt x="7189" y="58"/>
                </a:cubicBezTo>
                <a:cubicBezTo>
                  <a:pt x="7014" y="19"/>
                  <a:pt x="6840" y="0"/>
                  <a:pt x="6667"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262"/>
        <p:cNvGrpSpPr/>
        <p:nvPr/>
      </p:nvGrpSpPr>
      <p:grpSpPr>
        <a:xfrm>
          <a:off x="0" y="0"/>
          <a:ext cx="0" cy="0"/>
          <a:chOff x="0" y="0"/>
          <a:chExt cx="0" cy="0"/>
        </a:xfrm>
      </p:grpSpPr>
      <p:sp>
        <p:nvSpPr>
          <p:cNvPr id="1263" name="Google Shape;1263;p25"/>
          <p:cNvSpPr/>
          <p:nvPr/>
        </p:nvSpPr>
        <p:spPr>
          <a:xfrm>
            <a:off x="-3412" y="3915176"/>
            <a:ext cx="9150778" cy="904052"/>
          </a:xfrm>
          <a:custGeom>
            <a:avLst/>
            <a:gdLst/>
            <a:ahLst/>
            <a:cxnLst/>
            <a:rect l="l" t="t" r="r" b="b"/>
            <a:pathLst>
              <a:path w="284960" h="62640" extrusionOk="0">
                <a:moveTo>
                  <a:pt x="28810" y="1"/>
                </a:moveTo>
                <a:cubicBezTo>
                  <a:pt x="27913" y="1"/>
                  <a:pt x="27012" y="28"/>
                  <a:pt x="26110" y="85"/>
                </a:cubicBezTo>
                <a:cubicBezTo>
                  <a:pt x="15502" y="754"/>
                  <a:pt x="4681" y="6985"/>
                  <a:pt x="0" y="16043"/>
                </a:cubicBezTo>
                <a:lnTo>
                  <a:pt x="0" y="62639"/>
                </a:lnTo>
                <a:cubicBezTo>
                  <a:pt x="39125" y="55163"/>
                  <a:pt x="87712" y="49080"/>
                  <a:pt x="143535" y="49080"/>
                </a:cubicBezTo>
                <a:cubicBezTo>
                  <a:pt x="144221" y="49080"/>
                  <a:pt x="144908" y="49081"/>
                  <a:pt x="145595" y="49083"/>
                </a:cubicBezTo>
                <a:cubicBezTo>
                  <a:pt x="199517" y="49235"/>
                  <a:pt x="246631" y="55101"/>
                  <a:pt x="284960" y="62305"/>
                </a:cubicBezTo>
                <a:lnTo>
                  <a:pt x="284960" y="19113"/>
                </a:lnTo>
                <a:cubicBezTo>
                  <a:pt x="278715" y="20017"/>
                  <a:pt x="272444" y="20512"/>
                  <a:pt x="266170" y="20512"/>
                </a:cubicBezTo>
                <a:cubicBezTo>
                  <a:pt x="260839" y="20512"/>
                  <a:pt x="255507" y="20154"/>
                  <a:pt x="250187" y="19386"/>
                </a:cubicBezTo>
                <a:cubicBezTo>
                  <a:pt x="226936" y="15985"/>
                  <a:pt x="204335" y="4871"/>
                  <a:pt x="181288" y="4871"/>
                </a:cubicBezTo>
                <a:cubicBezTo>
                  <a:pt x="177972" y="4871"/>
                  <a:pt x="174647" y="5101"/>
                  <a:pt x="171310" y="5617"/>
                </a:cubicBezTo>
                <a:cubicBezTo>
                  <a:pt x="148984" y="9080"/>
                  <a:pt x="129266" y="25087"/>
                  <a:pt x="106775" y="25087"/>
                </a:cubicBezTo>
                <a:cubicBezTo>
                  <a:pt x="106362" y="25087"/>
                  <a:pt x="105948" y="25081"/>
                  <a:pt x="105534" y="25070"/>
                </a:cubicBezTo>
                <a:cubicBezTo>
                  <a:pt x="91521" y="24736"/>
                  <a:pt x="78573" y="17988"/>
                  <a:pt x="66019" y="11666"/>
                </a:cubicBezTo>
                <a:cubicBezTo>
                  <a:pt x="54305" y="5780"/>
                  <a:pt x="41819" y="1"/>
                  <a:pt x="28810" y="1"/>
                </a:cubicBezTo>
                <a:close/>
              </a:path>
            </a:pathLst>
          </a:cu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4" name="Google Shape;1264;p25"/>
          <p:cNvGrpSpPr/>
          <p:nvPr/>
        </p:nvGrpSpPr>
        <p:grpSpPr>
          <a:xfrm rot="335759">
            <a:off x="-2134601" y="3916942"/>
            <a:ext cx="2982673" cy="1583720"/>
            <a:chOff x="2051275" y="3803825"/>
            <a:chExt cx="548050" cy="291000"/>
          </a:xfrm>
        </p:grpSpPr>
        <p:sp>
          <p:nvSpPr>
            <p:cNvPr id="1265" name="Google Shape;1265;p25"/>
            <p:cNvSpPr/>
            <p:nvPr/>
          </p:nvSpPr>
          <p:spPr>
            <a:xfrm>
              <a:off x="2051275" y="3803825"/>
              <a:ext cx="548050" cy="291000"/>
            </a:xfrm>
            <a:custGeom>
              <a:avLst/>
              <a:gdLst/>
              <a:ahLst/>
              <a:cxnLst/>
              <a:rect l="l" t="t" r="r" b="b"/>
              <a:pathLst>
                <a:path w="21922" h="11640" extrusionOk="0">
                  <a:moveTo>
                    <a:pt x="8946" y="1"/>
                  </a:moveTo>
                  <a:cubicBezTo>
                    <a:pt x="8236" y="1"/>
                    <a:pt x="7532" y="269"/>
                    <a:pt x="7087" y="824"/>
                  </a:cubicBezTo>
                  <a:cubicBezTo>
                    <a:pt x="6393" y="1687"/>
                    <a:pt x="6487" y="2934"/>
                    <a:pt x="6615" y="4040"/>
                  </a:cubicBezTo>
                  <a:cubicBezTo>
                    <a:pt x="6358" y="3842"/>
                    <a:pt x="6038" y="3744"/>
                    <a:pt x="5716" y="3744"/>
                  </a:cubicBezTo>
                  <a:cubicBezTo>
                    <a:pt x="5371" y="3744"/>
                    <a:pt x="5026" y="3857"/>
                    <a:pt x="4761" y="4080"/>
                  </a:cubicBezTo>
                  <a:cubicBezTo>
                    <a:pt x="4242" y="4519"/>
                    <a:pt x="4080" y="5328"/>
                    <a:pt x="4377" y="5935"/>
                  </a:cubicBezTo>
                  <a:cubicBezTo>
                    <a:pt x="3811" y="5669"/>
                    <a:pt x="3187" y="5535"/>
                    <a:pt x="2563" y="5535"/>
                  </a:cubicBezTo>
                  <a:cubicBezTo>
                    <a:pt x="2362" y="5535"/>
                    <a:pt x="2161" y="5549"/>
                    <a:pt x="1963" y="5577"/>
                  </a:cubicBezTo>
                  <a:cubicBezTo>
                    <a:pt x="1632" y="5624"/>
                    <a:pt x="1288" y="5719"/>
                    <a:pt x="1032" y="5941"/>
                  </a:cubicBezTo>
                  <a:cubicBezTo>
                    <a:pt x="762" y="6177"/>
                    <a:pt x="621" y="6541"/>
                    <a:pt x="513" y="6892"/>
                  </a:cubicBezTo>
                  <a:cubicBezTo>
                    <a:pt x="48" y="8423"/>
                    <a:pt x="0" y="10081"/>
                    <a:pt x="378" y="11639"/>
                  </a:cubicBezTo>
                  <a:lnTo>
                    <a:pt x="21922" y="8834"/>
                  </a:lnTo>
                  <a:cubicBezTo>
                    <a:pt x="21827" y="7276"/>
                    <a:pt x="21173" y="3231"/>
                    <a:pt x="20357" y="1916"/>
                  </a:cubicBezTo>
                  <a:cubicBezTo>
                    <a:pt x="19932" y="1228"/>
                    <a:pt x="19386" y="574"/>
                    <a:pt x="18645" y="277"/>
                  </a:cubicBezTo>
                  <a:cubicBezTo>
                    <a:pt x="18417" y="188"/>
                    <a:pt x="18168" y="143"/>
                    <a:pt x="17920" y="143"/>
                  </a:cubicBezTo>
                  <a:cubicBezTo>
                    <a:pt x="17359" y="143"/>
                    <a:pt x="16804" y="374"/>
                    <a:pt x="16514" y="850"/>
                  </a:cubicBezTo>
                  <a:cubicBezTo>
                    <a:pt x="16163" y="1417"/>
                    <a:pt x="16264" y="2145"/>
                    <a:pt x="16379" y="2799"/>
                  </a:cubicBezTo>
                  <a:cubicBezTo>
                    <a:pt x="16069" y="2199"/>
                    <a:pt x="15691" y="1619"/>
                    <a:pt x="15158" y="1208"/>
                  </a:cubicBezTo>
                  <a:cubicBezTo>
                    <a:pt x="14761" y="897"/>
                    <a:pt x="14259" y="698"/>
                    <a:pt x="13761" y="698"/>
                  </a:cubicBezTo>
                  <a:cubicBezTo>
                    <a:pt x="13601" y="698"/>
                    <a:pt x="13440" y="718"/>
                    <a:pt x="13284" y="763"/>
                  </a:cubicBezTo>
                  <a:cubicBezTo>
                    <a:pt x="12637" y="945"/>
                    <a:pt x="12111" y="1585"/>
                    <a:pt x="12171" y="2260"/>
                  </a:cubicBezTo>
                  <a:cubicBezTo>
                    <a:pt x="11645" y="1356"/>
                    <a:pt x="10897" y="534"/>
                    <a:pt x="9926" y="176"/>
                  </a:cubicBezTo>
                  <a:cubicBezTo>
                    <a:pt x="9616" y="60"/>
                    <a:pt x="9280" y="1"/>
                    <a:pt x="8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5"/>
            <p:cNvSpPr/>
            <p:nvPr/>
          </p:nvSpPr>
          <p:spPr>
            <a:xfrm>
              <a:off x="2498075" y="3839450"/>
              <a:ext cx="15950" cy="36075"/>
            </a:xfrm>
            <a:custGeom>
              <a:avLst/>
              <a:gdLst/>
              <a:ahLst/>
              <a:cxnLst/>
              <a:rect l="l" t="t" r="r" b="b"/>
              <a:pathLst>
                <a:path w="638" h="1443" extrusionOk="0">
                  <a:moveTo>
                    <a:pt x="123" y="1"/>
                  </a:moveTo>
                  <a:cubicBezTo>
                    <a:pt x="62" y="1"/>
                    <a:pt x="0" y="42"/>
                    <a:pt x="4" y="120"/>
                  </a:cubicBezTo>
                  <a:cubicBezTo>
                    <a:pt x="17" y="376"/>
                    <a:pt x="71" y="626"/>
                    <a:pt x="152" y="868"/>
                  </a:cubicBezTo>
                  <a:cubicBezTo>
                    <a:pt x="220" y="1077"/>
                    <a:pt x="287" y="1307"/>
                    <a:pt x="476" y="1428"/>
                  </a:cubicBezTo>
                  <a:cubicBezTo>
                    <a:pt x="492" y="1438"/>
                    <a:pt x="508" y="1442"/>
                    <a:pt x="524" y="1442"/>
                  </a:cubicBezTo>
                  <a:cubicBezTo>
                    <a:pt x="575" y="1442"/>
                    <a:pt x="619" y="1399"/>
                    <a:pt x="624" y="1347"/>
                  </a:cubicBezTo>
                  <a:cubicBezTo>
                    <a:pt x="638" y="1131"/>
                    <a:pt x="503" y="943"/>
                    <a:pt x="429" y="747"/>
                  </a:cubicBezTo>
                  <a:cubicBezTo>
                    <a:pt x="348" y="531"/>
                    <a:pt x="301" y="309"/>
                    <a:pt x="240" y="86"/>
                  </a:cubicBezTo>
                  <a:cubicBezTo>
                    <a:pt x="225" y="29"/>
                    <a:pt x="174" y="1"/>
                    <a:pt x="12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5"/>
            <p:cNvSpPr/>
            <p:nvPr/>
          </p:nvSpPr>
          <p:spPr>
            <a:xfrm>
              <a:off x="2481600" y="3922000"/>
              <a:ext cx="13550" cy="27400"/>
            </a:xfrm>
            <a:custGeom>
              <a:avLst/>
              <a:gdLst/>
              <a:ahLst/>
              <a:cxnLst/>
              <a:rect l="l" t="t" r="r" b="b"/>
              <a:pathLst>
                <a:path w="542" h="1096" extrusionOk="0">
                  <a:moveTo>
                    <a:pt x="140" y="1"/>
                  </a:moveTo>
                  <a:cubicBezTo>
                    <a:pt x="70" y="1"/>
                    <a:pt x="1" y="57"/>
                    <a:pt x="29" y="142"/>
                  </a:cubicBezTo>
                  <a:cubicBezTo>
                    <a:pt x="76" y="311"/>
                    <a:pt x="130" y="486"/>
                    <a:pt x="184" y="655"/>
                  </a:cubicBezTo>
                  <a:cubicBezTo>
                    <a:pt x="225" y="796"/>
                    <a:pt x="245" y="972"/>
                    <a:pt x="359" y="1073"/>
                  </a:cubicBezTo>
                  <a:cubicBezTo>
                    <a:pt x="377" y="1088"/>
                    <a:pt x="400" y="1095"/>
                    <a:pt x="422" y="1095"/>
                  </a:cubicBezTo>
                  <a:cubicBezTo>
                    <a:pt x="459" y="1095"/>
                    <a:pt x="495" y="1074"/>
                    <a:pt x="508" y="1032"/>
                  </a:cubicBezTo>
                  <a:cubicBezTo>
                    <a:pt x="541" y="884"/>
                    <a:pt x="461" y="736"/>
                    <a:pt x="413" y="587"/>
                  </a:cubicBezTo>
                  <a:lnTo>
                    <a:pt x="420" y="587"/>
                  </a:lnTo>
                  <a:cubicBezTo>
                    <a:pt x="359" y="419"/>
                    <a:pt x="305" y="250"/>
                    <a:pt x="252" y="82"/>
                  </a:cubicBezTo>
                  <a:cubicBezTo>
                    <a:pt x="233" y="25"/>
                    <a:pt x="186" y="1"/>
                    <a:pt x="14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5"/>
            <p:cNvSpPr/>
            <p:nvPr/>
          </p:nvSpPr>
          <p:spPr>
            <a:xfrm>
              <a:off x="2534675" y="3941450"/>
              <a:ext cx="15775" cy="26550"/>
            </a:xfrm>
            <a:custGeom>
              <a:avLst/>
              <a:gdLst/>
              <a:ahLst/>
              <a:cxnLst/>
              <a:rect l="l" t="t" r="r" b="b"/>
              <a:pathLst>
                <a:path w="631" h="1062" extrusionOk="0">
                  <a:moveTo>
                    <a:pt x="176" y="1"/>
                  </a:moveTo>
                  <a:cubicBezTo>
                    <a:pt x="87" y="1"/>
                    <a:pt x="1" y="71"/>
                    <a:pt x="37" y="180"/>
                  </a:cubicBezTo>
                  <a:cubicBezTo>
                    <a:pt x="97" y="376"/>
                    <a:pt x="165" y="571"/>
                    <a:pt x="226" y="767"/>
                  </a:cubicBezTo>
                  <a:cubicBezTo>
                    <a:pt x="257" y="866"/>
                    <a:pt x="305" y="1062"/>
                    <a:pt x="443" y="1062"/>
                  </a:cubicBezTo>
                  <a:cubicBezTo>
                    <a:pt x="455" y="1062"/>
                    <a:pt x="468" y="1060"/>
                    <a:pt x="482" y="1057"/>
                  </a:cubicBezTo>
                  <a:cubicBezTo>
                    <a:pt x="630" y="1009"/>
                    <a:pt x="576" y="814"/>
                    <a:pt x="536" y="713"/>
                  </a:cubicBezTo>
                  <a:lnTo>
                    <a:pt x="320" y="106"/>
                  </a:lnTo>
                  <a:cubicBezTo>
                    <a:pt x="296" y="33"/>
                    <a:pt x="235" y="1"/>
                    <a:pt x="17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5"/>
            <p:cNvSpPr/>
            <p:nvPr/>
          </p:nvSpPr>
          <p:spPr>
            <a:xfrm>
              <a:off x="2432375" y="3945475"/>
              <a:ext cx="18050" cy="42700"/>
            </a:xfrm>
            <a:custGeom>
              <a:avLst/>
              <a:gdLst/>
              <a:ahLst/>
              <a:cxnLst/>
              <a:rect l="l" t="t" r="r" b="b"/>
              <a:pathLst>
                <a:path w="722" h="1708" extrusionOk="0">
                  <a:moveTo>
                    <a:pt x="128" y="1"/>
                  </a:moveTo>
                  <a:cubicBezTo>
                    <a:pt x="67" y="1"/>
                    <a:pt x="1" y="56"/>
                    <a:pt x="9" y="134"/>
                  </a:cubicBezTo>
                  <a:cubicBezTo>
                    <a:pt x="76" y="612"/>
                    <a:pt x="150" y="1246"/>
                    <a:pt x="447" y="1644"/>
                  </a:cubicBezTo>
                  <a:cubicBezTo>
                    <a:pt x="480" y="1688"/>
                    <a:pt x="523" y="1708"/>
                    <a:pt x="566" y="1708"/>
                  </a:cubicBezTo>
                  <a:cubicBezTo>
                    <a:pt x="646" y="1708"/>
                    <a:pt x="721" y="1638"/>
                    <a:pt x="703" y="1536"/>
                  </a:cubicBezTo>
                  <a:cubicBezTo>
                    <a:pt x="656" y="1287"/>
                    <a:pt x="528" y="1051"/>
                    <a:pt x="440" y="815"/>
                  </a:cubicBezTo>
                  <a:cubicBezTo>
                    <a:pt x="360" y="572"/>
                    <a:pt x="279" y="329"/>
                    <a:pt x="218" y="80"/>
                  </a:cubicBezTo>
                  <a:cubicBezTo>
                    <a:pt x="205" y="24"/>
                    <a:pt x="167" y="1"/>
                    <a:pt x="12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5"/>
            <p:cNvSpPr/>
            <p:nvPr/>
          </p:nvSpPr>
          <p:spPr>
            <a:xfrm>
              <a:off x="2261350" y="3853350"/>
              <a:ext cx="20050" cy="34650"/>
            </a:xfrm>
            <a:custGeom>
              <a:avLst/>
              <a:gdLst/>
              <a:ahLst/>
              <a:cxnLst/>
              <a:rect l="l" t="t" r="r" b="b"/>
              <a:pathLst>
                <a:path w="802" h="1386" extrusionOk="0">
                  <a:moveTo>
                    <a:pt x="173" y="1"/>
                  </a:moveTo>
                  <a:cubicBezTo>
                    <a:pt x="90" y="1"/>
                    <a:pt x="0" y="96"/>
                    <a:pt x="46" y="198"/>
                  </a:cubicBezTo>
                  <a:lnTo>
                    <a:pt x="343" y="872"/>
                  </a:lnTo>
                  <a:cubicBezTo>
                    <a:pt x="424" y="1054"/>
                    <a:pt x="478" y="1277"/>
                    <a:pt x="653" y="1378"/>
                  </a:cubicBezTo>
                  <a:cubicBezTo>
                    <a:pt x="664" y="1383"/>
                    <a:pt x="676" y="1386"/>
                    <a:pt x="688" y="1386"/>
                  </a:cubicBezTo>
                  <a:cubicBezTo>
                    <a:pt x="722" y="1386"/>
                    <a:pt x="758" y="1365"/>
                    <a:pt x="768" y="1331"/>
                  </a:cubicBezTo>
                  <a:cubicBezTo>
                    <a:pt x="802" y="1135"/>
                    <a:pt x="680" y="953"/>
                    <a:pt x="599" y="778"/>
                  </a:cubicBezTo>
                  <a:cubicBezTo>
                    <a:pt x="491" y="542"/>
                    <a:pt x="383" y="306"/>
                    <a:pt x="269" y="70"/>
                  </a:cubicBezTo>
                  <a:cubicBezTo>
                    <a:pt x="248" y="21"/>
                    <a:pt x="211" y="1"/>
                    <a:pt x="17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5"/>
            <p:cNvSpPr/>
            <p:nvPr/>
          </p:nvSpPr>
          <p:spPr>
            <a:xfrm>
              <a:off x="2249650" y="3942700"/>
              <a:ext cx="20450" cy="37375"/>
            </a:xfrm>
            <a:custGeom>
              <a:avLst/>
              <a:gdLst/>
              <a:ahLst/>
              <a:cxnLst/>
              <a:rect l="l" t="t" r="r" b="b"/>
              <a:pathLst>
                <a:path w="818" h="1495" extrusionOk="0">
                  <a:moveTo>
                    <a:pt x="170" y="1"/>
                  </a:moveTo>
                  <a:cubicBezTo>
                    <a:pt x="89" y="1"/>
                    <a:pt x="1" y="96"/>
                    <a:pt x="42" y="198"/>
                  </a:cubicBezTo>
                  <a:cubicBezTo>
                    <a:pt x="143" y="427"/>
                    <a:pt x="245" y="649"/>
                    <a:pt x="339" y="879"/>
                  </a:cubicBezTo>
                  <a:cubicBezTo>
                    <a:pt x="427" y="1074"/>
                    <a:pt x="487" y="1317"/>
                    <a:pt x="642" y="1465"/>
                  </a:cubicBezTo>
                  <a:cubicBezTo>
                    <a:pt x="665" y="1485"/>
                    <a:pt x="691" y="1494"/>
                    <a:pt x="717" y="1494"/>
                  </a:cubicBezTo>
                  <a:cubicBezTo>
                    <a:pt x="769" y="1494"/>
                    <a:pt x="818" y="1457"/>
                    <a:pt x="818" y="1398"/>
                  </a:cubicBezTo>
                  <a:cubicBezTo>
                    <a:pt x="811" y="1182"/>
                    <a:pt x="683" y="980"/>
                    <a:pt x="595" y="784"/>
                  </a:cubicBezTo>
                  <a:cubicBezTo>
                    <a:pt x="487" y="548"/>
                    <a:pt x="373" y="305"/>
                    <a:pt x="265" y="69"/>
                  </a:cubicBezTo>
                  <a:cubicBezTo>
                    <a:pt x="244" y="21"/>
                    <a:pt x="208" y="1"/>
                    <a:pt x="17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5"/>
            <p:cNvSpPr/>
            <p:nvPr/>
          </p:nvSpPr>
          <p:spPr>
            <a:xfrm>
              <a:off x="2188825" y="4005675"/>
              <a:ext cx="25000" cy="36825"/>
            </a:xfrm>
            <a:custGeom>
              <a:avLst/>
              <a:gdLst/>
              <a:ahLst/>
              <a:cxnLst/>
              <a:rect l="l" t="t" r="r" b="b"/>
              <a:pathLst>
                <a:path w="1000" h="1473" extrusionOk="0">
                  <a:moveTo>
                    <a:pt x="186" y="1"/>
                  </a:moveTo>
                  <a:cubicBezTo>
                    <a:pt x="97" y="1"/>
                    <a:pt x="1" y="75"/>
                    <a:pt x="41" y="173"/>
                  </a:cubicBezTo>
                  <a:cubicBezTo>
                    <a:pt x="129" y="396"/>
                    <a:pt x="223" y="618"/>
                    <a:pt x="331" y="827"/>
                  </a:cubicBezTo>
                  <a:cubicBezTo>
                    <a:pt x="439" y="1030"/>
                    <a:pt x="540" y="1272"/>
                    <a:pt x="709" y="1434"/>
                  </a:cubicBezTo>
                  <a:cubicBezTo>
                    <a:pt x="739" y="1460"/>
                    <a:pt x="775" y="1472"/>
                    <a:pt x="812" y="1472"/>
                  </a:cubicBezTo>
                  <a:cubicBezTo>
                    <a:pt x="906" y="1472"/>
                    <a:pt x="999" y="1393"/>
                    <a:pt x="965" y="1286"/>
                  </a:cubicBezTo>
                  <a:cubicBezTo>
                    <a:pt x="904" y="1077"/>
                    <a:pt x="749" y="888"/>
                    <a:pt x="641" y="693"/>
                  </a:cubicBezTo>
                  <a:cubicBezTo>
                    <a:pt x="527" y="484"/>
                    <a:pt x="405" y="281"/>
                    <a:pt x="297" y="66"/>
                  </a:cubicBezTo>
                  <a:cubicBezTo>
                    <a:pt x="275" y="20"/>
                    <a:pt x="231" y="1"/>
                    <a:pt x="18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5"/>
            <p:cNvSpPr/>
            <p:nvPr/>
          </p:nvSpPr>
          <p:spPr>
            <a:xfrm>
              <a:off x="2183075" y="3935075"/>
              <a:ext cx="19775" cy="35075"/>
            </a:xfrm>
            <a:custGeom>
              <a:avLst/>
              <a:gdLst/>
              <a:ahLst/>
              <a:cxnLst/>
              <a:rect l="l" t="t" r="r" b="b"/>
              <a:pathLst>
                <a:path w="791" h="1403" extrusionOk="0">
                  <a:moveTo>
                    <a:pt x="137" y="0"/>
                  </a:moveTo>
                  <a:cubicBezTo>
                    <a:pt x="66" y="0"/>
                    <a:pt x="0" y="53"/>
                    <a:pt x="28" y="138"/>
                  </a:cubicBezTo>
                  <a:cubicBezTo>
                    <a:pt x="109" y="368"/>
                    <a:pt x="197" y="597"/>
                    <a:pt x="298" y="819"/>
                  </a:cubicBezTo>
                  <a:cubicBezTo>
                    <a:pt x="386" y="1022"/>
                    <a:pt x="453" y="1251"/>
                    <a:pt x="635" y="1386"/>
                  </a:cubicBezTo>
                  <a:cubicBezTo>
                    <a:pt x="650" y="1397"/>
                    <a:pt x="667" y="1402"/>
                    <a:pt x="684" y="1402"/>
                  </a:cubicBezTo>
                  <a:cubicBezTo>
                    <a:pt x="737" y="1402"/>
                    <a:pt x="790" y="1354"/>
                    <a:pt x="790" y="1298"/>
                  </a:cubicBezTo>
                  <a:cubicBezTo>
                    <a:pt x="784" y="1103"/>
                    <a:pt x="662" y="934"/>
                    <a:pt x="568" y="759"/>
                  </a:cubicBezTo>
                  <a:lnTo>
                    <a:pt x="575" y="759"/>
                  </a:lnTo>
                  <a:cubicBezTo>
                    <a:pt x="460" y="536"/>
                    <a:pt x="352" y="307"/>
                    <a:pt x="258" y="78"/>
                  </a:cubicBezTo>
                  <a:cubicBezTo>
                    <a:pt x="233" y="24"/>
                    <a:pt x="184" y="0"/>
                    <a:pt x="13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5"/>
            <p:cNvSpPr/>
            <p:nvPr/>
          </p:nvSpPr>
          <p:spPr>
            <a:xfrm>
              <a:off x="2089725" y="4015575"/>
              <a:ext cx="19050" cy="30825"/>
            </a:xfrm>
            <a:custGeom>
              <a:avLst/>
              <a:gdLst/>
              <a:ahLst/>
              <a:cxnLst/>
              <a:rect l="l" t="t" r="r" b="b"/>
              <a:pathLst>
                <a:path w="762" h="1233" extrusionOk="0">
                  <a:moveTo>
                    <a:pt x="207" y="0"/>
                  </a:moveTo>
                  <a:cubicBezTo>
                    <a:pt x="107" y="0"/>
                    <a:pt x="0" y="108"/>
                    <a:pt x="61" y="229"/>
                  </a:cubicBezTo>
                  <a:cubicBezTo>
                    <a:pt x="148" y="398"/>
                    <a:pt x="229" y="573"/>
                    <a:pt x="310" y="742"/>
                  </a:cubicBezTo>
                  <a:cubicBezTo>
                    <a:pt x="377" y="897"/>
                    <a:pt x="425" y="1099"/>
                    <a:pt x="560" y="1207"/>
                  </a:cubicBezTo>
                  <a:cubicBezTo>
                    <a:pt x="581" y="1223"/>
                    <a:pt x="612" y="1233"/>
                    <a:pt x="642" y="1233"/>
                  </a:cubicBezTo>
                  <a:cubicBezTo>
                    <a:pt x="685" y="1233"/>
                    <a:pt x="727" y="1212"/>
                    <a:pt x="735" y="1160"/>
                  </a:cubicBezTo>
                  <a:cubicBezTo>
                    <a:pt x="762" y="978"/>
                    <a:pt x="674" y="823"/>
                    <a:pt x="600" y="661"/>
                  </a:cubicBezTo>
                  <a:cubicBezTo>
                    <a:pt x="512" y="458"/>
                    <a:pt x="418" y="270"/>
                    <a:pt x="324" y="74"/>
                  </a:cubicBezTo>
                  <a:cubicBezTo>
                    <a:pt x="296" y="22"/>
                    <a:pt x="252" y="0"/>
                    <a:pt x="20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5"/>
            <p:cNvSpPr/>
            <p:nvPr/>
          </p:nvSpPr>
          <p:spPr>
            <a:xfrm>
              <a:off x="2112700" y="3964975"/>
              <a:ext cx="19400" cy="28150"/>
            </a:xfrm>
            <a:custGeom>
              <a:avLst/>
              <a:gdLst/>
              <a:ahLst/>
              <a:cxnLst/>
              <a:rect l="l" t="t" r="r" b="b"/>
              <a:pathLst>
                <a:path w="776" h="1126" extrusionOk="0">
                  <a:moveTo>
                    <a:pt x="138" y="0"/>
                  </a:moveTo>
                  <a:cubicBezTo>
                    <a:pt x="74" y="0"/>
                    <a:pt x="0" y="57"/>
                    <a:pt x="32" y="129"/>
                  </a:cubicBezTo>
                  <a:cubicBezTo>
                    <a:pt x="99" y="311"/>
                    <a:pt x="187" y="493"/>
                    <a:pt x="281" y="669"/>
                  </a:cubicBezTo>
                  <a:cubicBezTo>
                    <a:pt x="369" y="817"/>
                    <a:pt x="463" y="1026"/>
                    <a:pt x="618" y="1114"/>
                  </a:cubicBezTo>
                  <a:cubicBezTo>
                    <a:pt x="634" y="1122"/>
                    <a:pt x="649" y="1126"/>
                    <a:pt x="665" y="1126"/>
                  </a:cubicBezTo>
                  <a:cubicBezTo>
                    <a:pt x="724" y="1126"/>
                    <a:pt x="776" y="1070"/>
                    <a:pt x="760" y="1006"/>
                  </a:cubicBezTo>
                  <a:cubicBezTo>
                    <a:pt x="719" y="837"/>
                    <a:pt x="571" y="696"/>
                    <a:pt x="483" y="554"/>
                  </a:cubicBezTo>
                  <a:cubicBezTo>
                    <a:pt x="382" y="392"/>
                    <a:pt x="295" y="224"/>
                    <a:pt x="214" y="48"/>
                  </a:cubicBezTo>
                  <a:cubicBezTo>
                    <a:pt x="200" y="15"/>
                    <a:pt x="170" y="0"/>
                    <a:pt x="138"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 name="Google Shape;1276;p25"/>
          <p:cNvGrpSpPr/>
          <p:nvPr/>
        </p:nvGrpSpPr>
        <p:grpSpPr>
          <a:xfrm rot="-652627">
            <a:off x="7729426" y="3684917"/>
            <a:ext cx="3145062" cy="1838166"/>
            <a:chOff x="4246750" y="3914450"/>
            <a:chExt cx="533900" cy="312050"/>
          </a:xfrm>
        </p:grpSpPr>
        <p:sp>
          <p:nvSpPr>
            <p:cNvPr id="1277" name="Google Shape;1277;p25"/>
            <p:cNvSpPr/>
            <p:nvPr/>
          </p:nvSpPr>
          <p:spPr>
            <a:xfrm>
              <a:off x="4246750" y="3914450"/>
              <a:ext cx="533900" cy="312050"/>
            </a:xfrm>
            <a:custGeom>
              <a:avLst/>
              <a:gdLst/>
              <a:ahLst/>
              <a:cxnLst/>
              <a:rect l="l" t="t" r="r" b="b"/>
              <a:pathLst>
                <a:path w="21356" h="12482" extrusionOk="0">
                  <a:moveTo>
                    <a:pt x="17428" y="0"/>
                  </a:moveTo>
                  <a:cubicBezTo>
                    <a:pt x="16612" y="0"/>
                    <a:pt x="15790" y="271"/>
                    <a:pt x="15145" y="775"/>
                  </a:cubicBezTo>
                  <a:cubicBezTo>
                    <a:pt x="14052" y="1629"/>
                    <a:pt x="13486" y="3070"/>
                    <a:pt x="13595" y="4457"/>
                  </a:cubicBezTo>
                  <a:lnTo>
                    <a:pt x="13595" y="4457"/>
                  </a:lnTo>
                  <a:cubicBezTo>
                    <a:pt x="13523" y="3903"/>
                    <a:pt x="12942" y="3528"/>
                    <a:pt x="12373" y="3528"/>
                  </a:cubicBezTo>
                  <a:cubicBezTo>
                    <a:pt x="12226" y="3528"/>
                    <a:pt x="12079" y="3553"/>
                    <a:pt x="11942" y="3607"/>
                  </a:cubicBezTo>
                  <a:cubicBezTo>
                    <a:pt x="11255" y="3883"/>
                    <a:pt x="10870" y="4658"/>
                    <a:pt x="10837" y="5393"/>
                  </a:cubicBezTo>
                  <a:cubicBezTo>
                    <a:pt x="10783" y="4645"/>
                    <a:pt x="10729" y="3883"/>
                    <a:pt x="10439" y="3189"/>
                  </a:cubicBezTo>
                  <a:cubicBezTo>
                    <a:pt x="10149" y="2501"/>
                    <a:pt x="9589" y="1874"/>
                    <a:pt x="8854" y="1712"/>
                  </a:cubicBezTo>
                  <a:cubicBezTo>
                    <a:pt x="8721" y="1682"/>
                    <a:pt x="8587" y="1669"/>
                    <a:pt x="8452" y="1669"/>
                  </a:cubicBezTo>
                  <a:cubicBezTo>
                    <a:pt x="7974" y="1669"/>
                    <a:pt x="7497" y="1842"/>
                    <a:pt x="7081" y="2089"/>
                  </a:cubicBezTo>
                  <a:cubicBezTo>
                    <a:pt x="5840" y="2824"/>
                    <a:pt x="5031" y="4234"/>
                    <a:pt x="5024" y="5670"/>
                  </a:cubicBezTo>
                  <a:cubicBezTo>
                    <a:pt x="4517" y="5379"/>
                    <a:pt x="3932" y="5232"/>
                    <a:pt x="3347" y="5232"/>
                  </a:cubicBezTo>
                  <a:cubicBezTo>
                    <a:pt x="2765" y="5232"/>
                    <a:pt x="2184" y="5377"/>
                    <a:pt x="1680" y="5670"/>
                  </a:cubicBezTo>
                  <a:cubicBezTo>
                    <a:pt x="668" y="6250"/>
                    <a:pt x="1" y="7396"/>
                    <a:pt x="1" y="8563"/>
                  </a:cubicBezTo>
                  <a:lnTo>
                    <a:pt x="19715" y="12273"/>
                  </a:lnTo>
                  <a:lnTo>
                    <a:pt x="19715" y="12273"/>
                  </a:lnTo>
                  <a:cubicBezTo>
                    <a:pt x="19662" y="12311"/>
                    <a:pt x="19649" y="12470"/>
                    <a:pt x="19751" y="12480"/>
                  </a:cubicBezTo>
                  <a:cubicBezTo>
                    <a:pt x="19756" y="12481"/>
                    <a:pt x="19762" y="12481"/>
                    <a:pt x="19767" y="12481"/>
                  </a:cubicBezTo>
                  <a:cubicBezTo>
                    <a:pt x="19886" y="12481"/>
                    <a:pt x="19969" y="12340"/>
                    <a:pt x="20020" y="12224"/>
                  </a:cubicBezTo>
                  <a:cubicBezTo>
                    <a:pt x="20924" y="10019"/>
                    <a:pt x="21356" y="7625"/>
                    <a:pt x="21275" y="5238"/>
                  </a:cubicBezTo>
                  <a:cubicBezTo>
                    <a:pt x="21207" y="3411"/>
                    <a:pt x="20695" y="1375"/>
                    <a:pt x="19124" y="444"/>
                  </a:cubicBezTo>
                  <a:cubicBezTo>
                    <a:pt x="18610" y="143"/>
                    <a:pt x="18021" y="0"/>
                    <a:pt x="17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5"/>
            <p:cNvSpPr/>
            <p:nvPr/>
          </p:nvSpPr>
          <p:spPr>
            <a:xfrm>
              <a:off x="4625550" y="4001525"/>
              <a:ext cx="7100" cy="27250"/>
            </a:xfrm>
            <a:custGeom>
              <a:avLst/>
              <a:gdLst/>
              <a:ahLst/>
              <a:cxnLst/>
              <a:rect l="l" t="t" r="r" b="b"/>
              <a:pathLst>
                <a:path w="284" h="1090" extrusionOk="0">
                  <a:moveTo>
                    <a:pt x="138" y="1"/>
                  </a:moveTo>
                  <a:cubicBezTo>
                    <a:pt x="89" y="1"/>
                    <a:pt x="41" y="33"/>
                    <a:pt x="41" y="97"/>
                  </a:cubicBezTo>
                  <a:cubicBezTo>
                    <a:pt x="34" y="285"/>
                    <a:pt x="27" y="481"/>
                    <a:pt x="27" y="670"/>
                  </a:cubicBezTo>
                  <a:cubicBezTo>
                    <a:pt x="20" y="818"/>
                    <a:pt x="0" y="946"/>
                    <a:pt x="88" y="1074"/>
                  </a:cubicBezTo>
                  <a:cubicBezTo>
                    <a:pt x="98" y="1084"/>
                    <a:pt x="118" y="1090"/>
                    <a:pt x="138" y="1090"/>
                  </a:cubicBezTo>
                  <a:cubicBezTo>
                    <a:pt x="159" y="1090"/>
                    <a:pt x="179" y="1084"/>
                    <a:pt x="189" y="1074"/>
                  </a:cubicBezTo>
                  <a:cubicBezTo>
                    <a:pt x="283" y="946"/>
                    <a:pt x="256" y="818"/>
                    <a:pt x="250" y="670"/>
                  </a:cubicBezTo>
                  <a:lnTo>
                    <a:pt x="236" y="97"/>
                  </a:lnTo>
                  <a:cubicBezTo>
                    <a:pt x="236" y="33"/>
                    <a:pt x="187" y="1"/>
                    <a:pt x="13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5"/>
            <p:cNvSpPr/>
            <p:nvPr/>
          </p:nvSpPr>
          <p:spPr>
            <a:xfrm>
              <a:off x="4686225" y="3976325"/>
              <a:ext cx="8275" cy="35400"/>
            </a:xfrm>
            <a:custGeom>
              <a:avLst/>
              <a:gdLst/>
              <a:ahLst/>
              <a:cxnLst/>
              <a:rect l="l" t="t" r="r" b="b"/>
              <a:pathLst>
                <a:path w="331" h="1416" extrusionOk="0">
                  <a:moveTo>
                    <a:pt x="191" y="1"/>
                  </a:moveTo>
                  <a:cubicBezTo>
                    <a:pt x="139" y="1"/>
                    <a:pt x="88" y="36"/>
                    <a:pt x="88" y="107"/>
                  </a:cubicBezTo>
                  <a:cubicBezTo>
                    <a:pt x="75" y="322"/>
                    <a:pt x="68" y="545"/>
                    <a:pt x="54" y="768"/>
                  </a:cubicBezTo>
                  <a:cubicBezTo>
                    <a:pt x="48" y="963"/>
                    <a:pt x="1" y="1165"/>
                    <a:pt x="68" y="1354"/>
                  </a:cubicBezTo>
                  <a:cubicBezTo>
                    <a:pt x="83" y="1393"/>
                    <a:pt x="121" y="1416"/>
                    <a:pt x="158" y="1416"/>
                  </a:cubicBezTo>
                  <a:cubicBezTo>
                    <a:pt x="185" y="1416"/>
                    <a:pt x="213" y="1403"/>
                    <a:pt x="230" y="1374"/>
                  </a:cubicBezTo>
                  <a:cubicBezTo>
                    <a:pt x="324" y="1199"/>
                    <a:pt x="311" y="1004"/>
                    <a:pt x="324" y="815"/>
                  </a:cubicBezTo>
                  <a:cubicBezTo>
                    <a:pt x="331" y="579"/>
                    <a:pt x="317" y="343"/>
                    <a:pt x="304" y="107"/>
                  </a:cubicBezTo>
                  <a:cubicBezTo>
                    <a:pt x="297" y="36"/>
                    <a:pt x="243" y="1"/>
                    <a:pt x="19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5"/>
            <p:cNvSpPr/>
            <p:nvPr/>
          </p:nvSpPr>
          <p:spPr>
            <a:xfrm>
              <a:off x="4461850" y="4009925"/>
              <a:ext cx="8300" cy="25250"/>
            </a:xfrm>
            <a:custGeom>
              <a:avLst/>
              <a:gdLst/>
              <a:ahLst/>
              <a:cxnLst/>
              <a:rect l="l" t="t" r="r" b="b"/>
              <a:pathLst>
                <a:path w="332" h="1010" extrusionOk="0">
                  <a:moveTo>
                    <a:pt x="169" y="0"/>
                  </a:moveTo>
                  <a:cubicBezTo>
                    <a:pt x="115" y="0"/>
                    <a:pt x="61" y="37"/>
                    <a:pt x="55" y="111"/>
                  </a:cubicBezTo>
                  <a:cubicBezTo>
                    <a:pt x="48" y="260"/>
                    <a:pt x="34" y="415"/>
                    <a:pt x="28" y="563"/>
                  </a:cubicBezTo>
                  <a:cubicBezTo>
                    <a:pt x="28" y="698"/>
                    <a:pt x="1" y="833"/>
                    <a:pt x="68" y="954"/>
                  </a:cubicBezTo>
                  <a:cubicBezTo>
                    <a:pt x="88" y="991"/>
                    <a:pt x="127" y="1010"/>
                    <a:pt x="166" y="1010"/>
                  </a:cubicBezTo>
                  <a:cubicBezTo>
                    <a:pt x="205" y="1010"/>
                    <a:pt x="243" y="991"/>
                    <a:pt x="264" y="954"/>
                  </a:cubicBezTo>
                  <a:cubicBezTo>
                    <a:pt x="331" y="833"/>
                    <a:pt x="311" y="698"/>
                    <a:pt x="304" y="563"/>
                  </a:cubicBezTo>
                  <a:cubicBezTo>
                    <a:pt x="304" y="415"/>
                    <a:pt x="291" y="260"/>
                    <a:pt x="284" y="111"/>
                  </a:cubicBezTo>
                  <a:cubicBezTo>
                    <a:pt x="277" y="37"/>
                    <a:pt x="223" y="0"/>
                    <a:pt x="16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5"/>
            <p:cNvSpPr/>
            <p:nvPr/>
          </p:nvSpPr>
          <p:spPr>
            <a:xfrm>
              <a:off x="4537725" y="4069175"/>
              <a:ext cx="9800" cy="26600"/>
            </a:xfrm>
            <a:custGeom>
              <a:avLst/>
              <a:gdLst/>
              <a:ahLst/>
              <a:cxnLst/>
              <a:rect l="l" t="t" r="r" b="b"/>
              <a:pathLst>
                <a:path w="392" h="1064" extrusionOk="0">
                  <a:moveTo>
                    <a:pt x="268" y="1"/>
                  </a:moveTo>
                  <a:cubicBezTo>
                    <a:pt x="222" y="1"/>
                    <a:pt x="173" y="28"/>
                    <a:pt x="155" y="74"/>
                  </a:cubicBezTo>
                  <a:cubicBezTo>
                    <a:pt x="94" y="229"/>
                    <a:pt x="88" y="398"/>
                    <a:pt x="67" y="560"/>
                  </a:cubicBezTo>
                  <a:cubicBezTo>
                    <a:pt x="54" y="715"/>
                    <a:pt x="0" y="877"/>
                    <a:pt x="81" y="1012"/>
                  </a:cubicBezTo>
                  <a:cubicBezTo>
                    <a:pt x="101" y="1043"/>
                    <a:pt x="140" y="1064"/>
                    <a:pt x="178" y="1064"/>
                  </a:cubicBezTo>
                  <a:cubicBezTo>
                    <a:pt x="204" y="1064"/>
                    <a:pt x="230" y="1054"/>
                    <a:pt x="250" y="1032"/>
                  </a:cubicBezTo>
                  <a:cubicBezTo>
                    <a:pt x="357" y="910"/>
                    <a:pt x="337" y="749"/>
                    <a:pt x="351" y="593"/>
                  </a:cubicBezTo>
                  <a:cubicBezTo>
                    <a:pt x="364" y="418"/>
                    <a:pt x="391" y="250"/>
                    <a:pt x="357" y="74"/>
                  </a:cubicBezTo>
                  <a:cubicBezTo>
                    <a:pt x="348" y="23"/>
                    <a:pt x="309" y="1"/>
                    <a:pt x="2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5"/>
            <p:cNvSpPr/>
            <p:nvPr/>
          </p:nvSpPr>
          <p:spPr>
            <a:xfrm>
              <a:off x="4612225" y="4105825"/>
              <a:ext cx="8275" cy="32050"/>
            </a:xfrm>
            <a:custGeom>
              <a:avLst/>
              <a:gdLst/>
              <a:ahLst/>
              <a:cxnLst/>
              <a:rect l="l" t="t" r="r" b="b"/>
              <a:pathLst>
                <a:path w="331" h="1282" extrusionOk="0">
                  <a:moveTo>
                    <a:pt x="204" y="1"/>
                  </a:moveTo>
                  <a:cubicBezTo>
                    <a:pt x="147" y="1"/>
                    <a:pt x="88" y="38"/>
                    <a:pt x="81" y="112"/>
                  </a:cubicBezTo>
                  <a:cubicBezTo>
                    <a:pt x="75" y="321"/>
                    <a:pt x="61" y="530"/>
                    <a:pt x="48" y="739"/>
                  </a:cubicBezTo>
                  <a:cubicBezTo>
                    <a:pt x="41" y="914"/>
                    <a:pt x="0" y="1083"/>
                    <a:pt x="81" y="1238"/>
                  </a:cubicBezTo>
                  <a:cubicBezTo>
                    <a:pt x="98" y="1267"/>
                    <a:pt x="127" y="1281"/>
                    <a:pt x="156" y="1281"/>
                  </a:cubicBezTo>
                  <a:cubicBezTo>
                    <a:pt x="187" y="1281"/>
                    <a:pt x="219" y="1266"/>
                    <a:pt x="236" y="1238"/>
                  </a:cubicBezTo>
                  <a:cubicBezTo>
                    <a:pt x="331" y="1090"/>
                    <a:pt x="304" y="908"/>
                    <a:pt x="304" y="739"/>
                  </a:cubicBezTo>
                  <a:cubicBezTo>
                    <a:pt x="311" y="530"/>
                    <a:pt x="311" y="321"/>
                    <a:pt x="317" y="112"/>
                  </a:cubicBezTo>
                  <a:cubicBezTo>
                    <a:pt x="317" y="38"/>
                    <a:pt x="262" y="1"/>
                    <a:pt x="204"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5"/>
            <p:cNvSpPr/>
            <p:nvPr/>
          </p:nvSpPr>
          <p:spPr>
            <a:xfrm>
              <a:off x="4671725" y="4110925"/>
              <a:ext cx="9300" cy="30500"/>
            </a:xfrm>
            <a:custGeom>
              <a:avLst/>
              <a:gdLst/>
              <a:ahLst/>
              <a:cxnLst/>
              <a:rect l="l" t="t" r="r" b="b"/>
              <a:pathLst>
                <a:path w="372" h="1220" extrusionOk="0">
                  <a:moveTo>
                    <a:pt x="199" y="1"/>
                  </a:moveTo>
                  <a:cubicBezTo>
                    <a:pt x="127" y="1"/>
                    <a:pt x="58" y="46"/>
                    <a:pt x="61" y="137"/>
                  </a:cubicBezTo>
                  <a:cubicBezTo>
                    <a:pt x="68" y="313"/>
                    <a:pt x="61" y="481"/>
                    <a:pt x="55" y="650"/>
                  </a:cubicBezTo>
                  <a:cubicBezTo>
                    <a:pt x="41" y="811"/>
                    <a:pt x="1" y="973"/>
                    <a:pt x="48" y="1128"/>
                  </a:cubicBezTo>
                  <a:cubicBezTo>
                    <a:pt x="67" y="1186"/>
                    <a:pt x="123" y="1219"/>
                    <a:pt x="178" y="1219"/>
                  </a:cubicBezTo>
                  <a:cubicBezTo>
                    <a:pt x="221" y="1219"/>
                    <a:pt x="264" y="1199"/>
                    <a:pt x="291" y="1155"/>
                  </a:cubicBezTo>
                  <a:cubicBezTo>
                    <a:pt x="371" y="1014"/>
                    <a:pt x="358" y="852"/>
                    <a:pt x="358" y="690"/>
                  </a:cubicBezTo>
                  <a:cubicBezTo>
                    <a:pt x="365" y="508"/>
                    <a:pt x="358" y="326"/>
                    <a:pt x="351" y="137"/>
                  </a:cubicBezTo>
                  <a:cubicBezTo>
                    <a:pt x="345" y="46"/>
                    <a:pt x="270" y="1"/>
                    <a:pt x="19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5"/>
            <p:cNvSpPr/>
            <p:nvPr/>
          </p:nvSpPr>
          <p:spPr>
            <a:xfrm>
              <a:off x="4464550" y="4088375"/>
              <a:ext cx="9125" cy="27175"/>
            </a:xfrm>
            <a:custGeom>
              <a:avLst/>
              <a:gdLst/>
              <a:ahLst/>
              <a:cxnLst/>
              <a:rect l="l" t="t" r="r" b="b"/>
              <a:pathLst>
                <a:path w="365" h="1087" extrusionOk="0">
                  <a:moveTo>
                    <a:pt x="168" y="1"/>
                  </a:moveTo>
                  <a:cubicBezTo>
                    <a:pt x="105" y="1"/>
                    <a:pt x="41" y="41"/>
                    <a:pt x="34" y="122"/>
                  </a:cubicBezTo>
                  <a:cubicBezTo>
                    <a:pt x="21" y="297"/>
                    <a:pt x="7" y="473"/>
                    <a:pt x="14" y="648"/>
                  </a:cubicBezTo>
                  <a:cubicBezTo>
                    <a:pt x="14" y="796"/>
                    <a:pt x="1" y="945"/>
                    <a:pt x="109" y="1053"/>
                  </a:cubicBezTo>
                  <a:cubicBezTo>
                    <a:pt x="132" y="1076"/>
                    <a:pt x="161" y="1086"/>
                    <a:pt x="190" y="1086"/>
                  </a:cubicBezTo>
                  <a:cubicBezTo>
                    <a:pt x="229" y="1086"/>
                    <a:pt x="267" y="1067"/>
                    <a:pt x="291" y="1032"/>
                  </a:cubicBezTo>
                  <a:cubicBezTo>
                    <a:pt x="365" y="904"/>
                    <a:pt x="318" y="763"/>
                    <a:pt x="304" y="614"/>
                  </a:cubicBezTo>
                  <a:cubicBezTo>
                    <a:pt x="291" y="453"/>
                    <a:pt x="284" y="284"/>
                    <a:pt x="291" y="122"/>
                  </a:cubicBezTo>
                  <a:cubicBezTo>
                    <a:pt x="291" y="41"/>
                    <a:pt x="230" y="1"/>
                    <a:pt x="168" y="1"/>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5"/>
            <p:cNvSpPr/>
            <p:nvPr/>
          </p:nvSpPr>
          <p:spPr>
            <a:xfrm>
              <a:off x="4318400" y="4070425"/>
              <a:ext cx="7600" cy="30150"/>
            </a:xfrm>
            <a:custGeom>
              <a:avLst/>
              <a:gdLst/>
              <a:ahLst/>
              <a:cxnLst/>
              <a:rect l="l" t="t" r="r" b="b"/>
              <a:pathLst>
                <a:path w="304" h="1206" extrusionOk="0">
                  <a:moveTo>
                    <a:pt x="94" y="0"/>
                  </a:moveTo>
                  <a:cubicBezTo>
                    <a:pt x="49" y="0"/>
                    <a:pt x="1" y="32"/>
                    <a:pt x="1" y="85"/>
                  </a:cubicBezTo>
                  <a:cubicBezTo>
                    <a:pt x="1" y="281"/>
                    <a:pt x="1" y="476"/>
                    <a:pt x="14" y="672"/>
                  </a:cubicBezTo>
                  <a:cubicBezTo>
                    <a:pt x="21" y="840"/>
                    <a:pt x="7" y="1002"/>
                    <a:pt x="75" y="1157"/>
                  </a:cubicBezTo>
                  <a:cubicBezTo>
                    <a:pt x="89" y="1191"/>
                    <a:pt x="121" y="1206"/>
                    <a:pt x="154" y="1206"/>
                  </a:cubicBezTo>
                  <a:cubicBezTo>
                    <a:pt x="201" y="1206"/>
                    <a:pt x="252" y="1177"/>
                    <a:pt x="264" y="1130"/>
                  </a:cubicBezTo>
                  <a:cubicBezTo>
                    <a:pt x="304" y="962"/>
                    <a:pt x="264" y="773"/>
                    <a:pt x="243" y="597"/>
                  </a:cubicBezTo>
                  <a:lnTo>
                    <a:pt x="243" y="591"/>
                  </a:lnTo>
                  <a:cubicBezTo>
                    <a:pt x="230" y="415"/>
                    <a:pt x="196" y="240"/>
                    <a:pt x="169" y="65"/>
                  </a:cubicBezTo>
                  <a:cubicBezTo>
                    <a:pt x="163" y="20"/>
                    <a:pt x="130" y="0"/>
                    <a:pt x="94"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5"/>
            <p:cNvSpPr/>
            <p:nvPr/>
          </p:nvSpPr>
          <p:spPr>
            <a:xfrm>
              <a:off x="4274275" y="4084325"/>
              <a:ext cx="10275" cy="28925"/>
            </a:xfrm>
            <a:custGeom>
              <a:avLst/>
              <a:gdLst/>
              <a:ahLst/>
              <a:cxnLst/>
              <a:rect l="l" t="t" r="r" b="b"/>
              <a:pathLst>
                <a:path w="411" h="1157" extrusionOk="0">
                  <a:moveTo>
                    <a:pt x="148" y="0"/>
                  </a:moveTo>
                  <a:cubicBezTo>
                    <a:pt x="78" y="0"/>
                    <a:pt x="0" y="60"/>
                    <a:pt x="12" y="149"/>
                  </a:cubicBezTo>
                  <a:cubicBezTo>
                    <a:pt x="46" y="325"/>
                    <a:pt x="73" y="493"/>
                    <a:pt x="100" y="662"/>
                  </a:cubicBezTo>
                  <a:cubicBezTo>
                    <a:pt x="127" y="817"/>
                    <a:pt x="141" y="972"/>
                    <a:pt x="221" y="1114"/>
                  </a:cubicBezTo>
                  <a:cubicBezTo>
                    <a:pt x="237" y="1142"/>
                    <a:pt x="270" y="1157"/>
                    <a:pt x="302" y="1157"/>
                  </a:cubicBezTo>
                  <a:cubicBezTo>
                    <a:pt x="340" y="1157"/>
                    <a:pt x="376" y="1137"/>
                    <a:pt x="383" y="1093"/>
                  </a:cubicBezTo>
                  <a:cubicBezTo>
                    <a:pt x="410" y="938"/>
                    <a:pt x="370" y="790"/>
                    <a:pt x="343" y="635"/>
                  </a:cubicBezTo>
                  <a:cubicBezTo>
                    <a:pt x="316" y="453"/>
                    <a:pt x="282" y="271"/>
                    <a:pt x="248" y="89"/>
                  </a:cubicBezTo>
                  <a:cubicBezTo>
                    <a:pt x="238" y="27"/>
                    <a:pt x="195" y="0"/>
                    <a:pt x="148"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7" name="Google Shape;1287;p25"/>
          <p:cNvSpPr/>
          <p:nvPr/>
        </p:nvSpPr>
        <p:spPr>
          <a:xfrm>
            <a:off x="-125" y="4358609"/>
            <a:ext cx="9144252" cy="801153"/>
          </a:xfrm>
          <a:custGeom>
            <a:avLst/>
            <a:gdLst/>
            <a:ahLst/>
            <a:cxnLst/>
            <a:rect l="l" t="t" r="r" b="b"/>
            <a:pathLst>
              <a:path w="99122" h="22807" extrusionOk="0">
                <a:moveTo>
                  <a:pt x="61118" y="0"/>
                </a:moveTo>
                <a:cubicBezTo>
                  <a:pt x="40645" y="0"/>
                  <a:pt x="20272" y="2138"/>
                  <a:pt x="1" y="6374"/>
                </a:cubicBezTo>
                <a:lnTo>
                  <a:pt x="1" y="22807"/>
                </a:lnTo>
                <a:lnTo>
                  <a:pt x="99121" y="22807"/>
                </a:lnTo>
                <a:lnTo>
                  <a:pt x="99121" y="2450"/>
                </a:lnTo>
                <a:cubicBezTo>
                  <a:pt x="86417" y="814"/>
                  <a:pt x="73749" y="0"/>
                  <a:pt x="61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8" name="Google Shape;1288;p25"/>
          <p:cNvGrpSpPr/>
          <p:nvPr/>
        </p:nvGrpSpPr>
        <p:grpSpPr>
          <a:xfrm>
            <a:off x="1089724" y="4551182"/>
            <a:ext cx="7191330" cy="494518"/>
            <a:chOff x="1089724" y="4551182"/>
            <a:chExt cx="7191330" cy="494518"/>
          </a:xfrm>
        </p:grpSpPr>
        <p:grpSp>
          <p:nvGrpSpPr>
            <p:cNvPr id="1289" name="Google Shape;1289;p25"/>
            <p:cNvGrpSpPr/>
            <p:nvPr/>
          </p:nvGrpSpPr>
          <p:grpSpPr>
            <a:xfrm>
              <a:off x="1089724" y="4903578"/>
              <a:ext cx="167162" cy="142122"/>
              <a:chOff x="1459849" y="4903578"/>
              <a:chExt cx="167162" cy="142122"/>
            </a:xfrm>
          </p:grpSpPr>
          <p:sp>
            <p:nvSpPr>
              <p:cNvPr id="1290" name="Google Shape;1290;p25"/>
              <p:cNvSpPr/>
              <p:nvPr/>
            </p:nvSpPr>
            <p:spPr>
              <a:xfrm>
                <a:off x="1459849" y="4957494"/>
                <a:ext cx="62105" cy="87841"/>
              </a:xfrm>
              <a:custGeom>
                <a:avLst/>
                <a:gdLst/>
                <a:ahLst/>
                <a:cxnLst/>
                <a:rect l="l" t="t" r="r" b="b"/>
                <a:pathLst>
                  <a:path w="976" h="1204" extrusionOk="0">
                    <a:moveTo>
                      <a:pt x="217" y="1"/>
                    </a:moveTo>
                    <a:cubicBezTo>
                      <a:pt x="106" y="1"/>
                      <a:pt x="1" y="114"/>
                      <a:pt x="75" y="239"/>
                    </a:cubicBezTo>
                    <a:cubicBezTo>
                      <a:pt x="237" y="536"/>
                      <a:pt x="392" y="833"/>
                      <a:pt x="568" y="1116"/>
                    </a:cubicBezTo>
                    <a:cubicBezTo>
                      <a:pt x="607" y="1178"/>
                      <a:pt x="664" y="1204"/>
                      <a:pt x="721" y="1204"/>
                    </a:cubicBezTo>
                    <a:cubicBezTo>
                      <a:pt x="849" y="1204"/>
                      <a:pt x="975" y="1072"/>
                      <a:pt x="891" y="927"/>
                    </a:cubicBezTo>
                    <a:cubicBezTo>
                      <a:pt x="723" y="637"/>
                      <a:pt x="534" y="361"/>
                      <a:pt x="352" y="78"/>
                    </a:cubicBezTo>
                    <a:cubicBezTo>
                      <a:pt x="316" y="23"/>
                      <a:pt x="266" y="1"/>
                      <a:pt x="21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5"/>
              <p:cNvSpPr/>
              <p:nvPr/>
            </p:nvSpPr>
            <p:spPr>
              <a:xfrm>
                <a:off x="1511073" y="4903578"/>
                <a:ext cx="49252" cy="113376"/>
              </a:xfrm>
              <a:custGeom>
                <a:avLst/>
                <a:gdLst/>
                <a:ahLst/>
                <a:cxnLst/>
                <a:rect l="l" t="t" r="r" b="b"/>
                <a:pathLst>
                  <a:path w="774" h="1554" extrusionOk="0">
                    <a:moveTo>
                      <a:pt x="166" y="1"/>
                    </a:moveTo>
                    <a:cubicBezTo>
                      <a:pt x="81" y="1"/>
                      <a:pt x="1" y="65"/>
                      <a:pt x="32" y="176"/>
                    </a:cubicBezTo>
                    <a:cubicBezTo>
                      <a:pt x="100" y="439"/>
                      <a:pt x="160" y="702"/>
                      <a:pt x="235" y="958"/>
                    </a:cubicBezTo>
                    <a:cubicBezTo>
                      <a:pt x="288" y="1174"/>
                      <a:pt x="302" y="1390"/>
                      <a:pt x="491" y="1531"/>
                    </a:cubicBezTo>
                    <a:cubicBezTo>
                      <a:pt x="510" y="1547"/>
                      <a:pt x="531" y="1554"/>
                      <a:pt x="551" y="1554"/>
                    </a:cubicBezTo>
                    <a:cubicBezTo>
                      <a:pt x="610" y="1554"/>
                      <a:pt x="668" y="1500"/>
                      <a:pt x="693" y="1450"/>
                    </a:cubicBezTo>
                    <a:cubicBezTo>
                      <a:pt x="774" y="1241"/>
                      <a:pt x="659" y="1012"/>
                      <a:pt x="592" y="810"/>
                    </a:cubicBezTo>
                    <a:cubicBezTo>
                      <a:pt x="511" y="574"/>
                      <a:pt x="410" y="338"/>
                      <a:pt x="315" y="102"/>
                    </a:cubicBezTo>
                    <a:cubicBezTo>
                      <a:pt x="288" y="32"/>
                      <a:pt x="225" y="1"/>
                      <a:pt x="16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5"/>
              <p:cNvSpPr/>
              <p:nvPr/>
            </p:nvSpPr>
            <p:spPr>
              <a:xfrm>
                <a:off x="1562869" y="4948739"/>
                <a:ext cx="64142" cy="96961"/>
              </a:xfrm>
              <a:custGeom>
                <a:avLst/>
                <a:gdLst/>
                <a:ahLst/>
                <a:cxnLst/>
                <a:rect l="l" t="t" r="r" b="b"/>
                <a:pathLst>
                  <a:path w="1008" h="1329" extrusionOk="0">
                    <a:moveTo>
                      <a:pt x="826" y="0"/>
                    </a:moveTo>
                    <a:cubicBezTo>
                      <a:pt x="796" y="0"/>
                      <a:pt x="765" y="11"/>
                      <a:pt x="735" y="36"/>
                    </a:cubicBezTo>
                    <a:lnTo>
                      <a:pt x="742" y="36"/>
                    </a:lnTo>
                    <a:cubicBezTo>
                      <a:pt x="533" y="204"/>
                      <a:pt x="351" y="400"/>
                      <a:pt x="236" y="643"/>
                    </a:cubicBezTo>
                    <a:cubicBezTo>
                      <a:pt x="162" y="804"/>
                      <a:pt x="0" y="1162"/>
                      <a:pt x="203" y="1297"/>
                    </a:cubicBezTo>
                    <a:cubicBezTo>
                      <a:pt x="239" y="1319"/>
                      <a:pt x="272" y="1329"/>
                      <a:pt x="301" y="1329"/>
                    </a:cubicBezTo>
                    <a:cubicBezTo>
                      <a:pt x="441" y="1329"/>
                      <a:pt x="506" y="1110"/>
                      <a:pt x="540" y="993"/>
                    </a:cubicBezTo>
                    <a:cubicBezTo>
                      <a:pt x="627" y="710"/>
                      <a:pt x="729" y="440"/>
                      <a:pt x="924" y="218"/>
                    </a:cubicBezTo>
                    <a:cubicBezTo>
                      <a:pt x="1007" y="119"/>
                      <a:pt x="926" y="0"/>
                      <a:pt x="826"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25"/>
            <p:cNvGrpSpPr/>
            <p:nvPr/>
          </p:nvGrpSpPr>
          <p:grpSpPr>
            <a:xfrm>
              <a:off x="2983514" y="4551182"/>
              <a:ext cx="167608" cy="105643"/>
              <a:chOff x="2313539" y="4811869"/>
              <a:chExt cx="167608" cy="105643"/>
            </a:xfrm>
          </p:grpSpPr>
          <p:sp>
            <p:nvSpPr>
              <p:cNvPr id="1294" name="Google Shape;1294;p25"/>
              <p:cNvSpPr/>
              <p:nvPr/>
            </p:nvSpPr>
            <p:spPr>
              <a:xfrm>
                <a:off x="2313539" y="4832006"/>
                <a:ext cx="62487" cy="84995"/>
              </a:xfrm>
              <a:custGeom>
                <a:avLst/>
                <a:gdLst/>
                <a:ahLst/>
                <a:cxnLst/>
                <a:rect l="l" t="t" r="r" b="b"/>
                <a:pathLst>
                  <a:path w="982" h="1165" extrusionOk="0">
                    <a:moveTo>
                      <a:pt x="265" y="0"/>
                    </a:moveTo>
                    <a:cubicBezTo>
                      <a:pt x="127" y="0"/>
                      <a:pt x="1" y="186"/>
                      <a:pt x="125" y="321"/>
                    </a:cubicBezTo>
                    <a:cubicBezTo>
                      <a:pt x="253" y="456"/>
                      <a:pt x="354" y="597"/>
                      <a:pt x="435" y="759"/>
                    </a:cubicBezTo>
                    <a:cubicBezTo>
                      <a:pt x="509" y="914"/>
                      <a:pt x="516" y="1096"/>
                      <a:pt x="691" y="1157"/>
                    </a:cubicBezTo>
                    <a:cubicBezTo>
                      <a:pt x="706" y="1163"/>
                      <a:pt x="721" y="1165"/>
                      <a:pt x="735" y="1165"/>
                    </a:cubicBezTo>
                    <a:cubicBezTo>
                      <a:pt x="789" y="1165"/>
                      <a:pt x="834" y="1127"/>
                      <a:pt x="867" y="1090"/>
                    </a:cubicBezTo>
                    <a:cubicBezTo>
                      <a:pt x="981" y="935"/>
                      <a:pt x="833" y="692"/>
                      <a:pt x="752" y="543"/>
                    </a:cubicBezTo>
                    <a:cubicBezTo>
                      <a:pt x="658" y="368"/>
                      <a:pt x="529" y="200"/>
                      <a:pt x="388" y="58"/>
                    </a:cubicBezTo>
                    <a:cubicBezTo>
                      <a:pt x="350" y="17"/>
                      <a:pt x="307" y="0"/>
                      <a:pt x="26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5"/>
              <p:cNvSpPr/>
              <p:nvPr/>
            </p:nvSpPr>
            <p:spPr>
              <a:xfrm>
                <a:off x="2392698" y="4811869"/>
                <a:ext cx="33089" cy="86965"/>
              </a:xfrm>
              <a:custGeom>
                <a:avLst/>
                <a:gdLst/>
                <a:ahLst/>
                <a:cxnLst/>
                <a:rect l="l" t="t" r="r" b="b"/>
                <a:pathLst>
                  <a:path w="520" h="1192" extrusionOk="0">
                    <a:moveTo>
                      <a:pt x="265" y="1"/>
                    </a:moveTo>
                    <a:cubicBezTo>
                      <a:pt x="211" y="1"/>
                      <a:pt x="160" y="26"/>
                      <a:pt x="135" y="84"/>
                    </a:cubicBezTo>
                    <a:cubicBezTo>
                      <a:pt x="20" y="334"/>
                      <a:pt x="0" y="712"/>
                      <a:pt x="14" y="988"/>
                    </a:cubicBezTo>
                    <a:cubicBezTo>
                      <a:pt x="14" y="1082"/>
                      <a:pt x="74" y="1157"/>
                      <a:pt x="162" y="1184"/>
                    </a:cubicBezTo>
                    <a:cubicBezTo>
                      <a:pt x="179" y="1189"/>
                      <a:pt x="195" y="1191"/>
                      <a:pt x="211" y="1191"/>
                    </a:cubicBezTo>
                    <a:cubicBezTo>
                      <a:pt x="232" y="1191"/>
                      <a:pt x="253" y="1187"/>
                      <a:pt x="277" y="1184"/>
                    </a:cubicBezTo>
                    <a:cubicBezTo>
                      <a:pt x="337" y="1170"/>
                      <a:pt x="405" y="1103"/>
                      <a:pt x="418" y="1042"/>
                    </a:cubicBezTo>
                    <a:cubicBezTo>
                      <a:pt x="472" y="766"/>
                      <a:pt x="519" y="388"/>
                      <a:pt x="445" y="118"/>
                    </a:cubicBezTo>
                    <a:lnTo>
                      <a:pt x="445" y="118"/>
                    </a:lnTo>
                    <a:lnTo>
                      <a:pt x="445" y="125"/>
                    </a:lnTo>
                    <a:cubicBezTo>
                      <a:pt x="422" y="50"/>
                      <a:pt x="340" y="1"/>
                      <a:pt x="265"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5"/>
              <p:cNvSpPr/>
              <p:nvPr/>
            </p:nvSpPr>
            <p:spPr>
              <a:xfrm>
                <a:off x="2428714" y="4856155"/>
                <a:ext cx="52433" cy="61357"/>
              </a:xfrm>
              <a:custGeom>
                <a:avLst/>
                <a:gdLst/>
                <a:ahLst/>
                <a:cxnLst/>
                <a:rect l="l" t="t" r="r" b="b"/>
                <a:pathLst>
                  <a:path w="824" h="841" extrusionOk="0">
                    <a:moveTo>
                      <a:pt x="627" y="0"/>
                    </a:moveTo>
                    <a:cubicBezTo>
                      <a:pt x="592" y="0"/>
                      <a:pt x="557" y="13"/>
                      <a:pt x="526" y="44"/>
                    </a:cubicBezTo>
                    <a:cubicBezTo>
                      <a:pt x="365" y="206"/>
                      <a:pt x="203" y="361"/>
                      <a:pt x="81" y="556"/>
                    </a:cubicBezTo>
                    <a:cubicBezTo>
                      <a:pt x="1" y="693"/>
                      <a:pt x="128" y="841"/>
                      <a:pt x="260" y="841"/>
                    </a:cubicBezTo>
                    <a:cubicBezTo>
                      <a:pt x="304" y="841"/>
                      <a:pt x="348" y="824"/>
                      <a:pt x="385" y="786"/>
                    </a:cubicBezTo>
                    <a:cubicBezTo>
                      <a:pt x="540" y="617"/>
                      <a:pt x="648" y="421"/>
                      <a:pt x="762" y="226"/>
                    </a:cubicBezTo>
                    <a:cubicBezTo>
                      <a:pt x="823" y="115"/>
                      <a:pt x="729" y="0"/>
                      <a:pt x="62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25"/>
            <p:cNvGrpSpPr/>
            <p:nvPr/>
          </p:nvGrpSpPr>
          <p:grpSpPr>
            <a:xfrm>
              <a:off x="6092743" y="4598729"/>
              <a:ext cx="194333" cy="110385"/>
              <a:chOff x="3169393" y="4715929"/>
              <a:chExt cx="194333" cy="110385"/>
            </a:xfrm>
          </p:grpSpPr>
          <p:sp>
            <p:nvSpPr>
              <p:cNvPr id="1298" name="Google Shape;1298;p25"/>
              <p:cNvSpPr/>
              <p:nvPr/>
            </p:nvSpPr>
            <p:spPr>
              <a:xfrm>
                <a:off x="3169393" y="4742048"/>
                <a:ext cx="70632" cy="84266"/>
              </a:xfrm>
              <a:custGeom>
                <a:avLst/>
                <a:gdLst/>
                <a:ahLst/>
                <a:cxnLst/>
                <a:rect l="l" t="t" r="r" b="b"/>
                <a:pathLst>
                  <a:path w="1110" h="1155" extrusionOk="0">
                    <a:moveTo>
                      <a:pt x="293" y="0"/>
                    </a:moveTo>
                    <a:cubicBezTo>
                      <a:pt x="141" y="0"/>
                      <a:pt x="0" y="213"/>
                      <a:pt x="134" y="367"/>
                    </a:cubicBezTo>
                    <a:lnTo>
                      <a:pt x="484" y="792"/>
                    </a:lnTo>
                    <a:cubicBezTo>
                      <a:pt x="592" y="920"/>
                      <a:pt x="693" y="1102"/>
                      <a:pt x="869" y="1149"/>
                    </a:cubicBezTo>
                    <a:cubicBezTo>
                      <a:pt x="882" y="1153"/>
                      <a:pt x="896" y="1155"/>
                      <a:pt x="910" y="1155"/>
                    </a:cubicBezTo>
                    <a:cubicBezTo>
                      <a:pt x="1004" y="1155"/>
                      <a:pt x="1110" y="1080"/>
                      <a:pt x="1098" y="974"/>
                    </a:cubicBezTo>
                    <a:cubicBezTo>
                      <a:pt x="1084" y="779"/>
                      <a:pt x="923" y="650"/>
                      <a:pt x="808" y="509"/>
                    </a:cubicBezTo>
                    <a:cubicBezTo>
                      <a:pt x="680" y="367"/>
                      <a:pt x="558" y="219"/>
                      <a:pt x="430" y="71"/>
                    </a:cubicBezTo>
                    <a:cubicBezTo>
                      <a:pt x="389" y="21"/>
                      <a:pt x="340" y="0"/>
                      <a:pt x="29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5"/>
              <p:cNvSpPr/>
              <p:nvPr/>
            </p:nvSpPr>
            <p:spPr>
              <a:xfrm>
                <a:off x="3260260" y="4715929"/>
                <a:ext cx="30480" cy="92291"/>
              </a:xfrm>
              <a:custGeom>
                <a:avLst/>
                <a:gdLst/>
                <a:ahLst/>
                <a:cxnLst/>
                <a:rect l="l" t="t" r="r" b="b"/>
                <a:pathLst>
                  <a:path w="479" h="1265" extrusionOk="0">
                    <a:moveTo>
                      <a:pt x="239" y="0"/>
                    </a:moveTo>
                    <a:cubicBezTo>
                      <a:pt x="138" y="0"/>
                      <a:pt x="37" y="64"/>
                      <a:pt x="34" y="193"/>
                    </a:cubicBezTo>
                    <a:cubicBezTo>
                      <a:pt x="34" y="395"/>
                      <a:pt x="34" y="597"/>
                      <a:pt x="34" y="799"/>
                    </a:cubicBezTo>
                    <a:cubicBezTo>
                      <a:pt x="27" y="975"/>
                      <a:pt x="0" y="1137"/>
                      <a:pt x="162" y="1244"/>
                    </a:cubicBezTo>
                    <a:cubicBezTo>
                      <a:pt x="182" y="1258"/>
                      <a:pt x="209" y="1265"/>
                      <a:pt x="237" y="1265"/>
                    </a:cubicBezTo>
                    <a:cubicBezTo>
                      <a:pt x="265" y="1265"/>
                      <a:pt x="294" y="1258"/>
                      <a:pt x="317" y="1244"/>
                    </a:cubicBezTo>
                    <a:cubicBezTo>
                      <a:pt x="479" y="1137"/>
                      <a:pt x="445" y="975"/>
                      <a:pt x="445" y="799"/>
                    </a:cubicBezTo>
                    <a:cubicBezTo>
                      <a:pt x="445" y="597"/>
                      <a:pt x="439" y="395"/>
                      <a:pt x="439" y="193"/>
                    </a:cubicBezTo>
                    <a:cubicBezTo>
                      <a:pt x="439" y="64"/>
                      <a:pt x="339" y="0"/>
                      <a:pt x="23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5"/>
              <p:cNvSpPr/>
              <p:nvPr/>
            </p:nvSpPr>
            <p:spPr>
              <a:xfrm>
                <a:off x="3304039" y="4748103"/>
                <a:ext cx="59687" cy="74781"/>
              </a:xfrm>
              <a:custGeom>
                <a:avLst/>
                <a:gdLst/>
                <a:ahLst/>
                <a:cxnLst/>
                <a:rect l="l" t="t" r="r" b="b"/>
                <a:pathLst>
                  <a:path w="938" h="1025" extrusionOk="0">
                    <a:moveTo>
                      <a:pt x="711" y="1"/>
                    </a:moveTo>
                    <a:cubicBezTo>
                      <a:pt x="655" y="1"/>
                      <a:pt x="599" y="23"/>
                      <a:pt x="553" y="62"/>
                    </a:cubicBezTo>
                    <a:cubicBezTo>
                      <a:pt x="337" y="230"/>
                      <a:pt x="121" y="466"/>
                      <a:pt x="34" y="729"/>
                    </a:cubicBezTo>
                    <a:cubicBezTo>
                      <a:pt x="0" y="837"/>
                      <a:pt x="67" y="965"/>
                      <a:pt x="169" y="1006"/>
                    </a:cubicBezTo>
                    <a:cubicBezTo>
                      <a:pt x="199" y="1018"/>
                      <a:pt x="230" y="1024"/>
                      <a:pt x="259" y="1024"/>
                    </a:cubicBezTo>
                    <a:cubicBezTo>
                      <a:pt x="338" y="1024"/>
                      <a:pt x="409" y="980"/>
                      <a:pt x="459" y="911"/>
                    </a:cubicBezTo>
                    <a:cubicBezTo>
                      <a:pt x="526" y="817"/>
                      <a:pt x="573" y="709"/>
                      <a:pt x="641" y="615"/>
                    </a:cubicBezTo>
                    <a:cubicBezTo>
                      <a:pt x="701" y="520"/>
                      <a:pt x="775" y="439"/>
                      <a:pt x="856" y="365"/>
                    </a:cubicBezTo>
                    <a:cubicBezTo>
                      <a:pt x="937" y="284"/>
                      <a:pt x="937" y="143"/>
                      <a:pt x="856" y="62"/>
                    </a:cubicBezTo>
                    <a:cubicBezTo>
                      <a:pt x="814" y="20"/>
                      <a:pt x="763" y="1"/>
                      <a:pt x="71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25"/>
            <p:cNvGrpSpPr/>
            <p:nvPr/>
          </p:nvGrpSpPr>
          <p:grpSpPr>
            <a:xfrm>
              <a:off x="4588907" y="4921417"/>
              <a:ext cx="166017" cy="106445"/>
              <a:chOff x="8105507" y="3916667"/>
              <a:chExt cx="166017" cy="106445"/>
            </a:xfrm>
          </p:grpSpPr>
          <p:sp>
            <p:nvSpPr>
              <p:cNvPr id="1302" name="Google Shape;1302;p25"/>
              <p:cNvSpPr/>
              <p:nvPr/>
            </p:nvSpPr>
            <p:spPr>
              <a:xfrm>
                <a:off x="8105507" y="3916667"/>
                <a:ext cx="65032" cy="96158"/>
              </a:xfrm>
              <a:custGeom>
                <a:avLst/>
                <a:gdLst/>
                <a:ahLst/>
                <a:cxnLst/>
                <a:rect l="l" t="t" r="r" b="b"/>
                <a:pathLst>
                  <a:path w="1022" h="1318" extrusionOk="0">
                    <a:moveTo>
                      <a:pt x="247" y="0"/>
                    </a:moveTo>
                    <a:cubicBezTo>
                      <a:pt x="94" y="0"/>
                      <a:pt x="1" y="232"/>
                      <a:pt x="159" y="345"/>
                    </a:cubicBezTo>
                    <a:cubicBezTo>
                      <a:pt x="301" y="446"/>
                      <a:pt x="408" y="595"/>
                      <a:pt x="469" y="756"/>
                    </a:cubicBezTo>
                    <a:cubicBezTo>
                      <a:pt x="523" y="912"/>
                      <a:pt x="489" y="1100"/>
                      <a:pt x="584" y="1228"/>
                    </a:cubicBezTo>
                    <a:cubicBezTo>
                      <a:pt x="621" y="1282"/>
                      <a:pt x="685" y="1318"/>
                      <a:pt x="747" y="1318"/>
                    </a:cubicBezTo>
                    <a:cubicBezTo>
                      <a:pt x="786" y="1318"/>
                      <a:pt x="825" y="1303"/>
                      <a:pt x="853" y="1269"/>
                    </a:cubicBezTo>
                    <a:cubicBezTo>
                      <a:pt x="1022" y="1073"/>
                      <a:pt x="928" y="783"/>
                      <a:pt x="833" y="574"/>
                    </a:cubicBezTo>
                    <a:cubicBezTo>
                      <a:pt x="725" y="345"/>
                      <a:pt x="550" y="163"/>
                      <a:pt x="341" y="28"/>
                    </a:cubicBezTo>
                    <a:cubicBezTo>
                      <a:pt x="308" y="9"/>
                      <a:pt x="277" y="0"/>
                      <a:pt x="24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5"/>
              <p:cNvSpPr/>
              <p:nvPr/>
            </p:nvSpPr>
            <p:spPr>
              <a:xfrm>
                <a:off x="8182502" y="3917834"/>
                <a:ext cx="30989" cy="89081"/>
              </a:xfrm>
              <a:custGeom>
                <a:avLst/>
                <a:gdLst/>
                <a:ahLst/>
                <a:cxnLst/>
                <a:rect l="l" t="t" r="r" b="b"/>
                <a:pathLst>
                  <a:path w="487" h="1221" extrusionOk="0">
                    <a:moveTo>
                      <a:pt x="244" y="0"/>
                    </a:moveTo>
                    <a:cubicBezTo>
                      <a:pt x="161" y="0"/>
                      <a:pt x="78" y="56"/>
                      <a:pt x="68" y="167"/>
                    </a:cubicBezTo>
                    <a:cubicBezTo>
                      <a:pt x="48" y="437"/>
                      <a:pt x="28" y="713"/>
                      <a:pt x="1" y="983"/>
                    </a:cubicBezTo>
                    <a:cubicBezTo>
                      <a:pt x="1" y="1057"/>
                      <a:pt x="55" y="1152"/>
                      <a:pt x="122" y="1185"/>
                    </a:cubicBezTo>
                    <a:cubicBezTo>
                      <a:pt x="169" y="1209"/>
                      <a:pt x="206" y="1221"/>
                      <a:pt x="244" y="1221"/>
                    </a:cubicBezTo>
                    <a:cubicBezTo>
                      <a:pt x="281" y="1221"/>
                      <a:pt x="318" y="1209"/>
                      <a:pt x="365" y="1185"/>
                    </a:cubicBezTo>
                    <a:cubicBezTo>
                      <a:pt x="432" y="1152"/>
                      <a:pt x="486" y="1057"/>
                      <a:pt x="486" y="983"/>
                    </a:cubicBezTo>
                    <a:lnTo>
                      <a:pt x="419" y="167"/>
                    </a:lnTo>
                    <a:cubicBezTo>
                      <a:pt x="409" y="56"/>
                      <a:pt x="326" y="0"/>
                      <a:pt x="24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5"/>
              <p:cNvSpPr/>
              <p:nvPr/>
            </p:nvSpPr>
            <p:spPr>
              <a:xfrm>
                <a:off x="8210182" y="3948404"/>
                <a:ext cx="61342" cy="74708"/>
              </a:xfrm>
              <a:custGeom>
                <a:avLst/>
                <a:gdLst/>
                <a:ahLst/>
                <a:cxnLst/>
                <a:rect l="l" t="t" r="r" b="b"/>
                <a:pathLst>
                  <a:path w="964" h="1024" extrusionOk="0">
                    <a:moveTo>
                      <a:pt x="681" y="0"/>
                    </a:moveTo>
                    <a:cubicBezTo>
                      <a:pt x="612" y="0"/>
                      <a:pt x="540" y="32"/>
                      <a:pt x="483" y="106"/>
                    </a:cubicBezTo>
                    <a:cubicBezTo>
                      <a:pt x="361" y="267"/>
                      <a:pt x="240" y="429"/>
                      <a:pt x="132" y="605"/>
                    </a:cubicBezTo>
                    <a:cubicBezTo>
                      <a:pt x="1" y="816"/>
                      <a:pt x="203" y="1024"/>
                      <a:pt x="397" y="1024"/>
                    </a:cubicBezTo>
                    <a:cubicBezTo>
                      <a:pt x="481" y="1024"/>
                      <a:pt x="564" y="984"/>
                      <a:pt x="618" y="888"/>
                    </a:cubicBezTo>
                    <a:cubicBezTo>
                      <a:pt x="719" y="713"/>
                      <a:pt x="800" y="530"/>
                      <a:pt x="881" y="342"/>
                    </a:cubicBezTo>
                    <a:cubicBezTo>
                      <a:pt x="964" y="152"/>
                      <a:pt x="831" y="0"/>
                      <a:pt x="681"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25"/>
            <p:cNvGrpSpPr/>
            <p:nvPr/>
          </p:nvGrpSpPr>
          <p:grpSpPr>
            <a:xfrm>
              <a:off x="8092447" y="4686452"/>
              <a:ext cx="188606" cy="117097"/>
              <a:chOff x="6912722" y="4491852"/>
              <a:chExt cx="188606" cy="117097"/>
            </a:xfrm>
          </p:grpSpPr>
          <p:sp>
            <p:nvSpPr>
              <p:cNvPr id="1306" name="Google Shape;1306;p25"/>
              <p:cNvSpPr/>
              <p:nvPr/>
            </p:nvSpPr>
            <p:spPr>
              <a:xfrm>
                <a:off x="6912722" y="4491852"/>
                <a:ext cx="60387" cy="88060"/>
              </a:xfrm>
              <a:custGeom>
                <a:avLst/>
                <a:gdLst/>
                <a:ahLst/>
                <a:cxnLst/>
                <a:rect l="l" t="t" r="r" b="b"/>
                <a:pathLst>
                  <a:path w="949" h="1207" extrusionOk="0">
                    <a:moveTo>
                      <a:pt x="319" y="1"/>
                    </a:moveTo>
                    <a:cubicBezTo>
                      <a:pt x="150" y="1"/>
                      <a:pt x="1" y="234"/>
                      <a:pt x="144" y="409"/>
                    </a:cubicBezTo>
                    <a:cubicBezTo>
                      <a:pt x="299" y="598"/>
                      <a:pt x="374" y="807"/>
                      <a:pt x="455" y="1036"/>
                    </a:cubicBezTo>
                    <a:cubicBezTo>
                      <a:pt x="495" y="1154"/>
                      <a:pt x="585" y="1206"/>
                      <a:pt x="676" y="1206"/>
                    </a:cubicBezTo>
                    <a:cubicBezTo>
                      <a:pt x="811" y="1206"/>
                      <a:pt x="948" y="1090"/>
                      <a:pt x="920" y="908"/>
                    </a:cubicBezTo>
                    <a:cubicBezTo>
                      <a:pt x="866" y="604"/>
                      <a:pt x="677" y="308"/>
                      <a:pt x="475" y="78"/>
                    </a:cubicBezTo>
                    <a:cubicBezTo>
                      <a:pt x="427" y="24"/>
                      <a:pt x="372" y="1"/>
                      <a:pt x="31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5"/>
              <p:cNvSpPr/>
              <p:nvPr/>
            </p:nvSpPr>
            <p:spPr>
              <a:xfrm>
                <a:off x="6980872" y="4500461"/>
                <a:ext cx="58224" cy="82734"/>
              </a:xfrm>
              <a:custGeom>
                <a:avLst/>
                <a:gdLst/>
                <a:ahLst/>
                <a:cxnLst/>
                <a:rect l="l" t="t" r="r" b="b"/>
                <a:pathLst>
                  <a:path w="915" h="1134" extrusionOk="0">
                    <a:moveTo>
                      <a:pt x="622" y="1"/>
                    </a:moveTo>
                    <a:cubicBezTo>
                      <a:pt x="563" y="1"/>
                      <a:pt x="504" y="28"/>
                      <a:pt x="469" y="88"/>
                    </a:cubicBezTo>
                    <a:cubicBezTo>
                      <a:pt x="408" y="196"/>
                      <a:pt x="388" y="318"/>
                      <a:pt x="328" y="419"/>
                    </a:cubicBezTo>
                    <a:cubicBezTo>
                      <a:pt x="267" y="527"/>
                      <a:pt x="206" y="641"/>
                      <a:pt x="132" y="736"/>
                    </a:cubicBezTo>
                    <a:cubicBezTo>
                      <a:pt x="0" y="913"/>
                      <a:pt x="193" y="1133"/>
                      <a:pt x="377" y="1133"/>
                    </a:cubicBezTo>
                    <a:cubicBezTo>
                      <a:pt x="437" y="1133"/>
                      <a:pt x="497" y="1109"/>
                      <a:pt x="543" y="1053"/>
                    </a:cubicBezTo>
                    <a:cubicBezTo>
                      <a:pt x="732" y="817"/>
                      <a:pt x="914" y="453"/>
                      <a:pt x="813" y="136"/>
                    </a:cubicBezTo>
                    <a:cubicBezTo>
                      <a:pt x="786" y="50"/>
                      <a:pt x="703" y="1"/>
                      <a:pt x="622"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5"/>
              <p:cNvSpPr/>
              <p:nvPr/>
            </p:nvSpPr>
            <p:spPr>
              <a:xfrm>
                <a:off x="7032351" y="4533876"/>
                <a:ext cx="68978" cy="75073"/>
              </a:xfrm>
              <a:custGeom>
                <a:avLst/>
                <a:gdLst/>
                <a:ahLst/>
                <a:cxnLst/>
                <a:rect l="l" t="t" r="r" b="b"/>
                <a:pathLst>
                  <a:path w="1084" h="1029" extrusionOk="0">
                    <a:moveTo>
                      <a:pt x="743" y="0"/>
                    </a:moveTo>
                    <a:cubicBezTo>
                      <a:pt x="687" y="0"/>
                      <a:pt x="630" y="21"/>
                      <a:pt x="584" y="69"/>
                    </a:cubicBezTo>
                    <a:cubicBezTo>
                      <a:pt x="395" y="271"/>
                      <a:pt x="173" y="467"/>
                      <a:pt x="65" y="730"/>
                    </a:cubicBezTo>
                    <a:cubicBezTo>
                      <a:pt x="0" y="886"/>
                      <a:pt x="155" y="1029"/>
                      <a:pt x="305" y="1029"/>
                    </a:cubicBezTo>
                    <a:cubicBezTo>
                      <a:pt x="343" y="1029"/>
                      <a:pt x="381" y="1020"/>
                      <a:pt x="415" y="999"/>
                    </a:cubicBezTo>
                    <a:cubicBezTo>
                      <a:pt x="651" y="851"/>
                      <a:pt x="800" y="581"/>
                      <a:pt x="962" y="359"/>
                    </a:cubicBezTo>
                    <a:cubicBezTo>
                      <a:pt x="1084" y="191"/>
                      <a:pt x="914" y="0"/>
                      <a:pt x="74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09" name="Google Shape;1309;p25"/>
          <p:cNvSpPr txBox="1">
            <a:spLocks noGrp="1"/>
          </p:cNvSpPr>
          <p:nvPr>
            <p:ph type="subTitle" idx="1"/>
          </p:nvPr>
        </p:nvSpPr>
        <p:spPr>
          <a:xfrm>
            <a:off x="720050" y="2817168"/>
            <a:ext cx="2395500" cy="869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0" name="Google Shape;1310;p25"/>
          <p:cNvSpPr txBox="1">
            <a:spLocks noGrp="1"/>
          </p:cNvSpPr>
          <p:nvPr>
            <p:ph type="subTitle" idx="2"/>
          </p:nvPr>
        </p:nvSpPr>
        <p:spPr>
          <a:xfrm>
            <a:off x="3374250" y="2817168"/>
            <a:ext cx="2395500" cy="869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1" name="Google Shape;1311;p25"/>
          <p:cNvSpPr txBox="1">
            <a:spLocks noGrp="1"/>
          </p:cNvSpPr>
          <p:nvPr>
            <p:ph type="subTitle" idx="3"/>
          </p:nvPr>
        </p:nvSpPr>
        <p:spPr>
          <a:xfrm>
            <a:off x="6028450" y="2817168"/>
            <a:ext cx="2395500" cy="869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2" name="Google Shape;1312;p25"/>
          <p:cNvSpPr txBox="1">
            <a:spLocks noGrp="1"/>
          </p:cNvSpPr>
          <p:nvPr>
            <p:ph type="subTitle" idx="4"/>
          </p:nvPr>
        </p:nvSpPr>
        <p:spPr>
          <a:xfrm>
            <a:off x="720050" y="2449950"/>
            <a:ext cx="2395500" cy="527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13" name="Google Shape;1313;p25"/>
          <p:cNvSpPr txBox="1">
            <a:spLocks noGrp="1"/>
          </p:cNvSpPr>
          <p:nvPr>
            <p:ph type="subTitle" idx="5"/>
          </p:nvPr>
        </p:nvSpPr>
        <p:spPr>
          <a:xfrm>
            <a:off x="3374250" y="2449950"/>
            <a:ext cx="2395500" cy="527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14" name="Google Shape;1314;p25"/>
          <p:cNvSpPr txBox="1">
            <a:spLocks noGrp="1"/>
          </p:cNvSpPr>
          <p:nvPr>
            <p:ph type="subTitle" idx="6"/>
          </p:nvPr>
        </p:nvSpPr>
        <p:spPr>
          <a:xfrm>
            <a:off x="6028450" y="2449950"/>
            <a:ext cx="2395500" cy="527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15" name="Google Shape;1315;p25"/>
          <p:cNvSpPr txBox="1">
            <a:spLocks noGrp="1"/>
          </p:cNvSpPr>
          <p:nvPr>
            <p:ph type="title"/>
          </p:nvPr>
        </p:nvSpPr>
        <p:spPr>
          <a:xfrm>
            <a:off x="713225" y="364785"/>
            <a:ext cx="77175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1pPr>
            <a:lvl2pPr lvl="1"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2pPr>
            <a:lvl3pPr lvl="2"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3pPr>
            <a:lvl4pPr lvl="3"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4pPr>
            <a:lvl5pPr lvl="4"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5pPr>
            <a:lvl6pPr lvl="5"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6pPr>
            <a:lvl7pPr lvl="6"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7pPr>
            <a:lvl8pPr lvl="7"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8pPr>
            <a:lvl9pPr lvl="8"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9pPr>
          </a:lstStyle>
          <a:p>
            <a:endParaRPr/>
          </a:p>
        </p:txBody>
      </p:sp>
      <p:sp>
        <p:nvSpPr>
          <p:cNvPr id="1316" name="Google Shape;1316;p25"/>
          <p:cNvSpPr/>
          <p:nvPr/>
        </p:nvSpPr>
        <p:spPr>
          <a:xfrm rot="62708">
            <a:off x="8283909" y="562329"/>
            <a:ext cx="2509027" cy="759291"/>
          </a:xfrm>
          <a:custGeom>
            <a:avLst/>
            <a:gdLst/>
            <a:ahLst/>
            <a:cxnLst/>
            <a:rect l="l" t="t" r="r" b="b"/>
            <a:pathLst>
              <a:path w="8882" h="2688" extrusionOk="0">
                <a:moveTo>
                  <a:pt x="6667" y="0"/>
                </a:moveTo>
                <a:cubicBezTo>
                  <a:pt x="5911" y="0"/>
                  <a:pt x="5188" y="357"/>
                  <a:pt x="4667" y="928"/>
                </a:cubicBezTo>
                <a:cubicBezTo>
                  <a:pt x="4579" y="1015"/>
                  <a:pt x="4505" y="1110"/>
                  <a:pt x="4431" y="1211"/>
                </a:cubicBezTo>
                <a:cubicBezTo>
                  <a:pt x="4431" y="1211"/>
                  <a:pt x="4084" y="803"/>
                  <a:pt x="3653" y="803"/>
                </a:cubicBezTo>
                <a:cubicBezTo>
                  <a:pt x="3411" y="803"/>
                  <a:pt x="3142" y="933"/>
                  <a:pt x="2894" y="1339"/>
                </a:cubicBezTo>
                <a:cubicBezTo>
                  <a:pt x="2894" y="1339"/>
                  <a:pt x="2556" y="894"/>
                  <a:pt x="2043" y="894"/>
                </a:cubicBezTo>
                <a:cubicBezTo>
                  <a:pt x="1755" y="894"/>
                  <a:pt x="1410" y="1035"/>
                  <a:pt x="1039" y="1474"/>
                </a:cubicBezTo>
                <a:cubicBezTo>
                  <a:pt x="1" y="2687"/>
                  <a:pt x="439" y="2687"/>
                  <a:pt x="439" y="2687"/>
                </a:cubicBezTo>
                <a:lnTo>
                  <a:pt x="8861" y="2559"/>
                </a:lnTo>
                <a:cubicBezTo>
                  <a:pt x="8881" y="2357"/>
                  <a:pt x="8874" y="2087"/>
                  <a:pt x="8814" y="1784"/>
                </a:cubicBezTo>
                <a:cubicBezTo>
                  <a:pt x="8733" y="1393"/>
                  <a:pt x="8551" y="1022"/>
                  <a:pt x="8295" y="725"/>
                </a:cubicBezTo>
                <a:cubicBezTo>
                  <a:pt x="8011" y="395"/>
                  <a:pt x="7634" y="152"/>
                  <a:pt x="7189" y="58"/>
                </a:cubicBezTo>
                <a:cubicBezTo>
                  <a:pt x="7014" y="19"/>
                  <a:pt x="6840" y="0"/>
                  <a:pt x="6667"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5"/>
          <p:cNvSpPr/>
          <p:nvPr/>
        </p:nvSpPr>
        <p:spPr>
          <a:xfrm rot="-62621">
            <a:off x="-2010747" y="628374"/>
            <a:ext cx="2629861" cy="796696"/>
          </a:xfrm>
          <a:custGeom>
            <a:avLst/>
            <a:gdLst/>
            <a:ahLst/>
            <a:cxnLst/>
            <a:rect l="l" t="t" r="r" b="b"/>
            <a:pathLst>
              <a:path w="15888" h="4813" extrusionOk="0">
                <a:moveTo>
                  <a:pt x="3940" y="0"/>
                </a:moveTo>
                <a:cubicBezTo>
                  <a:pt x="3636" y="0"/>
                  <a:pt x="3329" y="32"/>
                  <a:pt x="3022" y="99"/>
                </a:cubicBezTo>
                <a:cubicBezTo>
                  <a:pt x="2226" y="274"/>
                  <a:pt x="1552" y="706"/>
                  <a:pt x="1046" y="1299"/>
                </a:cubicBezTo>
                <a:cubicBezTo>
                  <a:pt x="588" y="1832"/>
                  <a:pt x="264" y="2493"/>
                  <a:pt x="116" y="3194"/>
                </a:cubicBezTo>
                <a:cubicBezTo>
                  <a:pt x="8" y="3740"/>
                  <a:pt x="1" y="4219"/>
                  <a:pt x="28" y="4583"/>
                </a:cubicBezTo>
                <a:lnTo>
                  <a:pt x="15098" y="4812"/>
                </a:lnTo>
                <a:cubicBezTo>
                  <a:pt x="15098" y="4812"/>
                  <a:pt x="15887" y="4812"/>
                  <a:pt x="14026" y="2634"/>
                </a:cubicBezTo>
                <a:cubicBezTo>
                  <a:pt x="13361" y="1856"/>
                  <a:pt x="12747" y="1606"/>
                  <a:pt x="12232" y="1606"/>
                </a:cubicBezTo>
                <a:cubicBezTo>
                  <a:pt x="11311" y="1606"/>
                  <a:pt x="10709" y="2405"/>
                  <a:pt x="10709" y="2405"/>
                </a:cubicBezTo>
                <a:cubicBezTo>
                  <a:pt x="10263" y="1674"/>
                  <a:pt x="9780" y="1440"/>
                  <a:pt x="9345" y="1440"/>
                </a:cubicBezTo>
                <a:cubicBezTo>
                  <a:pt x="8576" y="1440"/>
                  <a:pt x="7958" y="2169"/>
                  <a:pt x="7958" y="2169"/>
                </a:cubicBezTo>
                <a:cubicBezTo>
                  <a:pt x="7823" y="1994"/>
                  <a:pt x="7688" y="1818"/>
                  <a:pt x="7539" y="1656"/>
                </a:cubicBezTo>
                <a:cubicBezTo>
                  <a:pt x="6603" y="637"/>
                  <a:pt x="5301" y="0"/>
                  <a:pt x="3940"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360"/>
        <p:cNvGrpSpPr/>
        <p:nvPr/>
      </p:nvGrpSpPr>
      <p:grpSpPr>
        <a:xfrm>
          <a:off x="0" y="0"/>
          <a:ext cx="0" cy="0"/>
          <a:chOff x="0" y="0"/>
          <a:chExt cx="0" cy="0"/>
        </a:xfrm>
      </p:grpSpPr>
      <p:sp>
        <p:nvSpPr>
          <p:cNvPr id="1361" name="Google Shape;1361;p27"/>
          <p:cNvSpPr/>
          <p:nvPr/>
        </p:nvSpPr>
        <p:spPr>
          <a:xfrm flipH="1">
            <a:off x="-3428" y="3921075"/>
            <a:ext cx="9150778" cy="1131748"/>
          </a:xfrm>
          <a:custGeom>
            <a:avLst/>
            <a:gdLst/>
            <a:ahLst/>
            <a:cxnLst/>
            <a:rect l="l" t="t" r="r" b="b"/>
            <a:pathLst>
              <a:path w="284960" h="62640" extrusionOk="0">
                <a:moveTo>
                  <a:pt x="28810" y="1"/>
                </a:moveTo>
                <a:cubicBezTo>
                  <a:pt x="27913" y="1"/>
                  <a:pt x="27012" y="28"/>
                  <a:pt x="26110" y="85"/>
                </a:cubicBezTo>
                <a:cubicBezTo>
                  <a:pt x="15502" y="754"/>
                  <a:pt x="4681" y="6985"/>
                  <a:pt x="0" y="16043"/>
                </a:cubicBezTo>
                <a:lnTo>
                  <a:pt x="0" y="62639"/>
                </a:lnTo>
                <a:cubicBezTo>
                  <a:pt x="39125" y="55163"/>
                  <a:pt x="87712" y="49080"/>
                  <a:pt x="143535" y="49080"/>
                </a:cubicBezTo>
                <a:cubicBezTo>
                  <a:pt x="144221" y="49080"/>
                  <a:pt x="144908" y="49081"/>
                  <a:pt x="145595" y="49083"/>
                </a:cubicBezTo>
                <a:cubicBezTo>
                  <a:pt x="199517" y="49235"/>
                  <a:pt x="246631" y="55101"/>
                  <a:pt x="284960" y="62305"/>
                </a:cubicBezTo>
                <a:lnTo>
                  <a:pt x="284960" y="19113"/>
                </a:lnTo>
                <a:cubicBezTo>
                  <a:pt x="278715" y="20017"/>
                  <a:pt x="272444" y="20512"/>
                  <a:pt x="266170" y="20512"/>
                </a:cubicBezTo>
                <a:cubicBezTo>
                  <a:pt x="260839" y="20512"/>
                  <a:pt x="255507" y="20154"/>
                  <a:pt x="250187" y="19386"/>
                </a:cubicBezTo>
                <a:cubicBezTo>
                  <a:pt x="226936" y="15985"/>
                  <a:pt x="204335" y="4871"/>
                  <a:pt x="181288" y="4871"/>
                </a:cubicBezTo>
                <a:cubicBezTo>
                  <a:pt x="177972" y="4871"/>
                  <a:pt x="174647" y="5101"/>
                  <a:pt x="171310" y="5617"/>
                </a:cubicBezTo>
                <a:cubicBezTo>
                  <a:pt x="148984" y="9080"/>
                  <a:pt x="129266" y="25087"/>
                  <a:pt x="106775" y="25087"/>
                </a:cubicBezTo>
                <a:cubicBezTo>
                  <a:pt x="106362" y="25087"/>
                  <a:pt x="105948" y="25081"/>
                  <a:pt x="105534" y="25070"/>
                </a:cubicBezTo>
                <a:cubicBezTo>
                  <a:pt x="91521" y="24736"/>
                  <a:pt x="78573" y="17988"/>
                  <a:pt x="66019" y="11666"/>
                </a:cubicBezTo>
                <a:cubicBezTo>
                  <a:pt x="54305" y="5780"/>
                  <a:pt x="41819" y="1"/>
                  <a:pt x="28810" y="1"/>
                </a:cubicBezTo>
                <a:close/>
              </a:path>
            </a:pathLst>
          </a:cu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2" name="Google Shape;1362;p27"/>
          <p:cNvGrpSpPr/>
          <p:nvPr/>
        </p:nvGrpSpPr>
        <p:grpSpPr>
          <a:xfrm>
            <a:off x="-1725786" y="3862066"/>
            <a:ext cx="2982653" cy="1583709"/>
            <a:chOff x="2051275" y="3803825"/>
            <a:chExt cx="548050" cy="291000"/>
          </a:xfrm>
        </p:grpSpPr>
        <p:sp>
          <p:nvSpPr>
            <p:cNvPr id="1363" name="Google Shape;1363;p27"/>
            <p:cNvSpPr/>
            <p:nvPr/>
          </p:nvSpPr>
          <p:spPr>
            <a:xfrm>
              <a:off x="2051275" y="3803825"/>
              <a:ext cx="548050" cy="291000"/>
            </a:xfrm>
            <a:custGeom>
              <a:avLst/>
              <a:gdLst/>
              <a:ahLst/>
              <a:cxnLst/>
              <a:rect l="l" t="t" r="r" b="b"/>
              <a:pathLst>
                <a:path w="21922" h="11640" extrusionOk="0">
                  <a:moveTo>
                    <a:pt x="8946" y="1"/>
                  </a:moveTo>
                  <a:cubicBezTo>
                    <a:pt x="8236" y="1"/>
                    <a:pt x="7532" y="269"/>
                    <a:pt x="7087" y="824"/>
                  </a:cubicBezTo>
                  <a:cubicBezTo>
                    <a:pt x="6393" y="1687"/>
                    <a:pt x="6487" y="2934"/>
                    <a:pt x="6615" y="4040"/>
                  </a:cubicBezTo>
                  <a:cubicBezTo>
                    <a:pt x="6358" y="3842"/>
                    <a:pt x="6038" y="3744"/>
                    <a:pt x="5716" y="3744"/>
                  </a:cubicBezTo>
                  <a:cubicBezTo>
                    <a:pt x="5371" y="3744"/>
                    <a:pt x="5026" y="3857"/>
                    <a:pt x="4761" y="4080"/>
                  </a:cubicBezTo>
                  <a:cubicBezTo>
                    <a:pt x="4242" y="4519"/>
                    <a:pt x="4080" y="5328"/>
                    <a:pt x="4377" y="5935"/>
                  </a:cubicBezTo>
                  <a:cubicBezTo>
                    <a:pt x="3811" y="5669"/>
                    <a:pt x="3187" y="5535"/>
                    <a:pt x="2563" y="5535"/>
                  </a:cubicBezTo>
                  <a:cubicBezTo>
                    <a:pt x="2362" y="5535"/>
                    <a:pt x="2161" y="5549"/>
                    <a:pt x="1963" y="5577"/>
                  </a:cubicBezTo>
                  <a:cubicBezTo>
                    <a:pt x="1632" y="5624"/>
                    <a:pt x="1288" y="5719"/>
                    <a:pt x="1032" y="5941"/>
                  </a:cubicBezTo>
                  <a:cubicBezTo>
                    <a:pt x="762" y="6177"/>
                    <a:pt x="621" y="6541"/>
                    <a:pt x="513" y="6892"/>
                  </a:cubicBezTo>
                  <a:cubicBezTo>
                    <a:pt x="48" y="8423"/>
                    <a:pt x="0" y="10081"/>
                    <a:pt x="378" y="11639"/>
                  </a:cubicBezTo>
                  <a:lnTo>
                    <a:pt x="21922" y="8834"/>
                  </a:lnTo>
                  <a:cubicBezTo>
                    <a:pt x="21827" y="7276"/>
                    <a:pt x="21173" y="3231"/>
                    <a:pt x="20357" y="1916"/>
                  </a:cubicBezTo>
                  <a:cubicBezTo>
                    <a:pt x="19932" y="1228"/>
                    <a:pt x="19386" y="574"/>
                    <a:pt x="18645" y="277"/>
                  </a:cubicBezTo>
                  <a:cubicBezTo>
                    <a:pt x="18417" y="188"/>
                    <a:pt x="18168" y="143"/>
                    <a:pt x="17920" y="143"/>
                  </a:cubicBezTo>
                  <a:cubicBezTo>
                    <a:pt x="17359" y="143"/>
                    <a:pt x="16804" y="374"/>
                    <a:pt x="16514" y="850"/>
                  </a:cubicBezTo>
                  <a:cubicBezTo>
                    <a:pt x="16163" y="1417"/>
                    <a:pt x="16264" y="2145"/>
                    <a:pt x="16379" y="2799"/>
                  </a:cubicBezTo>
                  <a:cubicBezTo>
                    <a:pt x="16069" y="2199"/>
                    <a:pt x="15691" y="1619"/>
                    <a:pt x="15158" y="1208"/>
                  </a:cubicBezTo>
                  <a:cubicBezTo>
                    <a:pt x="14761" y="897"/>
                    <a:pt x="14259" y="698"/>
                    <a:pt x="13761" y="698"/>
                  </a:cubicBezTo>
                  <a:cubicBezTo>
                    <a:pt x="13601" y="698"/>
                    <a:pt x="13440" y="718"/>
                    <a:pt x="13284" y="763"/>
                  </a:cubicBezTo>
                  <a:cubicBezTo>
                    <a:pt x="12637" y="945"/>
                    <a:pt x="12111" y="1585"/>
                    <a:pt x="12171" y="2260"/>
                  </a:cubicBezTo>
                  <a:cubicBezTo>
                    <a:pt x="11645" y="1356"/>
                    <a:pt x="10897" y="534"/>
                    <a:pt x="9926" y="176"/>
                  </a:cubicBezTo>
                  <a:cubicBezTo>
                    <a:pt x="9616" y="60"/>
                    <a:pt x="9280" y="1"/>
                    <a:pt x="8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7"/>
            <p:cNvSpPr/>
            <p:nvPr/>
          </p:nvSpPr>
          <p:spPr>
            <a:xfrm>
              <a:off x="2498075" y="3839450"/>
              <a:ext cx="15950" cy="36075"/>
            </a:xfrm>
            <a:custGeom>
              <a:avLst/>
              <a:gdLst/>
              <a:ahLst/>
              <a:cxnLst/>
              <a:rect l="l" t="t" r="r" b="b"/>
              <a:pathLst>
                <a:path w="638" h="1443" extrusionOk="0">
                  <a:moveTo>
                    <a:pt x="123" y="1"/>
                  </a:moveTo>
                  <a:cubicBezTo>
                    <a:pt x="62" y="1"/>
                    <a:pt x="0" y="42"/>
                    <a:pt x="4" y="120"/>
                  </a:cubicBezTo>
                  <a:cubicBezTo>
                    <a:pt x="17" y="376"/>
                    <a:pt x="71" y="626"/>
                    <a:pt x="152" y="868"/>
                  </a:cubicBezTo>
                  <a:cubicBezTo>
                    <a:pt x="220" y="1077"/>
                    <a:pt x="287" y="1307"/>
                    <a:pt x="476" y="1428"/>
                  </a:cubicBezTo>
                  <a:cubicBezTo>
                    <a:pt x="492" y="1438"/>
                    <a:pt x="508" y="1442"/>
                    <a:pt x="524" y="1442"/>
                  </a:cubicBezTo>
                  <a:cubicBezTo>
                    <a:pt x="575" y="1442"/>
                    <a:pt x="619" y="1399"/>
                    <a:pt x="624" y="1347"/>
                  </a:cubicBezTo>
                  <a:cubicBezTo>
                    <a:pt x="638" y="1131"/>
                    <a:pt x="503" y="943"/>
                    <a:pt x="429" y="747"/>
                  </a:cubicBezTo>
                  <a:cubicBezTo>
                    <a:pt x="348" y="531"/>
                    <a:pt x="301" y="309"/>
                    <a:pt x="240" y="86"/>
                  </a:cubicBezTo>
                  <a:cubicBezTo>
                    <a:pt x="225" y="29"/>
                    <a:pt x="174" y="1"/>
                    <a:pt x="12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p:nvPr/>
          </p:nvSpPr>
          <p:spPr>
            <a:xfrm>
              <a:off x="2481600" y="3922000"/>
              <a:ext cx="13550" cy="27400"/>
            </a:xfrm>
            <a:custGeom>
              <a:avLst/>
              <a:gdLst/>
              <a:ahLst/>
              <a:cxnLst/>
              <a:rect l="l" t="t" r="r" b="b"/>
              <a:pathLst>
                <a:path w="542" h="1096" extrusionOk="0">
                  <a:moveTo>
                    <a:pt x="140" y="1"/>
                  </a:moveTo>
                  <a:cubicBezTo>
                    <a:pt x="70" y="1"/>
                    <a:pt x="1" y="57"/>
                    <a:pt x="29" y="142"/>
                  </a:cubicBezTo>
                  <a:cubicBezTo>
                    <a:pt x="76" y="311"/>
                    <a:pt x="130" y="486"/>
                    <a:pt x="184" y="655"/>
                  </a:cubicBezTo>
                  <a:cubicBezTo>
                    <a:pt x="225" y="796"/>
                    <a:pt x="245" y="972"/>
                    <a:pt x="359" y="1073"/>
                  </a:cubicBezTo>
                  <a:cubicBezTo>
                    <a:pt x="377" y="1088"/>
                    <a:pt x="400" y="1095"/>
                    <a:pt x="422" y="1095"/>
                  </a:cubicBezTo>
                  <a:cubicBezTo>
                    <a:pt x="459" y="1095"/>
                    <a:pt x="495" y="1074"/>
                    <a:pt x="508" y="1032"/>
                  </a:cubicBezTo>
                  <a:cubicBezTo>
                    <a:pt x="541" y="884"/>
                    <a:pt x="461" y="736"/>
                    <a:pt x="413" y="587"/>
                  </a:cubicBezTo>
                  <a:lnTo>
                    <a:pt x="420" y="587"/>
                  </a:lnTo>
                  <a:cubicBezTo>
                    <a:pt x="359" y="419"/>
                    <a:pt x="305" y="250"/>
                    <a:pt x="252" y="82"/>
                  </a:cubicBezTo>
                  <a:cubicBezTo>
                    <a:pt x="233" y="25"/>
                    <a:pt x="186" y="1"/>
                    <a:pt x="14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7"/>
            <p:cNvSpPr/>
            <p:nvPr/>
          </p:nvSpPr>
          <p:spPr>
            <a:xfrm>
              <a:off x="2534675" y="3941450"/>
              <a:ext cx="15775" cy="26550"/>
            </a:xfrm>
            <a:custGeom>
              <a:avLst/>
              <a:gdLst/>
              <a:ahLst/>
              <a:cxnLst/>
              <a:rect l="l" t="t" r="r" b="b"/>
              <a:pathLst>
                <a:path w="631" h="1062" extrusionOk="0">
                  <a:moveTo>
                    <a:pt x="176" y="1"/>
                  </a:moveTo>
                  <a:cubicBezTo>
                    <a:pt x="87" y="1"/>
                    <a:pt x="1" y="71"/>
                    <a:pt x="37" y="180"/>
                  </a:cubicBezTo>
                  <a:cubicBezTo>
                    <a:pt x="97" y="376"/>
                    <a:pt x="165" y="571"/>
                    <a:pt x="226" y="767"/>
                  </a:cubicBezTo>
                  <a:cubicBezTo>
                    <a:pt x="257" y="866"/>
                    <a:pt x="305" y="1062"/>
                    <a:pt x="443" y="1062"/>
                  </a:cubicBezTo>
                  <a:cubicBezTo>
                    <a:pt x="455" y="1062"/>
                    <a:pt x="468" y="1060"/>
                    <a:pt x="482" y="1057"/>
                  </a:cubicBezTo>
                  <a:cubicBezTo>
                    <a:pt x="630" y="1009"/>
                    <a:pt x="576" y="814"/>
                    <a:pt x="536" y="713"/>
                  </a:cubicBezTo>
                  <a:lnTo>
                    <a:pt x="320" y="106"/>
                  </a:lnTo>
                  <a:cubicBezTo>
                    <a:pt x="296" y="33"/>
                    <a:pt x="235" y="1"/>
                    <a:pt x="17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7"/>
            <p:cNvSpPr/>
            <p:nvPr/>
          </p:nvSpPr>
          <p:spPr>
            <a:xfrm>
              <a:off x="2432375" y="3945475"/>
              <a:ext cx="18050" cy="42700"/>
            </a:xfrm>
            <a:custGeom>
              <a:avLst/>
              <a:gdLst/>
              <a:ahLst/>
              <a:cxnLst/>
              <a:rect l="l" t="t" r="r" b="b"/>
              <a:pathLst>
                <a:path w="722" h="1708" extrusionOk="0">
                  <a:moveTo>
                    <a:pt x="128" y="1"/>
                  </a:moveTo>
                  <a:cubicBezTo>
                    <a:pt x="67" y="1"/>
                    <a:pt x="1" y="56"/>
                    <a:pt x="9" y="134"/>
                  </a:cubicBezTo>
                  <a:cubicBezTo>
                    <a:pt x="76" y="612"/>
                    <a:pt x="150" y="1246"/>
                    <a:pt x="447" y="1644"/>
                  </a:cubicBezTo>
                  <a:cubicBezTo>
                    <a:pt x="480" y="1688"/>
                    <a:pt x="523" y="1708"/>
                    <a:pt x="566" y="1708"/>
                  </a:cubicBezTo>
                  <a:cubicBezTo>
                    <a:pt x="646" y="1708"/>
                    <a:pt x="721" y="1638"/>
                    <a:pt x="703" y="1536"/>
                  </a:cubicBezTo>
                  <a:cubicBezTo>
                    <a:pt x="656" y="1287"/>
                    <a:pt x="528" y="1051"/>
                    <a:pt x="440" y="815"/>
                  </a:cubicBezTo>
                  <a:cubicBezTo>
                    <a:pt x="360" y="572"/>
                    <a:pt x="279" y="329"/>
                    <a:pt x="218" y="80"/>
                  </a:cubicBezTo>
                  <a:cubicBezTo>
                    <a:pt x="205" y="24"/>
                    <a:pt x="167" y="1"/>
                    <a:pt x="12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a:off x="2261350" y="3853350"/>
              <a:ext cx="20050" cy="34650"/>
            </a:xfrm>
            <a:custGeom>
              <a:avLst/>
              <a:gdLst/>
              <a:ahLst/>
              <a:cxnLst/>
              <a:rect l="l" t="t" r="r" b="b"/>
              <a:pathLst>
                <a:path w="802" h="1386" extrusionOk="0">
                  <a:moveTo>
                    <a:pt x="173" y="1"/>
                  </a:moveTo>
                  <a:cubicBezTo>
                    <a:pt x="90" y="1"/>
                    <a:pt x="0" y="96"/>
                    <a:pt x="46" y="198"/>
                  </a:cubicBezTo>
                  <a:lnTo>
                    <a:pt x="343" y="872"/>
                  </a:lnTo>
                  <a:cubicBezTo>
                    <a:pt x="424" y="1054"/>
                    <a:pt x="478" y="1277"/>
                    <a:pt x="653" y="1378"/>
                  </a:cubicBezTo>
                  <a:cubicBezTo>
                    <a:pt x="664" y="1383"/>
                    <a:pt x="676" y="1386"/>
                    <a:pt x="688" y="1386"/>
                  </a:cubicBezTo>
                  <a:cubicBezTo>
                    <a:pt x="722" y="1386"/>
                    <a:pt x="758" y="1365"/>
                    <a:pt x="768" y="1331"/>
                  </a:cubicBezTo>
                  <a:cubicBezTo>
                    <a:pt x="802" y="1135"/>
                    <a:pt x="680" y="953"/>
                    <a:pt x="599" y="778"/>
                  </a:cubicBezTo>
                  <a:cubicBezTo>
                    <a:pt x="491" y="542"/>
                    <a:pt x="383" y="306"/>
                    <a:pt x="269" y="70"/>
                  </a:cubicBezTo>
                  <a:cubicBezTo>
                    <a:pt x="248" y="21"/>
                    <a:pt x="211" y="1"/>
                    <a:pt x="17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7"/>
            <p:cNvSpPr/>
            <p:nvPr/>
          </p:nvSpPr>
          <p:spPr>
            <a:xfrm>
              <a:off x="2249650" y="3942700"/>
              <a:ext cx="20450" cy="37375"/>
            </a:xfrm>
            <a:custGeom>
              <a:avLst/>
              <a:gdLst/>
              <a:ahLst/>
              <a:cxnLst/>
              <a:rect l="l" t="t" r="r" b="b"/>
              <a:pathLst>
                <a:path w="818" h="1495" extrusionOk="0">
                  <a:moveTo>
                    <a:pt x="170" y="1"/>
                  </a:moveTo>
                  <a:cubicBezTo>
                    <a:pt x="89" y="1"/>
                    <a:pt x="1" y="96"/>
                    <a:pt x="42" y="198"/>
                  </a:cubicBezTo>
                  <a:cubicBezTo>
                    <a:pt x="143" y="427"/>
                    <a:pt x="245" y="649"/>
                    <a:pt x="339" y="879"/>
                  </a:cubicBezTo>
                  <a:cubicBezTo>
                    <a:pt x="427" y="1074"/>
                    <a:pt x="487" y="1317"/>
                    <a:pt x="642" y="1465"/>
                  </a:cubicBezTo>
                  <a:cubicBezTo>
                    <a:pt x="665" y="1485"/>
                    <a:pt x="691" y="1494"/>
                    <a:pt x="717" y="1494"/>
                  </a:cubicBezTo>
                  <a:cubicBezTo>
                    <a:pt x="769" y="1494"/>
                    <a:pt x="818" y="1457"/>
                    <a:pt x="818" y="1398"/>
                  </a:cubicBezTo>
                  <a:cubicBezTo>
                    <a:pt x="811" y="1182"/>
                    <a:pt x="683" y="980"/>
                    <a:pt x="595" y="784"/>
                  </a:cubicBezTo>
                  <a:cubicBezTo>
                    <a:pt x="487" y="548"/>
                    <a:pt x="373" y="305"/>
                    <a:pt x="265" y="69"/>
                  </a:cubicBezTo>
                  <a:cubicBezTo>
                    <a:pt x="244" y="21"/>
                    <a:pt x="208" y="1"/>
                    <a:pt x="17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7"/>
            <p:cNvSpPr/>
            <p:nvPr/>
          </p:nvSpPr>
          <p:spPr>
            <a:xfrm>
              <a:off x="2188825" y="4005675"/>
              <a:ext cx="25000" cy="36825"/>
            </a:xfrm>
            <a:custGeom>
              <a:avLst/>
              <a:gdLst/>
              <a:ahLst/>
              <a:cxnLst/>
              <a:rect l="l" t="t" r="r" b="b"/>
              <a:pathLst>
                <a:path w="1000" h="1473" extrusionOk="0">
                  <a:moveTo>
                    <a:pt x="186" y="1"/>
                  </a:moveTo>
                  <a:cubicBezTo>
                    <a:pt x="97" y="1"/>
                    <a:pt x="1" y="75"/>
                    <a:pt x="41" y="173"/>
                  </a:cubicBezTo>
                  <a:cubicBezTo>
                    <a:pt x="129" y="396"/>
                    <a:pt x="223" y="618"/>
                    <a:pt x="331" y="827"/>
                  </a:cubicBezTo>
                  <a:cubicBezTo>
                    <a:pt x="439" y="1030"/>
                    <a:pt x="540" y="1272"/>
                    <a:pt x="709" y="1434"/>
                  </a:cubicBezTo>
                  <a:cubicBezTo>
                    <a:pt x="739" y="1460"/>
                    <a:pt x="775" y="1472"/>
                    <a:pt x="812" y="1472"/>
                  </a:cubicBezTo>
                  <a:cubicBezTo>
                    <a:pt x="906" y="1472"/>
                    <a:pt x="999" y="1393"/>
                    <a:pt x="965" y="1286"/>
                  </a:cubicBezTo>
                  <a:cubicBezTo>
                    <a:pt x="904" y="1077"/>
                    <a:pt x="749" y="888"/>
                    <a:pt x="641" y="693"/>
                  </a:cubicBezTo>
                  <a:cubicBezTo>
                    <a:pt x="527" y="484"/>
                    <a:pt x="405" y="281"/>
                    <a:pt x="297" y="66"/>
                  </a:cubicBezTo>
                  <a:cubicBezTo>
                    <a:pt x="275" y="20"/>
                    <a:pt x="231" y="1"/>
                    <a:pt x="18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a:off x="2183075" y="3935075"/>
              <a:ext cx="19775" cy="35075"/>
            </a:xfrm>
            <a:custGeom>
              <a:avLst/>
              <a:gdLst/>
              <a:ahLst/>
              <a:cxnLst/>
              <a:rect l="l" t="t" r="r" b="b"/>
              <a:pathLst>
                <a:path w="791" h="1403" extrusionOk="0">
                  <a:moveTo>
                    <a:pt x="137" y="0"/>
                  </a:moveTo>
                  <a:cubicBezTo>
                    <a:pt x="66" y="0"/>
                    <a:pt x="0" y="53"/>
                    <a:pt x="28" y="138"/>
                  </a:cubicBezTo>
                  <a:cubicBezTo>
                    <a:pt x="109" y="368"/>
                    <a:pt x="197" y="597"/>
                    <a:pt x="298" y="819"/>
                  </a:cubicBezTo>
                  <a:cubicBezTo>
                    <a:pt x="386" y="1022"/>
                    <a:pt x="453" y="1251"/>
                    <a:pt x="635" y="1386"/>
                  </a:cubicBezTo>
                  <a:cubicBezTo>
                    <a:pt x="650" y="1397"/>
                    <a:pt x="667" y="1402"/>
                    <a:pt x="684" y="1402"/>
                  </a:cubicBezTo>
                  <a:cubicBezTo>
                    <a:pt x="737" y="1402"/>
                    <a:pt x="790" y="1354"/>
                    <a:pt x="790" y="1298"/>
                  </a:cubicBezTo>
                  <a:cubicBezTo>
                    <a:pt x="784" y="1103"/>
                    <a:pt x="662" y="934"/>
                    <a:pt x="568" y="759"/>
                  </a:cubicBezTo>
                  <a:lnTo>
                    <a:pt x="575" y="759"/>
                  </a:lnTo>
                  <a:cubicBezTo>
                    <a:pt x="460" y="536"/>
                    <a:pt x="352" y="307"/>
                    <a:pt x="258" y="78"/>
                  </a:cubicBezTo>
                  <a:cubicBezTo>
                    <a:pt x="233" y="24"/>
                    <a:pt x="184" y="0"/>
                    <a:pt x="13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a:off x="2089725" y="4015575"/>
              <a:ext cx="19050" cy="30825"/>
            </a:xfrm>
            <a:custGeom>
              <a:avLst/>
              <a:gdLst/>
              <a:ahLst/>
              <a:cxnLst/>
              <a:rect l="l" t="t" r="r" b="b"/>
              <a:pathLst>
                <a:path w="762" h="1233" extrusionOk="0">
                  <a:moveTo>
                    <a:pt x="207" y="0"/>
                  </a:moveTo>
                  <a:cubicBezTo>
                    <a:pt x="107" y="0"/>
                    <a:pt x="0" y="108"/>
                    <a:pt x="61" y="229"/>
                  </a:cubicBezTo>
                  <a:cubicBezTo>
                    <a:pt x="148" y="398"/>
                    <a:pt x="229" y="573"/>
                    <a:pt x="310" y="742"/>
                  </a:cubicBezTo>
                  <a:cubicBezTo>
                    <a:pt x="377" y="897"/>
                    <a:pt x="425" y="1099"/>
                    <a:pt x="560" y="1207"/>
                  </a:cubicBezTo>
                  <a:cubicBezTo>
                    <a:pt x="581" y="1223"/>
                    <a:pt x="612" y="1233"/>
                    <a:pt x="642" y="1233"/>
                  </a:cubicBezTo>
                  <a:cubicBezTo>
                    <a:pt x="685" y="1233"/>
                    <a:pt x="727" y="1212"/>
                    <a:pt x="735" y="1160"/>
                  </a:cubicBezTo>
                  <a:cubicBezTo>
                    <a:pt x="762" y="978"/>
                    <a:pt x="674" y="823"/>
                    <a:pt x="600" y="661"/>
                  </a:cubicBezTo>
                  <a:cubicBezTo>
                    <a:pt x="512" y="458"/>
                    <a:pt x="418" y="270"/>
                    <a:pt x="324" y="74"/>
                  </a:cubicBezTo>
                  <a:cubicBezTo>
                    <a:pt x="296" y="22"/>
                    <a:pt x="252" y="0"/>
                    <a:pt x="20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a:off x="2112700" y="3964975"/>
              <a:ext cx="19400" cy="28150"/>
            </a:xfrm>
            <a:custGeom>
              <a:avLst/>
              <a:gdLst/>
              <a:ahLst/>
              <a:cxnLst/>
              <a:rect l="l" t="t" r="r" b="b"/>
              <a:pathLst>
                <a:path w="776" h="1126" extrusionOk="0">
                  <a:moveTo>
                    <a:pt x="138" y="0"/>
                  </a:moveTo>
                  <a:cubicBezTo>
                    <a:pt x="74" y="0"/>
                    <a:pt x="0" y="57"/>
                    <a:pt x="32" y="129"/>
                  </a:cubicBezTo>
                  <a:cubicBezTo>
                    <a:pt x="99" y="311"/>
                    <a:pt x="187" y="493"/>
                    <a:pt x="281" y="669"/>
                  </a:cubicBezTo>
                  <a:cubicBezTo>
                    <a:pt x="369" y="817"/>
                    <a:pt x="463" y="1026"/>
                    <a:pt x="618" y="1114"/>
                  </a:cubicBezTo>
                  <a:cubicBezTo>
                    <a:pt x="634" y="1122"/>
                    <a:pt x="649" y="1126"/>
                    <a:pt x="665" y="1126"/>
                  </a:cubicBezTo>
                  <a:cubicBezTo>
                    <a:pt x="724" y="1126"/>
                    <a:pt x="776" y="1070"/>
                    <a:pt x="760" y="1006"/>
                  </a:cubicBezTo>
                  <a:cubicBezTo>
                    <a:pt x="719" y="837"/>
                    <a:pt x="571" y="696"/>
                    <a:pt x="483" y="554"/>
                  </a:cubicBezTo>
                  <a:cubicBezTo>
                    <a:pt x="382" y="392"/>
                    <a:pt x="295" y="224"/>
                    <a:pt x="214" y="48"/>
                  </a:cubicBezTo>
                  <a:cubicBezTo>
                    <a:pt x="200" y="15"/>
                    <a:pt x="170" y="0"/>
                    <a:pt x="138"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27"/>
          <p:cNvGrpSpPr/>
          <p:nvPr/>
        </p:nvGrpSpPr>
        <p:grpSpPr>
          <a:xfrm rot="-987595">
            <a:off x="7630161" y="3511992"/>
            <a:ext cx="3145051" cy="1838158"/>
            <a:chOff x="4246750" y="3914450"/>
            <a:chExt cx="533900" cy="312050"/>
          </a:xfrm>
        </p:grpSpPr>
        <p:sp>
          <p:nvSpPr>
            <p:cNvPr id="1375" name="Google Shape;1375;p27"/>
            <p:cNvSpPr/>
            <p:nvPr/>
          </p:nvSpPr>
          <p:spPr>
            <a:xfrm>
              <a:off x="4246750" y="3914450"/>
              <a:ext cx="533900" cy="312050"/>
            </a:xfrm>
            <a:custGeom>
              <a:avLst/>
              <a:gdLst/>
              <a:ahLst/>
              <a:cxnLst/>
              <a:rect l="l" t="t" r="r" b="b"/>
              <a:pathLst>
                <a:path w="21356" h="12482" extrusionOk="0">
                  <a:moveTo>
                    <a:pt x="17428" y="0"/>
                  </a:moveTo>
                  <a:cubicBezTo>
                    <a:pt x="16612" y="0"/>
                    <a:pt x="15790" y="271"/>
                    <a:pt x="15145" y="775"/>
                  </a:cubicBezTo>
                  <a:cubicBezTo>
                    <a:pt x="14052" y="1629"/>
                    <a:pt x="13486" y="3070"/>
                    <a:pt x="13595" y="4457"/>
                  </a:cubicBezTo>
                  <a:lnTo>
                    <a:pt x="13595" y="4457"/>
                  </a:lnTo>
                  <a:cubicBezTo>
                    <a:pt x="13523" y="3903"/>
                    <a:pt x="12942" y="3528"/>
                    <a:pt x="12373" y="3528"/>
                  </a:cubicBezTo>
                  <a:cubicBezTo>
                    <a:pt x="12226" y="3528"/>
                    <a:pt x="12079" y="3553"/>
                    <a:pt x="11942" y="3607"/>
                  </a:cubicBezTo>
                  <a:cubicBezTo>
                    <a:pt x="11255" y="3883"/>
                    <a:pt x="10870" y="4658"/>
                    <a:pt x="10837" y="5393"/>
                  </a:cubicBezTo>
                  <a:cubicBezTo>
                    <a:pt x="10783" y="4645"/>
                    <a:pt x="10729" y="3883"/>
                    <a:pt x="10439" y="3189"/>
                  </a:cubicBezTo>
                  <a:cubicBezTo>
                    <a:pt x="10149" y="2501"/>
                    <a:pt x="9589" y="1874"/>
                    <a:pt x="8854" y="1712"/>
                  </a:cubicBezTo>
                  <a:cubicBezTo>
                    <a:pt x="8721" y="1682"/>
                    <a:pt x="8587" y="1669"/>
                    <a:pt x="8452" y="1669"/>
                  </a:cubicBezTo>
                  <a:cubicBezTo>
                    <a:pt x="7974" y="1669"/>
                    <a:pt x="7497" y="1842"/>
                    <a:pt x="7081" y="2089"/>
                  </a:cubicBezTo>
                  <a:cubicBezTo>
                    <a:pt x="5840" y="2824"/>
                    <a:pt x="5031" y="4234"/>
                    <a:pt x="5024" y="5670"/>
                  </a:cubicBezTo>
                  <a:cubicBezTo>
                    <a:pt x="4517" y="5379"/>
                    <a:pt x="3932" y="5232"/>
                    <a:pt x="3347" y="5232"/>
                  </a:cubicBezTo>
                  <a:cubicBezTo>
                    <a:pt x="2765" y="5232"/>
                    <a:pt x="2184" y="5377"/>
                    <a:pt x="1680" y="5670"/>
                  </a:cubicBezTo>
                  <a:cubicBezTo>
                    <a:pt x="668" y="6250"/>
                    <a:pt x="1" y="7396"/>
                    <a:pt x="1" y="8563"/>
                  </a:cubicBezTo>
                  <a:lnTo>
                    <a:pt x="19715" y="12273"/>
                  </a:lnTo>
                  <a:lnTo>
                    <a:pt x="19715" y="12273"/>
                  </a:lnTo>
                  <a:cubicBezTo>
                    <a:pt x="19662" y="12311"/>
                    <a:pt x="19649" y="12470"/>
                    <a:pt x="19751" y="12480"/>
                  </a:cubicBezTo>
                  <a:cubicBezTo>
                    <a:pt x="19756" y="12481"/>
                    <a:pt x="19762" y="12481"/>
                    <a:pt x="19767" y="12481"/>
                  </a:cubicBezTo>
                  <a:cubicBezTo>
                    <a:pt x="19886" y="12481"/>
                    <a:pt x="19969" y="12340"/>
                    <a:pt x="20020" y="12224"/>
                  </a:cubicBezTo>
                  <a:cubicBezTo>
                    <a:pt x="20924" y="10019"/>
                    <a:pt x="21356" y="7625"/>
                    <a:pt x="21275" y="5238"/>
                  </a:cubicBezTo>
                  <a:cubicBezTo>
                    <a:pt x="21207" y="3411"/>
                    <a:pt x="20695" y="1375"/>
                    <a:pt x="19124" y="444"/>
                  </a:cubicBezTo>
                  <a:cubicBezTo>
                    <a:pt x="18610" y="143"/>
                    <a:pt x="18021" y="0"/>
                    <a:pt x="17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a:off x="4625550" y="4001525"/>
              <a:ext cx="7100" cy="27250"/>
            </a:xfrm>
            <a:custGeom>
              <a:avLst/>
              <a:gdLst/>
              <a:ahLst/>
              <a:cxnLst/>
              <a:rect l="l" t="t" r="r" b="b"/>
              <a:pathLst>
                <a:path w="284" h="1090" extrusionOk="0">
                  <a:moveTo>
                    <a:pt x="138" y="1"/>
                  </a:moveTo>
                  <a:cubicBezTo>
                    <a:pt x="89" y="1"/>
                    <a:pt x="41" y="33"/>
                    <a:pt x="41" y="97"/>
                  </a:cubicBezTo>
                  <a:cubicBezTo>
                    <a:pt x="34" y="285"/>
                    <a:pt x="27" y="481"/>
                    <a:pt x="27" y="670"/>
                  </a:cubicBezTo>
                  <a:cubicBezTo>
                    <a:pt x="20" y="818"/>
                    <a:pt x="0" y="946"/>
                    <a:pt x="88" y="1074"/>
                  </a:cubicBezTo>
                  <a:cubicBezTo>
                    <a:pt x="98" y="1084"/>
                    <a:pt x="118" y="1090"/>
                    <a:pt x="138" y="1090"/>
                  </a:cubicBezTo>
                  <a:cubicBezTo>
                    <a:pt x="159" y="1090"/>
                    <a:pt x="179" y="1084"/>
                    <a:pt x="189" y="1074"/>
                  </a:cubicBezTo>
                  <a:cubicBezTo>
                    <a:pt x="283" y="946"/>
                    <a:pt x="256" y="818"/>
                    <a:pt x="250" y="670"/>
                  </a:cubicBezTo>
                  <a:lnTo>
                    <a:pt x="236" y="97"/>
                  </a:lnTo>
                  <a:cubicBezTo>
                    <a:pt x="236" y="33"/>
                    <a:pt x="187" y="1"/>
                    <a:pt x="13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a:off x="4686225" y="3976325"/>
              <a:ext cx="8275" cy="35400"/>
            </a:xfrm>
            <a:custGeom>
              <a:avLst/>
              <a:gdLst/>
              <a:ahLst/>
              <a:cxnLst/>
              <a:rect l="l" t="t" r="r" b="b"/>
              <a:pathLst>
                <a:path w="331" h="1416" extrusionOk="0">
                  <a:moveTo>
                    <a:pt x="191" y="1"/>
                  </a:moveTo>
                  <a:cubicBezTo>
                    <a:pt x="139" y="1"/>
                    <a:pt x="88" y="36"/>
                    <a:pt x="88" y="107"/>
                  </a:cubicBezTo>
                  <a:cubicBezTo>
                    <a:pt x="75" y="322"/>
                    <a:pt x="68" y="545"/>
                    <a:pt x="54" y="768"/>
                  </a:cubicBezTo>
                  <a:cubicBezTo>
                    <a:pt x="48" y="963"/>
                    <a:pt x="1" y="1165"/>
                    <a:pt x="68" y="1354"/>
                  </a:cubicBezTo>
                  <a:cubicBezTo>
                    <a:pt x="83" y="1393"/>
                    <a:pt x="121" y="1416"/>
                    <a:pt x="158" y="1416"/>
                  </a:cubicBezTo>
                  <a:cubicBezTo>
                    <a:pt x="185" y="1416"/>
                    <a:pt x="213" y="1403"/>
                    <a:pt x="230" y="1374"/>
                  </a:cubicBezTo>
                  <a:cubicBezTo>
                    <a:pt x="324" y="1199"/>
                    <a:pt x="311" y="1004"/>
                    <a:pt x="324" y="815"/>
                  </a:cubicBezTo>
                  <a:cubicBezTo>
                    <a:pt x="331" y="579"/>
                    <a:pt x="317" y="343"/>
                    <a:pt x="304" y="107"/>
                  </a:cubicBezTo>
                  <a:cubicBezTo>
                    <a:pt x="297" y="36"/>
                    <a:pt x="243" y="1"/>
                    <a:pt x="19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a:off x="4461850" y="4009925"/>
              <a:ext cx="8300" cy="25250"/>
            </a:xfrm>
            <a:custGeom>
              <a:avLst/>
              <a:gdLst/>
              <a:ahLst/>
              <a:cxnLst/>
              <a:rect l="l" t="t" r="r" b="b"/>
              <a:pathLst>
                <a:path w="332" h="1010" extrusionOk="0">
                  <a:moveTo>
                    <a:pt x="169" y="0"/>
                  </a:moveTo>
                  <a:cubicBezTo>
                    <a:pt x="115" y="0"/>
                    <a:pt x="61" y="37"/>
                    <a:pt x="55" y="111"/>
                  </a:cubicBezTo>
                  <a:cubicBezTo>
                    <a:pt x="48" y="260"/>
                    <a:pt x="34" y="415"/>
                    <a:pt x="28" y="563"/>
                  </a:cubicBezTo>
                  <a:cubicBezTo>
                    <a:pt x="28" y="698"/>
                    <a:pt x="1" y="833"/>
                    <a:pt x="68" y="954"/>
                  </a:cubicBezTo>
                  <a:cubicBezTo>
                    <a:pt x="88" y="991"/>
                    <a:pt x="127" y="1010"/>
                    <a:pt x="166" y="1010"/>
                  </a:cubicBezTo>
                  <a:cubicBezTo>
                    <a:pt x="205" y="1010"/>
                    <a:pt x="243" y="991"/>
                    <a:pt x="264" y="954"/>
                  </a:cubicBezTo>
                  <a:cubicBezTo>
                    <a:pt x="331" y="833"/>
                    <a:pt x="311" y="698"/>
                    <a:pt x="304" y="563"/>
                  </a:cubicBezTo>
                  <a:cubicBezTo>
                    <a:pt x="304" y="415"/>
                    <a:pt x="291" y="260"/>
                    <a:pt x="284" y="111"/>
                  </a:cubicBezTo>
                  <a:cubicBezTo>
                    <a:pt x="277" y="37"/>
                    <a:pt x="223" y="0"/>
                    <a:pt x="16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7"/>
            <p:cNvSpPr/>
            <p:nvPr/>
          </p:nvSpPr>
          <p:spPr>
            <a:xfrm>
              <a:off x="4537725" y="4069175"/>
              <a:ext cx="9800" cy="26600"/>
            </a:xfrm>
            <a:custGeom>
              <a:avLst/>
              <a:gdLst/>
              <a:ahLst/>
              <a:cxnLst/>
              <a:rect l="l" t="t" r="r" b="b"/>
              <a:pathLst>
                <a:path w="392" h="1064" extrusionOk="0">
                  <a:moveTo>
                    <a:pt x="268" y="1"/>
                  </a:moveTo>
                  <a:cubicBezTo>
                    <a:pt x="222" y="1"/>
                    <a:pt x="173" y="28"/>
                    <a:pt x="155" y="74"/>
                  </a:cubicBezTo>
                  <a:cubicBezTo>
                    <a:pt x="94" y="229"/>
                    <a:pt x="88" y="398"/>
                    <a:pt x="67" y="560"/>
                  </a:cubicBezTo>
                  <a:cubicBezTo>
                    <a:pt x="54" y="715"/>
                    <a:pt x="0" y="877"/>
                    <a:pt x="81" y="1012"/>
                  </a:cubicBezTo>
                  <a:cubicBezTo>
                    <a:pt x="101" y="1043"/>
                    <a:pt x="140" y="1064"/>
                    <a:pt x="178" y="1064"/>
                  </a:cubicBezTo>
                  <a:cubicBezTo>
                    <a:pt x="204" y="1064"/>
                    <a:pt x="230" y="1054"/>
                    <a:pt x="250" y="1032"/>
                  </a:cubicBezTo>
                  <a:cubicBezTo>
                    <a:pt x="357" y="910"/>
                    <a:pt x="337" y="749"/>
                    <a:pt x="351" y="593"/>
                  </a:cubicBezTo>
                  <a:cubicBezTo>
                    <a:pt x="364" y="418"/>
                    <a:pt x="391" y="250"/>
                    <a:pt x="357" y="74"/>
                  </a:cubicBezTo>
                  <a:cubicBezTo>
                    <a:pt x="348" y="23"/>
                    <a:pt x="309" y="1"/>
                    <a:pt x="2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7"/>
            <p:cNvSpPr/>
            <p:nvPr/>
          </p:nvSpPr>
          <p:spPr>
            <a:xfrm>
              <a:off x="4612225" y="4105825"/>
              <a:ext cx="8275" cy="32050"/>
            </a:xfrm>
            <a:custGeom>
              <a:avLst/>
              <a:gdLst/>
              <a:ahLst/>
              <a:cxnLst/>
              <a:rect l="l" t="t" r="r" b="b"/>
              <a:pathLst>
                <a:path w="331" h="1282" extrusionOk="0">
                  <a:moveTo>
                    <a:pt x="204" y="1"/>
                  </a:moveTo>
                  <a:cubicBezTo>
                    <a:pt x="147" y="1"/>
                    <a:pt x="88" y="38"/>
                    <a:pt x="81" y="112"/>
                  </a:cubicBezTo>
                  <a:cubicBezTo>
                    <a:pt x="75" y="321"/>
                    <a:pt x="61" y="530"/>
                    <a:pt x="48" y="739"/>
                  </a:cubicBezTo>
                  <a:cubicBezTo>
                    <a:pt x="41" y="914"/>
                    <a:pt x="0" y="1083"/>
                    <a:pt x="81" y="1238"/>
                  </a:cubicBezTo>
                  <a:cubicBezTo>
                    <a:pt x="98" y="1267"/>
                    <a:pt x="127" y="1281"/>
                    <a:pt x="156" y="1281"/>
                  </a:cubicBezTo>
                  <a:cubicBezTo>
                    <a:pt x="187" y="1281"/>
                    <a:pt x="219" y="1266"/>
                    <a:pt x="236" y="1238"/>
                  </a:cubicBezTo>
                  <a:cubicBezTo>
                    <a:pt x="331" y="1090"/>
                    <a:pt x="304" y="908"/>
                    <a:pt x="304" y="739"/>
                  </a:cubicBezTo>
                  <a:cubicBezTo>
                    <a:pt x="311" y="530"/>
                    <a:pt x="311" y="321"/>
                    <a:pt x="317" y="112"/>
                  </a:cubicBezTo>
                  <a:cubicBezTo>
                    <a:pt x="317" y="38"/>
                    <a:pt x="262" y="1"/>
                    <a:pt x="204"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a:off x="4671725" y="4110925"/>
              <a:ext cx="9300" cy="30500"/>
            </a:xfrm>
            <a:custGeom>
              <a:avLst/>
              <a:gdLst/>
              <a:ahLst/>
              <a:cxnLst/>
              <a:rect l="l" t="t" r="r" b="b"/>
              <a:pathLst>
                <a:path w="372" h="1220" extrusionOk="0">
                  <a:moveTo>
                    <a:pt x="199" y="1"/>
                  </a:moveTo>
                  <a:cubicBezTo>
                    <a:pt x="127" y="1"/>
                    <a:pt x="58" y="46"/>
                    <a:pt x="61" y="137"/>
                  </a:cubicBezTo>
                  <a:cubicBezTo>
                    <a:pt x="68" y="313"/>
                    <a:pt x="61" y="481"/>
                    <a:pt x="55" y="650"/>
                  </a:cubicBezTo>
                  <a:cubicBezTo>
                    <a:pt x="41" y="811"/>
                    <a:pt x="1" y="973"/>
                    <a:pt x="48" y="1128"/>
                  </a:cubicBezTo>
                  <a:cubicBezTo>
                    <a:pt x="67" y="1186"/>
                    <a:pt x="123" y="1219"/>
                    <a:pt x="178" y="1219"/>
                  </a:cubicBezTo>
                  <a:cubicBezTo>
                    <a:pt x="221" y="1219"/>
                    <a:pt x="264" y="1199"/>
                    <a:pt x="291" y="1155"/>
                  </a:cubicBezTo>
                  <a:cubicBezTo>
                    <a:pt x="371" y="1014"/>
                    <a:pt x="358" y="852"/>
                    <a:pt x="358" y="690"/>
                  </a:cubicBezTo>
                  <a:cubicBezTo>
                    <a:pt x="365" y="508"/>
                    <a:pt x="358" y="326"/>
                    <a:pt x="351" y="137"/>
                  </a:cubicBezTo>
                  <a:cubicBezTo>
                    <a:pt x="345" y="46"/>
                    <a:pt x="270" y="1"/>
                    <a:pt x="19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a:off x="4464550" y="4088375"/>
              <a:ext cx="9125" cy="27175"/>
            </a:xfrm>
            <a:custGeom>
              <a:avLst/>
              <a:gdLst/>
              <a:ahLst/>
              <a:cxnLst/>
              <a:rect l="l" t="t" r="r" b="b"/>
              <a:pathLst>
                <a:path w="365" h="1087" extrusionOk="0">
                  <a:moveTo>
                    <a:pt x="168" y="1"/>
                  </a:moveTo>
                  <a:cubicBezTo>
                    <a:pt x="105" y="1"/>
                    <a:pt x="41" y="41"/>
                    <a:pt x="34" y="122"/>
                  </a:cubicBezTo>
                  <a:cubicBezTo>
                    <a:pt x="21" y="297"/>
                    <a:pt x="7" y="473"/>
                    <a:pt x="14" y="648"/>
                  </a:cubicBezTo>
                  <a:cubicBezTo>
                    <a:pt x="14" y="796"/>
                    <a:pt x="1" y="945"/>
                    <a:pt x="109" y="1053"/>
                  </a:cubicBezTo>
                  <a:cubicBezTo>
                    <a:pt x="132" y="1076"/>
                    <a:pt x="161" y="1086"/>
                    <a:pt x="190" y="1086"/>
                  </a:cubicBezTo>
                  <a:cubicBezTo>
                    <a:pt x="229" y="1086"/>
                    <a:pt x="267" y="1067"/>
                    <a:pt x="291" y="1032"/>
                  </a:cubicBezTo>
                  <a:cubicBezTo>
                    <a:pt x="365" y="904"/>
                    <a:pt x="318" y="763"/>
                    <a:pt x="304" y="614"/>
                  </a:cubicBezTo>
                  <a:cubicBezTo>
                    <a:pt x="291" y="453"/>
                    <a:pt x="284" y="284"/>
                    <a:pt x="291" y="122"/>
                  </a:cubicBezTo>
                  <a:cubicBezTo>
                    <a:pt x="291" y="41"/>
                    <a:pt x="230" y="1"/>
                    <a:pt x="168" y="1"/>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a:off x="4318400" y="4070425"/>
              <a:ext cx="7600" cy="30150"/>
            </a:xfrm>
            <a:custGeom>
              <a:avLst/>
              <a:gdLst/>
              <a:ahLst/>
              <a:cxnLst/>
              <a:rect l="l" t="t" r="r" b="b"/>
              <a:pathLst>
                <a:path w="304" h="1206" extrusionOk="0">
                  <a:moveTo>
                    <a:pt x="94" y="0"/>
                  </a:moveTo>
                  <a:cubicBezTo>
                    <a:pt x="49" y="0"/>
                    <a:pt x="1" y="32"/>
                    <a:pt x="1" y="85"/>
                  </a:cubicBezTo>
                  <a:cubicBezTo>
                    <a:pt x="1" y="281"/>
                    <a:pt x="1" y="476"/>
                    <a:pt x="14" y="672"/>
                  </a:cubicBezTo>
                  <a:cubicBezTo>
                    <a:pt x="21" y="840"/>
                    <a:pt x="7" y="1002"/>
                    <a:pt x="75" y="1157"/>
                  </a:cubicBezTo>
                  <a:cubicBezTo>
                    <a:pt x="89" y="1191"/>
                    <a:pt x="121" y="1206"/>
                    <a:pt x="154" y="1206"/>
                  </a:cubicBezTo>
                  <a:cubicBezTo>
                    <a:pt x="201" y="1206"/>
                    <a:pt x="252" y="1177"/>
                    <a:pt x="264" y="1130"/>
                  </a:cubicBezTo>
                  <a:cubicBezTo>
                    <a:pt x="304" y="962"/>
                    <a:pt x="264" y="773"/>
                    <a:pt x="243" y="597"/>
                  </a:cubicBezTo>
                  <a:lnTo>
                    <a:pt x="243" y="591"/>
                  </a:lnTo>
                  <a:cubicBezTo>
                    <a:pt x="230" y="415"/>
                    <a:pt x="196" y="240"/>
                    <a:pt x="169" y="65"/>
                  </a:cubicBezTo>
                  <a:cubicBezTo>
                    <a:pt x="163" y="20"/>
                    <a:pt x="130" y="0"/>
                    <a:pt x="94"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7"/>
            <p:cNvSpPr/>
            <p:nvPr/>
          </p:nvSpPr>
          <p:spPr>
            <a:xfrm>
              <a:off x="4274275" y="4084325"/>
              <a:ext cx="10275" cy="28925"/>
            </a:xfrm>
            <a:custGeom>
              <a:avLst/>
              <a:gdLst/>
              <a:ahLst/>
              <a:cxnLst/>
              <a:rect l="l" t="t" r="r" b="b"/>
              <a:pathLst>
                <a:path w="411" h="1157" extrusionOk="0">
                  <a:moveTo>
                    <a:pt x="148" y="0"/>
                  </a:moveTo>
                  <a:cubicBezTo>
                    <a:pt x="78" y="0"/>
                    <a:pt x="0" y="60"/>
                    <a:pt x="12" y="149"/>
                  </a:cubicBezTo>
                  <a:cubicBezTo>
                    <a:pt x="46" y="325"/>
                    <a:pt x="73" y="493"/>
                    <a:pt x="100" y="662"/>
                  </a:cubicBezTo>
                  <a:cubicBezTo>
                    <a:pt x="127" y="817"/>
                    <a:pt x="141" y="972"/>
                    <a:pt x="221" y="1114"/>
                  </a:cubicBezTo>
                  <a:cubicBezTo>
                    <a:pt x="237" y="1142"/>
                    <a:pt x="270" y="1157"/>
                    <a:pt x="302" y="1157"/>
                  </a:cubicBezTo>
                  <a:cubicBezTo>
                    <a:pt x="340" y="1157"/>
                    <a:pt x="376" y="1137"/>
                    <a:pt x="383" y="1093"/>
                  </a:cubicBezTo>
                  <a:cubicBezTo>
                    <a:pt x="410" y="938"/>
                    <a:pt x="370" y="790"/>
                    <a:pt x="343" y="635"/>
                  </a:cubicBezTo>
                  <a:cubicBezTo>
                    <a:pt x="316" y="453"/>
                    <a:pt x="282" y="271"/>
                    <a:pt x="248" y="89"/>
                  </a:cubicBezTo>
                  <a:cubicBezTo>
                    <a:pt x="238" y="27"/>
                    <a:pt x="195" y="0"/>
                    <a:pt x="148"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5" name="Google Shape;1385;p27"/>
          <p:cNvSpPr/>
          <p:nvPr/>
        </p:nvSpPr>
        <p:spPr>
          <a:xfrm>
            <a:off x="-125" y="4370696"/>
            <a:ext cx="9144252" cy="801153"/>
          </a:xfrm>
          <a:custGeom>
            <a:avLst/>
            <a:gdLst/>
            <a:ahLst/>
            <a:cxnLst/>
            <a:rect l="l" t="t" r="r" b="b"/>
            <a:pathLst>
              <a:path w="99122" h="22807" extrusionOk="0">
                <a:moveTo>
                  <a:pt x="61118" y="0"/>
                </a:moveTo>
                <a:cubicBezTo>
                  <a:pt x="40645" y="0"/>
                  <a:pt x="20272" y="2138"/>
                  <a:pt x="1" y="6374"/>
                </a:cubicBezTo>
                <a:lnTo>
                  <a:pt x="1" y="22807"/>
                </a:lnTo>
                <a:lnTo>
                  <a:pt x="99121" y="22807"/>
                </a:lnTo>
                <a:lnTo>
                  <a:pt x="99121" y="2450"/>
                </a:lnTo>
                <a:cubicBezTo>
                  <a:pt x="86417" y="814"/>
                  <a:pt x="73749" y="0"/>
                  <a:pt x="61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6" name="Google Shape;1386;p27"/>
          <p:cNvGrpSpPr/>
          <p:nvPr/>
        </p:nvGrpSpPr>
        <p:grpSpPr>
          <a:xfrm>
            <a:off x="1089724" y="4551182"/>
            <a:ext cx="7191330" cy="494518"/>
            <a:chOff x="1089724" y="4551182"/>
            <a:chExt cx="7191330" cy="494518"/>
          </a:xfrm>
        </p:grpSpPr>
        <p:grpSp>
          <p:nvGrpSpPr>
            <p:cNvPr id="1387" name="Google Shape;1387;p27"/>
            <p:cNvGrpSpPr/>
            <p:nvPr/>
          </p:nvGrpSpPr>
          <p:grpSpPr>
            <a:xfrm>
              <a:off x="1089724" y="4903578"/>
              <a:ext cx="167162" cy="142122"/>
              <a:chOff x="1459849" y="4903578"/>
              <a:chExt cx="167162" cy="142122"/>
            </a:xfrm>
          </p:grpSpPr>
          <p:sp>
            <p:nvSpPr>
              <p:cNvPr id="1388" name="Google Shape;1388;p27"/>
              <p:cNvSpPr/>
              <p:nvPr/>
            </p:nvSpPr>
            <p:spPr>
              <a:xfrm>
                <a:off x="1459849" y="4957494"/>
                <a:ext cx="62105" cy="87841"/>
              </a:xfrm>
              <a:custGeom>
                <a:avLst/>
                <a:gdLst/>
                <a:ahLst/>
                <a:cxnLst/>
                <a:rect l="l" t="t" r="r" b="b"/>
                <a:pathLst>
                  <a:path w="976" h="1204" extrusionOk="0">
                    <a:moveTo>
                      <a:pt x="217" y="1"/>
                    </a:moveTo>
                    <a:cubicBezTo>
                      <a:pt x="106" y="1"/>
                      <a:pt x="1" y="114"/>
                      <a:pt x="75" y="239"/>
                    </a:cubicBezTo>
                    <a:cubicBezTo>
                      <a:pt x="237" y="536"/>
                      <a:pt x="392" y="833"/>
                      <a:pt x="568" y="1116"/>
                    </a:cubicBezTo>
                    <a:cubicBezTo>
                      <a:pt x="607" y="1178"/>
                      <a:pt x="664" y="1204"/>
                      <a:pt x="721" y="1204"/>
                    </a:cubicBezTo>
                    <a:cubicBezTo>
                      <a:pt x="849" y="1204"/>
                      <a:pt x="975" y="1072"/>
                      <a:pt x="891" y="927"/>
                    </a:cubicBezTo>
                    <a:cubicBezTo>
                      <a:pt x="723" y="637"/>
                      <a:pt x="534" y="361"/>
                      <a:pt x="352" y="78"/>
                    </a:cubicBezTo>
                    <a:cubicBezTo>
                      <a:pt x="316" y="23"/>
                      <a:pt x="266" y="1"/>
                      <a:pt x="21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7"/>
              <p:cNvSpPr/>
              <p:nvPr/>
            </p:nvSpPr>
            <p:spPr>
              <a:xfrm>
                <a:off x="1511073" y="4903578"/>
                <a:ext cx="49252" cy="113376"/>
              </a:xfrm>
              <a:custGeom>
                <a:avLst/>
                <a:gdLst/>
                <a:ahLst/>
                <a:cxnLst/>
                <a:rect l="l" t="t" r="r" b="b"/>
                <a:pathLst>
                  <a:path w="774" h="1554" extrusionOk="0">
                    <a:moveTo>
                      <a:pt x="166" y="1"/>
                    </a:moveTo>
                    <a:cubicBezTo>
                      <a:pt x="81" y="1"/>
                      <a:pt x="1" y="65"/>
                      <a:pt x="32" y="176"/>
                    </a:cubicBezTo>
                    <a:cubicBezTo>
                      <a:pt x="100" y="439"/>
                      <a:pt x="160" y="702"/>
                      <a:pt x="235" y="958"/>
                    </a:cubicBezTo>
                    <a:cubicBezTo>
                      <a:pt x="288" y="1174"/>
                      <a:pt x="302" y="1390"/>
                      <a:pt x="491" y="1531"/>
                    </a:cubicBezTo>
                    <a:cubicBezTo>
                      <a:pt x="510" y="1547"/>
                      <a:pt x="531" y="1554"/>
                      <a:pt x="551" y="1554"/>
                    </a:cubicBezTo>
                    <a:cubicBezTo>
                      <a:pt x="610" y="1554"/>
                      <a:pt x="668" y="1500"/>
                      <a:pt x="693" y="1450"/>
                    </a:cubicBezTo>
                    <a:cubicBezTo>
                      <a:pt x="774" y="1241"/>
                      <a:pt x="659" y="1012"/>
                      <a:pt x="592" y="810"/>
                    </a:cubicBezTo>
                    <a:cubicBezTo>
                      <a:pt x="511" y="574"/>
                      <a:pt x="410" y="338"/>
                      <a:pt x="315" y="102"/>
                    </a:cubicBezTo>
                    <a:cubicBezTo>
                      <a:pt x="288" y="32"/>
                      <a:pt x="225" y="1"/>
                      <a:pt x="16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7"/>
              <p:cNvSpPr/>
              <p:nvPr/>
            </p:nvSpPr>
            <p:spPr>
              <a:xfrm>
                <a:off x="1562869" y="4948739"/>
                <a:ext cx="64142" cy="96961"/>
              </a:xfrm>
              <a:custGeom>
                <a:avLst/>
                <a:gdLst/>
                <a:ahLst/>
                <a:cxnLst/>
                <a:rect l="l" t="t" r="r" b="b"/>
                <a:pathLst>
                  <a:path w="1008" h="1329" extrusionOk="0">
                    <a:moveTo>
                      <a:pt x="826" y="0"/>
                    </a:moveTo>
                    <a:cubicBezTo>
                      <a:pt x="796" y="0"/>
                      <a:pt x="765" y="11"/>
                      <a:pt x="735" y="36"/>
                    </a:cubicBezTo>
                    <a:lnTo>
                      <a:pt x="742" y="36"/>
                    </a:lnTo>
                    <a:cubicBezTo>
                      <a:pt x="533" y="204"/>
                      <a:pt x="351" y="400"/>
                      <a:pt x="236" y="643"/>
                    </a:cubicBezTo>
                    <a:cubicBezTo>
                      <a:pt x="162" y="804"/>
                      <a:pt x="0" y="1162"/>
                      <a:pt x="203" y="1297"/>
                    </a:cubicBezTo>
                    <a:cubicBezTo>
                      <a:pt x="239" y="1319"/>
                      <a:pt x="272" y="1329"/>
                      <a:pt x="301" y="1329"/>
                    </a:cubicBezTo>
                    <a:cubicBezTo>
                      <a:pt x="441" y="1329"/>
                      <a:pt x="506" y="1110"/>
                      <a:pt x="540" y="993"/>
                    </a:cubicBezTo>
                    <a:cubicBezTo>
                      <a:pt x="627" y="710"/>
                      <a:pt x="729" y="440"/>
                      <a:pt x="924" y="218"/>
                    </a:cubicBezTo>
                    <a:cubicBezTo>
                      <a:pt x="1007" y="119"/>
                      <a:pt x="926" y="0"/>
                      <a:pt x="826"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1" name="Google Shape;1391;p27"/>
            <p:cNvGrpSpPr/>
            <p:nvPr/>
          </p:nvGrpSpPr>
          <p:grpSpPr>
            <a:xfrm>
              <a:off x="2983514" y="4551182"/>
              <a:ext cx="167608" cy="105643"/>
              <a:chOff x="2313539" y="4811869"/>
              <a:chExt cx="167608" cy="105643"/>
            </a:xfrm>
          </p:grpSpPr>
          <p:sp>
            <p:nvSpPr>
              <p:cNvPr id="1392" name="Google Shape;1392;p27"/>
              <p:cNvSpPr/>
              <p:nvPr/>
            </p:nvSpPr>
            <p:spPr>
              <a:xfrm>
                <a:off x="2313539" y="4832006"/>
                <a:ext cx="62487" cy="84995"/>
              </a:xfrm>
              <a:custGeom>
                <a:avLst/>
                <a:gdLst/>
                <a:ahLst/>
                <a:cxnLst/>
                <a:rect l="l" t="t" r="r" b="b"/>
                <a:pathLst>
                  <a:path w="982" h="1165" extrusionOk="0">
                    <a:moveTo>
                      <a:pt x="265" y="0"/>
                    </a:moveTo>
                    <a:cubicBezTo>
                      <a:pt x="127" y="0"/>
                      <a:pt x="1" y="186"/>
                      <a:pt x="125" y="321"/>
                    </a:cubicBezTo>
                    <a:cubicBezTo>
                      <a:pt x="253" y="456"/>
                      <a:pt x="354" y="597"/>
                      <a:pt x="435" y="759"/>
                    </a:cubicBezTo>
                    <a:cubicBezTo>
                      <a:pt x="509" y="914"/>
                      <a:pt x="516" y="1096"/>
                      <a:pt x="691" y="1157"/>
                    </a:cubicBezTo>
                    <a:cubicBezTo>
                      <a:pt x="706" y="1163"/>
                      <a:pt x="721" y="1165"/>
                      <a:pt x="735" y="1165"/>
                    </a:cubicBezTo>
                    <a:cubicBezTo>
                      <a:pt x="789" y="1165"/>
                      <a:pt x="834" y="1127"/>
                      <a:pt x="867" y="1090"/>
                    </a:cubicBezTo>
                    <a:cubicBezTo>
                      <a:pt x="981" y="935"/>
                      <a:pt x="833" y="692"/>
                      <a:pt x="752" y="543"/>
                    </a:cubicBezTo>
                    <a:cubicBezTo>
                      <a:pt x="658" y="368"/>
                      <a:pt x="529" y="200"/>
                      <a:pt x="388" y="58"/>
                    </a:cubicBezTo>
                    <a:cubicBezTo>
                      <a:pt x="350" y="17"/>
                      <a:pt x="307" y="0"/>
                      <a:pt x="26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7"/>
              <p:cNvSpPr/>
              <p:nvPr/>
            </p:nvSpPr>
            <p:spPr>
              <a:xfrm>
                <a:off x="2392698" y="4811869"/>
                <a:ext cx="33089" cy="86965"/>
              </a:xfrm>
              <a:custGeom>
                <a:avLst/>
                <a:gdLst/>
                <a:ahLst/>
                <a:cxnLst/>
                <a:rect l="l" t="t" r="r" b="b"/>
                <a:pathLst>
                  <a:path w="520" h="1192" extrusionOk="0">
                    <a:moveTo>
                      <a:pt x="265" y="1"/>
                    </a:moveTo>
                    <a:cubicBezTo>
                      <a:pt x="211" y="1"/>
                      <a:pt x="160" y="26"/>
                      <a:pt x="135" y="84"/>
                    </a:cubicBezTo>
                    <a:cubicBezTo>
                      <a:pt x="20" y="334"/>
                      <a:pt x="0" y="712"/>
                      <a:pt x="14" y="988"/>
                    </a:cubicBezTo>
                    <a:cubicBezTo>
                      <a:pt x="14" y="1082"/>
                      <a:pt x="74" y="1157"/>
                      <a:pt x="162" y="1184"/>
                    </a:cubicBezTo>
                    <a:cubicBezTo>
                      <a:pt x="179" y="1189"/>
                      <a:pt x="195" y="1191"/>
                      <a:pt x="211" y="1191"/>
                    </a:cubicBezTo>
                    <a:cubicBezTo>
                      <a:pt x="232" y="1191"/>
                      <a:pt x="253" y="1187"/>
                      <a:pt x="277" y="1184"/>
                    </a:cubicBezTo>
                    <a:cubicBezTo>
                      <a:pt x="337" y="1170"/>
                      <a:pt x="405" y="1103"/>
                      <a:pt x="418" y="1042"/>
                    </a:cubicBezTo>
                    <a:cubicBezTo>
                      <a:pt x="472" y="766"/>
                      <a:pt x="519" y="388"/>
                      <a:pt x="445" y="118"/>
                    </a:cubicBezTo>
                    <a:lnTo>
                      <a:pt x="445" y="118"/>
                    </a:lnTo>
                    <a:lnTo>
                      <a:pt x="445" y="125"/>
                    </a:lnTo>
                    <a:cubicBezTo>
                      <a:pt x="422" y="50"/>
                      <a:pt x="340" y="1"/>
                      <a:pt x="265"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7"/>
              <p:cNvSpPr/>
              <p:nvPr/>
            </p:nvSpPr>
            <p:spPr>
              <a:xfrm>
                <a:off x="2428714" y="4856155"/>
                <a:ext cx="52433" cy="61357"/>
              </a:xfrm>
              <a:custGeom>
                <a:avLst/>
                <a:gdLst/>
                <a:ahLst/>
                <a:cxnLst/>
                <a:rect l="l" t="t" r="r" b="b"/>
                <a:pathLst>
                  <a:path w="824" h="841" extrusionOk="0">
                    <a:moveTo>
                      <a:pt x="627" y="0"/>
                    </a:moveTo>
                    <a:cubicBezTo>
                      <a:pt x="592" y="0"/>
                      <a:pt x="557" y="13"/>
                      <a:pt x="526" y="44"/>
                    </a:cubicBezTo>
                    <a:cubicBezTo>
                      <a:pt x="365" y="206"/>
                      <a:pt x="203" y="361"/>
                      <a:pt x="81" y="556"/>
                    </a:cubicBezTo>
                    <a:cubicBezTo>
                      <a:pt x="1" y="693"/>
                      <a:pt x="128" y="841"/>
                      <a:pt x="260" y="841"/>
                    </a:cubicBezTo>
                    <a:cubicBezTo>
                      <a:pt x="304" y="841"/>
                      <a:pt x="348" y="824"/>
                      <a:pt x="385" y="786"/>
                    </a:cubicBezTo>
                    <a:cubicBezTo>
                      <a:pt x="540" y="617"/>
                      <a:pt x="648" y="421"/>
                      <a:pt x="762" y="226"/>
                    </a:cubicBezTo>
                    <a:cubicBezTo>
                      <a:pt x="823" y="115"/>
                      <a:pt x="729" y="0"/>
                      <a:pt x="62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5" name="Google Shape;1395;p27"/>
            <p:cNvGrpSpPr/>
            <p:nvPr/>
          </p:nvGrpSpPr>
          <p:grpSpPr>
            <a:xfrm>
              <a:off x="6092743" y="4598729"/>
              <a:ext cx="194333" cy="110385"/>
              <a:chOff x="3169393" y="4715929"/>
              <a:chExt cx="194333" cy="110385"/>
            </a:xfrm>
          </p:grpSpPr>
          <p:sp>
            <p:nvSpPr>
              <p:cNvPr id="1396" name="Google Shape;1396;p27"/>
              <p:cNvSpPr/>
              <p:nvPr/>
            </p:nvSpPr>
            <p:spPr>
              <a:xfrm>
                <a:off x="3169393" y="4742048"/>
                <a:ext cx="70632" cy="84266"/>
              </a:xfrm>
              <a:custGeom>
                <a:avLst/>
                <a:gdLst/>
                <a:ahLst/>
                <a:cxnLst/>
                <a:rect l="l" t="t" r="r" b="b"/>
                <a:pathLst>
                  <a:path w="1110" h="1155" extrusionOk="0">
                    <a:moveTo>
                      <a:pt x="293" y="0"/>
                    </a:moveTo>
                    <a:cubicBezTo>
                      <a:pt x="141" y="0"/>
                      <a:pt x="0" y="213"/>
                      <a:pt x="134" y="367"/>
                    </a:cubicBezTo>
                    <a:lnTo>
                      <a:pt x="484" y="792"/>
                    </a:lnTo>
                    <a:cubicBezTo>
                      <a:pt x="592" y="920"/>
                      <a:pt x="693" y="1102"/>
                      <a:pt x="869" y="1149"/>
                    </a:cubicBezTo>
                    <a:cubicBezTo>
                      <a:pt x="882" y="1153"/>
                      <a:pt x="896" y="1155"/>
                      <a:pt x="910" y="1155"/>
                    </a:cubicBezTo>
                    <a:cubicBezTo>
                      <a:pt x="1004" y="1155"/>
                      <a:pt x="1110" y="1080"/>
                      <a:pt x="1098" y="974"/>
                    </a:cubicBezTo>
                    <a:cubicBezTo>
                      <a:pt x="1084" y="779"/>
                      <a:pt x="923" y="650"/>
                      <a:pt x="808" y="509"/>
                    </a:cubicBezTo>
                    <a:cubicBezTo>
                      <a:pt x="680" y="367"/>
                      <a:pt x="558" y="219"/>
                      <a:pt x="430" y="71"/>
                    </a:cubicBezTo>
                    <a:cubicBezTo>
                      <a:pt x="389" y="21"/>
                      <a:pt x="340" y="0"/>
                      <a:pt x="29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7"/>
              <p:cNvSpPr/>
              <p:nvPr/>
            </p:nvSpPr>
            <p:spPr>
              <a:xfrm>
                <a:off x="3260260" y="4715929"/>
                <a:ext cx="30480" cy="92291"/>
              </a:xfrm>
              <a:custGeom>
                <a:avLst/>
                <a:gdLst/>
                <a:ahLst/>
                <a:cxnLst/>
                <a:rect l="l" t="t" r="r" b="b"/>
                <a:pathLst>
                  <a:path w="479" h="1265" extrusionOk="0">
                    <a:moveTo>
                      <a:pt x="239" y="0"/>
                    </a:moveTo>
                    <a:cubicBezTo>
                      <a:pt x="138" y="0"/>
                      <a:pt x="37" y="64"/>
                      <a:pt x="34" y="193"/>
                    </a:cubicBezTo>
                    <a:cubicBezTo>
                      <a:pt x="34" y="395"/>
                      <a:pt x="34" y="597"/>
                      <a:pt x="34" y="799"/>
                    </a:cubicBezTo>
                    <a:cubicBezTo>
                      <a:pt x="27" y="975"/>
                      <a:pt x="0" y="1137"/>
                      <a:pt x="162" y="1244"/>
                    </a:cubicBezTo>
                    <a:cubicBezTo>
                      <a:pt x="182" y="1258"/>
                      <a:pt x="209" y="1265"/>
                      <a:pt x="237" y="1265"/>
                    </a:cubicBezTo>
                    <a:cubicBezTo>
                      <a:pt x="265" y="1265"/>
                      <a:pt x="294" y="1258"/>
                      <a:pt x="317" y="1244"/>
                    </a:cubicBezTo>
                    <a:cubicBezTo>
                      <a:pt x="479" y="1137"/>
                      <a:pt x="445" y="975"/>
                      <a:pt x="445" y="799"/>
                    </a:cubicBezTo>
                    <a:cubicBezTo>
                      <a:pt x="445" y="597"/>
                      <a:pt x="439" y="395"/>
                      <a:pt x="439" y="193"/>
                    </a:cubicBezTo>
                    <a:cubicBezTo>
                      <a:pt x="439" y="64"/>
                      <a:pt x="339" y="0"/>
                      <a:pt x="23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7"/>
              <p:cNvSpPr/>
              <p:nvPr/>
            </p:nvSpPr>
            <p:spPr>
              <a:xfrm>
                <a:off x="3304039" y="4748103"/>
                <a:ext cx="59687" cy="74781"/>
              </a:xfrm>
              <a:custGeom>
                <a:avLst/>
                <a:gdLst/>
                <a:ahLst/>
                <a:cxnLst/>
                <a:rect l="l" t="t" r="r" b="b"/>
                <a:pathLst>
                  <a:path w="938" h="1025" extrusionOk="0">
                    <a:moveTo>
                      <a:pt x="711" y="1"/>
                    </a:moveTo>
                    <a:cubicBezTo>
                      <a:pt x="655" y="1"/>
                      <a:pt x="599" y="23"/>
                      <a:pt x="553" y="62"/>
                    </a:cubicBezTo>
                    <a:cubicBezTo>
                      <a:pt x="337" y="230"/>
                      <a:pt x="121" y="466"/>
                      <a:pt x="34" y="729"/>
                    </a:cubicBezTo>
                    <a:cubicBezTo>
                      <a:pt x="0" y="837"/>
                      <a:pt x="67" y="965"/>
                      <a:pt x="169" y="1006"/>
                    </a:cubicBezTo>
                    <a:cubicBezTo>
                      <a:pt x="199" y="1018"/>
                      <a:pt x="230" y="1024"/>
                      <a:pt x="259" y="1024"/>
                    </a:cubicBezTo>
                    <a:cubicBezTo>
                      <a:pt x="338" y="1024"/>
                      <a:pt x="409" y="980"/>
                      <a:pt x="459" y="911"/>
                    </a:cubicBezTo>
                    <a:cubicBezTo>
                      <a:pt x="526" y="817"/>
                      <a:pt x="573" y="709"/>
                      <a:pt x="641" y="615"/>
                    </a:cubicBezTo>
                    <a:cubicBezTo>
                      <a:pt x="701" y="520"/>
                      <a:pt x="775" y="439"/>
                      <a:pt x="856" y="365"/>
                    </a:cubicBezTo>
                    <a:cubicBezTo>
                      <a:pt x="937" y="284"/>
                      <a:pt x="937" y="143"/>
                      <a:pt x="856" y="62"/>
                    </a:cubicBezTo>
                    <a:cubicBezTo>
                      <a:pt x="814" y="20"/>
                      <a:pt x="763" y="1"/>
                      <a:pt x="71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27"/>
            <p:cNvGrpSpPr/>
            <p:nvPr/>
          </p:nvGrpSpPr>
          <p:grpSpPr>
            <a:xfrm>
              <a:off x="4588907" y="4921417"/>
              <a:ext cx="166017" cy="106445"/>
              <a:chOff x="8105507" y="3916667"/>
              <a:chExt cx="166017" cy="106445"/>
            </a:xfrm>
          </p:grpSpPr>
          <p:sp>
            <p:nvSpPr>
              <p:cNvPr id="1400" name="Google Shape;1400;p27"/>
              <p:cNvSpPr/>
              <p:nvPr/>
            </p:nvSpPr>
            <p:spPr>
              <a:xfrm>
                <a:off x="8105507" y="3916667"/>
                <a:ext cx="65032" cy="96158"/>
              </a:xfrm>
              <a:custGeom>
                <a:avLst/>
                <a:gdLst/>
                <a:ahLst/>
                <a:cxnLst/>
                <a:rect l="l" t="t" r="r" b="b"/>
                <a:pathLst>
                  <a:path w="1022" h="1318" extrusionOk="0">
                    <a:moveTo>
                      <a:pt x="247" y="0"/>
                    </a:moveTo>
                    <a:cubicBezTo>
                      <a:pt x="94" y="0"/>
                      <a:pt x="1" y="232"/>
                      <a:pt x="159" y="345"/>
                    </a:cubicBezTo>
                    <a:cubicBezTo>
                      <a:pt x="301" y="446"/>
                      <a:pt x="408" y="595"/>
                      <a:pt x="469" y="756"/>
                    </a:cubicBezTo>
                    <a:cubicBezTo>
                      <a:pt x="523" y="912"/>
                      <a:pt x="489" y="1100"/>
                      <a:pt x="584" y="1228"/>
                    </a:cubicBezTo>
                    <a:cubicBezTo>
                      <a:pt x="621" y="1282"/>
                      <a:pt x="685" y="1318"/>
                      <a:pt x="747" y="1318"/>
                    </a:cubicBezTo>
                    <a:cubicBezTo>
                      <a:pt x="786" y="1318"/>
                      <a:pt x="825" y="1303"/>
                      <a:pt x="853" y="1269"/>
                    </a:cubicBezTo>
                    <a:cubicBezTo>
                      <a:pt x="1022" y="1073"/>
                      <a:pt x="928" y="783"/>
                      <a:pt x="833" y="574"/>
                    </a:cubicBezTo>
                    <a:cubicBezTo>
                      <a:pt x="725" y="345"/>
                      <a:pt x="550" y="163"/>
                      <a:pt x="341" y="28"/>
                    </a:cubicBezTo>
                    <a:cubicBezTo>
                      <a:pt x="308" y="9"/>
                      <a:pt x="277" y="0"/>
                      <a:pt x="24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7"/>
              <p:cNvSpPr/>
              <p:nvPr/>
            </p:nvSpPr>
            <p:spPr>
              <a:xfrm>
                <a:off x="8182502" y="3917834"/>
                <a:ext cx="30989" cy="89081"/>
              </a:xfrm>
              <a:custGeom>
                <a:avLst/>
                <a:gdLst/>
                <a:ahLst/>
                <a:cxnLst/>
                <a:rect l="l" t="t" r="r" b="b"/>
                <a:pathLst>
                  <a:path w="487" h="1221" extrusionOk="0">
                    <a:moveTo>
                      <a:pt x="244" y="0"/>
                    </a:moveTo>
                    <a:cubicBezTo>
                      <a:pt x="161" y="0"/>
                      <a:pt x="78" y="56"/>
                      <a:pt x="68" y="167"/>
                    </a:cubicBezTo>
                    <a:cubicBezTo>
                      <a:pt x="48" y="437"/>
                      <a:pt x="28" y="713"/>
                      <a:pt x="1" y="983"/>
                    </a:cubicBezTo>
                    <a:cubicBezTo>
                      <a:pt x="1" y="1057"/>
                      <a:pt x="55" y="1152"/>
                      <a:pt x="122" y="1185"/>
                    </a:cubicBezTo>
                    <a:cubicBezTo>
                      <a:pt x="169" y="1209"/>
                      <a:pt x="206" y="1221"/>
                      <a:pt x="244" y="1221"/>
                    </a:cubicBezTo>
                    <a:cubicBezTo>
                      <a:pt x="281" y="1221"/>
                      <a:pt x="318" y="1209"/>
                      <a:pt x="365" y="1185"/>
                    </a:cubicBezTo>
                    <a:cubicBezTo>
                      <a:pt x="432" y="1152"/>
                      <a:pt x="486" y="1057"/>
                      <a:pt x="486" y="983"/>
                    </a:cubicBezTo>
                    <a:lnTo>
                      <a:pt x="419" y="167"/>
                    </a:lnTo>
                    <a:cubicBezTo>
                      <a:pt x="409" y="56"/>
                      <a:pt x="326" y="0"/>
                      <a:pt x="24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7"/>
              <p:cNvSpPr/>
              <p:nvPr/>
            </p:nvSpPr>
            <p:spPr>
              <a:xfrm>
                <a:off x="8210182" y="3948404"/>
                <a:ext cx="61342" cy="74708"/>
              </a:xfrm>
              <a:custGeom>
                <a:avLst/>
                <a:gdLst/>
                <a:ahLst/>
                <a:cxnLst/>
                <a:rect l="l" t="t" r="r" b="b"/>
                <a:pathLst>
                  <a:path w="964" h="1024" extrusionOk="0">
                    <a:moveTo>
                      <a:pt x="681" y="0"/>
                    </a:moveTo>
                    <a:cubicBezTo>
                      <a:pt x="612" y="0"/>
                      <a:pt x="540" y="32"/>
                      <a:pt x="483" y="106"/>
                    </a:cubicBezTo>
                    <a:cubicBezTo>
                      <a:pt x="361" y="267"/>
                      <a:pt x="240" y="429"/>
                      <a:pt x="132" y="605"/>
                    </a:cubicBezTo>
                    <a:cubicBezTo>
                      <a:pt x="1" y="816"/>
                      <a:pt x="203" y="1024"/>
                      <a:pt x="397" y="1024"/>
                    </a:cubicBezTo>
                    <a:cubicBezTo>
                      <a:pt x="481" y="1024"/>
                      <a:pt x="564" y="984"/>
                      <a:pt x="618" y="888"/>
                    </a:cubicBezTo>
                    <a:cubicBezTo>
                      <a:pt x="719" y="713"/>
                      <a:pt x="800" y="530"/>
                      <a:pt x="881" y="342"/>
                    </a:cubicBezTo>
                    <a:cubicBezTo>
                      <a:pt x="964" y="152"/>
                      <a:pt x="831" y="0"/>
                      <a:pt x="681"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3" name="Google Shape;1403;p27"/>
            <p:cNvGrpSpPr/>
            <p:nvPr/>
          </p:nvGrpSpPr>
          <p:grpSpPr>
            <a:xfrm>
              <a:off x="8092447" y="4686452"/>
              <a:ext cx="188606" cy="117097"/>
              <a:chOff x="6912722" y="4491852"/>
              <a:chExt cx="188606" cy="117097"/>
            </a:xfrm>
          </p:grpSpPr>
          <p:sp>
            <p:nvSpPr>
              <p:cNvPr id="1404" name="Google Shape;1404;p27"/>
              <p:cNvSpPr/>
              <p:nvPr/>
            </p:nvSpPr>
            <p:spPr>
              <a:xfrm>
                <a:off x="6912722" y="4491852"/>
                <a:ext cx="60387" cy="88060"/>
              </a:xfrm>
              <a:custGeom>
                <a:avLst/>
                <a:gdLst/>
                <a:ahLst/>
                <a:cxnLst/>
                <a:rect l="l" t="t" r="r" b="b"/>
                <a:pathLst>
                  <a:path w="949" h="1207" extrusionOk="0">
                    <a:moveTo>
                      <a:pt x="319" y="1"/>
                    </a:moveTo>
                    <a:cubicBezTo>
                      <a:pt x="150" y="1"/>
                      <a:pt x="1" y="234"/>
                      <a:pt x="144" y="409"/>
                    </a:cubicBezTo>
                    <a:cubicBezTo>
                      <a:pt x="299" y="598"/>
                      <a:pt x="374" y="807"/>
                      <a:pt x="455" y="1036"/>
                    </a:cubicBezTo>
                    <a:cubicBezTo>
                      <a:pt x="495" y="1154"/>
                      <a:pt x="585" y="1206"/>
                      <a:pt x="676" y="1206"/>
                    </a:cubicBezTo>
                    <a:cubicBezTo>
                      <a:pt x="811" y="1206"/>
                      <a:pt x="948" y="1090"/>
                      <a:pt x="920" y="908"/>
                    </a:cubicBezTo>
                    <a:cubicBezTo>
                      <a:pt x="866" y="604"/>
                      <a:pt x="677" y="308"/>
                      <a:pt x="475" y="78"/>
                    </a:cubicBezTo>
                    <a:cubicBezTo>
                      <a:pt x="427" y="24"/>
                      <a:pt x="372" y="1"/>
                      <a:pt x="31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7"/>
              <p:cNvSpPr/>
              <p:nvPr/>
            </p:nvSpPr>
            <p:spPr>
              <a:xfrm>
                <a:off x="6980872" y="4500461"/>
                <a:ext cx="58224" cy="82734"/>
              </a:xfrm>
              <a:custGeom>
                <a:avLst/>
                <a:gdLst/>
                <a:ahLst/>
                <a:cxnLst/>
                <a:rect l="l" t="t" r="r" b="b"/>
                <a:pathLst>
                  <a:path w="915" h="1134" extrusionOk="0">
                    <a:moveTo>
                      <a:pt x="622" y="1"/>
                    </a:moveTo>
                    <a:cubicBezTo>
                      <a:pt x="563" y="1"/>
                      <a:pt x="504" y="28"/>
                      <a:pt x="469" y="88"/>
                    </a:cubicBezTo>
                    <a:cubicBezTo>
                      <a:pt x="408" y="196"/>
                      <a:pt x="388" y="318"/>
                      <a:pt x="328" y="419"/>
                    </a:cubicBezTo>
                    <a:cubicBezTo>
                      <a:pt x="267" y="527"/>
                      <a:pt x="206" y="641"/>
                      <a:pt x="132" y="736"/>
                    </a:cubicBezTo>
                    <a:cubicBezTo>
                      <a:pt x="0" y="913"/>
                      <a:pt x="193" y="1133"/>
                      <a:pt x="377" y="1133"/>
                    </a:cubicBezTo>
                    <a:cubicBezTo>
                      <a:pt x="437" y="1133"/>
                      <a:pt x="497" y="1109"/>
                      <a:pt x="543" y="1053"/>
                    </a:cubicBezTo>
                    <a:cubicBezTo>
                      <a:pt x="732" y="817"/>
                      <a:pt x="914" y="453"/>
                      <a:pt x="813" y="136"/>
                    </a:cubicBezTo>
                    <a:cubicBezTo>
                      <a:pt x="786" y="50"/>
                      <a:pt x="703" y="1"/>
                      <a:pt x="622"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7"/>
              <p:cNvSpPr/>
              <p:nvPr/>
            </p:nvSpPr>
            <p:spPr>
              <a:xfrm>
                <a:off x="7032351" y="4533876"/>
                <a:ext cx="68978" cy="75073"/>
              </a:xfrm>
              <a:custGeom>
                <a:avLst/>
                <a:gdLst/>
                <a:ahLst/>
                <a:cxnLst/>
                <a:rect l="l" t="t" r="r" b="b"/>
                <a:pathLst>
                  <a:path w="1084" h="1029" extrusionOk="0">
                    <a:moveTo>
                      <a:pt x="743" y="0"/>
                    </a:moveTo>
                    <a:cubicBezTo>
                      <a:pt x="687" y="0"/>
                      <a:pt x="630" y="21"/>
                      <a:pt x="584" y="69"/>
                    </a:cubicBezTo>
                    <a:cubicBezTo>
                      <a:pt x="395" y="271"/>
                      <a:pt x="173" y="467"/>
                      <a:pt x="65" y="730"/>
                    </a:cubicBezTo>
                    <a:cubicBezTo>
                      <a:pt x="0" y="886"/>
                      <a:pt x="155" y="1029"/>
                      <a:pt x="305" y="1029"/>
                    </a:cubicBezTo>
                    <a:cubicBezTo>
                      <a:pt x="343" y="1029"/>
                      <a:pt x="381" y="1020"/>
                      <a:pt x="415" y="999"/>
                    </a:cubicBezTo>
                    <a:cubicBezTo>
                      <a:pt x="651" y="851"/>
                      <a:pt x="800" y="581"/>
                      <a:pt x="962" y="359"/>
                    </a:cubicBezTo>
                    <a:cubicBezTo>
                      <a:pt x="1084" y="191"/>
                      <a:pt x="914" y="0"/>
                      <a:pt x="74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07" name="Google Shape;1407;p27"/>
          <p:cNvSpPr txBox="1">
            <a:spLocks noGrp="1"/>
          </p:cNvSpPr>
          <p:nvPr>
            <p:ph type="subTitle" idx="1"/>
          </p:nvPr>
        </p:nvSpPr>
        <p:spPr>
          <a:xfrm>
            <a:off x="1833342" y="1823775"/>
            <a:ext cx="24618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08" name="Google Shape;1408;p27"/>
          <p:cNvSpPr txBox="1">
            <a:spLocks noGrp="1"/>
          </p:cNvSpPr>
          <p:nvPr>
            <p:ph type="subTitle" idx="2"/>
          </p:nvPr>
        </p:nvSpPr>
        <p:spPr>
          <a:xfrm>
            <a:off x="5825842" y="1823775"/>
            <a:ext cx="24618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09" name="Google Shape;1409;p27"/>
          <p:cNvSpPr txBox="1">
            <a:spLocks noGrp="1"/>
          </p:cNvSpPr>
          <p:nvPr>
            <p:ph type="subTitle" idx="3"/>
          </p:nvPr>
        </p:nvSpPr>
        <p:spPr>
          <a:xfrm>
            <a:off x="1833342" y="3257175"/>
            <a:ext cx="24618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10" name="Google Shape;1410;p27"/>
          <p:cNvSpPr txBox="1">
            <a:spLocks noGrp="1"/>
          </p:cNvSpPr>
          <p:nvPr>
            <p:ph type="subTitle" idx="4"/>
          </p:nvPr>
        </p:nvSpPr>
        <p:spPr>
          <a:xfrm>
            <a:off x="5825842" y="3257175"/>
            <a:ext cx="24618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11" name="Google Shape;1411;p27"/>
          <p:cNvSpPr txBox="1">
            <a:spLocks noGrp="1"/>
          </p:cNvSpPr>
          <p:nvPr>
            <p:ph type="subTitle" idx="5"/>
          </p:nvPr>
        </p:nvSpPr>
        <p:spPr>
          <a:xfrm>
            <a:off x="1833342" y="1616375"/>
            <a:ext cx="2461800" cy="3771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12" name="Google Shape;1412;p27"/>
          <p:cNvSpPr txBox="1">
            <a:spLocks noGrp="1"/>
          </p:cNvSpPr>
          <p:nvPr>
            <p:ph type="subTitle" idx="6"/>
          </p:nvPr>
        </p:nvSpPr>
        <p:spPr>
          <a:xfrm>
            <a:off x="1833342" y="3049850"/>
            <a:ext cx="2461800" cy="3771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13" name="Google Shape;1413;p27"/>
          <p:cNvSpPr txBox="1">
            <a:spLocks noGrp="1"/>
          </p:cNvSpPr>
          <p:nvPr>
            <p:ph type="subTitle" idx="7"/>
          </p:nvPr>
        </p:nvSpPr>
        <p:spPr>
          <a:xfrm>
            <a:off x="5825842" y="1616375"/>
            <a:ext cx="2461800" cy="3771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14" name="Google Shape;1414;p27"/>
          <p:cNvSpPr txBox="1">
            <a:spLocks noGrp="1"/>
          </p:cNvSpPr>
          <p:nvPr>
            <p:ph type="subTitle" idx="8"/>
          </p:nvPr>
        </p:nvSpPr>
        <p:spPr>
          <a:xfrm>
            <a:off x="5825842" y="3049850"/>
            <a:ext cx="2461800" cy="3771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15" name="Google Shape;1415;p27"/>
          <p:cNvSpPr txBox="1">
            <a:spLocks noGrp="1"/>
          </p:cNvSpPr>
          <p:nvPr>
            <p:ph type="title"/>
          </p:nvPr>
        </p:nvSpPr>
        <p:spPr>
          <a:xfrm>
            <a:off x="713225" y="364785"/>
            <a:ext cx="77175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1pPr>
            <a:lvl2pPr lvl="1"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2pPr>
            <a:lvl3pPr lvl="2"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3pPr>
            <a:lvl4pPr lvl="3"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4pPr>
            <a:lvl5pPr lvl="4"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5pPr>
            <a:lvl6pPr lvl="5"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6pPr>
            <a:lvl7pPr lvl="6"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7pPr>
            <a:lvl8pPr lvl="7"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8pPr>
            <a:lvl9pPr lvl="8"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9pPr>
          </a:lstStyle>
          <a:p>
            <a:endParaRPr/>
          </a:p>
        </p:txBody>
      </p:sp>
      <p:sp>
        <p:nvSpPr>
          <p:cNvPr id="1416" name="Google Shape;1416;p27"/>
          <p:cNvSpPr/>
          <p:nvPr/>
        </p:nvSpPr>
        <p:spPr>
          <a:xfrm>
            <a:off x="8287647" y="1888079"/>
            <a:ext cx="2509032" cy="759293"/>
          </a:xfrm>
          <a:custGeom>
            <a:avLst/>
            <a:gdLst/>
            <a:ahLst/>
            <a:cxnLst/>
            <a:rect l="l" t="t" r="r" b="b"/>
            <a:pathLst>
              <a:path w="8882" h="2688" extrusionOk="0">
                <a:moveTo>
                  <a:pt x="6667" y="0"/>
                </a:moveTo>
                <a:cubicBezTo>
                  <a:pt x="5911" y="0"/>
                  <a:pt x="5188" y="357"/>
                  <a:pt x="4667" y="928"/>
                </a:cubicBezTo>
                <a:cubicBezTo>
                  <a:pt x="4579" y="1015"/>
                  <a:pt x="4505" y="1110"/>
                  <a:pt x="4431" y="1211"/>
                </a:cubicBezTo>
                <a:cubicBezTo>
                  <a:pt x="4431" y="1211"/>
                  <a:pt x="4084" y="803"/>
                  <a:pt x="3653" y="803"/>
                </a:cubicBezTo>
                <a:cubicBezTo>
                  <a:pt x="3411" y="803"/>
                  <a:pt x="3142" y="933"/>
                  <a:pt x="2894" y="1339"/>
                </a:cubicBezTo>
                <a:cubicBezTo>
                  <a:pt x="2894" y="1339"/>
                  <a:pt x="2556" y="894"/>
                  <a:pt x="2043" y="894"/>
                </a:cubicBezTo>
                <a:cubicBezTo>
                  <a:pt x="1755" y="894"/>
                  <a:pt x="1410" y="1035"/>
                  <a:pt x="1039" y="1474"/>
                </a:cubicBezTo>
                <a:cubicBezTo>
                  <a:pt x="1" y="2687"/>
                  <a:pt x="439" y="2687"/>
                  <a:pt x="439" y="2687"/>
                </a:cubicBezTo>
                <a:lnTo>
                  <a:pt x="8861" y="2559"/>
                </a:lnTo>
                <a:cubicBezTo>
                  <a:pt x="8881" y="2357"/>
                  <a:pt x="8874" y="2087"/>
                  <a:pt x="8814" y="1784"/>
                </a:cubicBezTo>
                <a:cubicBezTo>
                  <a:pt x="8733" y="1393"/>
                  <a:pt x="8551" y="1022"/>
                  <a:pt x="8295" y="725"/>
                </a:cubicBezTo>
                <a:cubicBezTo>
                  <a:pt x="8011" y="395"/>
                  <a:pt x="7634" y="152"/>
                  <a:pt x="7189" y="58"/>
                </a:cubicBezTo>
                <a:cubicBezTo>
                  <a:pt x="7014" y="19"/>
                  <a:pt x="6840" y="0"/>
                  <a:pt x="6667"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7"/>
          <p:cNvSpPr/>
          <p:nvPr/>
        </p:nvSpPr>
        <p:spPr>
          <a:xfrm rot="-78668">
            <a:off x="-1549397" y="-287179"/>
            <a:ext cx="2629875" cy="796700"/>
          </a:xfrm>
          <a:custGeom>
            <a:avLst/>
            <a:gdLst/>
            <a:ahLst/>
            <a:cxnLst/>
            <a:rect l="l" t="t" r="r" b="b"/>
            <a:pathLst>
              <a:path w="15888" h="4813" extrusionOk="0">
                <a:moveTo>
                  <a:pt x="3940" y="0"/>
                </a:moveTo>
                <a:cubicBezTo>
                  <a:pt x="3636" y="0"/>
                  <a:pt x="3329" y="32"/>
                  <a:pt x="3022" y="99"/>
                </a:cubicBezTo>
                <a:cubicBezTo>
                  <a:pt x="2226" y="274"/>
                  <a:pt x="1552" y="706"/>
                  <a:pt x="1046" y="1299"/>
                </a:cubicBezTo>
                <a:cubicBezTo>
                  <a:pt x="588" y="1832"/>
                  <a:pt x="264" y="2493"/>
                  <a:pt x="116" y="3194"/>
                </a:cubicBezTo>
                <a:cubicBezTo>
                  <a:pt x="8" y="3740"/>
                  <a:pt x="1" y="4219"/>
                  <a:pt x="28" y="4583"/>
                </a:cubicBezTo>
                <a:lnTo>
                  <a:pt x="15098" y="4812"/>
                </a:lnTo>
                <a:cubicBezTo>
                  <a:pt x="15098" y="4812"/>
                  <a:pt x="15887" y="4812"/>
                  <a:pt x="14026" y="2634"/>
                </a:cubicBezTo>
                <a:cubicBezTo>
                  <a:pt x="13361" y="1856"/>
                  <a:pt x="12747" y="1606"/>
                  <a:pt x="12232" y="1606"/>
                </a:cubicBezTo>
                <a:cubicBezTo>
                  <a:pt x="11311" y="1606"/>
                  <a:pt x="10709" y="2405"/>
                  <a:pt x="10709" y="2405"/>
                </a:cubicBezTo>
                <a:cubicBezTo>
                  <a:pt x="10263" y="1674"/>
                  <a:pt x="9780" y="1440"/>
                  <a:pt x="9345" y="1440"/>
                </a:cubicBezTo>
                <a:cubicBezTo>
                  <a:pt x="8576" y="1440"/>
                  <a:pt x="7958" y="2169"/>
                  <a:pt x="7958" y="2169"/>
                </a:cubicBezTo>
                <a:cubicBezTo>
                  <a:pt x="7823" y="1994"/>
                  <a:pt x="7688" y="1818"/>
                  <a:pt x="7539" y="1656"/>
                </a:cubicBezTo>
                <a:cubicBezTo>
                  <a:pt x="6603" y="637"/>
                  <a:pt x="5301" y="0"/>
                  <a:pt x="3940"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418"/>
        <p:cNvGrpSpPr/>
        <p:nvPr/>
      </p:nvGrpSpPr>
      <p:grpSpPr>
        <a:xfrm>
          <a:off x="0" y="0"/>
          <a:ext cx="0" cy="0"/>
          <a:chOff x="0" y="0"/>
          <a:chExt cx="0" cy="0"/>
        </a:xfrm>
      </p:grpSpPr>
      <p:sp>
        <p:nvSpPr>
          <p:cNvPr id="1419" name="Google Shape;1419;p28"/>
          <p:cNvSpPr/>
          <p:nvPr/>
        </p:nvSpPr>
        <p:spPr>
          <a:xfrm rot="10800000" flipH="1">
            <a:off x="-7154" y="-957426"/>
            <a:ext cx="9150778" cy="1477208"/>
          </a:xfrm>
          <a:custGeom>
            <a:avLst/>
            <a:gdLst/>
            <a:ahLst/>
            <a:cxnLst/>
            <a:rect l="l" t="t" r="r" b="b"/>
            <a:pathLst>
              <a:path w="284960" h="62640" extrusionOk="0">
                <a:moveTo>
                  <a:pt x="28810" y="1"/>
                </a:moveTo>
                <a:cubicBezTo>
                  <a:pt x="27913" y="1"/>
                  <a:pt x="27012" y="28"/>
                  <a:pt x="26110" y="85"/>
                </a:cubicBezTo>
                <a:cubicBezTo>
                  <a:pt x="15502" y="754"/>
                  <a:pt x="4681" y="6985"/>
                  <a:pt x="0" y="16043"/>
                </a:cubicBezTo>
                <a:lnTo>
                  <a:pt x="0" y="62639"/>
                </a:lnTo>
                <a:cubicBezTo>
                  <a:pt x="39125" y="55163"/>
                  <a:pt x="87712" y="49080"/>
                  <a:pt x="143535" y="49080"/>
                </a:cubicBezTo>
                <a:cubicBezTo>
                  <a:pt x="144221" y="49080"/>
                  <a:pt x="144908" y="49081"/>
                  <a:pt x="145595" y="49083"/>
                </a:cubicBezTo>
                <a:cubicBezTo>
                  <a:pt x="199517" y="49235"/>
                  <a:pt x="246631" y="55101"/>
                  <a:pt x="284960" y="62305"/>
                </a:cubicBezTo>
                <a:lnTo>
                  <a:pt x="284960" y="19113"/>
                </a:lnTo>
                <a:cubicBezTo>
                  <a:pt x="278715" y="20017"/>
                  <a:pt x="272444" y="20512"/>
                  <a:pt x="266170" y="20512"/>
                </a:cubicBezTo>
                <a:cubicBezTo>
                  <a:pt x="260839" y="20512"/>
                  <a:pt x="255507" y="20154"/>
                  <a:pt x="250187" y="19386"/>
                </a:cubicBezTo>
                <a:cubicBezTo>
                  <a:pt x="226936" y="15985"/>
                  <a:pt x="204335" y="4871"/>
                  <a:pt x="181288" y="4871"/>
                </a:cubicBezTo>
                <a:cubicBezTo>
                  <a:pt x="177972" y="4871"/>
                  <a:pt x="174647" y="5101"/>
                  <a:pt x="171310" y="5617"/>
                </a:cubicBezTo>
                <a:cubicBezTo>
                  <a:pt x="148984" y="9080"/>
                  <a:pt x="129266" y="25087"/>
                  <a:pt x="106775" y="25087"/>
                </a:cubicBezTo>
                <a:cubicBezTo>
                  <a:pt x="106362" y="25087"/>
                  <a:pt x="105948" y="25081"/>
                  <a:pt x="105534" y="25070"/>
                </a:cubicBezTo>
                <a:cubicBezTo>
                  <a:pt x="91521" y="24736"/>
                  <a:pt x="78573" y="17988"/>
                  <a:pt x="66019" y="11666"/>
                </a:cubicBezTo>
                <a:cubicBezTo>
                  <a:pt x="54305" y="5780"/>
                  <a:pt x="41819" y="1"/>
                  <a:pt x="28810" y="1"/>
                </a:cubicBezTo>
                <a:close/>
              </a:path>
            </a:pathLst>
          </a:cu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0" name="Google Shape;1420;p28"/>
          <p:cNvGrpSpPr/>
          <p:nvPr/>
        </p:nvGrpSpPr>
        <p:grpSpPr>
          <a:xfrm flipH="1">
            <a:off x="8215545" y="4486416"/>
            <a:ext cx="2982653" cy="1583709"/>
            <a:chOff x="2051275" y="3803825"/>
            <a:chExt cx="548050" cy="291000"/>
          </a:xfrm>
        </p:grpSpPr>
        <p:sp>
          <p:nvSpPr>
            <p:cNvPr id="1421" name="Google Shape;1421;p28"/>
            <p:cNvSpPr/>
            <p:nvPr/>
          </p:nvSpPr>
          <p:spPr>
            <a:xfrm>
              <a:off x="2051275" y="3803825"/>
              <a:ext cx="548050" cy="291000"/>
            </a:xfrm>
            <a:custGeom>
              <a:avLst/>
              <a:gdLst/>
              <a:ahLst/>
              <a:cxnLst/>
              <a:rect l="l" t="t" r="r" b="b"/>
              <a:pathLst>
                <a:path w="21922" h="11640" extrusionOk="0">
                  <a:moveTo>
                    <a:pt x="8946" y="1"/>
                  </a:moveTo>
                  <a:cubicBezTo>
                    <a:pt x="8236" y="1"/>
                    <a:pt x="7532" y="269"/>
                    <a:pt x="7087" y="824"/>
                  </a:cubicBezTo>
                  <a:cubicBezTo>
                    <a:pt x="6393" y="1687"/>
                    <a:pt x="6487" y="2934"/>
                    <a:pt x="6615" y="4040"/>
                  </a:cubicBezTo>
                  <a:cubicBezTo>
                    <a:pt x="6358" y="3842"/>
                    <a:pt x="6038" y="3744"/>
                    <a:pt x="5716" y="3744"/>
                  </a:cubicBezTo>
                  <a:cubicBezTo>
                    <a:pt x="5371" y="3744"/>
                    <a:pt x="5026" y="3857"/>
                    <a:pt x="4761" y="4080"/>
                  </a:cubicBezTo>
                  <a:cubicBezTo>
                    <a:pt x="4242" y="4519"/>
                    <a:pt x="4080" y="5328"/>
                    <a:pt x="4377" y="5935"/>
                  </a:cubicBezTo>
                  <a:cubicBezTo>
                    <a:pt x="3811" y="5669"/>
                    <a:pt x="3187" y="5535"/>
                    <a:pt x="2563" y="5535"/>
                  </a:cubicBezTo>
                  <a:cubicBezTo>
                    <a:pt x="2362" y="5535"/>
                    <a:pt x="2161" y="5549"/>
                    <a:pt x="1963" y="5577"/>
                  </a:cubicBezTo>
                  <a:cubicBezTo>
                    <a:pt x="1632" y="5624"/>
                    <a:pt x="1288" y="5719"/>
                    <a:pt x="1032" y="5941"/>
                  </a:cubicBezTo>
                  <a:cubicBezTo>
                    <a:pt x="762" y="6177"/>
                    <a:pt x="621" y="6541"/>
                    <a:pt x="513" y="6892"/>
                  </a:cubicBezTo>
                  <a:cubicBezTo>
                    <a:pt x="48" y="8423"/>
                    <a:pt x="0" y="10081"/>
                    <a:pt x="378" y="11639"/>
                  </a:cubicBezTo>
                  <a:lnTo>
                    <a:pt x="21922" y="8834"/>
                  </a:lnTo>
                  <a:cubicBezTo>
                    <a:pt x="21827" y="7276"/>
                    <a:pt x="21173" y="3231"/>
                    <a:pt x="20357" y="1916"/>
                  </a:cubicBezTo>
                  <a:cubicBezTo>
                    <a:pt x="19932" y="1228"/>
                    <a:pt x="19386" y="574"/>
                    <a:pt x="18645" y="277"/>
                  </a:cubicBezTo>
                  <a:cubicBezTo>
                    <a:pt x="18417" y="188"/>
                    <a:pt x="18168" y="143"/>
                    <a:pt x="17920" y="143"/>
                  </a:cubicBezTo>
                  <a:cubicBezTo>
                    <a:pt x="17359" y="143"/>
                    <a:pt x="16804" y="374"/>
                    <a:pt x="16514" y="850"/>
                  </a:cubicBezTo>
                  <a:cubicBezTo>
                    <a:pt x="16163" y="1417"/>
                    <a:pt x="16264" y="2145"/>
                    <a:pt x="16379" y="2799"/>
                  </a:cubicBezTo>
                  <a:cubicBezTo>
                    <a:pt x="16069" y="2199"/>
                    <a:pt x="15691" y="1619"/>
                    <a:pt x="15158" y="1208"/>
                  </a:cubicBezTo>
                  <a:cubicBezTo>
                    <a:pt x="14761" y="897"/>
                    <a:pt x="14259" y="698"/>
                    <a:pt x="13761" y="698"/>
                  </a:cubicBezTo>
                  <a:cubicBezTo>
                    <a:pt x="13601" y="698"/>
                    <a:pt x="13440" y="718"/>
                    <a:pt x="13284" y="763"/>
                  </a:cubicBezTo>
                  <a:cubicBezTo>
                    <a:pt x="12637" y="945"/>
                    <a:pt x="12111" y="1585"/>
                    <a:pt x="12171" y="2260"/>
                  </a:cubicBezTo>
                  <a:cubicBezTo>
                    <a:pt x="11645" y="1356"/>
                    <a:pt x="10897" y="534"/>
                    <a:pt x="9926" y="176"/>
                  </a:cubicBezTo>
                  <a:cubicBezTo>
                    <a:pt x="9616" y="60"/>
                    <a:pt x="9280" y="1"/>
                    <a:pt x="8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8"/>
            <p:cNvSpPr/>
            <p:nvPr/>
          </p:nvSpPr>
          <p:spPr>
            <a:xfrm>
              <a:off x="2498075" y="3839450"/>
              <a:ext cx="15950" cy="36075"/>
            </a:xfrm>
            <a:custGeom>
              <a:avLst/>
              <a:gdLst/>
              <a:ahLst/>
              <a:cxnLst/>
              <a:rect l="l" t="t" r="r" b="b"/>
              <a:pathLst>
                <a:path w="638" h="1443" extrusionOk="0">
                  <a:moveTo>
                    <a:pt x="123" y="1"/>
                  </a:moveTo>
                  <a:cubicBezTo>
                    <a:pt x="62" y="1"/>
                    <a:pt x="0" y="42"/>
                    <a:pt x="4" y="120"/>
                  </a:cubicBezTo>
                  <a:cubicBezTo>
                    <a:pt x="17" y="376"/>
                    <a:pt x="71" y="626"/>
                    <a:pt x="152" y="868"/>
                  </a:cubicBezTo>
                  <a:cubicBezTo>
                    <a:pt x="220" y="1077"/>
                    <a:pt x="287" y="1307"/>
                    <a:pt x="476" y="1428"/>
                  </a:cubicBezTo>
                  <a:cubicBezTo>
                    <a:pt x="492" y="1438"/>
                    <a:pt x="508" y="1442"/>
                    <a:pt x="524" y="1442"/>
                  </a:cubicBezTo>
                  <a:cubicBezTo>
                    <a:pt x="575" y="1442"/>
                    <a:pt x="619" y="1399"/>
                    <a:pt x="624" y="1347"/>
                  </a:cubicBezTo>
                  <a:cubicBezTo>
                    <a:pt x="638" y="1131"/>
                    <a:pt x="503" y="943"/>
                    <a:pt x="429" y="747"/>
                  </a:cubicBezTo>
                  <a:cubicBezTo>
                    <a:pt x="348" y="531"/>
                    <a:pt x="301" y="309"/>
                    <a:pt x="240" y="86"/>
                  </a:cubicBezTo>
                  <a:cubicBezTo>
                    <a:pt x="225" y="29"/>
                    <a:pt x="174" y="1"/>
                    <a:pt x="12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8"/>
            <p:cNvSpPr/>
            <p:nvPr/>
          </p:nvSpPr>
          <p:spPr>
            <a:xfrm>
              <a:off x="2481600" y="3922000"/>
              <a:ext cx="13550" cy="27400"/>
            </a:xfrm>
            <a:custGeom>
              <a:avLst/>
              <a:gdLst/>
              <a:ahLst/>
              <a:cxnLst/>
              <a:rect l="l" t="t" r="r" b="b"/>
              <a:pathLst>
                <a:path w="542" h="1096" extrusionOk="0">
                  <a:moveTo>
                    <a:pt x="140" y="1"/>
                  </a:moveTo>
                  <a:cubicBezTo>
                    <a:pt x="70" y="1"/>
                    <a:pt x="1" y="57"/>
                    <a:pt x="29" y="142"/>
                  </a:cubicBezTo>
                  <a:cubicBezTo>
                    <a:pt x="76" y="311"/>
                    <a:pt x="130" y="486"/>
                    <a:pt x="184" y="655"/>
                  </a:cubicBezTo>
                  <a:cubicBezTo>
                    <a:pt x="225" y="796"/>
                    <a:pt x="245" y="972"/>
                    <a:pt x="359" y="1073"/>
                  </a:cubicBezTo>
                  <a:cubicBezTo>
                    <a:pt x="377" y="1088"/>
                    <a:pt x="400" y="1095"/>
                    <a:pt x="422" y="1095"/>
                  </a:cubicBezTo>
                  <a:cubicBezTo>
                    <a:pt x="459" y="1095"/>
                    <a:pt x="495" y="1074"/>
                    <a:pt x="508" y="1032"/>
                  </a:cubicBezTo>
                  <a:cubicBezTo>
                    <a:pt x="541" y="884"/>
                    <a:pt x="461" y="736"/>
                    <a:pt x="413" y="587"/>
                  </a:cubicBezTo>
                  <a:lnTo>
                    <a:pt x="420" y="587"/>
                  </a:lnTo>
                  <a:cubicBezTo>
                    <a:pt x="359" y="419"/>
                    <a:pt x="305" y="250"/>
                    <a:pt x="252" y="82"/>
                  </a:cubicBezTo>
                  <a:cubicBezTo>
                    <a:pt x="233" y="25"/>
                    <a:pt x="186" y="1"/>
                    <a:pt x="14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8"/>
            <p:cNvSpPr/>
            <p:nvPr/>
          </p:nvSpPr>
          <p:spPr>
            <a:xfrm>
              <a:off x="2534675" y="3941450"/>
              <a:ext cx="15775" cy="26550"/>
            </a:xfrm>
            <a:custGeom>
              <a:avLst/>
              <a:gdLst/>
              <a:ahLst/>
              <a:cxnLst/>
              <a:rect l="l" t="t" r="r" b="b"/>
              <a:pathLst>
                <a:path w="631" h="1062" extrusionOk="0">
                  <a:moveTo>
                    <a:pt x="176" y="1"/>
                  </a:moveTo>
                  <a:cubicBezTo>
                    <a:pt x="87" y="1"/>
                    <a:pt x="1" y="71"/>
                    <a:pt x="37" y="180"/>
                  </a:cubicBezTo>
                  <a:cubicBezTo>
                    <a:pt x="97" y="376"/>
                    <a:pt x="165" y="571"/>
                    <a:pt x="226" y="767"/>
                  </a:cubicBezTo>
                  <a:cubicBezTo>
                    <a:pt x="257" y="866"/>
                    <a:pt x="305" y="1062"/>
                    <a:pt x="443" y="1062"/>
                  </a:cubicBezTo>
                  <a:cubicBezTo>
                    <a:pt x="455" y="1062"/>
                    <a:pt x="468" y="1060"/>
                    <a:pt x="482" y="1057"/>
                  </a:cubicBezTo>
                  <a:cubicBezTo>
                    <a:pt x="630" y="1009"/>
                    <a:pt x="576" y="814"/>
                    <a:pt x="536" y="713"/>
                  </a:cubicBezTo>
                  <a:lnTo>
                    <a:pt x="320" y="106"/>
                  </a:lnTo>
                  <a:cubicBezTo>
                    <a:pt x="296" y="33"/>
                    <a:pt x="235" y="1"/>
                    <a:pt x="17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8"/>
            <p:cNvSpPr/>
            <p:nvPr/>
          </p:nvSpPr>
          <p:spPr>
            <a:xfrm>
              <a:off x="2432375" y="3945475"/>
              <a:ext cx="18050" cy="42700"/>
            </a:xfrm>
            <a:custGeom>
              <a:avLst/>
              <a:gdLst/>
              <a:ahLst/>
              <a:cxnLst/>
              <a:rect l="l" t="t" r="r" b="b"/>
              <a:pathLst>
                <a:path w="722" h="1708" extrusionOk="0">
                  <a:moveTo>
                    <a:pt x="128" y="1"/>
                  </a:moveTo>
                  <a:cubicBezTo>
                    <a:pt x="67" y="1"/>
                    <a:pt x="1" y="56"/>
                    <a:pt x="9" y="134"/>
                  </a:cubicBezTo>
                  <a:cubicBezTo>
                    <a:pt x="76" y="612"/>
                    <a:pt x="150" y="1246"/>
                    <a:pt x="447" y="1644"/>
                  </a:cubicBezTo>
                  <a:cubicBezTo>
                    <a:pt x="480" y="1688"/>
                    <a:pt x="523" y="1708"/>
                    <a:pt x="566" y="1708"/>
                  </a:cubicBezTo>
                  <a:cubicBezTo>
                    <a:pt x="646" y="1708"/>
                    <a:pt x="721" y="1638"/>
                    <a:pt x="703" y="1536"/>
                  </a:cubicBezTo>
                  <a:cubicBezTo>
                    <a:pt x="656" y="1287"/>
                    <a:pt x="528" y="1051"/>
                    <a:pt x="440" y="815"/>
                  </a:cubicBezTo>
                  <a:cubicBezTo>
                    <a:pt x="360" y="572"/>
                    <a:pt x="279" y="329"/>
                    <a:pt x="218" y="80"/>
                  </a:cubicBezTo>
                  <a:cubicBezTo>
                    <a:pt x="205" y="24"/>
                    <a:pt x="167" y="1"/>
                    <a:pt x="12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8"/>
            <p:cNvSpPr/>
            <p:nvPr/>
          </p:nvSpPr>
          <p:spPr>
            <a:xfrm>
              <a:off x="2261350" y="3853350"/>
              <a:ext cx="20050" cy="34650"/>
            </a:xfrm>
            <a:custGeom>
              <a:avLst/>
              <a:gdLst/>
              <a:ahLst/>
              <a:cxnLst/>
              <a:rect l="l" t="t" r="r" b="b"/>
              <a:pathLst>
                <a:path w="802" h="1386" extrusionOk="0">
                  <a:moveTo>
                    <a:pt x="173" y="1"/>
                  </a:moveTo>
                  <a:cubicBezTo>
                    <a:pt x="90" y="1"/>
                    <a:pt x="0" y="96"/>
                    <a:pt x="46" y="198"/>
                  </a:cubicBezTo>
                  <a:lnTo>
                    <a:pt x="343" y="872"/>
                  </a:lnTo>
                  <a:cubicBezTo>
                    <a:pt x="424" y="1054"/>
                    <a:pt x="478" y="1277"/>
                    <a:pt x="653" y="1378"/>
                  </a:cubicBezTo>
                  <a:cubicBezTo>
                    <a:pt x="664" y="1383"/>
                    <a:pt x="676" y="1386"/>
                    <a:pt x="688" y="1386"/>
                  </a:cubicBezTo>
                  <a:cubicBezTo>
                    <a:pt x="722" y="1386"/>
                    <a:pt x="758" y="1365"/>
                    <a:pt x="768" y="1331"/>
                  </a:cubicBezTo>
                  <a:cubicBezTo>
                    <a:pt x="802" y="1135"/>
                    <a:pt x="680" y="953"/>
                    <a:pt x="599" y="778"/>
                  </a:cubicBezTo>
                  <a:cubicBezTo>
                    <a:pt x="491" y="542"/>
                    <a:pt x="383" y="306"/>
                    <a:pt x="269" y="70"/>
                  </a:cubicBezTo>
                  <a:cubicBezTo>
                    <a:pt x="248" y="21"/>
                    <a:pt x="211" y="1"/>
                    <a:pt x="17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8"/>
            <p:cNvSpPr/>
            <p:nvPr/>
          </p:nvSpPr>
          <p:spPr>
            <a:xfrm>
              <a:off x="2249650" y="3942700"/>
              <a:ext cx="20450" cy="37375"/>
            </a:xfrm>
            <a:custGeom>
              <a:avLst/>
              <a:gdLst/>
              <a:ahLst/>
              <a:cxnLst/>
              <a:rect l="l" t="t" r="r" b="b"/>
              <a:pathLst>
                <a:path w="818" h="1495" extrusionOk="0">
                  <a:moveTo>
                    <a:pt x="170" y="1"/>
                  </a:moveTo>
                  <a:cubicBezTo>
                    <a:pt x="89" y="1"/>
                    <a:pt x="1" y="96"/>
                    <a:pt x="42" y="198"/>
                  </a:cubicBezTo>
                  <a:cubicBezTo>
                    <a:pt x="143" y="427"/>
                    <a:pt x="245" y="649"/>
                    <a:pt x="339" y="879"/>
                  </a:cubicBezTo>
                  <a:cubicBezTo>
                    <a:pt x="427" y="1074"/>
                    <a:pt x="487" y="1317"/>
                    <a:pt x="642" y="1465"/>
                  </a:cubicBezTo>
                  <a:cubicBezTo>
                    <a:pt x="665" y="1485"/>
                    <a:pt x="691" y="1494"/>
                    <a:pt x="717" y="1494"/>
                  </a:cubicBezTo>
                  <a:cubicBezTo>
                    <a:pt x="769" y="1494"/>
                    <a:pt x="818" y="1457"/>
                    <a:pt x="818" y="1398"/>
                  </a:cubicBezTo>
                  <a:cubicBezTo>
                    <a:pt x="811" y="1182"/>
                    <a:pt x="683" y="980"/>
                    <a:pt x="595" y="784"/>
                  </a:cubicBezTo>
                  <a:cubicBezTo>
                    <a:pt x="487" y="548"/>
                    <a:pt x="373" y="305"/>
                    <a:pt x="265" y="69"/>
                  </a:cubicBezTo>
                  <a:cubicBezTo>
                    <a:pt x="244" y="21"/>
                    <a:pt x="208" y="1"/>
                    <a:pt x="17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8"/>
            <p:cNvSpPr/>
            <p:nvPr/>
          </p:nvSpPr>
          <p:spPr>
            <a:xfrm>
              <a:off x="2188825" y="4005675"/>
              <a:ext cx="25000" cy="36825"/>
            </a:xfrm>
            <a:custGeom>
              <a:avLst/>
              <a:gdLst/>
              <a:ahLst/>
              <a:cxnLst/>
              <a:rect l="l" t="t" r="r" b="b"/>
              <a:pathLst>
                <a:path w="1000" h="1473" extrusionOk="0">
                  <a:moveTo>
                    <a:pt x="186" y="1"/>
                  </a:moveTo>
                  <a:cubicBezTo>
                    <a:pt x="97" y="1"/>
                    <a:pt x="1" y="75"/>
                    <a:pt x="41" y="173"/>
                  </a:cubicBezTo>
                  <a:cubicBezTo>
                    <a:pt x="129" y="396"/>
                    <a:pt x="223" y="618"/>
                    <a:pt x="331" y="827"/>
                  </a:cubicBezTo>
                  <a:cubicBezTo>
                    <a:pt x="439" y="1030"/>
                    <a:pt x="540" y="1272"/>
                    <a:pt x="709" y="1434"/>
                  </a:cubicBezTo>
                  <a:cubicBezTo>
                    <a:pt x="739" y="1460"/>
                    <a:pt x="775" y="1472"/>
                    <a:pt x="812" y="1472"/>
                  </a:cubicBezTo>
                  <a:cubicBezTo>
                    <a:pt x="906" y="1472"/>
                    <a:pt x="999" y="1393"/>
                    <a:pt x="965" y="1286"/>
                  </a:cubicBezTo>
                  <a:cubicBezTo>
                    <a:pt x="904" y="1077"/>
                    <a:pt x="749" y="888"/>
                    <a:pt x="641" y="693"/>
                  </a:cubicBezTo>
                  <a:cubicBezTo>
                    <a:pt x="527" y="484"/>
                    <a:pt x="405" y="281"/>
                    <a:pt x="297" y="66"/>
                  </a:cubicBezTo>
                  <a:cubicBezTo>
                    <a:pt x="275" y="20"/>
                    <a:pt x="231" y="1"/>
                    <a:pt x="18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8"/>
            <p:cNvSpPr/>
            <p:nvPr/>
          </p:nvSpPr>
          <p:spPr>
            <a:xfrm>
              <a:off x="2183075" y="3935075"/>
              <a:ext cx="19775" cy="35075"/>
            </a:xfrm>
            <a:custGeom>
              <a:avLst/>
              <a:gdLst/>
              <a:ahLst/>
              <a:cxnLst/>
              <a:rect l="l" t="t" r="r" b="b"/>
              <a:pathLst>
                <a:path w="791" h="1403" extrusionOk="0">
                  <a:moveTo>
                    <a:pt x="137" y="0"/>
                  </a:moveTo>
                  <a:cubicBezTo>
                    <a:pt x="66" y="0"/>
                    <a:pt x="0" y="53"/>
                    <a:pt x="28" y="138"/>
                  </a:cubicBezTo>
                  <a:cubicBezTo>
                    <a:pt x="109" y="368"/>
                    <a:pt x="197" y="597"/>
                    <a:pt x="298" y="819"/>
                  </a:cubicBezTo>
                  <a:cubicBezTo>
                    <a:pt x="386" y="1022"/>
                    <a:pt x="453" y="1251"/>
                    <a:pt x="635" y="1386"/>
                  </a:cubicBezTo>
                  <a:cubicBezTo>
                    <a:pt x="650" y="1397"/>
                    <a:pt x="667" y="1402"/>
                    <a:pt x="684" y="1402"/>
                  </a:cubicBezTo>
                  <a:cubicBezTo>
                    <a:pt x="737" y="1402"/>
                    <a:pt x="790" y="1354"/>
                    <a:pt x="790" y="1298"/>
                  </a:cubicBezTo>
                  <a:cubicBezTo>
                    <a:pt x="784" y="1103"/>
                    <a:pt x="662" y="934"/>
                    <a:pt x="568" y="759"/>
                  </a:cubicBezTo>
                  <a:lnTo>
                    <a:pt x="575" y="759"/>
                  </a:lnTo>
                  <a:cubicBezTo>
                    <a:pt x="460" y="536"/>
                    <a:pt x="352" y="307"/>
                    <a:pt x="258" y="78"/>
                  </a:cubicBezTo>
                  <a:cubicBezTo>
                    <a:pt x="233" y="24"/>
                    <a:pt x="184" y="0"/>
                    <a:pt x="13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8"/>
            <p:cNvSpPr/>
            <p:nvPr/>
          </p:nvSpPr>
          <p:spPr>
            <a:xfrm>
              <a:off x="2089725" y="4015575"/>
              <a:ext cx="19050" cy="30825"/>
            </a:xfrm>
            <a:custGeom>
              <a:avLst/>
              <a:gdLst/>
              <a:ahLst/>
              <a:cxnLst/>
              <a:rect l="l" t="t" r="r" b="b"/>
              <a:pathLst>
                <a:path w="762" h="1233" extrusionOk="0">
                  <a:moveTo>
                    <a:pt x="207" y="0"/>
                  </a:moveTo>
                  <a:cubicBezTo>
                    <a:pt x="107" y="0"/>
                    <a:pt x="0" y="108"/>
                    <a:pt x="61" y="229"/>
                  </a:cubicBezTo>
                  <a:cubicBezTo>
                    <a:pt x="148" y="398"/>
                    <a:pt x="229" y="573"/>
                    <a:pt x="310" y="742"/>
                  </a:cubicBezTo>
                  <a:cubicBezTo>
                    <a:pt x="377" y="897"/>
                    <a:pt x="425" y="1099"/>
                    <a:pt x="560" y="1207"/>
                  </a:cubicBezTo>
                  <a:cubicBezTo>
                    <a:pt x="581" y="1223"/>
                    <a:pt x="612" y="1233"/>
                    <a:pt x="642" y="1233"/>
                  </a:cubicBezTo>
                  <a:cubicBezTo>
                    <a:pt x="685" y="1233"/>
                    <a:pt x="727" y="1212"/>
                    <a:pt x="735" y="1160"/>
                  </a:cubicBezTo>
                  <a:cubicBezTo>
                    <a:pt x="762" y="978"/>
                    <a:pt x="674" y="823"/>
                    <a:pt x="600" y="661"/>
                  </a:cubicBezTo>
                  <a:cubicBezTo>
                    <a:pt x="512" y="458"/>
                    <a:pt x="418" y="270"/>
                    <a:pt x="324" y="74"/>
                  </a:cubicBezTo>
                  <a:cubicBezTo>
                    <a:pt x="296" y="22"/>
                    <a:pt x="252" y="0"/>
                    <a:pt x="20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8"/>
            <p:cNvSpPr/>
            <p:nvPr/>
          </p:nvSpPr>
          <p:spPr>
            <a:xfrm>
              <a:off x="2112700" y="3964975"/>
              <a:ext cx="19400" cy="28150"/>
            </a:xfrm>
            <a:custGeom>
              <a:avLst/>
              <a:gdLst/>
              <a:ahLst/>
              <a:cxnLst/>
              <a:rect l="l" t="t" r="r" b="b"/>
              <a:pathLst>
                <a:path w="776" h="1126" extrusionOk="0">
                  <a:moveTo>
                    <a:pt x="138" y="0"/>
                  </a:moveTo>
                  <a:cubicBezTo>
                    <a:pt x="74" y="0"/>
                    <a:pt x="0" y="57"/>
                    <a:pt x="32" y="129"/>
                  </a:cubicBezTo>
                  <a:cubicBezTo>
                    <a:pt x="99" y="311"/>
                    <a:pt x="187" y="493"/>
                    <a:pt x="281" y="669"/>
                  </a:cubicBezTo>
                  <a:cubicBezTo>
                    <a:pt x="369" y="817"/>
                    <a:pt x="463" y="1026"/>
                    <a:pt x="618" y="1114"/>
                  </a:cubicBezTo>
                  <a:cubicBezTo>
                    <a:pt x="634" y="1122"/>
                    <a:pt x="649" y="1126"/>
                    <a:pt x="665" y="1126"/>
                  </a:cubicBezTo>
                  <a:cubicBezTo>
                    <a:pt x="724" y="1126"/>
                    <a:pt x="776" y="1070"/>
                    <a:pt x="760" y="1006"/>
                  </a:cubicBezTo>
                  <a:cubicBezTo>
                    <a:pt x="719" y="837"/>
                    <a:pt x="571" y="696"/>
                    <a:pt x="483" y="554"/>
                  </a:cubicBezTo>
                  <a:cubicBezTo>
                    <a:pt x="382" y="392"/>
                    <a:pt x="295" y="224"/>
                    <a:pt x="214" y="48"/>
                  </a:cubicBezTo>
                  <a:cubicBezTo>
                    <a:pt x="200" y="15"/>
                    <a:pt x="170" y="0"/>
                    <a:pt x="138"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2" name="Google Shape;1432;p28"/>
          <p:cNvGrpSpPr/>
          <p:nvPr/>
        </p:nvGrpSpPr>
        <p:grpSpPr>
          <a:xfrm rot="987595" flipH="1">
            <a:off x="-1473050" y="4182892"/>
            <a:ext cx="3145051" cy="1838158"/>
            <a:chOff x="4246750" y="3914450"/>
            <a:chExt cx="533900" cy="312050"/>
          </a:xfrm>
        </p:grpSpPr>
        <p:sp>
          <p:nvSpPr>
            <p:cNvPr id="1433" name="Google Shape;1433;p28"/>
            <p:cNvSpPr/>
            <p:nvPr/>
          </p:nvSpPr>
          <p:spPr>
            <a:xfrm>
              <a:off x="4246750" y="3914450"/>
              <a:ext cx="533900" cy="312050"/>
            </a:xfrm>
            <a:custGeom>
              <a:avLst/>
              <a:gdLst/>
              <a:ahLst/>
              <a:cxnLst/>
              <a:rect l="l" t="t" r="r" b="b"/>
              <a:pathLst>
                <a:path w="21356" h="12482" extrusionOk="0">
                  <a:moveTo>
                    <a:pt x="17428" y="0"/>
                  </a:moveTo>
                  <a:cubicBezTo>
                    <a:pt x="16612" y="0"/>
                    <a:pt x="15790" y="271"/>
                    <a:pt x="15145" y="775"/>
                  </a:cubicBezTo>
                  <a:cubicBezTo>
                    <a:pt x="14052" y="1629"/>
                    <a:pt x="13486" y="3070"/>
                    <a:pt x="13595" y="4457"/>
                  </a:cubicBezTo>
                  <a:lnTo>
                    <a:pt x="13595" y="4457"/>
                  </a:lnTo>
                  <a:cubicBezTo>
                    <a:pt x="13523" y="3903"/>
                    <a:pt x="12942" y="3528"/>
                    <a:pt x="12373" y="3528"/>
                  </a:cubicBezTo>
                  <a:cubicBezTo>
                    <a:pt x="12226" y="3528"/>
                    <a:pt x="12079" y="3553"/>
                    <a:pt x="11942" y="3607"/>
                  </a:cubicBezTo>
                  <a:cubicBezTo>
                    <a:pt x="11255" y="3883"/>
                    <a:pt x="10870" y="4658"/>
                    <a:pt x="10837" y="5393"/>
                  </a:cubicBezTo>
                  <a:cubicBezTo>
                    <a:pt x="10783" y="4645"/>
                    <a:pt x="10729" y="3883"/>
                    <a:pt x="10439" y="3189"/>
                  </a:cubicBezTo>
                  <a:cubicBezTo>
                    <a:pt x="10149" y="2501"/>
                    <a:pt x="9589" y="1874"/>
                    <a:pt x="8854" y="1712"/>
                  </a:cubicBezTo>
                  <a:cubicBezTo>
                    <a:pt x="8721" y="1682"/>
                    <a:pt x="8587" y="1669"/>
                    <a:pt x="8452" y="1669"/>
                  </a:cubicBezTo>
                  <a:cubicBezTo>
                    <a:pt x="7974" y="1669"/>
                    <a:pt x="7497" y="1842"/>
                    <a:pt x="7081" y="2089"/>
                  </a:cubicBezTo>
                  <a:cubicBezTo>
                    <a:pt x="5840" y="2824"/>
                    <a:pt x="5031" y="4234"/>
                    <a:pt x="5024" y="5670"/>
                  </a:cubicBezTo>
                  <a:cubicBezTo>
                    <a:pt x="4517" y="5379"/>
                    <a:pt x="3932" y="5232"/>
                    <a:pt x="3347" y="5232"/>
                  </a:cubicBezTo>
                  <a:cubicBezTo>
                    <a:pt x="2765" y="5232"/>
                    <a:pt x="2184" y="5377"/>
                    <a:pt x="1680" y="5670"/>
                  </a:cubicBezTo>
                  <a:cubicBezTo>
                    <a:pt x="668" y="6250"/>
                    <a:pt x="1" y="7396"/>
                    <a:pt x="1" y="8563"/>
                  </a:cubicBezTo>
                  <a:lnTo>
                    <a:pt x="19715" y="12273"/>
                  </a:lnTo>
                  <a:lnTo>
                    <a:pt x="19715" y="12273"/>
                  </a:lnTo>
                  <a:cubicBezTo>
                    <a:pt x="19662" y="12311"/>
                    <a:pt x="19649" y="12470"/>
                    <a:pt x="19751" y="12480"/>
                  </a:cubicBezTo>
                  <a:cubicBezTo>
                    <a:pt x="19756" y="12481"/>
                    <a:pt x="19762" y="12481"/>
                    <a:pt x="19767" y="12481"/>
                  </a:cubicBezTo>
                  <a:cubicBezTo>
                    <a:pt x="19886" y="12481"/>
                    <a:pt x="19969" y="12340"/>
                    <a:pt x="20020" y="12224"/>
                  </a:cubicBezTo>
                  <a:cubicBezTo>
                    <a:pt x="20924" y="10019"/>
                    <a:pt x="21356" y="7625"/>
                    <a:pt x="21275" y="5238"/>
                  </a:cubicBezTo>
                  <a:cubicBezTo>
                    <a:pt x="21207" y="3411"/>
                    <a:pt x="20695" y="1375"/>
                    <a:pt x="19124" y="444"/>
                  </a:cubicBezTo>
                  <a:cubicBezTo>
                    <a:pt x="18610" y="143"/>
                    <a:pt x="18021" y="0"/>
                    <a:pt x="17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8"/>
            <p:cNvSpPr/>
            <p:nvPr/>
          </p:nvSpPr>
          <p:spPr>
            <a:xfrm>
              <a:off x="4625550" y="4001525"/>
              <a:ext cx="7100" cy="27250"/>
            </a:xfrm>
            <a:custGeom>
              <a:avLst/>
              <a:gdLst/>
              <a:ahLst/>
              <a:cxnLst/>
              <a:rect l="l" t="t" r="r" b="b"/>
              <a:pathLst>
                <a:path w="284" h="1090" extrusionOk="0">
                  <a:moveTo>
                    <a:pt x="138" y="1"/>
                  </a:moveTo>
                  <a:cubicBezTo>
                    <a:pt x="89" y="1"/>
                    <a:pt x="41" y="33"/>
                    <a:pt x="41" y="97"/>
                  </a:cubicBezTo>
                  <a:cubicBezTo>
                    <a:pt x="34" y="285"/>
                    <a:pt x="27" y="481"/>
                    <a:pt x="27" y="670"/>
                  </a:cubicBezTo>
                  <a:cubicBezTo>
                    <a:pt x="20" y="818"/>
                    <a:pt x="0" y="946"/>
                    <a:pt x="88" y="1074"/>
                  </a:cubicBezTo>
                  <a:cubicBezTo>
                    <a:pt x="98" y="1084"/>
                    <a:pt x="118" y="1090"/>
                    <a:pt x="138" y="1090"/>
                  </a:cubicBezTo>
                  <a:cubicBezTo>
                    <a:pt x="159" y="1090"/>
                    <a:pt x="179" y="1084"/>
                    <a:pt x="189" y="1074"/>
                  </a:cubicBezTo>
                  <a:cubicBezTo>
                    <a:pt x="283" y="946"/>
                    <a:pt x="256" y="818"/>
                    <a:pt x="250" y="670"/>
                  </a:cubicBezTo>
                  <a:lnTo>
                    <a:pt x="236" y="97"/>
                  </a:lnTo>
                  <a:cubicBezTo>
                    <a:pt x="236" y="33"/>
                    <a:pt x="187" y="1"/>
                    <a:pt x="13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8"/>
            <p:cNvSpPr/>
            <p:nvPr/>
          </p:nvSpPr>
          <p:spPr>
            <a:xfrm>
              <a:off x="4686225" y="3976325"/>
              <a:ext cx="8275" cy="35400"/>
            </a:xfrm>
            <a:custGeom>
              <a:avLst/>
              <a:gdLst/>
              <a:ahLst/>
              <a:cxnLst/>
              <a:rect l="l" t="t" r="r" b="b"/>
              <a:pathLst>
                <a:path w="331" h="1416" extrusionOk="0">
                  <a:moveTo>
                    <a:pt x="191" y="1"/>
                  </a:moveTo>
                  <a:cubicBezTo>
                    <a:pt x="139" y="1"/>
                    <a:pt x="88" y="36"/>
                    <a:pt x="88" y="107"/>
                  </a:cubicBezTo>
                  <a:cubicBezTo>
                    <a:pt x="75" y="322"/>
                    <a:pt x="68" y="545"/>
                    <a:pt x="54" y="768"/>
                  </a:cubicBezTo>
                  <a:cubicBezTo>
                    <a:pt x="48" y="963"/>
                    <a:pt x="1" y="1165"/>
                    <a:pt x="68" y="1354"/>
                  </a:cubicBezTo>
                  <a:cubicBezTo>
                    <a:pt x="83" y="1393"/>
                    <a:pt x="121" y="1416"/>
                    <a:pt x="158" y="1416"/>
                  </a:cubicBezTo>
                  <a:cubicBezTo>
                    <a:pt x="185" y="1416"/>
                    <a:pt x="213" y="1403"/>
                    <a:pt x="230" y="1374"/>
                  </a:cubicBezTo>
                  <a:cubicBezTo>
                    <a:pt x="324" y="1199"/>
                    <a:pt x="311" y="1004"/>
                    <a:pt x="324" y="815"/>
                  </a:cubicBezTo>
                  <a:cubicBezTo>
                    <a:pt x="331" y="579"/>
                    <a:pt x="317" y="343"/>
                    <a:pt x="304" y="107"/>
                  </a:cubicBezTo>
                  <a:cubicBezTo>
                    <a:pt x="297" y="36"/>
                    <a:pt x="243" y="1"/>
                    <a:pt x="19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8"/>
            <p:cNvSpPr/>
            <p:nvPr/>
          </p:nvSpPr>
          <p:spPr>
            <a:xfrm>
              <a:off x="4461850" y="4009925"/>
              <a:ext cx="8300" cy="25250"/>
            </a:xfrm>
            <a:custGeom>
              <a:avLst/>
              <a:gdLst/>
              <a:ahLst/>
              <a:cxnLst/>
              <a:rect l="l" t="t" r="r" b="b"/>
              <a:pathLst>
                <a:path w="332" h="1010" extrusionOk="0">
                  <a:moveTo>
                    <a:pt x="169" y="0"/>
                  </a:moveTo>
                  <a:cubicBezTo>
                    <a:pt x="115" y="0"/>
                    <a:pt x="61" y="37"/>
                    <a:pt x="55" y="111"/>
                  </a:cubicBezTo>
                  <a:cubicBezTo>
                    <a:pt x="48" y="260"/>
                    <a:pt x="34" y="415"/>
                    <a:pt x="28" y="563"/>
                  </a:cubicBezTo>
                  <a:cubicBezTo>
                    <a:pt x="28" y="698"/>
                    <a:pt x="1" y="833"/>
                    <a:pt x="68" y="954"/>
                  </a:cubicBezTo>
                  <a:cubicBezTo>
                    <a:pt x="88" y="991"/>
                    <a:pt x="127" y="1010"/>
                    <a:pt x="166" y="1010"/>
                  </a:cubicBezTo>
                  <a:cubicBezTo>
                    <a:pt x="205" y="1010"/>
                    <a:pt x="243" y="991"/>
                    <a:pt x="264" y="954"/>
                  </a:cubicBezTo>
                  <a:cubicBezTo>
                    <a:pt x="331" y="833"/>
                    <a:pt x="311" y="698"/>
                    <a:pt x="304" y="563"/>
                  </a:cubicBezTo>
                  <a:cubicBezTo>
                    <a:pt x="304" y="415"/>
                    <a:pt x="291" y="260"/>
                    <a:pt x="284" y="111"/>
                  </a:cubicBezTo>
                  <a:cubicBezTo>
                    <a:pt x="277" y="37"/>
                    <a:pt x="223" y="0"/>
                    <a:pt x="16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8"/>
            <p:cNvSpPr/>
            <p:nvPr/>
          </p:nvSpPr>
          <p:spPr>
            <a:xfrm>
              <a:off x="4537725" y="4069175"/>
              <a:ext cx="9800" cy="26600"/>
            </a:xfrm>
            <a:custGeom>
              <a:avLst/>
              <a:gdLst/>
              <a:ahLst/>
              <a:cxnLst/>
              <a:rect l="l" t="t" r="r" b="b"/>
              <a:pathLst>
                <a:path w="392" h="1064" extrusionOk="0">
                  <a:moveTo>
                    <a:pt x="268" y="1"/>
                  </a:moveTo>
                  <a:cubicBezTo>
                    <a:pt x="222" y="1"/>
                    <a:pt x="173" y="28"/>
                    <a:pt x="155" y="74"/>
                  </a:cubicBezTo>
                  <a:cubicBezTo>
                    <a:pt x="94" y="229"/>
                    <a:pt x="88" y="398"/>
                    <a:pt x="67" y="560"/>
                  </a:cubicBezTo>
                  <a:cubicBezTo>
                    <a:pt x="54" y="715"/>
                    <a:pt x="0" y="877"/>
                    <a:pt x="81" y="1012"/>
                  </a:cubicBezTo>
                  <a:cubicBezTo>
                    <a:pt x="101" y="1043"/>
                    <a:pt x="140" y="1064"/>
                    <a:pt x="178" y="1064"/>
                  </a:cubicBezTo>
                  <a:cubicBezTo>
                    <a:pt x="204" y="1064"/>
                    <a:pt x="230" y="1054"/>
                    <a:pt x="250" y="1032"/>
                  </a:cubicBezTo>
                  <a:cubicBezTo>
                    <a:pt x="357" y="910"/>
                    <a:pt x="337" y="749"/>
                    <a:pt x="351" y="593"/>
                  </a:cubicBezTo>
                  <a:cubicBezTo>
                    <a:pt x="364" y="418"/>
                    <a:pt x="391" y="250"/>
                    <a:pt x="357" y="74"/>
                  </a:cubicBezTo>
                  <a:cubicBezTo>
                    <a:pt x="348" y="23"/>
                    <a:pt x="309" y="1"/>
                    <a:pt x="2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8"/>
            <p:cNvSpPr/>
            <p:nvPr/>
          </p:nvSpPr>
          <p:spPr>
            <a:xfrm>
              <a:off x="4612225" y="4105825"/>
              <a:ext cx="8275" cy="32050"/>
            </a:xfrm>
            <a:custGeom>
              <a:avLst/>
              <a:gdLst/>
              <a:ahLst/>
              <a:cxnLst/>
              <a:rect l="l" t="t" r="r" b="b"/>
              <a:pathLst>
                <a:path w="331" h="1282" extrusionOk="0">
                  <a:moveTo>
                    <a:pt x="204" y="1"/>
                  </a:moveTo>
                  <a:cubicBezTo>
                    <a:pt x="147" y="1"/>
                    <a:pt x="88" y="38"/>
                    <a:pt x="81" y="112"/>
                  </a:cubicBezTo>
                  <a:cubicBezTo>
                    <a:pt x="75" y="321"/>
                    <a:pt x="61" y="530"/>
                    <a:pt x="48" y="739"/>
                  </a:cubicBezTo>
                  <a:cubicBezTo>
                    <a:pt x="41" y="914"/>
                    <a:pt x="0" y="1083"/>
                    <a:pt x="81" y="1238"/>
                  </a:cubicBezTo>
                  <a:cubicBezTo>
                    <a:pt x="98" y="1267"/>
                    <a:pt x="127" y="1281"/>
                    <a:pt x="156" y="1281"/>
                  </a:cubicBezTo>
                  <a:cubicBezTo>
                    <a:pt x="187" y="1281"/>
                    <a:pt x="219" y="1266"/>
                    <a:pt x="236" y="1238"/>
                  </a:cubicBezTo>
                  <a:cubicBezTo>
                    <a:pt x="331" y="1090"/>
                    <a:pt x="304" y="908"/>
                    <a:pt x="304" y="739"/>
                  </a:cubicBezTo>
                  <a:cubicBezTo>
                    <a:pt x="311" y="530"/>
                    <a:pt x="311" y="321"/>
                    <a:pt x="317" y="112"/>
                  </a:cubicBezTo>
                  <a:cubicBezTo>
                    <a:pt x="317" y="38"/>
                    <a:pt x="262" y="1"/>
                    <a:pt x="204"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8"/>
            <p:cNvSpPr/>
            <p:nvPr/>
          </p:nvSpPr>
          <p:spPr>
            <a:xfrm>
              <a:off x="4671725" y="4110925"/>
              <a:ext cx="9300" cy="30500"/>
            </a:xfrm>
            <a:custGeom>
              <a:avLst/>
              <a:gdLst/>
              <a:ahLst/>
              <a:cxnLst/>
              <a:rect l="l" t="t" r="r" b="b"/>
              <a:pathLst>
                <a:path w="372" h="1220" extrusionOk="0">
                  <a:moveTo>
                    <a:pt x="199" y="1"/>
                  </a:moveTo>
                  <a:cubicBezTo>
                    <a:pt x="127" y="1"/>
                    <a:pt x="58" y="46"/>
                    <a:pt x="61" y="137"/>
                  </a:cubicBezTo>
                  <a:cubicBezTo>
                    <a:pt x="68" y="313"/>
                    <a:pt x="61" y="481"/>
                    <a:pt x="55" y="650"/>
                  </a:cubicBezTo>
                  <a:cubicBezTo>
                    <a:pt x="41" y="811"/>
                    <a:pt x="1" y="973"/>
                    <a:pt x="48" y="1128"/>
                  </a:cubicBezTo>
                  <a:cubicBezTo>
                    <a:pt x="67" y="1186"/>
                    <a:pt x="123" y="1219"/>
                    <a:pt x="178" y="1219"/>
                  </a:cubicBezTo>
                  <a:cubicBezTo>
                    <a:pt x="221" y="1219"/>
                    <a:pt x="264" y="1199"/>
                    <a:pt x="291" y="1155"/>
                  </a:cubicBezTo>
                  <a:cubicBezTo>
                    <a:pt x="371" y="1014"/>
                    <a:pt x="358" y="852"/>
                    <a:pt x="358" y="690"/>
                  </a:cubicBezTo>
                  <a:cubicBezTo>
                    <a:pt x="365" y="508"/>
                    <a:pt x="358" y="326"/>
                    <a:pt x="351" y="137"/>
                  </a:cubicBezTo>
                  <a:cubicBezTo>
                    <a:pt x="345" y="46"/>
                    <a:pt x="270" y="1"/>
                    <a:pt x="19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8"/>
            <p:cNvSpPr/>
            <p:nvPr/>
          </p:nvSpPr>
          <p:spPr>
            <a:xfrm>
              <a:off x="4464550" y="4088375"/>
              <a:ext cx="9125" cy="27175"/>
            </a:xfrm>
            <a:custGeom>
              <a:avLst/>
              <a:gdLst/>
              <a:ahLst/>
              <a:cxnLst/>
              <a:rect l="l" t="t" r="r" b="b"/>
              <a:pathLst>
                <a:path w="365" h="1087" extrusionOk="0">
                  <a:moveTo>
                    <a:pt x="168" y="1"/>
                  </a:moveTo>
                  <a:cubicBezTo>
                    <a:pt x="105" y="1"/>
                    <a:pt x="41" y="41"/>
                    <a:pt x="34" y="122"/>
                  </a:cubicBezTo>
                  <a:cubicBezTo>
                    <a:pt x="21" y="297"/>
                    <a:pt x="7" y="473"/>
                    <a:pt x="14" y="648"/>
                  </a:cubicBezTo>
                  <a:cubicBezTo>
                    <a:pt x="14" y="796"/>
                    <a:pt x="1" y="945"/>
                    <a:pt x="109" y="1053"/>
                  </a:cubicBezTo>
                  <a:cubicBezTo>
                    <a:pt x="132" y="1076"/>
                    <a:pt x="161" y="1086"/>
                    <a:pt x="190" y="1086"/>
                  </a:cubicBezTo>
                  <a:cubicBezTo>
                    <a:pt x="229" y="1086"/>
                    <a:pt x="267" y="1067"/>
                    <a:pt x="291" y="1032"/>
                  </a:cubicBezTo>
                  <a:cubicBezTo>
                    <a:pt x="365" y="904"/>
                    <a:pt x="318" y="763"/>
                    <a:pt x="304" y="614"/>
                  </a:cubicBezTo>
                  <a:cubicBezTo>
                    <a:pt x="291" y="453"/>
                    <a:pt x="284" y="284"/>
                    <a:pt x="291" y="122"/>
                  </a:cubicBezTo>
                  <a:cubicBezTo>
                    <a:pt x="291" y="41"/>
                    <a:pt x="230" y="1"/>
                    <a:pt x="168" y="1"/>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8"/>
            <p:cNvSpPr/>
            <p:nvPr/>
          </p:nvSpPr>
          <p:spPr>
            <a:xfrm>
              <a:off x="4318400" y="4070425"/>
              <a:ext cx="7600" cy="30150"/>
            </a:xfrm>
            <a:custGeom>
              <a:avLst/>
              <a:gdLst/>
              <a:ahLst/>
              <a:cxnLst/>
              <a:rect l="l" t="t" r="r" b="b"/>
              <a:pathLst>
                <a:path w="304" h="1206" extrusionOk="0">
                  <a:moveTo>
                    <a:pt x="94" y="0"/>
                  </a:moveTo>
                  <a:cubicBezTo>
                    <a:pt x="49" y="0"/>
                    <a:pt x="1" y="32"/>
                    <a:pt x="1" y="85"/>
                  </a:cubicBezTo>
                  <a:cubicBezTo>
                    <a:pt x="1" y="281"/>
                    <a:pt x="1" y="476"/>
                    <a:pt x="14" y="672"/>
                  </a:cubicBezTo>
                  <a:cubicBezTo>
                    <a:pt x="21" y="840"/>
                    <a:pt x="7" y="1002"/>
                    <a:pt x="75" y="1157"/>
                  </a:cubicBezTo>
                  <a:cubicBezTo>
                    <a:pt x="89" y="1191"/>
                    <a:pt x="121" y="1206"/>
                    <a:pt x="154" y="1206"/>
                  </a:cubicBezTo>
                  <a:cubicBezTo>
                    <a:pt x="201" y="1206"/>
                    <a:pt x="252" y="1177"/>
                    <a:pt x="264" y="1130"/>
                  </a:cubicBezTo>
                  <a:cubicBezTo>
                    <a:pt x="304" y="962"/>
                    <a:pt x="264" y="773"/>
                    <a:pt x="243" y="597"/>
                  </a:cubicBezTo>
                  <a:lnTo>
                    <a:pt x="243" y="591"/>
                  </a:lnTo>
                  <a:cubicBezTo>
                    <a:pt x="230" y="415"/>
                    <a:pt x="196" y="240"/>
                    <a:pt x="169" y="65"/>
                  </a:cubicBezTo>
                  <a:cubicBezTo>
                    <a:pt x="163" y="20"/>
                    <a:pt x="130" y="0"/>
                    <a:pt x="9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8"/>
            <p:cNvSpPr/>
            <p:nvPr/>
          </p:nvSpPr>
          <p:spPr>
            <a:xfrm>
              <a:off x="4274275" y="4084325"/>
              <a:ext cx="10275" cy="28925"/>
            </a:xfrm>
            <a:custGeom>
              <a:avLst/>
              <a:gdLst/>
              <a:ahLst/>
              <a:cxnLst/>
              <a:rect l="l" t="t" r="r" b="b"/>
              <a:pathLst>
                <a:path w="411" h="1157" extrusionOk="0">
                  <a:moveTo>
                    <a:pt x="148" y="0"/>
                  </a:moveTo>
                  <a:cubicBezTo>
                    <a:pt x="78" y="0"/>
                    <a:pt x="0" y="60"/>
                    <a:pt x="12" y="149"/>
                  </a:cubicBezTo>
                  <a:cubicBezTo>
                    <a:pt x="46" y="325"/>
                    <a:pt x="73" y="493"/>
                    <a:pt x="100" y="662"/>
                  </a:cubicBezTo>
                  <a:cubicBezTo>
                    <a:pt x="127" y="817"/>
                    <a:pt x="141" y="972"/>
                    <a:pt x="221" y="1114"/>
                  </a:cubicBezTo>
                  <a:cubicBezTo>
                    <a:pt x="237" y="1142"/>
                    <a:pt x="270" y="1157"/>
                    <a:pt x="302" y="1157"/>
                  </a:cubicBezTo>
                  <a:cubicBezTo>
                    <a:pt x="340" y="1157"/>
                    <a:pt x="376" y="1137"/>
                    <a:pt x="383" y="1093"/>
                  </a:cubicBezTo>
                  <a:cubicBezTo>
                    <a:pt x="410" y="938"/>
                    <a:pt x="370" y="790"/>
                    <a:pt x="343" y="635"/>
                  </a:cubicBezTo>
                  <a:cubicBezTo>
                    <a:pt x="316" y="453"/>
                    <a:pt x="282" y="271"/>
                    <a:pt x="248" y="89"/>
                  </a:cubicBezTo>
                  <a:cubicBezTo>
                    <a:pt x="238" y="27"/>
                    <a:pt x="195" y="0"/>
                    <a:pt x="148"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3" name="Google Shape;1443;p28"/>
          <p:cNvSpPr/>
          <p:nvPr/>
        </p:nvSpPr>
        <p:spPr>
          <a:xfrm flipH="1">
            <a:off x="1809" y="4701395"/>
            <a:ext cx="9144252" cy="801153"/>
          </a:xfrm>
          <a:custGeom>
            <a:avLst/>
            <a:gdLst/>
            <a:ahLst/>
            <a:cxnLst/>
            <a:rect l="l" t="t" r="r" b="b"/>
            <a:pathLst>
              <a:path w="99122" h="22807" extrusionOk="0">
                <a:moveTo>
                  <a:pt x="61118" y="0"/>
                </a:moveTo>
                <a:cubicBezTo>
                  <a:pt x="40645" y="0"/>
                  <a:pt x="20272" y="2138"/>
                  <a:pt x="1" y="6374"/>
                </a:cubicBezTo>
                <a:lnTo>
                  <a:pt x="1" y="22807"/>
                </a:lnTo>
                <a:lnTo>
                  <a:pt x="99121" y="22807"/>
                </a:lnTo>
                <a:lnTo>
                  <a:pt x="99121" y="2450"/>
                </a:lnTo>
                <a:cubicBezTo>
                  <a:pt x="86417" y="814"/>
                  <a:pt x="73749" y="0"/>
                  <a:pt x="61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4" name="Google Shape;1444;p28"/>
          <p:cNvGrpSpPr/>
          <p:nvPr/>
        </p:nvGrpSpPr>
        <p:grpSpPr>
          <a:xfrm flipH="1">
            <a:off x="864883" y="4908157"/>
            <a:ext cx="7191330" cy="494518"/>
            <a:chOff x="1089724" y="4551182"/>
            <a:chExt cx="7191330" cy="494518"/>
          </a:xfrm>
        </p:grpSpPr>
        <p:grpSp>
          <p:nvGrpSpPr>
            <p:cNvPr id="1445" name="Google Shape;1445;p28"/>
            <p:cNvGrpSpPr/>
            <p:nvPr/>
          </p:nvGrpSpPr>
          <p:grpSpPr>
            <a:xfrm>
              <a:off x="1089724" y="4903578"/>
              <a:ext cx="167162" cy="142122"/>
              <a:chOff x="1459849" y="4903578"/>
              <a:chExt cx="167162" cy="142122"/>
            </a:xfrm>
          </p:grpSpPr>
          <p:sp>
            <p:nvSpPr>
              <p:cNvPr id="1446" name="Google Shape;1446;p28"/>
              <p:cNvSpPr/>
              <p:nvPr/>
            </p:nvSpPr>
            <p:spPr>
              <a:xfrm>
                <a:off x="1459849" y="4957494"/>
                <a:ext cx="62105" cy="87841"/>
              </a:xfrm>
              <a:custGeom>
                <a:avLst/>
                <a:gdLst/>
                <a:ahLst/>
                <a:cxnLst/>
                <a:rect l="l" t="t" r="r" b="b"/>
                <a:pathLst>
                  <a:path w="976" h="1204" extrusionOk="0">
                    <a:moveTo>
                      <a:pt x="217" y="1"/>
                    </a:moveTo>
                    <a:cubicBezTo>
                      <a:pt x="106" y="1"/>
                      <a:pt x="1" y="114"/>
                      <a:pt x="75" y="239"/>
                    </a:cubicBezTo>
                    <a:cubicBezTo>
                      <a:pt x="237" y="536"/>
                      <a:pt x="392" y="833"/>
                      <a:pt x="568" y="1116"/>
                    </a:cubicBezTo>
                    <a:cubicBezTo>
                      <a:pt x="607" y="1178"/>
                      <a:pt x="664" y="1204"/>
                      <a:pt x="721" y="1204"/>
                    </a:cubicBezTo>
                    <a:cubicBezTo>
                      <a:pt x="849" y="1204"/>
                      <a:pt x="975" y="1072"/>
                      <a:pt x="891" y="927"/>
                    </a:cubicBezTo>
                    <a:cubicBezTo>
                      <a:pt x="723" y="637"/>
                      <a:pt x="534" y="361"/>
                      <a:pt x="352" y="78"/>
                    </a:cubicBezTo>
                    <a:cubicBezTo>
                      <a:pt x="316" y="23"/>
                      <a:pt x="266" y="1"/>
                      <a:pt x="21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8"/>
              <p:cNvSpPr/>
              <p:nvPr/>
            </p:nvSpPr>
            <p:spPr>
              <a:xfrm>
                <a:off x="1511073" y="4903578"/>
                <a:ext cx="49252" cy="113376"/>
              </a:xfrm>
              <a:custGeom>
                <a:avLst/>
                <a:gdLst/>
                <a:ahLst/>
                <a:cxnLst/>
                <a:rect l="l" t="t" r="r" b="b"/>
                <a:pathLst>
                  <a:path w="774" h="1554" extrusionOk="0">
                    <a:moveTo>
                      <a:pt x="166" y="1"/>
                    </a:moveTo>
                    <a:cubicBezTo>
                      <a:pt x="81" y="1"/>
                      <a:pt x="1" y="65"/>
                      <a:pt x="32" y="176"/>
                    </a:cubicBezTo>
                    <a:cubicBezTo>
                      <a:pt x="100" y="439"/>
                      <a:pt x="160" y="702"/>
                      <a:pt x="235" y="958"/>
                    </a:cubicBezTo>
                    <a:cubicBezTo>
                      <a:pt x="288" y="1174"/>
                      <a:pt x="302" y="1390"/>
                      <a:pt x="491" y="1531"/>
                    </a:cubicBezTo>
                    <a:cubicBezTo>
                      <a:pt x="510" y="1547"/>
                      <a:pt x="531" y="1554"/>
                      <a:pt x="551" y="1554"/>
                    </a:cubicBezTo>
                    <a:cubicBezTo>
                      <a:pt x="610" y="1554"/>
                      <a:pt x="668" y="1500"/>
                      <a:pt x="693" y="1450"/>
                    </a:cubicBezTo>
                    <a:cubicBezTo>
                      <a:pt x="774" y="1241"/>
                      <a:pt x="659" y="1012"/>
                      <a:pt x="592" y="810"/>
                    </a:cubicBezTo>
                    <a:cubicBezTo>
                      <a:pt x="511" y="574"/>
                      <a:pt x="410" y="338"/>
                      <a:pt x="315" y="102"/>
                    </a:cubicBezTo>
                    <a:cubicBezTo>
                      <a:pt x="288" y="32"/>
                      <a:pt x="225" y="1"/>
                      <a:pt x="16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8"/>
              <p:cNvSpPr/>
              <p:nvPr/>
            </p:nvSpPr>
            <p:spPr>
              <a:xfrm>
                <a:off x="1562869" y="4948739"/>
                <a:ext cx="64142" cy="96961"/>
              </a:xfrm>
              <a:custGeom>
                <a:avLst/>
                <a:gdLst/>
                <a:ahLst/>
                <a:cxnLst/>
                <a:rect l="l" t="t" r="r" b="b"/>
                <a:pathLst>
                  <a:path w="1008" h="1329" extrusionOk="0">
                    <a:moveTo>
                      <a:pt x="826" y="0"/>
                    </a:moveTo>
                    <a:cubicBezTo>
                      <a:pt x="796" y="0"/>
                      <a:pt x="765" y="11"/>
                      <a:pt x="735" y="36"/>
                    </a:cubicBezTo>
                    <a:lnTo>
                      <a:pt x="742" y="36"/>
                    </a:lnTo>
                    <a:cubicBezTo>
                      <a:pt x="533" y="204"/>
                      <a:pt x="351" y="400"/>
                      <a:pt x="236" y="643"/>
                    </a:cubicBezTo>
                    <a:cubicBezTo>
                      <a:pt x="162" y="804"/>
                      <a:pt x="0" y="1162"/>
                      <a:pt x="203" y="1297"/>
                    </a:cubicBezTo>
                    <a:cubicBezTo>
                      <a:pt x="239" y="1319"/>
                      <a:pt x="272" y="1329"/>
                      <a:pt x="301" y="1329"/>
                    </a:cubicBezTo>
                    <a:cubicBezTo>
                      <a:pt x="441" y="1329"/>
                      <a:pt x="506" y="1110"/>
                      <a:pt x="540" y="993"/>
                    </a:cubicBezTo>
                    <a:cubicBezTo>
                      <a:pt x="627" y="710"/>
                      <a:pt x="729" y="440"/>
                      <a:pt x="924" y="218"/>
                    </a:cubicBezTo>
                    <a:cubicBezTo>
                      <a:pt x="1007" y="119"/>
                      <a:pt x="926" y="0"/>
                      <a:pt x="826"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28"/>
            <p:cNvGrpSpPr/>
            <p:nvPr/>
          </p:nvGrpSpPr>
          <p:grpSpPr>
            <a:xfrm>
              <a:off x="2983514" y="4551182"/>
              <a:ext cx="167608" cy="105643"/>
              <a:chOff x="2313539" y="4811869"/>
              <a:chExt cx="167608" cy="105643"/>
            </a:xfrm>
          </p:grpSpPr>
          <p:sp>
            <p:nvSpPr>
              <p:cNvPr id="1450" name="Google Shape;1450;p28"/>
              <p:cNvSpPr/>
              <p:nvPr/>
            </p:nvSpPr>
            <p:spPr>
              <a:xfrm>
                <a:off x="2313539" y="4832006"/>
                <a:ext cx="62487" cy="84995"/>
              </a:xfrm>
              <a:custGeom>
                <a:avLst/>
                <a:gdLst/>
                <a:ahLst/>
                <a:cxnLst/>
                <a:rect l="l" t="t" r="r" b="b"/>
                <a:pathLst>
                  <a:path w="982" h="1165" extrusionOk="0">
                    <a:moveTo>
                      <a:pt x="265" y="0"/>
                    </a:moveTo>
                    <a:cubicBezTo>
                      <a:pt x="127" y="0"/>
                      <a:pt x="1" y="186"/>
                      <a:pt x="125" y="321"/>
                    </a:cubicBezTo>
                    <a:cubicBezTo>
                      <a:pt x="253" y="456"/>
                      <a:pt x="354" y="597"/>
                      <a:pt x="435" y="759"/>
                    </a:cubicBezTo>
                    <a:cubicBezTo>
                      <a:pt x="509" y="914"/>
                      <a:pt x="516" y="1096"/>
                      <a:pt x="691" y="1157"/>
                    </a:cubicBezTo>
                    <a:cubicBezTo>
                      <a:pt x="706" y="1163"/>
                      <a:pt x="721" y="1165"/>
                      <a:pt x="735" y="1165"/>
                    </a:cubicBezTo>
                    <a:cubicBezTo>
                      <a:pt x="789" y="1165"/>
                      <a:pt x="834" y="1127"/>
                      <a:pt x="867" y="1090"/>
                    </a:cubicBezTo>
                    <a:cubicBezTo>
                      <a:pt x="981" y="935"/>
                      <a:pt x="833" y="692"/>
                      <a:pt x="752" y="543"/>
                    </a:cubicBezTo>
                    <a:cubicBezTo>
                      <a:pt x="658" y="368"/>
                      <a:pt x="529" y="200"/>
                      <a:pt x="388" y="58"/>
                    </a:cubicBezTo>
                    <a:cubicBezTo>
                      <a:pt x="350" y="17"/>
                      <a:pt x="307" y="0"/>
                      <a:pt x="26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8"/>
              <p:cNvSpPr/>
              <p:nvPr/>
            </p:nvSpPr>
            <p:spPr>
              <a:xfrm>
                <a:off x="2392698" y="4811869"/>
                <a:ext cx="33089" cy="86965"/>
              </a:xfrm>
              <a:custGeom>
                <a:avLst/>
                <a:gdLst/>
                <a:ahLst/>
                <a:cxnLst/>
                <a:rect l="l" t="t" r="r" b="b"/>
                <a:pathLst>
                  <a:path w="520" h="1192" extrusionOk="0">
                    <a:moveTo>
                      <a:pt x="265" y="1"/>
                    </a:moveTo>
                    <a:cubicBezTo>
                      <a:pt x="211" y="1"/>
                      <a:pt x="160" y="26"/>
                      <a:pt x="135" y="84"/>
                    </a:cubicBezTo>
                    <a:cubicBezTo>
                      <a:pt x="20" y="334"/>
                      <a:pt x="0" y="712"/>
                      <a:pt x="14" y="988"/>
                    </a:cubicBezTo>
                    <a:cubicBezTo>
                      <a:pt x="14" y="1082"/>
                      <a:pt x="74" y="1157"/>
                      <a:pt x="162" y="1184"/>
                    </a:cubicBezTo>
                    <a:cubicBezTo>
                      <a:pt x="179" y="1189"/>
                      <a:pt x="195" y="1191"/>
                      <a:pt x="211" y="1191"/>
                    </a:cubicBezTo>
                    <a:cubicBezTo>
                      <a:pt x="232" y="1191"/>
                      <a:pt x="253" y="1187"/>
                      <a:pt x="277" y="1184"/>
                    </a:cubicBezTo>
                    <a:cubicBezTo>
                      <a:pt x="337" y="1170"/>
                      <a:pt x="405" y="1103"/>
                      <a:pt x="418" y="1042"/>
                    </a:cubicBezTo>
                    <a:cubicBezTo>
                      <a:pt x="472" y="766"/>
                      <a:pt x="519" y="388"/>
                      <a:pt x="445" y="118"/>
                    </a:cubicBezTo>
                    <a:lnTo>
                      <a:pt x="445" y="118"/>
                    </a:lnTo>
                    <a:lnTo>
                      <a:pt x="445" y="125"/>
                    </a:lnTo>
                    <a:cubicBezTo>
                      <a:pt x="422" y="50"/>
                      <a:pt x="340" y="1"/>
                      <a:pt x="265"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8"/>
              <p:cNvSpPr/>
              <p:nvPr/>
            </p:nvSpPr>
            <p:spPr>
              <a:xfrm>
                <a:off x="2428714" y="4856155"/>
                <a:ext cx="52433" cy="61357"/>
              </a:xfrm>
              <a:custGeom>
                <a:avLst/>
                <a:gdLst/>
                <a:ahLst/>
                <a:cxnLst/>
                <a:rect l="l" t="t" r="r" b="b"/>
                <a:pathLst>
                  <a:path w="824" h="841" extrusionOk="0">
                    <a:moveTo>
                      <a:pt x="627" y="0"/>
                    </a:moveTo>
                    <a:cubicBezTo>
                      <a:pt x="592" y="0"/>
                      <a:pt x="557" y="13"/>
                      <a:pt x="526" y="44"/>
                    </a:cubicBezTo>
                    <a:cubicBezTo>
                      <a:pt x="365" y="206"/>
                      <a:pt x="203" y="361"/>
                      <a:pt x="81" y="556"/>
                    </a:cubicBezTo>
                    <a:cubicBezTo>
                      <a:pt x="1" y="693"/>
                      <a:pt x="128" y="841"/>
                      <a:pt x="260" y="841"/>
                    </a:cubicBezTo>
                    <a:cubicBezTo>
                      <a:pt x="304" y="841"/>
                      <a:pt x="348" y="824"/>
                      <a:pt x="385" y="786"/>
                    </a:cubicBezTo>
                    <a:cubicBezTo>
                      <a:pt x="540" y="617"/>
                      <a:pt x="648" y="421"/>
                      <a:pt x="762" y="226"/>
                    </a:cubicBezTo>
                    <a:cubicBezTo>
                      <a:pt x="823" y="115"/>
                      <a:pt x="729" y="0"/>
                      <a:pt x="62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 name="Google Shape;1453;p28"/>
            <p:cNvGrpSpPr/>
            <p:nvPr/>
          </p:nvGrpSpPr>
          <p:grpSpPr>
            <a:xfrm>
              <a:off x="6092743" y="4598729"/>
              <a:ext cx="194333" cy="110385"/>
              <a:chOff x="3169393" y="4715929"/>
              <a:chExt cx="194333" cy="110385"/>
            </a:xfrm>
          </p:grpSpPr>
          <p:sp>
            <p:nvSpPr>
              <p:cNvPr id="1454" name="Google Shape;1454;p28"/>
              <p:cNvSpPr/>
              <p:nvPr/>
            </p:nvSpPr>
            <p:spPr>
              <a:xfrm>
                <a:off x="3169393" y="4742048"/>
                <a:ext cx="70632" cy="84266"/>
              </a:xfrm>
              <a:custGeom>
                <a:avLst/>
                <a:gdLst/>
                <a:ahLst/>
                <a:cxnLst/>
                <a:rect l="l" t="t" r="r" b="b"/>
                <a:pathLst>
                  <a:path w="1110" h="1155" extrusionOk="0">
                    <a:moveTo>
                      <a:pt x="293" y="0"/>
                    </a:moveTo>
                    <a:cubicBezTo>
                      <a:pt x="141" y="0"/>
                      <a:pt x="0" y="213"/>
                      <a:pt x="134" y="367"/>
                    </a:cubicBezTo>
                    <a:lnTo>
                      <a:pt x="484" y="792"/>
                    </a:lnTo>
                    <a:cubicBezTo>
                      <a:pt x="592" y="920"/>
                      <a:pt x="693" y="1102"/>
                      <a:pt x="869" y="1149"/>
                    </a:cubicBezTo>
                    <a:cubicBezTo>
                      <a:pt x="882" y="1153"/>
                      <a:pt x="896" y="1155"/>
                      <a:pt x="910" y="1155"/>
                    </a:cubicBezTo>
                    <a:cubicBezTo>
                      <a:pt x="1004" y="1155"/>
                      <a:pt x="1110" y="1080"/>
                      <a:pt x="1098" y="974"/>
                    </a:cubicBezTo>
                    <a:cubicBezTo>
                      <a:pt x="1084" y="779"/>
                      <a:pt x="923" y="650"/>
                      <a:pt x="808" y="509"/>
                    </a:cubicBezTo>
                    <a:cubicBezTo>
                      <a:pt x="680" y="367"/>
                      <a:pt x="558" y="219"/>
                      <a:pt x="430" y="71"/>
                    </a:cubicBezTo>
                    <a:cubicBezTo>
                      <a:pt x="389" y="21"/>
                      <a:pt x="340" y="0"/>
                      <a:pt x="29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8"/>
              <p:cNvSpPr/>
              <p:nvPr/>
            </p:nvSpPr>
            <p:spPr>
              <a:xfrm>
                <a:off x="3260260" y="4715929"/>
                <a:ext cx="30480" cy="92291"/>
              </a:xfrm>
              <a:custGeom>
                <a:avLst/>
                <a:gdLst/>
                <a:ahLst/>
                <a:cxnLst/>
                <a:rect l="l" t="t" r="r" b="b"/>
                <a:pathLst>
                  <a:path w="479" h="1265" extrusionOk="0">
                    <a:moveTo>
                      <a:pt x="239" y="0"/>
                    </a:moveTo>
                    <a:cubicBezTo>
                      <a:pt x="138" y="0"/>
                      <a:pt x="37" y="64"/>
                      <a:pt x="34" y="193"/>
                    </a:cubicBezTo>
                    <a:cubicBezTo>
                      <a:pt x="34" y="395"/>
                      <a:pt x="34" y="597"/>
                      <a:pt x="34" y="799"/>
                    </a:cubicBezTo>
                    <a:cubicBezTo>
                      <a:pt x="27" y="975"/>
                      <a:pt x="0" y="1137"/>
                      <a:pt x="162" y="1244"/>
                    </a:cubicBezTo>
                    <a:cubicBezTo>
                      <a:pt x="182" y="1258"/>
                      <a:pt x="209" y="1265"/>
                      <a:pt x="237" y="1265"/>
                    </a:cubicBezTo>
                    <a:cubicBezTo>
                      <a:pt x="265" y="1265"/>
                      <a:pt x="294" y="1258"/>
                      <a:pt x="317" y="1244"/>
                    </a:cubicBezTo>
                    <a:cubicBezTo>
                      <a:pt x="479" y="1137"/>
                      <a:pt x="445" y="975"/>
                      <a:pt x="445" y="799"/>
                    </a:cubicBezTo>
                    <a:cubicBezTo>
                      <a:pt x="445" y="597"/>
                      <a:pt x="439" y="395"/>
                      <a:pt x="439" y="193"/>
                    </a:cubicBezTo>
                    <a:cubicBezTo>
                      <a:pt x="439" y="64"/>
                      <a:pt x="339" y="0"/>
                      <a:pt x="23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8"/>
              <p:cNvSpPr/>
              <p:nvPr/>
            </p:nvSpPr>
            <p:spPr>
              <a:xfrm>
                <a:off x="3304039" y="4748103"/>
                <a:ext cx="59687" cy="74781"/>
              </a:xfrm>
              <a:custGeom>
                <a:avLst/>
                <a:gdLst/>
                <a:ahLst/>
                <a:cxnLst/>
                <a:rect l="l" t="t" r="r" b="b"/>
                <a:pathLst>
                  <a:path w="938" h="1025" extrusionOk="0">
                    <a:moveTo>
                      <a:pt x="711" y="1"/>
                    </a:moveTo>
                    <a:cubicBezTo>
                      <a:pt x="655" y="1"/>
                      <a:pt x="599" y="23"/>
                      <a:pt x="553" y="62"/>
                    </a:cubicBezTo>
                    <a:cubicBezTo>
                      <a:pt x="337" y="230"/>
                      <a:pt x="121" y="466"/>
                      <a:pt x="34" y="729"/>
                    </a:cubicBezTo>
                    <a:cubicBezTo>
                      <a:pt x="0" y="837"/>
                      <a:pt x="67" y="965"/>
                      <a:pt x="169" y="1006"/>
                    </a:cubicBezTo>
                    <a:cubicBezTo>
                      <a:pt x="199" y="1018"/>
                      <a:pt x="230" y="1024"/>
                      <a:pt x="259" y="1024"/>
                    </a:cubicBezTo>
                    <a:cubicBezTo>
                      <a:pt x="338" y="1024"/>
                      <a:pt x="409" y="980"/>
                      <a:pt x="459" y="911"/>
                    </a:cubicBezTo>
                    <a:cubicBezTo>
                      <a:pt x="526" y="817"/>
                      <a:pt x="573" y="709"/>
                      <a:pt x="641" y="615"/>
                    </a:cubicBezTo>
                    <a:cubicBezTo>
                      <a:pt x="701" y="520"/>
                      <a:pt x="775" y="439"/>
                      <a:pt x="856" y="365"/>
                    </a:cubicBezTo>
                    <a:cubicBezTo>
                      <a:pt x="937" y="284"/>
                      <a:pt x="937" y="143"/>
                      <a:pt x="856" y="62"/>
                    </a:cubicBezTo>
                    <a:cubicBezTo>
                      <a:pt x="814" y="20"/>
                      <a:pt x="763" y="1"/>
                      <a:pt x="71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 name="Google Shape;1457;p28"/>
            <p:cNvGrpSpPr/>
            <p:nvPr/>
          </p:nvGrpSpPr>
          <p:grpSpPr>
            <a:xfrm>
              <a:off x="4588907" y="4921417"/>
              <a:ext cx="166017" cy="106445"/>
              <a:chOff x="8105507" y="3916667"/>
              <a:chExt cx="166017" cy="106445"/>
            </a:xfrm>
          </p:grpSpPr>
          <p:sp>
            <p:nvSpPr>
              <p:cNvPr id="1458" name="Google Shape;1458;p28"/>
              <p:cNvSpPr/>
              <p:nvPr/>
            </p:nvSpPr>
            <p:spPr>
              <a:xfrm>
                <a:off x="8105507" y="3916667"/>
                <a:ext cx="65032" cy="96158"/>
              </a:xfrm>
              <a:custGeom>
                <a:avLst/>
                <a:gdLst/>
                <a:ahLst/>
                <a:cxnLst/>
                <a:rect l="l" t="t" r="r" b="b"/>
                <a:pathLst>
                  <a:path w="1022" h="1318" extrusionOk="0">
                    <a:moveTo>
                      <a:pt x="247" y="0"/>
                    </a:moveTo>
                    <a:cubicBezTo>
                      <a:pt x="94" y="0"/>
                      <a:pt x="1" y="232"/>
                      <a:pt x="159" y="345"/>
                    </a:cubicBezTo>
                    <a:cubicBezTo>
                      <a:pt x="301" y="446"/>
                      <a:pt x="408" y="595"/>
                      <a:pt x="469" y="756"/>
                    </a:cubicBezTo>
                    <a:cubicBezTo>
                      <a:pt x="523" y="912"/>
                      <a:pt x="489" y="1100"/>
                      <a:pt x="584" y="1228"/>
                    </a:cubicBezTo>
                    <a:cubicBezTo>
                      <a:pt x="621" y="1282"/>
                      <a:pt x="685" y="1318"/>
                      <a:pt x="747" y="1318"/>
                    </a:cubicBezTo>
                    <a:cubicBezTo>
                      <a:pt x="786" y="1318"/>
                      <a:pt x="825" y="1303"/>
                      <a:pt x="853" y="1269"/>
                    </a:cubicBezTo>
                    <a:cubicBezTo>
                      <a:pt x="1022" y="1073"/>
                      <a:pt x="928" y="783"/>
                      <a:pt x="833" y="574"/>
                    </a:cubicBezTo>
                    <a:cubicBezTo>
                      <a:pt x="725" y="345"/>
                      <a:pt x="550" y="163"/>
                      <a:pt x="341" y="28"/>
                    </a:cubicBezTo>
                    <a:cubicBezTo>
                      <a:pt x="308" y="9"/>
                      <a:pt x="277" y="0"/>
                      <a:pt x="24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8"/>
              <p:cNvSpPr/>
              <p:nvPr/>
            </p:nvSpPr>
            <p:spPr>
              <a:xfrm>
                <a:off x="8182502" y="3917834"/>
                <a:ext cx="30989" cy="89081"/>
              </a:xfrm>
              <a:custGeom>
                <a:avLst/>
                <a:gdLst/>
                <a:ahLst/>
                <a:cxnLst/>
                <a:rect l="l" t="t" r="r" b="b"/>
                <a:pathLst>
                  <a:path w="487" h="1221" extrusionOk="0">
                    <a:moveTo>
                      <a:pt x="244" y="0"/>
                    </a:moveTo>
                    <a:cubicBezTo>
                      <a:pt x="161" y="0"/>
                      <a:pt x="78" y="56"/>
                      <a:pt x="68" y="167"/>
                    </a:cubicBezTo>
                    <a:cubicBezTo>
                      <a:pt x="48" y="437"/>
                      <a:pt x="28" y="713"/>
                      <a:pt x="1" y="983"/>
                    </a:cubicBezTo>
                    <a:cubicBezTo>
                      <a:pt x="1" y="1057"/>
                      <a:pt x="55" y="1152"/>
                      <a:pt x="122" y="1185"/>
                    </a:cubicBezTo>
                    <a:cubicBezTo>
                      <a:pt x="169" y="1209"/>
                      <a:pt x="206" y="1221"/>
                      <a:pt x="244" y="1221"/>
                    </a:cubicBezTo>
                    <a:cubicBezTo>
                      <a:pt x="281" y="1221"/>
                      <a:pt x="318" y="1209"/>
                      <a:pt x="365" y="1185"/>
                    </a:cubicBezTo>
                    <a:cubicBezTo>
                      <a:pt x="432" y="1152"/>
                      <a:pt x="486" y="1057"/>
                      <a:pt x="486" y="983"/>
                    </a:cubicBezTo>
                    <a:lnTo>
                      <a:pt x="419" y="167"/>
                    </a:lnTo>
                    <a:cubicBezTo>
                      <a:pt x="409" y="56"/>
                      <a:pt x="326" y="0"/>
                      <a:pt x="24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8"/>
              <p:cNvSpPr/>
              <p:nvPr/>
            </p:nvSpPr>
            <p:spPr>
              <a:xfrm>
                <a:off x="8210182" y="3948404"/>
                <a:ext cx="61342" cy="74708"/>
              </a:xfrm>
              <a:custGeom>
                <a:avLst/>
                <a:gdLst/>
                <a:ahLst/>
                <a:cxnLst/>
                <a:rect l="l" t="t" r="r" b="b"/>
                <a:pathLst>
                  <a:path w="964" h="1024" extrusionOk="0">
                    <a:moveTo>
                      <a:pt x="681" y="0"/>
                    </a:moveTo>
                    <a:cubicBezTo>
                      <a:pt x="612" y="0"/>
                      <a:pt x="540" y="32"/>
                      <a:pt x="483" y="106"/>
                    </a:cubicBezTo>
                    <a:cubicBezTo>
                      <a:pt x="361" y="267"/>
                      <a:pt x="240" y="429"/>
                      <a:pt x="132" y="605"/>
                    </a:cubicBezTo>
                    <a:cubicBezTo>
                      <a:pt x="1" y="816"/>
                      <a:pt x="203" y="1024"/>
                      <a:pt x="397" y="1024"/>
                    </a:cubicBezTo>
                    <a:cubicBezTo>
                      <a:pt x="481" y="1024"/>
                      <a:pt x="564" y="984"/>
                      <a:pt x="618" y="888"/>
                    </a:cubicBezTo>
                    <a:cubicBezTo>
                      <a:pt x="719" y="713"/>
                      <a:pt x="800" y="530"/>
                      <a:pt x="881" y="342"/>
                    </a:cubicBezTo>
                    <a:cubicBezTo>
                      <a:pt x="964" y="152"/>
                      <a:pt x="831" y="0"/>
                      <a:pt x="681"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1" name="Google Shape;1461;p28"/>
            <p:cNvGrpSpPr/>
            <p:nvPr/>
          </p:nvGrpSpPr>
          <p:grpSpPr>
            <a:xfrm>
              <a:off x="8092447" y="4686452"/>
              <a:ext cx="188606" cy="117097"/>
              <a:chOff x="6912722" y="4491852"/>
              <a:chExt cx="188606" cy="117097"/>
            </a:xfrm>
          </p:grpSpPr>
          <p:sp>
            <p:nvSpPr>
              <p:cNvPr id="1462" name="Google Shape;1462;p28"/>
              <p:cNvSpPr/>
              <p:nvPr/>
            </p:nvSpPr>
            <p:spPr>
              <a:xfrm>
                <a:off x="6912722" y="4491852"/>
                <a:ext cx="60387" cy="88060"/>
              </a:xfrm>
              <a:custGeom>
                <a:avLst/>
                <a:gdLst/>
                <a:ahLst/>
                <a:cxnLst/>
                <a:rect l="l" t="t" r="r" b="b"/>
                <a:pathLst>
                  <a:path w="949" h="1207" extrusionOk="0">
                    <a:moveTo>
                      <a:pt x="319" y="1"/>
                    </a:moveTo>
                    <a:cubicBezTo>
                      <a:pt x="150" y="1"/>
                      <a:pt x="1" y="234"/>
                      <a:pt x="144" y="409"/>
                    </a:cubicBezTo>
                    <a:cubicBezTo>
                      <a:pt x="299" y="598"/>
                      <a:pt x="374" y="807"/>
                      <a:pt x="455" y="1036"/>
                    </a:cubicBezTo>
                    <a:cubicBezTo>
                      <a:pt x="495" y="1154"/>
                      <a:pt x="585" y="1206"/>
                      <a:pt x="676" y="1206"/>
                    </a:cubicBezTo>
                    <a:cubicBezTo>
                      <a:pt x="811" y="1206"/>
                      <a:pt x="948" y="1090"/>
                      <a:pt x="920" y="908"/>
                    </a:cubicBezTo>
                    <a:cubicBezTo>
                      <a:pt x="866" y="604"/>
                      <a:pt x="677" y="308"/>
                      <a:pt x="475" y="78"/>
                    </a:cubicBezTo>
                    <a:cubicBezTo>
                      <a:pt x="427" y="24"/>
                      <a:pt x="372" y="1"/>
                      <a:pt x="31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8"/>
              <p:cNvSpPr/>
              <p:nvPr/>
            </p:nvSpPr>
            <p:spPr>
              <a:xfrm>
                <a:off x="6980872" y="4500461"/>
                <a:ext cx="58224" cy="82734"/>
              </a:xfrm>
              <a:custGeom>
                <a:avLst/>
                <a:gdLst/>
                <a:ahLst/>
                <a:cxnLst/>
                <a:rect l="l" t="t" r="r" b="b"/>
                <a:pathLst>
                  <a:path w="915" h="1134" extrusionOk="0">
                    <a:moveTo>
                      <a:pt x="622" y="1"/>
                    </a:moveTo>
                    <a:cubicBezTo>
                      <a:pt x="563" y="1"/>
                      <a:pt x="504" y="28"/>
                      <a:pt x="469" y="88"/>
                    </a:cubicBezTo>
                    <a:cubicBezTo>
                      <a:pt x="408" y="196"/>
                      <a:pt x="388" y="318"/>
                      <a:pt x="328" y="419"/>
                    </a:cubicBezTo>
                    <a:cubicBezTo>
                      <a:pt x="267" y="527"/>
                      <a:pt x="206" y="641"/>
                      <a:pt x="132" y="736"/>
                    </a:cubicBezTo>
                    <a:cubicBezTo>
                      <a:pt x="0" y="913"/>
                      <a:pt x="193" y="1133"/>
                      <a:pt x="377" y="1133"/>
                    </a:cubicBezTo>
                    <a:cubicBezTo>
                      <a:pt x="437" y="1133"/>
                      <a:pt x="497" y="1109"/>
                      <a:pt x="543" y="1053"/>
                    </a:cubicBezTo>
                    <a:cubicBezTo>
                      <a:pt x="732" y="817"/>
                      <a:pt x="914" y="453"/>
                      <a:pt x="813" y="136"/>
                    </a:cubicBezTo>
                    <a:cubicBezTo>
                      <a:pt x="786" y="50"/>
                      <a:pt x="703" y="1"/>
                      <a:pt x="622"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8"/>
              <p:cNvSpPr/>
              <p:nvPr/>
            </p:nvSpPr>
            <p:spPr>
              <a:xfrm>
                <a:off x="7032351" y="4533876"/>
                <a:ext cx="68978" cy="75073"/>
              </a:xfrm>
              <a:custGeom>
                <a:avLst/>
                <a:gdLst/>
                <a:ahLst/>
                <a:cxnLst/>
                <a:rect l="l" t="t" r="r" b="b"/>
                <a:pathLst>
                  <a:path w="1084" h="1029" extrusionOk="0">
                    <a:moveTo>
                      <a:pt x="743" y="0"/>
                    </a:moveTo>
                    <a:cubicBezTo>
                      <a:pt x="687" y="0"/>
                      <a:pt x="630" y="21"/>
                      <a:pt x="584" y="69"/>
                    </a:cubicBezTo>
                    <a:cubicBezTo>
                      <a:pt x="395" y="271"/>
                      <a:pt x="173" y="467"/>
                      <a:pt x="65" y="730"/>
                    </a:cubicBezTo>
                    <a:cubicBezTo>
                      <a:pt x="0" y="886"/>
                      <a:pt x="155" y="1029"/>
                      <a:pt x="305" y="1029"/>
                    </a:cubicBezTo>
                    <a:cubicBezTo>
                      <a:pt x="343" y="1029"/>
                      <a:pt x="381" y="1020"/>
                      <a:pt x="415" y="999"/>
                    </a:cubicBezTo>
                    <a:cubicBezTo>
                      <a:pt x="651" y="851"/>
                      <a:pt x="800" y="581"/>
                      <a:pt x="962" y="359"/>
                    </a:cubicBezTo>
                    <a:cubicBezTo>
                      <a:pt x="1084" y="191"/>
                      <a:pt x="914" y="0"/>
                      <a:pt x="74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5" name="Google Shape;1465;p28"/>
          <p:cNvSpPr txBox="1">
            <a:spLocks noGrp="1"/>
          </p:cNvSpPr>
          <p:nvPr>
            <p:ph type="subTitle" idx="1"/>
          </p:nvPr>
        </p:nvSpPr>
        <p:spPr>
          <a:xfrm>
            <a:off x="727736" y="2269386"/>
            <a:ext cx="22311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6" name="Google Shape;1466;p28"/>
          <p:cNvSpPr txBox="1">
            <a:spLocks noGrp="1"/>
          </p:cNvSpPr>
          <p:nvPr>
            <p:ph type="subTitle" idx="2"/>
          </p:nvPr>
        </p:nvSpPr>
        <p:spPr>
          <a:xfrm>
            <a:off x="3452667" y="2269386"/>
            <a:ext cx="22317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7" name="Google Shape;1467;p28"/>
          <p:cNvSpPr txBox="1">
            <a:spLocks noGrp="1"/>
          </p:cNvSpPr>
          <p:nvPr>
            <p:ph type="subTitle" idx="3"/>
          </p:nvPr>
        </p:nvSpPr>
        <p:spPr>
          <a:xfrm>
            <a:off x="727736" y="4106092"/>
            <a:ext cx="22311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8" name="Google Shape;1468;p28"/>
          <p:cNvSpPr txBox="1">
            <a:spLocks noGrp="1"/>
          </p:cNvSpPr>
          <p:nvPr>
            <p:ph type="subTitle" idx="4"/>
          </p:nvPr>
        </p:nvSpPr>
        <p:spPr>
          <a:xfrm>
            <a:off x="3452667" y="4106090"/>
            <a:ext cx="22317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9" name="Google Shape;1469;p28"/>
          <p:cNvSpPr txBox="1">
            <a:spLocks noGrp="1"/>
          </p:cNvSpPr>
          <p:nvPr>
            <p:ph type="subTitle" idx="5"/>
          </p:nvPr>
        </p:nvSpPr>
        <p:spPr>
          <a:xfrm>
            <a:off x="6184564" y="2269386"/>
            <a:ext cx="22317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70" name="Google Shape;1470;p28"/>
          <p:cNvSpPr txBox="1">
            <a:spLocks noGrp="1"/>
          </p:cNvSpPr>
          <p:nvPr>
            <p:ph type="subTitle" idx="6"/>
          </p:nvPr>
        </p:nvSpPr>
        <p:spPr>
          <a:xfrm>
            <a:off x="6184564" y="4106092"/>
            <a:ext cx="22317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71" name="Google Shape;1471;p28"/>
          <p:cNvSpPr txBox="1">
            <a:spLocks noGrp="1"/>
          </p:cNvSpPr>
          <p:nvPr>
            <p:ph type="subTitle" idx="7"/>
          </p:nvPr>
        </p:nvSpPr>
        <p:spPr>
          <a:xfrm>
            <a:off x="727736" y="2054906"/>
            <a:ext cx="2231700" cy="3771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72" name="Google Shape;1472;p28"/>
          <p:cNvSpPr txBox="1">
            <a:spLocks noGrp="1"/>
          </p:cNvSpPr>
          <p:nvPr>
            <p:ph type="subTitle" idx="8"/>
          </p:nvPr>
        </p:nvSpPr>
        <p:spPr>
          <a:xfrm>
            <a:off x="3452667" y="2054906"/>
            <a:ext cx="2231100" cy="3771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73" name="Google Shape;1473;p28"/>
          <p:cNvSpPr txBox="1">
            <a:spLocks noGrp="1"/>
          </p:cNvSpPr>
          <p:nvPr>
            <p:ph type="subTitle" idx="9"/>
          </p:nvPr>
        </p:nvSpPr>
        <p:spPr>
          <a:xfrm>
            <a:off x="6184564" y="2054906"/>
            <a:ext cx="2231100" cy="3771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74" name="Google Shape;1474;p28"/>
          <p:cNvSpPr txBox="1">
            <a:spLocks noGrp="1"/>
          </p:cNvSpPr>
          <p:nvPr>
            <p:ph type="subTitle" idx="13"/>
          </p:nvPr>
        </p:nvSpPr>
        <p:spPr>
          <a:xfrm>
            <a:off x="727736" y="3897569"/>
            <a:ext cx="2231700" cy="3771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75" name="Google Shape;1475;p28"/>
          <p:cNvSpPr txBox="1">
            <a:spLocks noGrp="1"/>
          </p:cNvSpPr>
          <p:nvPr>
            <p:ph type="subTitle" idx="14"/>
          </p:nvPr>
        </p:nvSpPr>
        <p:spPr>
          <a:xfrm>
            <a:off x="3452667" y="3897567"/>
            <a:ext cx="2231100" cy="3771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76" name="Google Shape;1476;p28"/>
          <p:cNvSpPr txBox="1">
            <a:spLocks noGrp="1"/>
          </p:cNvSpPr>
          <p:nvPr>
            <p:ph type="subTitle" idx="15"/>
          </p:nvPr>
        </p:nvSpPr>
        <p:spPr>
          <a:xfrm>
            <a:off x="6184564" y="3897569"/>
            <a:ext cx="2231100" cy="3771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77" name="Google Shape;1477;p28"/>
          <p:cNvSpPr txBox="1">
            <a:spLocks noGrp="1"/>
          </p:cNvSpPr>
          <p:nvPr>
            <p:ph type="title"/>
          </p:nvPr>
        </p:nvSpPr>
        <p:spPr>
          <a:xfrm>
            <a:off x="713225" y="364785"/>
            <a:ext cx="77175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1pPr>
            <a:lvl2pPr lvl="1"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2pPr>
            <a:lvl3pPr lvl="2"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3pPr>
            <a:lvl4pPr lvl="3"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4pPr>
            <a:lvl5pPr lvl="4"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5pPr>
            <a:lvl6pPr lvl="5"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6pPr>
            <a:lvl7pPr lvl="6"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7pPr>
            <a:lvl8pPr lvl="7"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8pPr>
            <a:lvl9pPr lvl="8"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9pPr>
          </a:lstStyle>
          <a:p>
            <a:endParaRPr/>
          </a:p>
        </p:txBody>
      </p:sp>
      <p:sp>
        <p:nvSpPr>
          <p:cNvPr id="1478" name="Google Shape;1478;p28"/>
          <p:cNvSpPr/>
          <p:nvPr/>
        </p:nvSpPr>
        <p:spPr>
          <a:xfrm rot="-52" flipH="1">
            <a:off x="8328108" y="888991"/>
            <a:ext cx="2629861" cy="796696"/>
          </a:xfrm>
          <a:custGeom>
            <a:avLst/>
            <a:gdLst/>
            <a:ahLst/>
            <a:cxnLst/>
            <a:rect l="l" t="t" r="r" b="b"/>
            <a:pathLst>
              <a:path w="15888" h="4813" extrusionOk="0">
                <a:moveTo>
                  <a:pt x="3940" y="0"/>
                </a:moveTo>
                <a:cubicBezTo>
                  <a:pt x="3636" y="0"/>
                  <a:pt x="3329" y="32"/>
                  <a:pt x="3022" y="99"/>
                </a:cubicBezTo>
                <a:cubicBezTo>
                  <a:pt x="2226" y="274"/>
                  <a:pt x="1552" y="706"/>
                  <a:pt x="1046" y="1299"/>
                </a:cubicBezTo>
                <a:cubicBezTo>
                  <a:pt x="588" y="1832"/>
                  <a:pt x="264" y="2493"/>
                  <a:pt x="116" y="3194"/>
                </a:cubicBezTo>
                <a:cubicBezTo>
                  <a:pt x="8" y="3740"/>
                  <a:pt x="1" y="4219"/>
                  <a:pt x="28" y="4583"/>
                </a:cubicBezTo>
                <a:lnTo>
                  <a:pt x="15098" y="4812"/>
                </a:lnTo>
                <a:cubicBezTo>
                  <a:pt x="15098" y="4812"/>
                  <a:pt x="15887" y="4812"/>
                  <a:pt x="14026" y="2634"/>
                </a:cubicBezTo>
                <a:cubicBezTo>
                  <a:pt x="13361" y="1856"/>
                  <a:pt x="12747" y="1606"/>
                  <a:pt x="12232" y="1606"/>
                </a:cubicBezTo>
                <a:cubicBezTo>
                  <a:pt x="11311" y="1606"/>
                  <a:pt x="10709" y="2405"/>
                  <a:pt x="10709" y="2405"/>
                </a:cubicBezTo>
                <a:cubicBezTo>
                  <a:pt x="10263" y="1674"/>
                  <a:pt x="9780" y="1440"/>
                  <a:pt x="9345" y="1440"/>
                </a:cubicBezTo>
                <a:cubicBezTo>
                  <a:pt x="8576" y="1440"/>
                  <a:pt x="7958" y="2169"/>
                  <a:pt x="7958" y="2169"/>
                </a:cubicBezTo>
                <a:cubicBezTo>
                  <a:pt x="7823" y="1994"/>
                  <a:pt x="7688" y="1818"/>
                  <a:pt x="7539" y="1656"/>
                </a:cubicBezTo>
                <a:cubicBezTo>
                  <a:pt x="6603" y="637"/>
                  <a:pt x="5301" y="0"/>
                  <a:pt x="3940"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8"/>
          <p:cNvSpPr/>
          <p:nvPr/>
        </p:nvSpPr>
        <p:spPr>
          <a:xfrm rot="-99257" flipH="1">
            <a:off x="-1791745" y="36052"/>
            <a:ext cx="2509034" cy="759293"/>
          </a:xfrm>
          <a:custGeom>
            <a:avLst/>
            <a:gdLst/>
            <a:ahLst/>
            <a:cxnLst/>
            <a:rect l="l" t="t" r="r" b="b"/>
            <a:pathLst>
              <a:path w="8882" h="2688" extrusionOk="0">
                <a:moveTo>
                  <a:pt x="6667" y="0"/>
                </a:moveTo>
                <a:cubicBezTo>
                  <a:pt x="5911" y="0"/>
                  <a:pt x="5188" y="357"/>
                  <a:pt x="4667" y="928"/>
                </a:cubicBezTo>
                <a:cubicBezTo>
                  <a:pt x="4579" y="1015"/>
                  <a:pt x="4505" y="1110"/>
                  <a:pt x="4431" y="1211"/>
                </a:cubicBezTo>
                <a:cubicBezTo>
                  <a:pt x="4431" y="1211"/>
                  <a:pt x="4084" y="803"/>
                  <a:pt x="3653" y="803"/>
                </a:cubicBezTo>
                <a:cubicBezTo>
                  <a:pt x="3411" y="803"/>
                  <a:pt x="3142" y="933"/>
                  <a:pt x="2894" y="1339"/>
                </a:cubicBezTo>
                <a:cubicBezTo>
                  <a:pt x="2894" y="1339"/>
                  <a:pt x="2556" y="894"/>
                  <a:pt x="2043" y="894"/>
                </a:cubicBezTo>
                <a:cubicBezTo>
                  <a:pt x="1755" y="894"/>
                  <a:pt x="1410" y="1035"/>
                  <a:pt x="1039" y="1474"/>
                </a:cubicBezTo>
                <a:cubicBezTo>
                  <a:pt x="1" y="2687"/>
                  <a:pt x="439" y="2687"/>
                  <a:pt x="439" y="2687"/>
                </a:cubicBezTo>
                <a:lnTo>
                  <a:pt x="8861" y="2559"/>
                </a:lnTo>
                <a:cubicBezTo>
                  <a:pt x="8881" y="2357"/>
                  <a:pt x="8874" y="2087"/>
                  <a:pt x="8814" y="1784"/>
                </a:cubicBezTo>
                <a:cubicBezTo>
                  <a:pt x="8733" y="1393"/>
                  <a:pt x="8551" y="1022"/>
                  <a:pt x="8295" y="725"/>
                </a:cubicBezTo>
                <a:cubicBezTo>
                  <a:pt x="8011" y="395"/>
                  <a:pt x="7634" y="152"/>
                  <a:pt x="7189" y="58"/>
                </a:cubicBezTo>
                <a:cubicBezTo>
                  <a:pt x="7014" y="19"/>
                  <a:pt x="6840" y="0"/>
                  <a:pt x="6667"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719"/>
        <p:cNvGrpSpPr/>
        <p:nvPr/>
      </p:nvGrpSpPr>
      <p:grpSpPr>
        <a:xfrm>
          <a:off x="0" y="0"/>
          <a:ext cx="0" cy="0"/>
          <a:chOff x="0" y="0"/>
          <a:chExt cx="0" cy="0"/>
        </a:xfrm>
      </p:grpSpPr>
      <p:sp>
        <p:nvSpPr>
          <p:cNvPr id="1720" name="Google Shape;1720;p33"/>
          <p:cNvSpPr/>
          <p:nvPr/>
        </p:nvSpPr>
        <p:spPr>
          <a:xfrm>
            <a:off x="-3412" y="3915176"/>
            <a:ext cx="9150778" cy="904052"/>
          </a:xfrm>
          <a:custGeom>
            <a:avLst/>
            <a:gdLst/>
            <a:ahLst/>
            <a:cxnLst/>
            <a:rect l="l" t="t" r="r" b="b"/>
            <a:pathLst>
              <a:path w="284960" h="62640" extrusionOk="0">
                <a:moveTo>
                  <a:pt x="28810" y="1"/>
                </a:moveTo>
                <a:cubicBezTo>
                  <a:pt x="27913" y="1"/>
                  <a:pt x="27012" y="28"/>
                  <a:pt x="26110" y="85"/>
                </a:cubicBezTo>
                <a:cubicBezTo>
                  <a:pt x="15502" y="754"/>
                  <a:pt x="4681" y="6985"/>
                  <a:pt x="0" y="16043"/>
                </a:cubicBezTo>
                <a:lnTo>
                  <a:pt x="0" y="62639"/>
                </a:lnTo>
                <a:cubicBezTo>
                  <a:pt x="39125" y="55163"/>
                  <a:pt x="87712" y="49080"/>
                  <a:pt x="143535" y="49080"/>
                </a:cubicBezTo>
                <a:cubicBezTo>
                  <a:pt x="144221" y="49080"/>
                  <a:pt x="144908" y="49081"/>
                  <a:pt x="145595" y="49083"/>
                </a:cubicBezTo>
                <a:cubicBezTo>
                  <a:pt x="199517" y="49235"/>
                  <a:pt x="246631" y="55101"/>
                  <a:pt x="284960" y="62305"/>
                </a:cubicBezTo>
                <a:lnTo>
                  <a:pt x="284960" y="19113"/>
                </a:lnTo>
                <a:cubicBezTo>
                  <a:pt x="278715" y="20017"/>
                  <a:pt x="272444" y="20512"/>
                  <a:pt x="266170" y="20512"/>
                </a:cubicBezTo>
                <a:cubicBezTo>
                  <a:pt x="260839" y="20512"/>
                  <a:pt x="255507" y="20154"/>
                  <a:pt x="250187" y="19386"/>
                </a:cubicBezTo>
                <a:cubicBezTo>
                  <a:pt x="226936" y="15985"/>
                  <a:pt x="204335" y="4871"/>
                  <a:pt x="181288" y="4871"/>
                </a:cubicBezTo>
                <a:cubicBezTo>
                  <a:pt x="177972" y="4871"/>
                  <a:pt x="174647" y="5101"/>
                  <a:pt x="171310" y="5617"/>
                </a:cubicBezTo>
                <a:cubicBezTo>
                  <a:pt x="148984" y="9080"/>
                  <a:pt x="129266" y="25087"/>
                  <a:pt x="106775" y="25087"/>
                </a:cubicBezTo>
                <a:cubicBezTo>
                  <a:pt x="106362" y="25087"/>
                  <a:pt x="105948" y="25081"/>
                  <a:pt x="105534" y="25070"/>
                </a:cubicBezTo>
                <a:cubicBezTo>
                  <a:pt x="91521" y="24736"/>
                  <a:pt x="78573" y="17988"/>
                  <a:pt x="66019" y="11666"/>
                </a:cubicBezTo>
                <a:cubicBezTo>
                  <a:pt x="54305" y="5780"/>
                  <a:pt x="41819" y="1"/>
                  <a:pt x="28810" y="1"/>
                </a:cubicBezTo>
                <a:close/>
              </a:path>
            </a:pathLst>
          </a:cu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33"/>
          <p:cNvGrpSpPr/>
          <p:nvPr/>
        </p:nvGrpSpPr>
        <p:grpSpPr>
          <a:xfrm rot="335759">
            <a:off x="-2134601" y="3916942"/>
            <a:ext cx="2982673" cy="1583720"/>
            <a:chOff x="2051275" y="3803825"/>
            <a:chExt cx="548050" cy="291000"/>
          </a:xfrm>
        </p:grpSpPr>
        <p:sp>
          <p:nvSpPr>
            <p:cNvPr id="1722" name="Google Shape;1722;p33"/>
            <p:cNvSpPr/>
            <p:nvPr/>
          </p:nvSpPr>
          <p:spPr>
            <a:xfrm>
              <a:off x="2051275" y="3803825"/>
              <a:ext cx="548050" cy="291000"/>
            </a:xfrm>
            <a:custGeom>
              <a:avLst/>
              <a:gdLst/>
              <a:ahLst/>
              <a:cxnLst/>
              <a:rect l="l" t="t" r="r" b="b"/>
              <a:pathLst>
                <a:path w="21922" h="11640" extrusionOk="0">
                  <a:moveTo>
                    <a:pt x="8946" y="1"/>
                  </a:moveTo>
                  <a:cubicBezTo>
                    <a:pt x="8236" y="1"/>
                    <a:pt x="7532" y="269"/>
                    <a:pt x="7087" y="824"/>
                  </a:cubicBezTo>
                  <a:cubicBezTo>
                    <a:pt x="6393" y="1687"/>
                    <a:pt x="6487" y="2934"/>
                    <a:pt x="6615" y="4040"/>
                  </a:cubicBezTo>
                  <a:cubicBezTo>
                    <a:pt x="6358" y="3842"/>
                    <a:pt x="6038" y="3744"/>
                    <a:pt x="5716" y="3744"/>
                  </a:cubicBezTo>
                  <a:cubicBezTo>
                    <a:pt x="5371" y="3744"/>
                    <a:pt x="5026" y="3857"/>
                    <a:pt x="4761" y="4080"/>
                  </a:cubicBezTo>
                  <a:cubicBezTo>
                    <a:pt x="4242" y="4519"/>
                    <a:pt x="4080" y="5328"/>
                    <a:pt x="4377" y="5935"/>
                  </a:cubicBezTo>
                  <a:cubicBezTo>
                    <a:pt x="3811" y="5669"/>
                    <a:pt x="3187" y="5535"/>
                    <a:pt x="2563" y="5535"/>
                  </a:cubicBezTo>
                  <a:cubicBezTo>
                    <a:pt x="2362" y="5535"/>
                    <a:pt x="2161" y="5549"/>
                    <a:pt x="1963" y="5577"/>
                  </a:cubicBezTo>
                  <a:cubicBezTo>
                    <a:pt x="1632" y="5624"/>
                    <a:pt x="1288" y="5719"/>
                    <a:pt x="1032" y="5941"/>
                  </a:cubicBezTo>
                  <a:cubicBezTo>
                    <a:pt x="762" y="6177"/>
                    <a:pt x="621" y="6541"/>
                    <a:pt x="513" y="6892"/>
                  </a:cubicBezTo>
                  <a:cubicBezTo>
                    <a:pt x="48" y="8423"/>
                    <a:pt x="0" y="10081"/>
                    <a:pt x="378" y="11639"/>
                  </a:cubicBezTo>
                  <a:lnTo>
                    <a:pt x="21922" y="8834"/>
                  </a:lnTo>
                  <a:cubicBezTo>
                    <a:pt x="21827" y="7276"/>
                    <a:pt x="21173" y="3231"/>
                    <a:pt x="20357" y="1916"/>
                  </a:cubicBezTo>
                  <a:cubicBezTo>
                    <a:pt x="19932" y="1228"/>
                    <a:pt x="19386" y="574"/>
                    <a:pt x="18645" y="277"/>
                  </a:cubicBezTo>
                  <a:cubicBezTo>
                    <a:pt x="18417" y="188"/>
                    <a:pt x="18168" y="143"/>
                    <a:pt x="17920" y="143"/>
                  </a:cubicBezTo>
                  <a:cubicBezTo>
                    <a:pt x="17359" y="143"/>
                    <a:pt x="16804" y="374"/>
                    <a:pt x="16514" y="850"/>
                  </a:cubicBezTo>
                  <a:cubicBezTo>
                    <a:pt x="16163" y="1417"/>
                    <a:pt x="16264" y="2145"/>
                    <a:pt x="16379" y="2799"/>
                  </a:cubicBezTo>
                  <a:cubicBezTo>
                    <a:pt x="16069" y="2199"/>
                    <a:pt x="15691" y="1619"/>
                    <a:pt x="15158" y="1208"/>
                  </a:cubicBezTo>
                  <a:cubicBezTo>
                    <a:pt x="14761" y="897"/>
                    <a:pt x="14259" y="698"/>
                    <a:pt x="13761" y="698"/>
                  </a:cubicBezTo>
                  <a:cubicBezTo>
                    <a:pt x="13601" y="698"/>
                    <a:pt x="13440" y="718"/>
                    <a:pt x="13284" y="763"/>
                  </a:cubicBezTo>
                  <a:cubicBezTo>
                    <a:pt x="12637" y="945"/>
                    <a:pt x="12111" y="1585"/>
                    <a:pt x="12171" y="2260"/>
                  </a:cubicBezTo>
                  <a:cubicBezTo>
                    <a:pt x="11645" y="1356"/>
                    <a:pt x="10897" y="534"/>
                    <a:pt x="9926" y="176"/>
                  </a:cubicBezTo>
                  <a:cubicBezTo>
                    <a:pt x="9616" y="60"/>
                    <a:pt x="9280" y="1"/>
                    <a:pt x="8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3"/>
            <p:cNvSpPr/>
            <p:nvPr/>
          </p:nvSpPr>
          <p:spPr>
            <a:xfrm>
              <a:off x="2498075" y="3839450"/>
              <a:ext cx="15950" cy="36075"/>
            </a:xfrm>
            <a:custGeom>
              <a:avLst/>
              <a:gdLst/>
              <a:ahLst/>
              <a:cxnLst/>
              <a:rect l="l" t="t" r="r" b="b"/>
              <a:pathLst>
                <a:path w="638" h="1443" extrusionOk="0">
                  <a:moveTo>
                    <a:pt x="123" y="1"/>
                  </a:moveTo>
                  <a:cubicBezTo>
                    <a:pt x="62" y="1"/>
                    <a:pt x="0" y="42"/>
                    <a:pt x="4" y="120"/>
                  </a:cubicBezTo>
                  <a:cubicBezTo>
                    <a:pt x="17" y="376"/>
                    <a:pt x="71" y="626"/>
                    <a:pt x="152" y="868"/>
                  </a:cubicBezTo>
                  <a:cubicBezTo>
                    <a:pt x="220" y="1077"/>
                    <a:pt x="287" y="1307"/>
                    <a:pt x="476" y="1428"/>
                  </a:cubicBezTo>
                  <a:cubicBezTo>
                    <a:pt x="492" y="1438"/>
                    <a:pt x="508" y="1442"/>
                    <a:pt x="524" y="1442"/>
                  </a:cubicBezTo>
                  <a:cubicBezTo>
                    <a:pt x="575" y="1442"/>
                    <a:pt x="619" y="1399"/>
                    <a:pt x="624" y="1347"/>
                  </a:cubicBezTo>
                  <a:cubicBezTo>
                    <a:pt x="638" y="1131"/>
                    <a:pt x="503" y="943"/>
                    <a:pt x="429" y="747"/>
                  </a:cubicBezTo>
                  <a:cubicBezTo>
                    <a:pt x="348" y="531"/>
                    <a:pt x="301" y="309"/>
                    <a:pt x="240" y="86"/>
                  </a:cubicBezTo>
                  <a:cubicBezTo>
                    <a:pt x="225" y="29"/>
                    <a:pt x="174" y="1"/>
                    <a:pt x="12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3"/>
            <p:cNvSpPr/>
            <p:nvPr/>
          </p:nvSpPr>
          <p:spPr>
            <a:xfrm>
              <a:off x="2481600" y="3922000"/>
              <a:ext cx="13550" cy="27400"/>
            </a:xfrm>
            <a:custGeom>
              <a:avLst/>
              <a:gdLst/>
              <a:ahLst/>
              <a:cxnLst/>
              <a:rect l="l" t="t" r="r" b="b"/>
              <a:pathLst>
                <a:path w="542" h="1096" extrusionOk="0">
                  <a:moveTo>
                    <a:pt x="140" y="1"/>
                  </a:moveTo>
                  <a:cubicBezTo>
                    <a:pt x="70" y="1"/>
                    <a:pt x="1" y="57"/>
                    <a:pt x="29" y="142"/>
                  </a:cubicBezTo>
                  <a:cubicBezTo>
                    <a:pt x="76" y="311"/>
                    <a:pt x="130" y="486"/>
                    <a:pt x="184" y="655"/>
                  </a:cubicBezTo>
                  <a:cubicBezTo>
                    <a:pt x="225" y="796"/>
                    <a:pt x="245" y="972"/>
                    <a:pt x="359" y="1073"/>
                  </a:cubicBezTo>
                  <a:cubicBezTo>
                    <a:pt x="377" y="1088"/>
                    <a:pt x="400" y="1095"/>
                    <a:pt x="422" y="1095"/>
                  </a:cubicBezTo>
                  <a:cubicBezTo>
                    <a:pt x="459" y="1095"/>
                    <a:pt x="495" y="1074"/>
                    <a:pt x="508" y="1032"/>
                  </a:cubicBezTo>
                  <a:cubicBezTo>
                    <a:pt x="541" y="884"/>
                    <a:pt x="461" y="736"/>
                    <a:pt x="413" y="587"/>
                  </a:cubicBezTo>
                  <a:lnTo>
                    <a:pt x="420" y="587"/>
                  </a:lnTo>
                  <a:cubicBezTo>
                    <a:pt x="359" y="419"/>
                    <a:pt x="305" y="250"/>
                    <a:pt x="252" y="82"/>
                  </a:cubicBezTo>
                  <a:cubicBezTo>
                    <a:pt x="233" y="25"/>
                    <a:pt x="186" y="1"/>
                    <a:pt x="14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3"/>
            <p:cNvSpPr/>
            <p:nvPr/>
          </p:nvSpPr>
          <p:spPr>
            <a:xfrm>
              <a:off x="2534675" y="3941450"/>
              <a:ext cx="15775" cy="26550"/>
            </a:xfrm>
            <a:custGeom>
              <a:avLst/>
              <a:gdLst/>
              <a:ahLst/>
              <a:cxnLst/>
              <a:rect l="l" t="t" r="r" b="b"/>
              <a:pathLst>
                <a:path w="631" h="1062" extrusionOk="0">
                  <a:moveTo>
                    <a:pt x="176" y="1"/>
                  </a:moveTo>
                  <a:cubicBezTo>
                    <a:pt x="87" y="1"/>
                    <a:pt x="1" y="71"/>
                    <a:pt x="37" y="180"/>
                  </a:cubicBezTo>
                  <a:cubicBezTo>
                    <a:pt x="97" y="376"/>
                    <a:pt x="165" y="571"/>
                    <a:pt x="226" y="767"/>
                  </a:cubicBezTo>
                  <a:cubicBezTo>
                    <a:pt x="257" y="866"/>
                    <a:pt x="305" y="1062"/>
                    <a:pt x="443" y="1062"/>
                  </a:cubicBezTo>
                  <a:cubicBezTo>
                    <a:pt x="455" y="1062"/>
                    <a:pt x="468" y="1060"/>
                    <a:pt x="482" y="1057"/>
                  </a:cubicBezTo>
                  <a:cubicBezTo>
                    <a:pt x="630" y="1009"/>
                    <a:pt x="576" y="814"/>
                    <a:pt x="536" y="713"/>
                  </a:cubicBezTo>
                  <a:lnTo>
                    <a:pt x="320" y="106"/>
                  </a:lnTo>
                  <a:cubicBezTo>
                    <a:pt x="296" y="33"/>
                    <a:pt x="235" y="1"/>
                    <a:pt x="17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3"/>
            <p:cNvSpPr/>
            <p:nvPr/>
          </p:nvSpPr>
          <p:spPr>
            <a:xfrm>
              <a:off x="2432375" y="3945475"/>
              <a:ext cx="18050" cy="42700"/>
            </a:xfrm>
            <a:custGeom>
              <a:avLst/>
              <a:gdLst/>
              <a:ahLst/>
              <a:cxnLst/>
              <a:rect l="l" t="t" r="r" b="b"/>
              <a:pathLst>
                <a:path w="722" h="1708" extrusionOk="0">
                  <a:moveTo>
                    <a:pt x="128" y="1"/>
                  </a:moveTo>
                  <a:cubicBezTo>
                    <a:pt x="67" y="1"/>
                    <a:pt x="1" y="56"/>
                    <a:pt x="9" y="134"/>
                  </a:cubicBezTo>
                  <a:cubicBezTo>
                    <a:pt x="76" y="612"/>
                    <a:pt x="150" y="1246"/>
                    <a:pt x="447" y="1644"/>
                  </a:cubicBezTo>
                  <a:cubicBezTo>
                    <a:pt x="480" y="1688"/>
                    <a:pt x="523" y="1708"/>
                    <a:pt x="566" y="1708"/>
                  </a:cubicBezTo>
                  <a:cubicBezTo>
                    <a:pt x="646" y="1708"/>
                    <a:pt x="721" y="1638"/>
                    <a:pt x="703" y="1536"/>
                  </a:cubicBezTo>
                  <a:cubicBezTo>
                    <a:pt x="656" y="1287"/>
                    <a:pt x="528" y="1051"/>
                    <a:pt x="440" y="815"/>
                  </a:cubicBezTo>
                  <a:cubicBezTo>
                    <a:pt x="360" y="572"/>
                    <a:pt x="279" y="329"/>
                    <a:pt x="218" y="80"/>
                  </a:cubicBezTo>
                  <a:cubicBezTo>
                    <a:pt x="205" y="24"/>
                    <a:pt x="167" y="1"/>
                    <a:pt x="12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3"/>
            <p:cNvSpPr/>
            <p:nvPr/>
          </p:nvSpPr>
          <p:spPr>
            <a:xfrm>
              <a:off x="2261350" y="3853350"/>
              <a:ext cx="20050" cy="34650"/>
            </a:xfrm>
            <a:custGeom>
              <a:avLst/>
              <a:gdLst/>
              <a:ahLst/>
              <a:cxnLst/>
              <a:rect l="l" t="t" r="r" b="b"/>
              <a:pathLst>
                <a:path w="802" h="1386" extrusionOk="0">
                  <a:moveTo>
                    <a:pt x="173" y="1"/>
                  </a:moveTo>
                  <a:cubicBezTo>
                    <a:pt x="90" y="1"/>
                    <a:pt x="0" y="96"/>
                    <a:pt x="46" y="198"/>
                  </a:cubicBezTo>
                  <a:lnTo>
                    <a:pt x="343" y="872"/>
                  </a:lnTo>
                  <a:cubicBezTo>
                    <a:pt x="424" y="1054"/>
                    <a:pt x="478" y="1277"/>
                    <a:pt x="653" y="1378"/>
                  </a:cubicBezTo>
                  <a:cubicBezTo>
                    <a:pt x="664" y="1383"/>
                    <a:pt x="676" y="1386"/>
                    <a:pt x="688" y="1386"/>
                  </a:cubicBezTo>
                  <a:cubicBezTo>
                    <a:pt x="722" y="1386"/>
                    <a:pt x="758" y="1365"/>
                    <a:pt x="768" y="1331"/>
                  </a:cubicBezTo>
                  <a:cubicBezTo>
                    <a:pt x="802" y="1135"/>
                    <a:pt x="680" y="953"/>
                    <a:pt x="599" y="778"/>
                  </a:cubicBezTo>
                  <a:cubicBezTo>
                    <a:pt x="491" y="542"/>
                    <a:pt x="383" y="306"/>
                    <a:pt x="269" y="70"/>
                  </a:cubicBezTo>
                  <a:cubicBezTo>
                    <a:pt x="248" y="21"/>
                    <a:pt x="211" y="1"/>
                    <a:pt x="17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3"/>
            <p:cNvSpPr/>
            <p:nvPr/>
          </p:nvSpPr>
          <p:spPr>
            <a:xfrm>
              <a:off x="2249650" y="3942700"/>
              <a:ext cx="20450" cy="37375"/>
            </a:xfrm>
            <a:custGeom>
              <a:avLst/>
              <a:gdLst/>
              <a:ahLst/>
              <a:cxnLst/>
              <a:rect l="l" t="t" r="r" b="b"/>
              <a:pathLst>
                <a:path w="818" h="1495" extrusionOk="0">
                  <a:moveTo>
                    <a:pt x="170" y="1"/>
                  </a:moveTo>
                  <a:cubicBezTo>
                    <a:pt x="89" y="1"/>
                    <a:pt x="1" y="96"/>
                    <a:pt x="42" y="198"/>
                  </a:cubicBezTo>
                  <a:cubicBezTo>
                    <a:pt x="143" y="427"/>
                    <a:pt x="245" y="649"/>
                    <a:pt x="339" y="879"/>
                  </a:cubicBezTo>
                  <a:cubicBezTo>
                    <a:pt x="427" y="1074"/>
                    <a:pt x="487" y="1317"/>
                    <a:pt x="642" y="1465"/>
                  </a:cubicBezTo>
                  <a:cubicBezTo>
                    <a:pt x="665" y="1485"/>
                    <a:pt x="691" y="1494"/>
                    <a:pt x="717" y="1494"/>
                  </a:cubicBezTo>
                  <a:cubicBezTo>
                    <a:pt x="769" y="1494"/>
                    <a:pt x="818" y="1457"/>
                    <a:pt x="818" y="1398"/>
                  </a:cubicBezTo>
                  <a:cubicBezTo>
                    <a:pt x="811" y="1182"/>
                    <a:pt x="683" y="980"/>
                    <a:pt x="595" y="784"/>
                  </a:cubicBezTo>
                  <a:cubicBezTo>
                    <a:pt x="487" y="548"/>
                    <a:pt x="373" y="305"/>
                    <a:pt x="265" y="69"/>
                  </a:cubicBezTo>
                  <a:cubicBezTo>
                    <a:pt x="244" y="21"/>
                    <a:pt x="208" y="1"/>
                    <a:pt x="17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3"/>
            <p:cNvSpPr/>
            <p:nvPr/>
          </p:nvSpPr>
          <p:spPr>
            <a:xfrm>
              <a:off x="2188825" y="4005675"/>
              <a:ext cx="25000" cy="36825"/>
            </a:xfrm>
            <a:custGeom>
              <a:avLst/>
              <a:gdLst/>
              <a:ahLst/>
              <a:cxnLst/>
              <a:rect l="l" t="t" r="r" b="b"/>
              <a:pathLst>
                <a:path w="1000" h="1473" extrusionOk="0">
                  <a:moveTo>
                    <a:pt x="186" y="1"/>
                  </a:moveTo>
                  <a:cubicBezTo>
                    <a:pt x="97" y="1"/>
                    <a:pt x="1" y="75"/>
                    <a:pt x="41" y="173"/>
                  </a:cubicBezTo>
                  <a:cubicBezTo>
                    <a:pt x="129" y="396"/>
                    <a:pt x="223" y="618"/>
                    <a:pt x="331" y="827"/>
                  </a:cubicBezTo>
                  <a:cubicBezTo>
                    <a:pt x="439" y="1030"/>
                    <a:pt x="540" y="1272"/>
                    <a:pt x="709" y="1434"/>
                  </a:cubicBezTo>
                  <a:cubicBezTo>
                    <a:pt x="739" y="1460"/>
                    <a:pt x="775" y="1472"/>
                    <a:pt x="812" y="1472"/>
                  </a:cubicBezTo>
                  <a:cubicBezTo>
                    <a:pt x="906" y="1472"/>
                    <a:pt x="999" y="1393"/>
                    <a:pt x="965" y="1286"/>
                  </a:cubicBezTo>
                  <a:cubicBezTo>
                    <a:pt x="904" y="1077"/>
                    <a:pt x="749" y="888"/>
                    <a:pt x="641" y="693"/>
                  </a:cubicBezTo>
                  <a:cubicBezTo>
                    <a:pt x="527" y="484"/>
                    <a:pt x="405" y="281"/>
                    <a:pt x="297" y="66"/>
                  </a:cubicBezTo>
                  <a:cubicBezTo>
                    <a:pt x="275" y="20"/>
                    <a:pt x="231" y="1"/>
                    <a:pt x="18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3"/>
            <p:cNvSpPr/>
            <p:nvPr/>
          </p:nvSpPr>
          <p:spPr>
            <a:xfrm>
              <a:off x="2183075" y="3935075"/>
              <a:ext cx="19775" cy="35075"/>
            </a:xfrm>
            <a:custGeom>
              <a:avLst/>
              <a:gdLst/>
              <a:ahLst/>
              <a:cxnLst/>
              <a:rect l="l" t="t" r="r" b="b"/>
              <a:pathLst>
                <a:path w="791" h="1403" extrusionOk="0">
                  <a:moveTo>
                    <a:pt x="137" y="0"/>
                  </a:moveTo>
                  <a:cubicBezTo>
                    <a:pt x="66" y="0"/>
                    <a:pt x="0" y="53"/>
                    <a:pt x="28" y="138"/>
                  </a:cubicBezTo>
                  <a:cubicBezTo>
                    <a:pt x="109" y="368"/>
                    <a:pt x="197" y="597"/>
                    <a:pt x="298" y="819"/>
                  </a:cubicBezTo>
                  <a:cubicBezTo>
                    <a:pt x="386" y="1022"/>
                    <a:pt x="453" y="1251"/>
                    <a:pt x="635" y="1386"/>
                  </a:cubicBezTo>
                  <a:cubicBezTo>
                    <a:pt x="650" y="1397"/>
                    <a:pt x="667" y="1402"/>
                    <a:pt x="684" y="1402"/>
                  </a:cubicBezTo>
                  <a:cubicBezTo>
                    <a:pt x="737" y="1402"/>
                    <a:pt x="790" y="1354"/>
                    <a:pt x="790" y="1298"/>
                  </a:cubicBezTo>
                  <a:cubicBezTo>
                    <a:pt x="784" y="1103"/>
                    <a:pt x="662" y="934"/>
                    <a:pt x="568" y="759"/>
                  </a:cubicBezTo>
                  <a:lnTo>
                    <a:pt x="575" y="759"/>
                  </a:lnTo>
                  <a:cubicBezTo>
                    <a:pt x="460" y="536"/>
                    <a:pt x="352" y="307"/>
                    <a:pt x="258" y="78"/>
                  </a:cubicBezTo>
                  <a:cubicBezTo>
                    <a:pt x="233" y="24"/>
                    <a:pt x="184" y="0"/>
                    <a:pt x="13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3"/>
            <p:cNvSpPr/>
            <p:nvPr/>
          </p:nvSpPr>
          <p:spPr>
            <a:xfrm>
              <a:off x="2089725" y="4015575"/>
              <a:ext cx="19050" cy="30825"/>
            </a:xfrm>
            <a:custGeom>
              <a:avLst/>
              <a:gdLst/>
              <a:ahLst/>
              <a:cxnLst/>
              <a:rect l="l" t="t" r="r" b="b"/>
              <a:pathLst>
                <a:path w="762" h="1233" extrusionOk="0">
                  <a:moveTo>
                    <a:pt x="207" y="0"/>
                  </a:moveTo>
                  <a:cubicBezTo>
                    <a:pt x="107" y="0"/>
                    <a:pt x="0" y="108"/>
                    <a:pt x="61" y="229"/>
                  </a:cubicBezTo>
                  <a:cubicBezTo>
                    <a:pt x="148" y="398"/>
                    <a:pt x="229" y="573"/>
                    <a:pt x="310" y="742"/>
                  </a:cubicBezTo>
                  <a:cubicBezTo>
                    <a:pt x="377" y="897"/>
                    <a:pt x="425" y="1099"/>
                    <a:pt x="560" y="1207"/>
                  </a:cubicBezTo>
                  <a:cubicBezTo>
                    <a:pt x="581" y="1223"/>
                    <a:pt x="612" y="1233"/>
                    <a:pt x="642" y="1233"/>
                  </a:cubicBezTo>
                  <a:cubicBezTo>
                    <a:pt x="685" y="1233"/>
                    <a:pt x="727" y="1212"/>
                    <a:pt x="735" y="1160"/>
                  </a:cubicBezTo>
                  <a:cubicBezTo>
                    <a:pt x="762" y="978"/>
                    <a:pt x="674" y="823"/>
                    <a:pt x="600" y="661"/>
                  </a:cubicBezTo>
                  <a:cubicBezTo>
                    <a:pt x="512" y="458"/>
                    <a:pt x="418" y="270"/>
                    <a:pt x="324" y="74"/>
                  </a:cubicBezTo>
                  <a:cubicBezTo>
                    <a:pt x="296" y="22"/>
                    <a:pt x="252" y="0"/>
                    <a:pt x="20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3"/>
            <p:cNvSpPr/>
            <p:nvPr/>
          </p:nvSpPr>
          <p:spPr>
            <a:xfrm>
              <a:off x="2112700" y="3964975"/>
              <a:ext cx="19400" cy="28150"/>
            </a:xfrm>
            <a:custGeom>
              <a:avLst/>
              <a:gdLst/>
              <a:ahLst/>
              <a:cxnLst/>
              <a:rect l="l" t="t" r="r" b="b"/>
              <a:pathLst>
                <a:path w="776" h="1126" extrusionOk="0">
                  <a:moveTo>
                    <a:pt x="138" y="0"/>
                  </a:moveTo>
                  <a:cubicBezTo>
                    <a:pt x="74" y="0"/>
                    <a:pt x="0" y="57"/>
                    <a:pt x="32" y="129"/>
                  </a:cubicBezTo>
                  <a:cubicBezTo>
                    <a:pt x="99" y="311"/>
                    <a:pt x="187" y="493"/>
                    <a:pt x="281" y="669"/>
                  </a:cubicBezTo>
                  <a:cubicBezTo>
                    <a:pt x="369" y="817"/>
                    <a:pt x="463" y="1026"/>
                    <a:pt x="618" y="1114"/>
                  </a:cubicBezTo>
                  <a:cubicBezTo>
                    <a:pt x="634" y="1122"/>
                    <a:pt x="649" y="1126"/>
                    <a:pt x="665" y="1126"/>
                  </a:cubicBezTo>
                  <a:cubicBezTo>
                    <a:pt x="724" y="1126"/>
                    <a:pt x="776" y="1070"/>
                    <a:pt x="760" y="1006"/>
                  </a:cubicBezTo>
                  <a:cubicBezTo>
                    <a:pt x="719" y="837"/>
                    <a:pt x="571" y="696"/>
                    <a:pt x="483" y="554"/>
                  </a:cubicBezTo>
                  <a:cubicBezTo>
                    <a:pt x="382" y="392"/>
                    <a:pt x="295" y="224"/>
                    <a:pt x="214" y="48"/>
                  </a:cubicBezTo>
                  <a:cubicBezTo>
                    <a:pt x="200" y="15"/>
                    <a:pt x="170" y="0"/>
                    <a:pt x="138"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3" name="Google Shape;1733;p33"/>
          <p:cNvGrpSpPr/>
          <p:nvPr/>
        </p:nvGrpSpPr>
        <p:grpSpPr>
          <a:xfrm rot="-652627">
            <a:off x="7729426" y="3684917"/>
            <a:ext cx="3145062" cy="1838166"/>
            <a:chOff x="4246750" y="3914450"/>
            <a:chExt cx="533900" cy="312050"/>
          </a:xfrm>
        </p:grpSpPr>
        <p:sp>
          <p:nvSpPr>
            <p:cNvPr id="1734" name="Google Shape;1734;p33"/>
            <p:cNvSpPr/>
            <p:nvPr/>
          </p:nvSpPr>
          <p:spPr>
            <a:xfrm>
              <a:off x="4246750" y="3914450"/>
              <a:ext cx="533900" cy="312050"/>
            </a:xfrm>
            <a:custGeom>
              <a:avLst/>
              <a:gdLst/>
              <a:ahLst/>
              <a:cxnLst/>
              <a:rect l="l" t="t" r="r" b="b"/>
              <a:pathLst>
                <a:path w="21356" h="12482" extrusionOk="0">
                  <a:moveTo>
                    <a:pt x="17428" y="0"/>
                  </a:moveTo>
                  <a:cubicBezTo>
                    <a:pt x="16612" y="0"/>
                    <a:pt x="15790" y="271"/>
                    <a:pt x="15145" y="775"/>
                  </a:cubicBezTo>
                  <a:cubicBezTo>
                    <a:pt x="14052" y="1629"/>
                    <a:pt x="13486" y="3070"/>
                    <a:pt x="13595" y="4457"/>
                  </a:cubicBezTo>
                  <a:lnTo>
                    <a:pt x="13595" y="4457"/>
                  </a:lnTo>
                  <a:cubicBezTo>
                    <a:pt x="13523" y="3903"/>
                    <a:pt x="12942" y="3528"/>
                    <a:pt x="12373" y="3528"/>
                  </a:cubicBezTo>
                  <a:cubicBezTo>
                    <a:pt x="12226" y="3528"/>
                    <a:pt x="12079" y="3553"/>
                    <a:pt x="11942" y="3607"/>
                  </a:cubicBezTo>
                  <a:cubicBezTo>
                    <a:pt x="11255" y="3883"/>
                    <a:pt x="10870" y="4658"/>
                    <a:pt x="10837" y="5393"/>
                  </a:cubicBezTo>
                  <a:cubicBezTo>
                    <a:pt x="10783" y="4645"/>
                    <a:pt x="10729" y="3883"/>
                    <a:pt x="10439" y="3189"/>
                  </a:cubicBezTo>
                  <a:cubicBezTo>
                    <a:pt x="10149" y="2501"/>
                    <a:pt x="9589" y="1874"/>
                    <a:pt x="8854" y="1712"/>
                  </a:cubicBezTo>
                  <a:cubicBezTo>
                    <a:pt x="8721" y="1682"/>
                    <a:pt x="8587" y="1669"/>
                    <a:pt x="8452" y="1669"/>
                  </a:cubicBezTo>
                  <a:cubicBezTo>
                    <a:pt x="7974" y="1669"/>
                    <a:pt x="7497" y="1842"/>
                    <a:pt x="7081" y="2089"/>
                  </a:cubicBezTo>
                  <a:cubicBezTo>
                    <a:pt x="5840" y="2824"/>
                    <a:pt x="5031" y="4234"/>
                    <a:pt x="5024" y="5670"/>
                  </a:cubicBezTo>
                  <a:cubicBezTo>
                    <a:pt x="4517" y="5379"/>
                    <a:pt x="3932" y="5232"/>
                    <a:pt x="3347" y="5232"/>
                  </a:cubicBezTo>
                  <a:cubicBezTo>
                    <a:pt x="2765" y="5232"/>
                    <a:pt x="2184" y="5377"/>
                    <a:pt x="1680" y="5670"/>
                  </a:cubicBezTo>
                  <a:cubicBezTo>
                    <a:pt x="668" y="6250"/>
                    <a:pt x="1" y="7396"/>
                    <a:pt x="1" y="8563"/>
                  </a:cubicBezTo>
                  <a:lnTo>
                    <a:pt x="19715" y="12273"/>
                  </a:lnTo>
                  <a:lnTo>
                    <a:pt x="19715" y="12273"/>
                  </a:lnTo>
                  <a:cubicBezTo>
                    <a:pt x="19662" y="12311"/>
                    <a:pt x="19649" y="12470"/>
                    <a:pt x="19751" y="12480"/>
                  </a:cubicBezTo>
                  <a:cubicBezTo>
                    <a:pt x="19756" y="12481"/>
                    <a:pt x="19762" y="12481"/>
                    <a:pt x="19767" y="12481"/>
                  </a:cubicBezTo>
                  <a:cubicBezTo>
                    <a:pt x="19886" y="12481"/>
                    <a:pt x="19969" y="12340"/>
                    <a:pt x="20020" y="12224"/>
                  </a:cubicBezTo>
                  <a:cubicBezTo>
                    <a:pt x="20924" y="10019"/>
                    <a:pt x="21356" y="7625"/>
                    <a:pt x="21275" y="5238"/>
                  </a:cubicBezTo>
                  <a:cubicBezTo>
                    <a:pt x="21207" y="3411"/>
                    <a:pt x="20695" y="1375"/>
                    <a:pt x="19124" y="444"/>
                  </a:cubicBezTo>
                  <a:cubicBezTo>
                    <a:pt x="18610" y="143"/>
                    <a:pt x="18021" y="0"/>
                    <a:pt x="17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3"/>
            <p:cNvSpPr/>
            <p:nvPr/>
          </p:nvSpPr>
          <p:spPr>
            <a:xfrm>
              <a:off x="4625550" y="4001525"/>
              <a:ext cx="7100" cy="27250"/>
            </a:xfrm>
            <a:custGeom>
              <a:avLst/>
              <a:gdLst/>
              <a:ahLst/>
              <a:cxnLst/>
              <a:rect l="l" t="t" r="r" b="b"/>
              <a:pathLst>
                <a:path w="284" h="1090" extrusionOk="0">
                  <a:moveTo>
                    <a:pt x="138" y="1"/>
                  </a:moveTo>
                  <a:cubicBezTo>
                    <a:pt x="89" y="1"/>
                    <a:pt x="41" y="33"/>
                    <a:pt x="41" y="97"/>
                  </a:cubicBezTo>
                  <a:cubicBezTo>
                    <a:pt x="34" y="285"/>
                    <a:pt x="27" y="481"/>
                    <a:pt x="27" y="670"/>
                  </a:cubicBezTo>
                  <a:cubicBezTo>
                    <a:pt x="20" y="818"/>
                    <a:pt x="0" y="946"/>
                    <a:pt x="88" y="1074"/>
                  </a:cubicBezTo>
                  <a:cubicBezTo>
                    <a:pt x="98" y="1084"/>
                    <a:pt x="118" y="1090"/>
                    <a:pt x="138" y="1090"/>
                  </a:cubicBezTo>
                  <a:cubicBezTo>
                    <a:pt x="159" y="1090"/>
                    <a:pt x="179" y="1084"/>
                    <a:pt x="189" y="1074"/>
                  </a:cubicBezTo>
                  <a:cubicBezTo>
                    <a:pt x="283" y="946"/>
                    <a:pt x="256" y="818"/>
                    <a:pt x="250" y="670"/>
                  </a:cubicBezTo>
                  <a:lnTo>
                    <a:pt x="236" y="97"/>
                  </a:lnTo>
                  <a:cubicBezTo>
                    <a:pt x="236" y="33"/>
                    <a:pt x="187" y="1"/>
                    <a:pt x="13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4686225" y="3976325"/>
              <a:ext cx="8275" cy="35400"/>
            </a:xfrm>
            <a:custGeom>
              <a:avLst/>
              <a:gdLst/>
              <a:ahLst/>
              <a:cxnLst/>
              <a:rect l="l" t="t" r="r" b="b"/>
              <a:pathLst>
                <a:path w="331" h="1416" extrusionOk="0">
                  <a:moveTo>
                    <a:pt x="191" y="1"/>
                  </a:moveTo>
                  <a:cubicBezTo>
                    <a:pt x="139" y="1"/>
                    <a:pt x="88" y="36"/>
                    <a:pt x="88" y="107"/>
                  </a:cubicBezTo>
                  <a:cubicBezTo>
                    <a:pt x="75" y="322"/>
                    <a:pt x="68" y="545"/>
                    <a:pt x="54" y="768"/>
                  </a:cubicBezTo>
                  <a:cubicBezTo>
                    <a:pt x="48" y="963"/>
                    <a:pt x="1" y="1165"/>
                    <a:pt x="68" y="1354"/>
                  </a:cubicBezTo>
                  <a:cubicBezTo>
                    <a:pt x="83" y="1393"/>
                    <a:pt x="121" y="1416"/>
                    <a:pt x="158" y="1416"/>
                  </a:cubicBezTo>
                  <a:cubicBezTo>
                    <a:pt x="185" y="1416"/>
                    <a:pt x="213" y="1403"/>
                    <a:pt x="230" y="1374"/>
                  </a:cubicBezTo>
                  <a:cubicBezTo>
                    <a:pt x="324" y="1199"/>
                    <a:pt x="311" y="1004"/>
                    <a:pt x="324" y="815"/>
                  </a:cubicBezTo>
                  <a:cubicBezTo>
                    <a:pt x="331" y="579"/>
                    <a:pt x="317" y="343"/>
                    <a:pt x="304" y="107"/>
                  </a:cubicBezTo>
                  <a:cubicBezTo>
                    <a:pt x="297" y="36"/>
                    <a:pt x="243" y="1"/>
                    <a:pt x="19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3"/>
            <p:cNvSpPr/>
            <p:nvPr/>
          </p:nvSpPr>
          <p:spPr>
            <a:xfrm>
              <a:off x="4461850" y="4009925"/>
              <a:ext cx="8300" cy="25250"/>
            </a:xfrm>
            <a:custGeom>
              <a:avLst/>
              <a:gdLst/>
              <a:ahLst/>
              <a:cxnLst/>
              <a:rect l="l" t="t" r="r" b="b"/>
              <a:pathLst>
                <a:path w="332" h="1010" extrusionOk="0">
                  <a:moveTo>
                    <a:pt x="169" y="0"/>
                  </a:moveTo>
                  <a:cubicBezTo>
                    <a:pt x="115" y="0"/>
                    <a:pt x="61" y="37"/>
                    <a:pt x="55" y="111"/>
                  </a:cubicBezTo>
                  <a:cubicBezTo>
                    <a:pt x="48" y="260"/>
                    <a:pt x="34" y="415"/>
                    <a:pt x="28" y="563"/>
                  </a:cubicBezTo>
                  <a:cubicBezTo>
                    <a:pt x="28" y="698"/>
                    <a:pt x="1" y="833"/>
                    <a:pt x="68" y="954"/>
                  </a:cubicBezTo>
                  <a:cubicBezTo>
                    <a:pt x="88" y="991"/>
                    <a:pt x="127" y="1010"/>
                    <a:pt x="166" y="1010"/>
                  </a:cubicBezTo>
                  <a:cubicBezTo>
                    <a:pt x="205" y="1010"/>
                    <a:pt x="243" y="991"/>
                    <a:pt x="264" y="954"/>
                  </a:cubicBezTo>
                  <a:cubicBezTo>
                    <a:pt x="331" y="833"/>
                    <a:pt x="311" y="698"/>
                    <a:pt x="304" y="563"/>
                  </a:cubicBezTo>
                  <a:cubicBezTo>
                    <a:pt x="304" y="415"/>
                    <a:pt x="291" y="260"/>
                    <a:pt x="284" y="111"/>
                  </a:cubicBezTo>
                  <a:cubicBezTo>
                    <a:pt x="277" y="37"/>
                    <a:pt x="223" y="0"/>
                    <a:pt x="16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3"/>
            <p:cNvSpPr/>
            <p:nvPr/>
          </p:nvSpPr>
          <p:spPr>
            <a:xfrm>
              <a:off x="4537725" y="4069175"/>
              <a:ext cx="9800" cy="26600"/>
            </a:xfrm>
            <a:custGeom>
              <a:avLst/>
              <a:gdLst/>
              <a:ahLst/>
              <a:cxnLst/>
              <a:rect l="l" t="t" r="r" b="b"/>
              <a:pathLst>
                <a:path w="392" h="1064" extrusionOk="0">
                  <a:moveTo>
                    <a:pt x="268" y="1"/>
                  </a:moveTo>
                  <a:cubicBezTo>
                    <a:pt x="222" y="1"/>
                    <a:pt x="173" y="28"/>
                    <a:pt x="155" y="74"/>
                  </a:cubicBezTo>
                  <a:cubicBezTo>
                    <a:pt x="94" y="229"/>
                    <a:pt x="88" y="398"/>
                    <a:pt x="67" y="560"/>
                  </a:cubicBezTo>
                  <a:cubicBezTo>
                    <a:pt x="54" y="715"/>
                    <a:pt x="0" y="877"/>
                    <a:pt x="81" y="1012"/>
                  </a:cubicBezTo>
                  <a:cubicBezTo>
                    <a:pt x="101" y="1043"/>
                    <a:pt x="140" y="1064"/>
                    <a:pt x="178" y="1064"/>
                  </a:cubicBezTo>
                  <a:cubicBezTo>
                    <a:pt x="204" y="1064"/>
                    <a:pt x="230" y="1054"/>
                    <a:pt x="250" y="1032"/>
                  </a:cubicBezTo>
                  <a:cubicBezTo>
                    <a:pt x="357" y="910"/>
                    <a:pt x="337" y="749"/>
                    <a:pt x="351" y="593"/>
                  </a:cubicBezTo>
                  <a:cubicBezTo>
                    <a:pt x="364" y="418"/>
                    <a:pt x="391" y="250"/>
                    <a:pt x="357" y="74"/>
                  </a:cubicBezTo>
                  <a:cubicBezTo>
                    <a:pt x="348" y="23"/>
                    <a:pt x="309" y="1"/>
                    <a:pt x="2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4612225" y="4105825"/>
              <a:ext cx="8275" cy="32050"/>
            </a:xfrm>
            <a:custGeom>
              <a:avLst/>
              <a:gdLst/>
              <a:ahLst/>
              <a:cxnLst/>
              <a:rect l="l" t="t" r="r" b="b"/>
              <a:pathLst>
                <a:path w="331" h="1282" extrusionOk="0">
                  <a:moveTo>
                    <a:pt x="204" y="1"/>
                  </a:moveTo>
                  <a:cubicBezTo>
                    <a:pt x="147" y="1"/>
                    <a:pt x="88" y="38"/>
                    <a:pt x="81" y="112"/>
                  </a:cubicBezTo>
                  <a:cubicBezTo>
                    <a:pt x="75" y="321"/>
                    <a:pt x="61" y="530"/>
                    <a:pt x="48" y="739"/>
                  </a:cubicBezTo>
                  <a:cubicBezTo>
                    <a:pt x="41" y="914"/>
                    <a:pt x="0" y="1083"/>
                    <a:pt x="81" y="1238"/>
                  </a:cubicBezTo>
                  <a:cubicBezTo>
                    <a:pt x="98" y="1267"/>
                    <a:pt x="127" y="1281"/>
                    <a:pt x="156" y="1281"/>
                  </a:cubicBezTo>
                  <a:cubicBezTo>
                    <a:pt x="187" y="1281"/>
                    <a:pt x="219" y="1266"/>
                    <a:pt x="236" y="1238"/>
                  </a:cubicBezTo>
                  <a:cubicBezTo>
                    <a:pt x="331" y="1090"/>
                    <a:pt x="304" y="908"/>
                    <a:pt x="304" y="739"/>
                  </a:cubicBezTo>
                  <a:cubicBezTo>
                    <a:pt x="311" y="530"/>
                    <a:pt x="311" y="321"/>
                    <a:pt x="317" y="112"/>
                  </a:cubicBezTo>
                  <a:cubicBezTo>
                    <a:pt x="317" y="38"/>
                    <a:pt x="262" y="1"/>
                    <a:pt x="204"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4671725" y="4110925"/>
              <a:ext cx="9300" cy="30500"/>
            </a:xfrm>
            <a:custGeom>
              <a:avLst/>
              <a:gdLst/>
              <a:ahLst/>
              <a:cxnLst/>
              <a:rect l="l" t="t" r="r" b="b"/>
              <a:pathLst>
                <a:path w="372" h="1220" extrusionOk="0">
                  <a:moveTo>
                    <a:pt x="199" y="1"/>
                  </a:moveTo>
                  <a:cubicBezTo>
                    <a:pt x="127" y="1"/>
                    <a:pt x="58" y="46"/>
                    <a:pt x="61" y="137"/>
                  </a:cubicBezTo>
                  <a:cubicBezTo>
                    <a:pt x="68" y="313"/>
                    <a:pt x="61" y="481"/>
                    <a:pt x="55" y="650"/>
                  </a:cubicBezTo>
                  <a:cubicBezTo>
                    <a:pt x="41" y="811"/>
                    <a:pt x="1" y="973"/>
                    <a:pt x="48" y="1128"/>
                  </a:cubicBezTo>
                  <a:cubicBezTo>
                    <a:pt x="67" y="1186"/>
                    <a:pt x="123" y="1219"/>
                    <a:pt x="178" y="1219"/>
                  </a:cubicBezTo>
                  <a:cubicBezTo>
                    <a:pt x="221" y="1219"/>
                    <a:pt x="264" y="1199"/>
                    <a:pt x="291" y="1155"/>
                  </a:cubicBezTo>
                  <a:cubicBezTo>
                    <a:pt x="371" y="1014"/>
                    <a:pt x="358" y="852"/>
                    <a:pt x="358" y="690"/>
                  </a:cubicBezTo>
                  <a:cubicBezTo>
                    <a:pt x="365" y="508"/>
                    <a:pt x="358" y="326"/>
                    <a:pt x="351" y="137"/>
                  </a:cubicBezTo>
                  <a:cubicBezTo>
                    <a:pt x="345" y="46"/>
                    <a:pt x="270" y="1"/>
                    <a:pt x="19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4464550" y="4088375"/>
              <a:ext cx="9125" cy="27175"/>
            </a:xfrm>
            <a:custGeom>
              <a:avLst/>
              <a:gdLst/>
              <a:ahLst/>
              <a:cxnLst/>
              <a:rect l="l" t="t" r="r" b="b"/>
              <a:pathLst>
                <a:path w="365" h="1087" extrusionOk="0">
                  <a:moveTo>
                    <a:pt x="168" y="1"/>
                  </a:moveTo>
                  <a:cubicBezTo>
                    <a:pt x="105" y="1"/>
                    <a:pt x="41" y="41"/>
                    <a:pt x="34" y="122"/>
                  </a:cubicBezTo>
                  <a:cubicBezTo>
                    <a:pt x="21" y="297"/>
                    <a:pt x="7" y="473"/>
                    <a:pt x="14" y="648"/>
                  </a:cubicBezTo>
                  <a:cubicBezTo>
                    <a:pt x="14" y="796"/>
                    <a:pt x="1" y="945"/>
                    <a:pt x="109" y="1053"/>
                  </a:cubicBezTo>
                  <a:cubicBezTo>
                    <a:pt x="132" y="1076"/>
                    <a:pt x="161" y="1086"/>
                    <a:pt x="190" y="1086"/>
                  </a:cubicBezTo>
                  <a:cubicBezTo>
                    <a:pt x="229" y="1086"/>
                    <a:pt x="267" y="1067"/>
                    <a:pt x="291" y="1032"/>
                  </a:cubicBezTo>
                  <a:cubicBezTo>
                    <a:pt x="365" y="904"/>
                    <a:pt x="318" y="763"/>
                    <a:pt x="304" y="614"/>
                  </a:cubicBezTo>
                  <a:cubicBezTo>
                    <a:pt x="291" y="453"/>
                    <a:pt x="284" y="284"/>
                    <a:pt x="291" y="122"/>
                  </a:cubicBezTo>
                  <a:cubicBezTo>
                    <a:pt x="291" y="41"/>
                    <a:pt x="230" y="1"/>
                    <a:pt x="168" y="1"/>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3"/>
            <p:cNvSpPr/>
            <p:nvPr/>
          </p:nvSpPr>
          <p:spPr>
            <a:xfrm>
              <a:off x="4318400" y="4070425"/>
              <a:ext cx="7600" cy="30150"/>
            </a:xfrm>
            <a:custGeom>
              <a:avLst/>
              <a:gdLst/>
              <a:ahLst/>
              <a:cxnLst/>
              <a:rect l="l" t="t" r="r" b="b"/>
              <a:pathLst>
                <a:path w="304" h="1206" extrusionOk="0">
                  <a:moveTo>
                    <a:pt x="94" y="0"/>
                  </a:moveTo>
                  <a:cubicBezTo>
                    <a:pt x="49" y="0"/>
                    <a:pt x="1" y="32"/>
                    <a:pt x="1" y="85"/>
                  </a:cubicBezTo>
                  <a:cubicBezTo>
                    <a:pt x="1" y="281"/>
                    <a:pt x="1" y="476"/>
                    <a:pt x="14" y="672"/>
                  </a:cubicBezTo>
                  <a:cubicBezTo>
                    <a:pt x="21" y="840"/>
                    <a:pt x="7" y="1002"/>
                    <a:pt x="75" y="1157"/>
                  </a:cubicBezTo>
                  <a:cubicBezTo>
                    <a:pt x="89" y="1191"/>
                    <a:pt x="121" y="1206"/>
                    <a:pt x="154" y="1206"/>
                  </a:cubicBezTo>
                  <a:cubicBezTo>
                    <a:pt x="201" y="1206"/>
                    <a:pt x="252" y="1177"/>
                    <a:pt x="264" y="1130"/>
                  </a:cubicBezTo>
                  <a:cubicBezTo>
                    <a:pt x="304" y="962"/>
                    <a:pt x="264" y="773"/>
                    <a:pt x="243" y="597"/>
                  </a:cubicBezTo>
                  <a:lnTo>
                    <a:pt x="243" y="591"/>
                  </a:lnTo>
                  <a:cubicBezTo>
                    <a:pt x="230" y="415"/>
                    <a:pt x="196" y="240"/>
                    <a:pt x="169" y="65"/>
                  </a:cubicBezTo>
                  <a:cubicBezTo>
                    <a:pt x="163" y="20"/>
                    <a:pt x="130" y="0"/>
                    <a:pt x="94"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3"/>
            <p:cNvSpPr/>
            <p:nvPr/>
          </p:nvSpPr>
          <p:spPr>
            <a:xfrm>
              <a:off x="4274275" y="4084325"/>
              <a:ext cx="10275" cy="28925"/>
            </a:xfrm>
            <a:custGeom>
              <a:avLst/>
              <a:gdLst/>
              <a:ahLst/>
              <a:cxnLst/>
              <a:rect l="l" t="t" r="r" b="b"/>
              <a:pathLst>
                <a:path w="411" h="1157" extrusionOk="0">
                  <a:moveTo>
                    <a:pt x="148" y="0"/>
                  </a:moveTo>
                  <a:cubicBezTo>
                    <a:pt x="78" y="0"/>
                    <a:pt x="0" y="60"/>
                    <a:pt x="12" y="149"/>
                  </a:cubicBezTo>
                  <a:cubicBezTo>
                    <a:pt x="46" y="325"/>
                    <a:pt x="73" y="493"/>
                    <a:pt x="100" y="662"/>
                  </a:cubicBezTo>
                  <a:cubicBezTo>
                    <a:pt x="127" y="817"/>
                    <a:pt x="141" y="972"/>
                    <a:pt x="221" y="1114"/>
                  </a:cubicBezTo>
                  <a:cubicBezTo>
                    <a:pt x="237" y="1142"/>
                    <a:pt x="270" y="1157"/>
                    <a:pt x="302" y="1157"/>
                  </a:cubicBezTo>
                  <a:cubicBezTo>
                    <a:pt x="340" y="1157"/>
                    <a:pt x="376" y="1137"/>
                    <a:pt x="383" y="1093"/>
                  </a:cubicBezTo>
                  <a:cubicBezTo>
                    <a:pt x="410" y="938"/>
                    <a:pt x="370" y="790"/>
                    <a:pt x="343" y="635"/>
                  </a:cubicBezTo>
                  <a:cubicBezTo>
                    <a:pt x="316" y="453"/>
                    <a:pt x="282" y="271"/>
                    <a:pt x="248" y="89"/>
                  </a:cubicBezTo>
                  <a:cubicBezTo>
                    <a:pt x="238" y="27"/>
                    <a:pt x="195" y="0"/>
                    <a:pt x="148"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4" name="Google Shape;1744;p33"/>
          <p:cNvSpPr/>
          <p:nvPr/>
        </p:nvSpPr>
        <p:spPr>
          <a:xfrm>
            <a:off x="-125" y="4358609"/>
            <a:ext cx="9144252" cy="801153"/>
          </a:xfrm>
          <a:custGeom>
            <a:avLst/>
            <a:gdLst/>
            <a:ahLst/>
            <a:cxnLst/>
            <a:rect l="l" t="t" r="r" b="b"/>
            <a:pathLst>
              <a:path w="99122" h="22807" extrusionOk="0">
                <a:moveTo>
                  <a:pt x="61118" y="0"/>
                </a:moveTo>
                <a:cubicBezTo>
                  <a:pt x="40645" y="0"/>
                  <a:pt x="20272" y="2138"/>
                  <a:pt x="1" y="6374"/>
                </a:cubicBezTo>
                <a:lnTo>
                  <a:pt x="1" y="22807"/>
                </a:lnTo>
                <a:lnTo>
                  <a:pt x="99121" y="22807"/>
                </a:lnTo>
                <a:lnTo>
                  <a:pt x="99121" y="2450"/>
                </a:lnTo>
                <a:cubicBezTo>
                  <a:pt x="86417" y="814"/>
                  <a:pt x="73749" y="0"/>
                  <a:pt x="61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5" name="Google Shape;1745;p33"/>
          <p:cNvGrpSpPr/>
          <p:nvPr/>
        </p:nvGrpSpPr>
        <p:grpSpPr>
          <a:xfrm>
            <a:off x="1089724" y="4551182"/>
            <a:ext cx="7191330" cy="494518"/>
            <a:chOff x="1089724" y="4551182"/>
            <a:chExt cx="7191330" cy="494518"/>
          </a:xfrm>
        </p:grpSpPr>
        <p:grpSp>
          <p:nvGrpSpPr>
            <p:cNvPr id="1746" name="Google Shape;1746;p33"/>
            <p:cNvGrpSpPr/>
            <p:nvPr/>
          </p:nvGrpSpPr>
          <p:grpSpPr>
            <a:xfrm>
              <a:off x="1089724" y="4903578"/>
              <a:ext cx="167162" cy="142122"/>
              <a:chOff x="1459849" y="4903578"/>
              <a:chExt cx="167162" cy="142122"/>
            </a:xfrm>
          </p:grpSpPr>
          <p:sp>
            <p:nvSpPr>
              <p:cNvPr id="1747" name="Google Shape;1747;p33"/>
              <p:cNvSpPr/>
              <p:nvPr/>
            </p:nvSpPr>
            <p:spPr>
              <a:xfrm>
                <a:off x="1459849" y="4957494"/>
                <a:ext cx="62105" cy="87841"/>
              </a:xfrm>
              <a:custGeom>
                <a:avLst/>
                <a:gdLst/>
                <a:ahLst/>
                <a:cxnLst/>
                <a:rect l="l" t="t" r="r" b="b"/>
                <a:pathLst>
                  <a:path w="976" h="1204" extrusionOk="0">
                    <a:moveTo>
                      <a:pt x="217" y="1"/>
                    </a:moveTo>
                    <a:cubicBezTo>
                      <a:pt x="106" y="1"/>
                      <a:pt x="1" y="114"/>
                      <a:pt x="75" y="239"/>
                    </a:cubicBezTo>
                    <a:cubicBezTo>
                      <a:pt x="237" y="536"/>
                      <a:pt x="392" y="833"/>
                      <a:pt x="568" y="1116"/>
                    </a:cubicBezTo>
                    <a:cubicBezTo>
                      <a:pt x="607" y="1178"/>
                      <a:pt x="664" y="1204"/>
                      <a:pt x="721" y="1204"/>
                    </a:cubicBezTo>
                    <a:cubicBezTo>
                      <a:pt x="849" y="1204"/>
                      <a:pt x="975" y="1072"/>
                      <a:pt x="891" y="927"/>
                    </a:cubicBezTo>
                    <a:cubicBezTo>
                      <a:pt x="723" y="637"/>
                      <a:pt x="534" y="361"/>
                      <a:pt x="352" y="78"/>
                    </a:cubicBezTo>
                    <a:cubicBezTo>
                      <a:pt x="316" y="23"/>
                      <a:pt x="266" y="1"/>
                      <a:pt x="21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1511073" y="4903578"/>
                <a:ext cx="49252" cy="113376"/>
              </a:xfrm>
              <a:custGeom>
                <a:avLst/>
                <a:gdLst/>
                <a:ahLst/>
                <a:cxnLst/>
                <a:rect l="l" t="t" r="r" b="b"/>
                <a:pathLst>
                  <a:path w="774" h="1554" extrusionOk="0">
                    <a:moveTo>
                      <a:pt x="166" y="1"/>
                    </a:moveTo>
                    <a:cubicBezTo>
                      <a:pt x="81" y="1"/>
                      <a:pt x="1" y="65"/>
                      <a:pt x="32" y="176"/>
                    </a:cubicBezTo>
                    <a:cubicBezTo>
                      <a:pt x="100" y="439"/>
                      <a:pt x="160" y="702"/>
                      <a:pt x="235" y="958"/>
                    </a:cubicBezTo>
                    <a:cubicBezTo>
                      <a:pt x="288" y="1174"/>
                      <a:pt x="302" y="1390"/>
                      <a:pt x="491" y="1531"/>
                    </a:cubicBezTo>
                    <a:cubicBezTo>
                      <a:pt x="510" y="1547"/>
                      <a:pt x="531" y="1554"/>
                      <a:pt x="551" y="1554"/>
                    </a:cubicBezTo>
                    <a:cubicBezTo>
                      <a:pt x="610" y="1554"/>
                      <a:pt x="668" y="1500"/>
                      <a:pt x="693" y="1450"/>
                    </a:cubicBezTo>
                    <a:cubicBezTo>
                      <a:pt x="774" y="1241"/>
                      <a:pt x="659" y="1012"/>
                      <a:pt x="592" y="810"/>
                    </a:cubicBezTo>
                    <a:cubicBezTo>
                      <a:pt x="511" y="574"/>
                      <a:pt x="410" y="338"/>
                      <a:pt x="315" y="102"/>
                    </a:cubicBezTo>
                    <a:cubicBezTo>
                      <a:pt x="288" y="32"/>
                      <a:pt x="225" y="1"/>
                      <a:pt x="16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1562869" y="4948739"/>
                <a:ext cx="64142" cy="96961"/>
              </a:xfrm>
              <a:custGeom>
                <a:avLst/>
                <a:gdLst/>
                <a:ahLst/>
                <a:cxnLst/>
                <a:rect l="l" t="t" r="r" b="b"/>
                <a:pathLst>
                  <a:path w="1008" h="1329" extrusionOk="0">
                    <a:moveTo>
                      <a:pt x="826" y="0"/>
                    </a:moveTo>
                    <a:cubicBezTo>
                      <a:pt x="796" y="0"/>
                      <a:pt x="765" y="11"/>
                      <a:pt x="735" y="36"/>
                    </a:cubicBezTo>
                    <a:lnTo>
                      <a:pt x="742" y="36"/>
                    </a:lnTo>
                    <a:cubicBezTo>
                      <a:pt x="533" y="204"/>
                      <a:pt x="351" y="400"/>
                      <a:pt x="236" y="643"/>
                    </a:cubicBezTo>
                    <a:cubicBezTo>
                      <a:pt x="162" y="804"/>
                      <a:pt x="0" y="1162"/>
                      <a:pt x="203" y="1297"/>
                    </a:cubicBezTo>
                    <a:cubicBezTo>
                      <a:pt x="239" y="1319"/>
                      <a:pt x="272" y="1329"/>
                      <a:pt x="301" y="1329"/>
                    </a:cubicBezTo>
                    <a:cubicBezTo>
                      <a:pt x="441" y="1329"/>
                      <a:pt x="506" y="1110"/>
                      <a:pt x="540" y="993"/>
                    </a:cubicBezTo>
                    <a:cubicBezTo>
                      <a:pt x="627" y="710"/>
                      <a:pt x="729" y="440"/>
                      <a:pt x="924" y="218"/>
                    </a:cubicBezTo>
                    <a:cubicBezTo>
                      <a:pt x="1007" y="119"/>
                      <a:pt x="926" y="0"/>
                      <a:pt x="826"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0" name="Google Shape;1750;p33"/>
            <p:cNvGrpSpPr/>
            <p:nvPr/>
          </p:nvGrpSpPr>
          <p:grpSpPr>
            <a:xfrm>
              <a:off x="2983514" y="4551182"/>
              <a:ext cx="167608" cy="105643"/>
              <a:chOff x="2313539" y="4811869"/>
              <a:chExt cx="167608" cy="105643"/>
            </a:xfrm>
          </p:grpSpPr>
          <p:sp>
            <p:nvSpPr>
              <p:cNvPr id="1751" name="Google Shape;1751;p33"/>
              <p:cNvSpPr/>
              <p:nvPr/>
            </p:nvSpPr>
            <p:spPr>
              <a:xfrm>
                <a:off x="2313539" y="4832006"/>
                <a:ext cx="62487" cy="84995"/>
              </a:xfrm>
              <a:custGeom>
                <a:avLst/>
                <a:gdLst/>
                <a:ahLst/>
                <a:cxnLst/>
                <a:rect l="l" t="t" r="r" b="b"/>
                <a:pathLst>
                  <a:path w="982" h="1165" extrusionOk="0">
                    <a:moveTo>
                      <a:pt x="265" y="0"/>
                    </a:moveTo>
                    <a:cubicBezTo>
                      <a:pt x="127" y="0"/>
                      <a:pt x="1" y="186"/>
                      <a:pt x="125" y="321"/>
                    </a:cubicBezTo>
                    <a:cubicBezTo>
                      <a:pt x="253" y="456"/>
                      <a:pt x="354" y="597"/>
                      <a:pt x="435" y="759"/>
                    </a:cubicBezTo>
                    <a:cubicBezTo>
                      <a:pt x="509" y="914"/>
                      <a:pt x="516" y="1096"/>
                      <a:pt x="691" y="1157"/>
                    </a:cubicBezTo>
                    <a:cubicBezTo>
                      <a:pt x="706" y="1163"/>
                      <a:pt x="721" y="1165"/>
                      <a:pt x="735" y="1165"/>
                    </a:cubicBezTo>
                    <a:cubicBezTo>
                      <a:pt x="789" y="1165"/>
                      <a:pt x="834" y="1127"/>
                      <a:pt x="867" y="1090"/>
                    </a:cubicBezTo>
                    <a:cubicBezTo>
                      <a:pt x="981" y="935"/>
                      <a:pt x="833" y="692"/>
                      <a:pt x="752" y="543"/>
                    </a:cubicBezTo>
                    <a:cubicBezTo>
                      <a:pt x="658" y="368"/>
                      <a:pt x="529" y="200"/>
                      <a:pt x="388" y="58"/>
                    </a:cubicBezTo>
                    <a:cubicBezTo>
                      <a:pt x="350" y="17"/>
                      <a:pt x="307" y="0"/>
                      <a:pt x="26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3"/>
              <p:cNvSpPr/>
              <p:nvPr/>
            </p:nvSpPr>
            <p:spPr>
              <a:xfrm>
                <a:off x="2392698" y="4811869"/>
                <a:ext cx="33089" cy="86965"/>
              </a:xfrm>
              <a:custGeom>
                <a:avLst/>
                <a:gdLst/>
                <a:ahLst/>
                <a:cxnLst/>
                <a:rect l="l" t="t" r="r" b="b"/>
                <a:pathLst>
                  <a:path w="520" h="1192" extrusionOk="0">
                    <a:moveTo>
                      <a:pt x="265" y="1"/>
                    </a:moveTo>
                    <a:cubicBezTo>
                      <a:pt x="211" y="1"/>
                      <a:pt x="160" y="26"/>
                      <a:pt x="135" y="84"/>
                    </a:cubicBezTo>
                    <a:cubicBezTo>
                      <a:pt x="20" y="334"/>
                      <a:pt x="0" y="712"/>
                      <a:pt x="14" y="988"/>
                    </a:cubicBezTo>
                    <a:cubicBezTo>
                      <a:pt x="14" y="1082"/>
                      <a:pt x="74" y="1157"/>
                      <a:pt x="162" y="1184"/>
                    </a:cubicBezTo>
                    <a:cubicBezTo>
                      <a:pt x="179" y="1189"/>
                      <a:pt x="195" y="1191"/>
                      <a:pt x="211" y="1191"/>
                    </a:cubicBezTo>
                    <a:cubicBezTo>
                      <a:pt x="232" y="1191"/>
                      <a:pt x="253" y="1187"/>
                      <a:pt x="277" y="1184"/>
                    </a:cubicBezTo>
                    <a:cubicBezTo>
                      <a:pt x="337" y="1170"/>
                      <a:pt x="405" y="1103"/>
                      <a:pt x="418" y="1042"/>
                    </a:cubicBezTo>
                    <a:cubicBezTo>
                      <a:pt x="472" y="766"/>
                      <a:pt x="519" y="388"/>
                      <a:pt x="445" y="118"/>
                    </a:cubicBezTo>
                    <a:lnTo>
                      <a:pt x="445" y="118"/>
                    </a:lnTo>
                    <a:lnTo>
                      <a:pt x="445" y="125"/>
                    </a:lnTo>
                    <a:cubicBezTo>
                      <a:pt x="422" y="50"/>
                      <a:pt x="340" y="1"/>
                      <a:pt x="265"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3"/>
              <p:cNvSpPr/>
              <p:nvPr/>
            </p:nvSpPr>
            <p:spPr>
              <a:xfrm>
                <a:off x="2428714" y="4856155"/>
                <a:ext cx="52433" cy="61357"/>
              </a:xfrm>
              <a:custGeom>
                <a:avLst/>
                <a:gdLst/>
                <a:ahLst/>
                <a:cxnLst/>
                <a:rect l="l" t="t" r="r" b="b"/>
                <a:pathLst>
                  <a:path w="824" h="841" extrusionOk="0">
                    <a:moveTo>
                      <a:pt x="627" y="0"/>
                    </a:moveTo>
                    <a:cubicBezTo>
                      <a:pt x="592" y="0"/>
                      <a:pt x="557" y="13"/>
                      <a:pt x="526" y="44"/>
                    </a:cubicBezTo>
                    <a:cubicBezTo>
                      <a:pt x="365" y="206"/>
                      <a:pt x="203" y="361"/>
                      <a:pt x="81" y="556"/>
                    </a:cubicBezTo>
                    <a:cubicBezTo>
                      <a:pt x="1" y="693"/>
                      <a:pt x="128" y="841"/>
                      <a:pt x="260" y="841"/>
                    </a:cubicBezTo>
                    <a:cubicBezTo>
                      <a:pt x="304" y="841"/>
                      <a:pt x="348" y="824"/>
                      <a:pt x="385" y="786"/>
                    </a:cubicBezTo>
                    <a:cubicBezTo>
                      <a:pt x="540" y="617"/>
                      <a:pt x="648" y="421"/>
                      <a:pt x="762" y="226"/>
                    </a:cubicBezTo>
                    <a:cubicBezTo>
                      <a:pt x="823" y="115"/>
                      <a:pt x="729" y="0"/>
                      <a:pt x="62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4" name="Google Shape;1754;p33"/>
            <p:cNvGrpSpPr/>
            <p:nvPr/>
          </p:nvGrpSpPr>
          <p:grpSpPr>
            <a:xfrm>
              <a:off x="6092743" y="4598729"/>
              <a:ext cx="194333" cy="110385"/>
              <a:chOff x="3169393" y="4715929"/>
              <a:chExt cx="194333" cy="110385"/>
            </a:xfrm>
          </p:grpSpPr>
          <p:sp>
            <p:nvSpPr>
              <p:cNvPr id="1755" name="Google Shape;1755;p33"/>
              <p:cNvSpPr/>
              <p:nvPr/>
            </p:nvSpPr>
            <p:spPr>
              <a:xfrm>
                <a:off x="3169393" y="4742048"/>
                <a:ext cx="70632" cy="84266"/>
              </a:xfrm>
              <a:custGeom>
                <a:avLst/>
                <a:gdLst/>
                <a:ahLst/>
                <a:cxnLst/>
                <a:rect l="l" t="t" r="r" b="b"/>
                <a:pathLst>
                  <a:path w="1110" h="1155" extrusionOk="0">
                    <a:moveTo>
                      <a:pt x="293" y="0"/>
                    </a:moveTo>
                    <a:cubicBezTo>
                      <a:pt x="141" y="0"/>
                      <a:pt x="0" y="213"/>
                      <a:pt x="134" y="367"/>
                    </a:cubicBezTo>
                    <a:lnTo>
                      <a:pt x="484" y="792"/>
                    </a:lnTo>
                    <a:cubicBezTo>
                      <a:pt x="592" y="920"/>
                      <a:pt x="693" y="1102"/>
                      <a:pt x="869" y="1149"/>
                    </a:cubicBezTo>
                    <a:cubicBezTo>
                      <a:pt x="882" y="1153"/>
                      <a:pt x="896" y="1155"/>
                      <a:pt x="910" y="1155"/>
                    </a:cubicBezTo>
                    <a:cubicBezTo>
                      <a:pt x="1004" y="1155"/>
                      <a:pt x="1110" y="1080"/>
                      <a:pt x="1098" y="974"/>
                    </a:cubicBezTo>
                    <a:cubicBezTo>
                      <a:pt x="1084" y="779"/>
                      <a:pt x="923" y="650"/>
                      <a:pt x="808" y="509"/>
                    </a:cubicBezTo>
                    <a:cubicBezTo>
                      <a:pt x="680" y="367"/>
                      <a:pt x="558" y="219"/>
                      <a:pt x="430" y="71"/>
                    </a:cubicBezTo>
                    <a:cubicBezTo>
                      <a:pt x="389" y="21"/>
                      <a:pt x="340" y="0"/>
                      <a:pt x="29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3260260" y="4715929"/>
                <a:ext cx="30480" cy="92291"/>
              </a:xfrm>
              <a:custGeom>
                <a:avLst/>
                <a:gdLst/>
                <a:ahLst/>
                <a:cxnLst/>
                <a:rect l="l" t="t" r="r" b="b"/>
                <a:pathLst>
                  <a:path w="479" h="1265" extrusionOk="0">
                    <a:moveTo>
                      <a:pt x="239" y="0"/>
                    </a:moveTo>
                    <a:cubicBezTo>
                      <a:pt x="138" y="0"/>
                      <a:pt x="37" y="64"/>
                      <a:pt x="34" y="193"/>
                    </a:cubicBezTo>
                    <a:cubicBezTo>
                      <a:pt x="34" y="395"/>
                      <a:pt x="34" y="597"/>
                      <a:pt x="34" y="799"/>
                    </a:cubicBezTo>
                    <a:cubicBezTo>
                      <a:pt x="27" y="975"/>
                      <a:pt x="0" y="1137"/>
                      <a:pt x="162" y="1244"/>
                    </a:cubicBezTo>
                    <a:cubicBezTo>
                      <a:pt x="182" y="1258"/>
                      <a:pt x="209" y="1265"/>
                      <a:pt x="237" y="1265"/>
                    </a:cubicBezTo>
                    <a:cubicBezTo>
                      <a:pt x="265" y="1265"/>
                      <a:pt x="294" y="1258"/>
                      <a:pt x="317" y="1244"/>
                    </a:cubicBezTo>
                    <a:cubicBezTo>
                      <a:pt x="479" y="1137"/>
                      <a:pt x="445" y="975"/>
                      <a:pt x="445" y="799"/>
                    </a:cubicBezTo>
                    <a:cubicBezTo>
                      <a:pt x="445" y="597"/>
                      <a:pt x="439" y="395"/>
                      <a:pt x="439" y="193"/>
                    </a:cubicBezTo>
                    <a:cubicBezTo>
                      <a:pt x="439" y="64"/>
                      <a:pt x="339" y="0"/>
                      <a:pt x="23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3"/>
              <p:cNvSpPr/>
              <p:nvPr/>
            </p:nvSpPr>
            <p:spPr>
              <a:xfrm>
                <a:off x="3304039" y="4748103"/>
                <a:ext cx="59687" cy="74781"/>
              </a:xfrm>
              <a:custGeom>
                <a:avLst/>
                <a:gdLst/>
                <a:ahLst/>
                <a:cxnLst/>
                <a:rect l="l" t="t" r="r" b="b"/>
                <a:pathLst>
                  <a:path w="938" h="1025" extrusionOk="0">
                    <a:moveTo>
                      <a:pt x="711" y="1"/>
                    </a:moveTo>
                    <a:cubicBezTo>
                      <a:pt x="655" y="1"/>
                      <a:pt x="599" y="23"/>
                      <a:pt x="553" y="62"/>
                    </a:cubicBezTo>
                    <a:cubicBezTo>
                      <a:pt x="337" y="230"/>
                      <a:pt x="121" y="466"/>
                      <a:pt x="34" y="729"/>
                    </a:cubicBezTo>
                    <a:cubicBezTo>
                      <a:pt x="0" y="837"/>
                      <a:pt x="67" y="965"/>
                      <a:pt x="169" y="1006"/>
                    </a:cubicBezTo>
                    <a:cubicBezTo>
                      <a:pt x="199" y="1018"/>
                      <a:pt x="230" y="1024"/>
                      <a:pt x="259" y="1024"/>
                    </a:cubicBezTo>
                    <a:cubicBezTo>
                      <a:pt x="338" y="1024"/>
                      <a:pt x="409" y="980"/>
                      <a:pt x="459" y="911"/>
                    </a:cubicBezTo>
                    <a:cubicBezTo>
                      <a:pt x="526" y="817"/>
                      <a:pt x="573" y="709"/>
                      <a:pt x="641" y="615"/>
                    </a:cubicBezTo>
                    <a:cubicBezTo>
                      <a:pt x="701" y="520"/>
                      <a:pt x="775" y="439"/>
                      <a:pt x="856" y="365"/>
                    </a:cubicBezTo>
                    <a:cubicBezTo>
                      <a:pt x="937" y="284"/>
                      <a:pt x="937" y="143"/>
                      <a:pt x="856" y="62"/>
                    </a:cubicBezTo>
                    <a:cubicBezTo>
                      <a:pt x="814" y="20"/>
                      <a:pt x="763" y="1"/>
                      <a:pt x="71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8" name="Google Shape;1758;p33"/>
            <p:cNvGrpSpPr/>
            <p:nvPr/>
          </p:nvGrpSpPr>
          <p:grpSpPr>
            <a:xfrm>
              <a:off x="4588907" y="4921417"/>
              <a:ext cx="166017" cy="106445"/>
              <a:chOff x="8105507" y="3916667"/>
              <a:chExt cx="166017" cy="106445"/>
            </a:xfrm>
          </p:grpSpPr>
          <p:sp>
            <p:nvSpPr>
              <p:cNvPr id="1759" name="Google Shape;1759;p33"/>
              <p:cNvSpPr/>
              <p:nvPr/>
            </p:nvSpPr>
            <p:spPr>
              <a:xfrm>
                <a:off x="8105507" y="3916667"/>
                <a:ext cx="65032" cy="96158"/>
              </a:xfrm>
              <a:custGeom>
                <a:avLst/>
                <a:gdLst/>
                <a:ahLst/>
                <a:cxnLst/>
                <a:rect l="l" t="t" r="r" b="b"/>
                <a:pathLst>
                  <a:path w="1022" h="1318" extrusionOk="0">
                    <a:moveTo>
                      <a:pt x="247" y="0"/>
                    </a:moveTo>
                    <a:cubicBezTo>
                      <a:pt x="94" y="0"/>
                      <a:pt x="1" y="232"/>
                      <a:pt x="159" y="345"/>
                    </a:cubicBezTo>
                    <a:cubicBezTo>
                      <a:pt x="301" y="446"/>
                      <a:pt x="408" y="595"/>
                      <a:pt x="469" y="756"/>
                    </a:cubicBezTo>
                    <a:cubicBezTo>
                      <a:pt x="523" y="912"/>
                      <a:pt x="489" y="1100"/>
                      <a:pt x="584" y="1228"/>
                    </a:cubicBezTo>
                    <a:cubicBezTo>
                      <a:pt x="621" y="1282"/>
                      <a:pt x="685" y="1318"/>
                      <a:pt x="747" y="1318"/>
                    </a:cubicBezTo>
                    <a:cubicBezTo>
                      <a:pt x="786" y="1318"/>
                      <a:pt x="825" y="1303"/>
                      <a:pt x="853" y="1269"/>
                    </a:cubicBezTo>
                    <a:cubicBezTo>
                      <a:pt x="1022" y="1073"/>
                      <a:pt x="928" y="783"/>
                      <a:pt x="833" y="574"/>
                    </a:cubicBezTo>
                    <a:cubicBezTo>
                      <a:pt x="725" y="345"/>
                      <a:pt x="550" y="163"/>
                      <a:pt x="341" y="28"/>
                    </a:cubicBezTo>
                    <a:cubicBezTo>
                      <a:pt x="308" y="9"/>
                      <a:pt x="277" y="0"/>
                      <a:pt x="24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8182502" y="3917834"/>
                <a:ext cx="30989" cy="89081"/>
              </a:xfrm>
              <a:custGeom>
                <a:avLst/>
                <a:gdLst/>
                <a:ahLst/>
                <a:cxnLst/>
                <a:rect l="l" t="t" r="r" b="b"/>
                <a:pathLst>
                  <a:path w="487" h="1221" extrusionOk="0">
                    <a:moveTo>
                      <a:pt x="244" y="0"/>
                    </a:moveTo>
                    <a:cubicBezTo>
                      <a:pt x="161" y="0"/>
                      <a:pt x="78" y="56"/>
                      <a:pt x="68" y="167"/>
                    </a:cubicBezTo>
                    <a:cubicBezTo>
                      <a:pt x="48" y="437"/>
                      <a:pt x="28" y="713"/>
                      <a:pt x="1" y="983"/>
                    </a:cubicBezTo>
                    <a:cubicBezTo>
                      <a:pt x="1" y="1057"/>
                      <a:pt x="55" y="1152"/>
                      <a:pt x="122" y="1185"/>
                    </a:cubicBezTo>
                    <a:cubicBezTo>
                      <a:pt x="169" y="1209"/>
                      <a:pt x="206" y="1221"/>
                      <a:pt x="244" y="1221"/>
                    </a:cubicBezTo>
                    <a:cubicBezTo>
                      <a:pt x="281" y="1221"/>
                      <a:pt x="318" y="1209"/>
                      <a:pt x="365" y="1185"/>
                    </a:cubicBezTo>
                    <a:cubicBezTo>
                      <a:pt x="432" y="1152"/>
                      <a:pt x="486" y="1057"/>
                      <a:pt x="486" y="983"/>
                    </a:cubicBezTo>
                    <a:lnTo>
                      <a:pt x="419" y="167"/>
                    </a:lnTo>
                    <a:cubicBezTo>
                      <a:pt x="409" y="56"/>
                      <a:pt x="326" y="0"/>
                      <a:pt x="24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8210182" y="3948404"/>
                <a:ext cx="61342" cy="74708"/>
              </a:xfrm>
              <a:custGeom>
                <a:avLst/>
                <a:gdLst/>
                <a:ahLst/>
                <a:cxnLst/>
                <a:rect l="l" t="t" r="r" b="b"/>
                <a:pathLst>
                  <a:path w="964" h="1024" extrusionOk="0">
                    <a:moveTo>
                      <a:pt x="681" y="0"/>
                    </a:moveTo>
                    <a:cubicBezTo>
                      <a:pt x="612" y="0"/>
                      <a:pt x="540" y="32"/>
                      <a:pt x="483" y="106"/>
                    </a:cubicBezTo>
                    <a:cubicBezTo>
                      <a:pt x="361" y="267"/>
                      <a:pt x="240" y="429"/>
                      <a:pt x="132" y="605"/>
                    </a:cubicBezTo>
                    <a:cubicBezTo>
                      <a:pt x="1" y="816"/>
                      <a:pt x="203" y="1024"/>
                      <a:pt x="397" y="1024"/>
                    </a:cubicBezTo>
                    <a:cubicBezTo>
                      <a:pt x="481" y="1024"/>
                      <a:pt x="564" y="984"/>
                      <a:pt x="618" y="888"/>
                    </a:cubicBezTo>
                    <a:cubicBezTo>
                      <a:pt x="719" y="713"/>
                      <a:pt x="800" y="530"/>
                      <a:pt x="881" y="342"/>
                    </a:cubicBezTo>
                    <a:cubicBezTo>
                      <a:pt x="964" y="152"/>
                      <a:pt x="831" y="0"/>
                      <a:pt x="681"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33"/>
            <p:cNvGrpSpPr/>
            <p:nvPr/>
          </p:nvGrpSpPr>
          <p:grpSpPr>
            <a:xfrm>
              <a:off x="8092447" y="4686452"/>
              <a:ext cx="188606" cy="117097"/>
              <a:chOff x="6912722" y="4491852"/>
              <a:chExt cx="188606" cy="117097"/>
            </a:xfrm>
          </p:grpSpPr>
          <p:sp>
            <p:nvSpPr>
              <p:cNvPr id="1763" name="Google Shape;1763;p33"/>
              <p:cNvSpPr/>
              <p:nvPr/>
            </p:nvSpPr>
            <p:spPr>
              <a:xfrm>
                <a:off x="6912722" y="4491852"/>
                <a:ext cx="60387" cy="88060"/>
              </a:xfrm>
              <a:custGeom>
                <a:avLst/>
                <a:gdLst/>
                <a:ahLst/>
                <a:cxnLst/>
                <a:rect l="l" t="t" r="r" b="b"/>
                <a:pathLst>
                  <a:path w="949" h="1207" extrusionOk="0">
                    <a:moveTo>
                      <a:pt x="319" y="1"/>
                    </a:moveTo>
                    <a:cubicBezTo>
                      <a:pt x="150" y="1"/>
                      <a:pt x="1" y="234"/>
                      <a:pt x="144" y="409"/>
                    </a:cubicBezTo>
                    <a:cubicBezTo>
                      <a:pt x="299" y="598"/>
                      <a:pt x="374" y="807"/>
                      <a:pt x="455" y="1036"/>
                    </a:cubicBezTo>
                    <a:cubicBezTo>
                      <a:pt x="495" y="1154"/>
                      <a:pt x="585" y="1206"/>
                      <a:pt x="676" y="1206"/>
                    </a:cubicBezTo>
                    <a:cubicBezTo>
                      <a:pt x="811" y="1206"/>
                      <a:pt x="948" y="1090"/>
                      <a:pt x="920" y="908"/>
                    </a:cubicBezTo>
                    <a:cubicBezTo>
                      <a:pt x="866" y="604"/>
                      <a:pt x="677" y="308"/>
                      <a:pt x="475" y="78"/>
                    </a:cubicBezTo>
                    <a:cubicBezTo>
                      <a:pt x="427" y="24"/>
                      <a:pt x="372" y="1"/>
                      <a:pt x="31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6980872" y="4500461"/>
                <a:ext cx="58224" cy="82734"/>
              </a:xfrm>
              <a:custGeom>
                <a:avLst/>
                <a:gdLst/>
                <a:ahLst/>
                <a:cxnLst/>
                <a:rect l="l" t="t" r="r" b="b"/>
                <a:pathLst>
                  <a:path w="915" h="1134" extrusionOk="0">
                    <a:moveTo>
                      <a:pt x="622" y="1"/>
                    </a:moveTo>
                    <a:cubicBezTo>
                      <a:pt x="563" y="1"/>
                      <a:pt x="504" y="28"/>
                      <a:pt x="469" y="88"/>
                    </a:cubicBezTo>
                    <a:cubicBezTo>
                      <a:pt x="408" y="196"/>
                      <a:pt x="388" y="318"/>
                      <a:pt x="328" y="419"/>
                    </a:cubicBezTo>
                    <a:cubicBezTo>
                      <a:pt x="267" y="527"/>
                      <a:pt x="206" y="641"/>
                      <a:pt x="132" y="736"/>
                    </a:cubicBezTo>
                    <a:cubicBezTo>
                      <a:pt x="0" y="913"/>
                      <a:pt x="193" y="1133"/>
                      <a:pt x="377" y="1133"/>
                    </a:cubicBezTo>
                    <a:cubicBezTo>
                      <a:pt x="437" y="1133"/>
                      <a:pt x="497" y="1109"/>
                      <a:pt x="543" y="1053"/>
                    </a:cubicBezTo>
                    <a:cubicBezTo>
                      <a:pt x="732" y="817"/>
                      <a:pt x="914" y="453"/>
                      <a:pt x="813" y="136"/>
                    </a:cubicBezTo>
                    <a:cubicBezTo>
                      <a:pt x="786" y="50"/>
                      <a:pt x="703" y="1"/>
                      <a:pt x="622"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7032351" y="4533876"/>
                <a:ext cx="68978" cy="75073"/>
              </a:xfrm>
              <a:custGeom>
                <a:avLst/>
                <a:gdLst/>
                <a:ahLst/>
                <a:cxnLst/>
                <a:rect l="l" t="t" r="r" b="b"/>
                <a:pathLst>
                  <a:path w="1084" h="1029" extrusionOk="0">
                    <a:moveTo>
                      <a:pt x="743" y="0"/>
                    </a:moveTo>
                    <a:cubicBezTo>
                      <a:pt x="687" y="0"/>
                      <a:pt x="630" y="21"/>
                      <a:pt x="584" y="69"/>
                    </a:cubicBezTo>
                    <a:cubicBezTo>
                      <a:pt x="395" y="271"/>
                      <a:pt x="173" y="467"/>
                      <a:pt x="65" y="730"/>
                    </a:cubicBezTo>
                    <a:cubicBezTo>
                      <a:pt x="0" y="886"/>
                      <a:pt x="155" y="1029"/>
                      <a:pt x="305" y="1029"/>
                    </a:cubicBezTo>
                    <a:cubicBezTo>
                      <a:pt x="343" y="1029"/>
                      <a:pt x="381" y="1020"/>
                      <a:pt x="415" y="999"/>
                    </a:cubicBezTo>
                    <a:cubicBezTo>
                      <a:pt x="651" y="851"/>
                      <a:pt x="800" y="581"/>
                      <a:pt x="962" y="359"/>
                    </a:cubicBezTo>
                    <a:cubicBezTo>
                      <a:pt x="1084" y="191"/>
                      <a:pt x="914" y="0"/>
                      <a:pt x="74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66"/>
        <p:cNvGrpSpPr/>
        <p:nvPr/>
      </p:nvGrpSpPr>
      <p:grpSpPr>
        <a:xfrm>
          <a:off x="0" y="0"/>
          <a:ext cx="0" cy="0"/>
          <a:chOff x="0" y="0"/>
          <a:chExt cx="0" cy="0"/>
        </a:xfrm>
      </p:grpSpPr>
      <p:sp>
        <p:nvSpPr>
          <p:cNvPr id="1767" name="Google Shape;1767;p34"/>
          <p:cNvSpPr/>
          <p:nvPr/>
        </p:nvSpPr>
        <p:spPr>
          <a:xfrm>
            <a:off x="-3275" y="2332903"/>
            <a:ext cx="9150778" cy="2011527"/>
          </a:xfrm>
          <a:custGeom>
            <a:avLst/>
            <a:gdLst/>
            <a:ahLst/>
            <a:cxnLst/>
            <a:rect l="l" t="t" r="r" b="b"/>
            <a:pathLst>
              <a:path w="284960" h="62640" extrusionOk="0">
                <a:moveTo>
                  <a:pt x="28810" y="1"/>
                </a:moveTo>
                <a:cubicBezTo>
                  <a:pt x="27913" y="1"/>
                  <a:pt x="27012" y="28"/>
                  <a:pt x="26110" y="85"/>
                </a:cubicBezTo>
                <a:cubicBezTo>
                  <a:pt x="15502" y="754"/>
                  <a:pt x="4681" y="6985"/>
                  <a:pt x="0" y="16043"/>
                </a:cubicBezTo>
                <a:lnTo>
                  <a:pt x="0" y="62639"/>
                </a:lnTo>
                <a:cubicBezTo>
                  <a:pt x="39125" y="55163"/>
                  <a:pt x="87712" y="49080"/>
                  <a:pt x="143535" y="49080"/>
                </a:cubicBezTo>
                <a:cubicBezTo>
                  <a:pt x="144221" y="49080"/>
                  <a:pt x="144908" y="49081"/>
                  <a:pt x="145595" y="49083"/>
                </a:cubicBezTo>
                <a:cubicBezTo>
                  <a:pt x="199517" y="49235"/>
                  <a:pt x="246631" y="55101"/>
                  <a:pt x="284960" y="62305"/>
                </a:cubicBezTo>
                <a:lnTo>
                  <a:pt x="284960" y="19113"/>
                </a:lnTo>
                <a:cubicBezTo>
                  <a:pt x="278715" y="20017"/>
                  <a:pt x="272444" y="20512"/>
                  <a:pt x="266170" y="20512"/>
                </a:cubicBezTo>
                <a:cubicBezTo>
                  <a:pt x="260839" y="20512"/>
                  <a:pt x="255507" y="20154"/>
                  <a:pt x="250187" y="19386"/>
                </a:cubicBezTo>
                <a:cubicBezTo>
                  <a:pt x="226936" y="15985"/>
                  <a:pt x="204335" y="4871"/>
                  <a:pt x="181288" y="4871"/>
                </a:cubicBezTo>
                <a:cubicBezTo>
                  <a:pt x="177972" y="4871"/>
                  <a:pt x="174647" y="5101"/>
                  <a:pt x="171310" y="5617"/>
                </a:cubicBezTo>
                <a:cubicBezTo>
                  <a:pt x="148984" y="9080"/>
                  <a:pt x="129266" y="25087"/>
                  <a:pt x="106775" y="25087"/>
                </a:cubicBezTo>
                <a:cubicBezTo>
                  <a:pt x="106362" y="25087"/>
                  <a:pt x="105948" y="25081"/>
                  <a:pt x="105534" y="25070"/>
                </a:cubicBezTo>
                <a:cubicBezTo>
                  <a:pt x="91521" y="24736"/>
                  <a:pt x="78573" y="17988"/>
                  <a:pt x="66019" y="11666"/>
                </a:cubicBezTo>
                <a:cubicBezTo>
                  <a:pt x="54305" y="5780"/>
                  <a:pt x="41819" y="1"/>
                  <a:pt x="28810" y="1"/>
                </a:cubicBezTo>
                <a:close/>
              </a:path>
            </a:pathLst>
          </a:cu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8" name="Google Shape;1768;p34"/>
          <p:cNvGrpSpPr/>
          <p:nvPr/>
        </p:nvGrpSpPr>
        <p:grpSpPr>
          <a:xfrm>
            <a:off x="-74761" y="2546803"/>
            <a:ext cx="2982653" cy="1583709"/>
            <a:chOff x="2051275" y="3803825"/>
            <a:chExt cx="548050" cy="291000"/>
          </a:xfrm>
        </p:grpSpPr>
        <p:sp>
          <p:nvSpPr>
            <p:cNvPr id="1769" name="Google Shape;1769;p34"/>
            <p:cNvSpPr/>
            <p:nvPr/>
          </p:nvSpPr>
          <p:spPr>
            <a:xfrm>
              <a:off x="2051275" y="3803825"/>
              <a:ext cx="548050" cy="291000"/>
            </a:xfrm>
            <a:custGeom>
              <a:avLst/>
              <a:gdLst/>
              <a:ahLst/>
              <a:cxnLst/>
              <a:rect l="l" t="t" r="r" b="b"/>
              <a:pathLst>
                <a:path w="21922" h="11640" extrusionOk="0">
                  <a:moveTo>
                    <a:pt x="8946" y="1"/>
                  </a:moveTo>
                  <a:cubicBezTo>
                    <a:pt x="8236" y="1"/>
                    <a:pt x="7532" y="269"/>
                    <a:pt x="7087" y="824"/>
                  </a:cubicBezTo>
                  <a:cubicBezTo>
                    <a:pt x="6393" y="1687"/>
                    <a:pt x="6487" y="2934"/>
                    <a:pt x="6615" y="4040"/>
                  </a:cubicBezTo>
                  <a:cubicBezTo>
                    <a:pt x="6358" y="3842"/>
                    <a:pt x="6038" y="3744"/>
                    <a:pt x="5716" y="3744"/>
                  </a:cubicBezTo>
                  <a:cubicBezTo>
                    <a:pt x="5371" y="3744"/>
                    <a:pt x="5026" y="3857"/>
                    <a:pt x="4761" y="4080"/>
                  </a:cubicBezTo>
                  <a:cubicBezTo>
                    <a:pt x="4242" y="4519"/>
                    <a:pt x="4080" y="5328"/>
                    <a:pt x="4377" y="5935"/>
                  </a:cubicBezTo>
                  <a:cubicBezTo>
                    <a:pt x="3811" y="5669"/>
                    <a:pt x="3187" y="5535"/>
                    <a:pt x="2563" y="5535"/>
                  </a:cubicBezTo>
                  <a:cubicBezTo>
                    <a:pt x="2362" y="5535"/>
                    <a:pt x="2161" y="5549"/>
                    <a:pt x="1963" y="5577"/>
                  </a:cubicBezTo>
                  <a:cubicBezTo>
                    <a:pt x="1632" y="5624"/>
                    <a:pt x="1288" y="5719"/>
                    <a:pt x="1032" y="5941"/>
                  </a:cubicBezTo>
                  <a:cubicBezTo>
                    <a:pt x="762" y="6177"/>
                    <a:pt x="621" y="6541"/>
                    <a:pt x="513" y="6892"/>
                  </a:cubicBezTo>
                  <a:cubicBezTo>
                    <a:pt x="48" y="8423"/>
                    <a:pt x="0" y="10081"/>
                    <a:pt x="378" y="11639"/>
                  </a:cubicBezTo>
                  <a:lnTo>
                    <a:pt x="21922" y="8834"/>
                  </a:lnTo>
                  <a:cubicBezTo>
                    <a:pt x="21827" y="7276"/>
                    <a:pt x="21173" y="3231"/>
                    <a:pt x="20357" y="1916"/>
                  </a:cubicBezTo>
                  <a:cubicBezTo>
                    <a:pt x="19932" y="1228"/>
                    <a:pt x="19386" y="574"/>
                    <a:pt x="18645" y="277"/>
                  </a:cubicBezTo>
                  <a:cubicBezTo>
                    <a:pt x="18417" y="188"/>
                    <a:pt x="18168" y="143"/>
                    <a:pt x="17920" y="143"/>
                  </a:cubicBezTo>
                  <a:cubicBezTo>
                    <a:pt x="17359" y="143"/>
                    <a:pt x="16804" y="374"/>
                    <a:pt x="16514" y="850"/>
                  </a:cubicBezTo>
                  <a:cubicBezTo>
                    <a:pt x="16163" y="1417"/>
                    <a:pt x="16264" y="2145"/>
                    <a:pt x="16379" y="2799"/>
                  </a:cubicBezTo>
                  <a:cubicBezTo>
                    <a:pt x="16069" y="2199"/>
                    <a:pt x="15691" y="1619"/>
                    <a:pt x="15158" y="1208"/>
                  </a:cubicBezTo>
                  <a:cubicBezTo>
                    <a:pt x="14761" y="897"/>
                    <a:pt x="14259" y="698"/>
                    <a:pt x="13761" y="698"/>
                  </a:cubicBezTo>
                  <a:cubicBezTo>
                    <a:pt x="13601" y="698"/>
                    <a:pt x="13440" y="718"/>
                    <a:pt x="13284" y="763"/>
                  </a:cubicBezTo>
                  <a:cubicBezTo>
                    <a:pt x="12637" y="945"/>
                    <a:pt x="12111" y="1585"/>
                    <a:pt x="12171" y="2260"/>
                  </a:cubicBezTo>
                  <a:cubicBezTo>
                    <a:pt x="11645" y="1356"/>
                    <a:pt x="10897" y="534"/>
                    <a:pt x="9926" y="176"/>
                  </a:cubicBezTo>
                  <a:cubicBezTo>
                    <a:pt x="9616" y="60"/>
                    <a:pt x="9280" y="1"/>
                    <a:pt x="8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4"/>
            <p:cNvSpPr/>
            <p:nvPr/>
          </p:nvSpPr>
          <p:spPr>
            <a:xfrm>
              <a:off x="2498075" y="3839450"/>
              <a:ext cx="15950" cy="36075"/>
            </a:xfrm>
            <a:custGeom>
              <a:avLst/>
              <a:gdLst/>
              <a:ahLst/>
              <a:cxnLst/>
              <a:rect l="l" t="t" r="r" b="b"/>
              <a:pathLst>
                <a:path w="638" h="1443" extrusionOk="0">
                  <a:moveTo>
                    <a:pt x="123" y="1"/>
                  </a:moveTo>
                  <a:cubicBezTo>
                    <a:pt x="62" y="1"/>
                    <a:pt x="0" y="42"/>
                    <a:pt x="4" y="120"/>
                  </a:cubicBezTo>
                  <a:cubicBezTo>
                    <a:pt x="17" y="376"/>
                    <a:pt x="71" y="626"/>
                    <a:pt x="152" y="868"/>
                  </a:cubicBezTo>
                  <a:cubicBezTo>
                    <a:pt x="220" y="1077"/>
                    <a:pt x="287" y="1307"/>
                    <a:pt x="476" y="1428"/>
                  </a:cubicBezTo>
                  <a:cubicBezTo>
                    <a:pt x="492" y="1438"/>
                    <a:pt x="508" y="1442"/>
                    <a:pt x="524" y="1442"/>
                  </a:cubicBezTo>
                  <a:cubicBezTo>
                    <a:pt x="575" y="1442"/>
                    <a:pt x="619" y="1399"/>
                    <a:pt x="624" y="1347"/>
                  </a:cubicBezTo>
                  <a:cubicBezTo>
                    <a:pt x="638" y="1131"/>
                    <a:pt x="503" y="943"/>
                    <a:pt x="429" y="747"/>
                  </a:cubicBezTo>
                  <a:cubicBezTo>
                    <a:pt x="348" y="531"/>
                    <a:pt x="301" y="309"/>
                    <a:pt x="240" y="86"/>
                  </a:cubicBezTo>
                  <a:cubicBezTo>
                    <a:pt x="225" y="29"/>
                    <a:pt x="174" y="1"/>
                    <a:pt x="12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4"/>
            <p:cNvSpPr/>
            <p:nvPr/>
          </p:nvSpPr>
          <p:spPr>
            <a:xfrm>
              <a:off x="2481600" y="3922000"/>
              <a:ext cx="13550" cy="27400"/>
            </a:xfrm>
            <a:custGeom>
              <a:avLst/>
              <a:gdLst/>
              <a:ahLst/>
              <a:cxnLst/>
              <a:rect l="l" t="t" r="r" b="b"/>
              <a:pathLst>
                <a:path w="542" h="1096" extrusionOk="0">
                  <a:moveTo>
                    <a:pt x="140" y="1"/>
                  </a:moveTo>
                  <a:cubicBezTo>
                    <a:pt x="70" y="1"/>
                    <a:pt x="1" y="57"/>
                    <a:pt x="29" y="142"/>
                  </a:cubicBezTo>
                  <a:cubicBezTo>
                    <a:pt x="76" y="311"/>
                    <a:pt x="130" y="486"/>
                    <a:pt x="184" y="655"/>
                  </a:cubicBezTo>
                  <a:cubicBezTo>
                    <a:pt x="225" y="796"/>
                    <a:pt x="245" y="972"/>
                    <a:pt x="359" y="1073"/>
                  </a:cubicBezTo>
                  <a:cubicBezTo>
                    <a:pt x="377" y="1088"/>
                    <a:pt x="400" y="1095"/>
                    <a:pt x="422" y="1095"/>
                  </a:cubicBezTo>
                  <a:cubicBezTo>
                    <a:pt x="459" y="1095"/>
                    <a:pt x="495" y="1074"/>
                    <a:pt x="508" y="1032"/>
                  </a:cubicBezTo>
                  <a:cubicBezTo>
                    <a:pt x="541" y="884"/>
                    <a:pt x="461" y="736"/>
                    <a:pt x="413" y="587"/>
                  </a:cubicBezTo>
                  <a:lnTo>
                    <a:pt x="420" y="587"/>
                  </a:lnTo>
                  <a:cubicBezTo>
                    <a:pt x="359" y="419"/>
                    <a:pt x="305" y="250"/>
                    <a:pt x="252" y="82"/>
                  </a:cubicBezTo>
                  <a:cubicBezTo>
                    <a:pt x="233" y="25"/>
                    <a:pt x="186" y="1"/>
                    <a:pt x="14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4"/>
            <p:cNvSpPr/>
            <p:nvPr/>
          </p:nvSpPr>
          <p:spPr>
            <a:xfrm>
              <a:off x="2534675" y="3941450"/>
              <a:ext cx="15775" cy="26550"/>
            </a:xfrm>
            <a:custGeom>
              <a:avLst/>
              <a:gdLst/>
              <a:ahLst/>
              <a:cxnLst/>
              <a:rect l="l" t="t" r="r" b="b"/>
              <a:pathLst>
                <a:path w="631" h="1062" extrusionOk="0">
                  <a:moveTo>
                    <a:pt x="176" y="1"/>
                  </a:moveTo>
                  <a:cubicBezTo>
                    <a:pt x="87" y="1"/>
                    <a:pt x="1" y="71"/>
                    <a:pt x="37" y="180"/>
                  </a:cubicBezTo>
                  <a:cubicBezTo>
                    <a:pt x="97" y="376"/>
                    <a:pt x="165" y="571"/>
                    <a:pt x="226" y="767"/>
                  </a:cubicBezTo>
                  <a:cubicBezTo>
                    <a:pt x="257" y="866"/>
                    <a:pt x="305" y="1062"/>
                    <a:pt x="443" y="1062"/>
                  </a:cubicBezTo>
                  <a:cubicBezTo>
                    <a:pt x="455" y="1062"/>
                    <a:pt x="468" y="1060"/>
                    <a:pt x="482" y="1057"/>
                  </a:cubicBezTo>
                  <a:cubicBezTo>
                    <a:pt x="630" y="1009"/>
                    <a:pt x="576" y="814"/>
                    <a:pt x="536" y="713"/>
                  </a:cubicBezTo>
                  <a:lnTo>
                    <a:pt x="320" y="106"/>
                  </a:lnTo>
                  <a:cubicBezTo>
                    <a:pt x="296" y="33"/>
                    <a:pt x="235" y="1"/>
                    <a:pt x="17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4"/>
            <p:cNvSpPr/>
            <p:nvPr/>
          </p:nvSpPr>
          <p:spPr>
            <a:xfrm>
              <a:off x="2432375" y="3945475"/>
              <a:ext cx="18050" cy="42700"/>
            </a:xfrm>
            <a:custGeom>
              <a:avLst/>
              <a:gdLst/>
              <a:ahLst/>
              <a:cxnLst/>
              <a:rect l="l" t="t" r="r" b="b"/>
              <a:pathLst>
                <a:path w="722" h="1708" extrusionOk="0">
                  <a:moveTo>
                    <a:pt x="128" y="1"/>
                  </a:moveTo>
                  <a:cubicBezTo>
                    <a:pt x="67" y="1"/>
                    <a:pt x="1" y="56"/>
                    <a:pt x="9" y="134"/>
                  </a:cubicBezTo>
                  <a:cubicBezTo>
                    <a:pt x="76" y="612"/>
                    <a:pt x="150" y="1246"/>
                    <a:pt x="447" y="1644"/>
                  </a:cubicBezTo>
                  <a:cubicBezTo>
                    <a:pt x="480" y="1688"/>
                    <a:pt x="523" y="1708"/>
                    <a:pt x="566" y="1708"/>
                  </a:cubicBezTo>
                  <a:cubicBezTo>
                    <a:pt x="646" y="1708"/>
                    <a:pt x="721" y="1638"/>
                    <a:pt x="703" y="1536"/>
                  </a:cubicBezTo>
                  <a:cubicBezTo>
                    <a:pt x="656" y="1287"/>
                    <a:pt x="528" y="1051"/>
                    <a:pt x="440" y="815"/>
                  </a:cubicBezTo>
                  <a:cubicBezTo>
                    <a:pt x="360" y="572"/>
                    <a:pt x="279" y="329"/>
                    <a:pt x="218" y="80"/>
                  </a:cubicBezTo>
                  <a:cubicBezTo>
                    <a:pt x="205" y="24"/>
                    <a:pt x="167" y="1"/>
                    <a:pt x="12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4"/>
            <p:cNvSpPr/>
            <p:nvPr/>
          </p:nvSpPr>
          <p:spPr>
            <a:xfrm>
              <a:off x="2261350" y="3853350"/>
              <a:ext cx="20050" cy="34650"/>
            </a:xfrm>
            <a:custGeom>
              <a:avLst/>
              <a:gdLst/>
              <a:ahLst/>
              <a:cxnLst/>
              <a:rect l="l" t="t" r="r" b="b"/>
              <a:pathLst>
                <a:path w="802" h="1386" extrusionOk="0">
                  <a:moveTo>
                    <a:pt x="173" y="1"/>
                  </a:moveTo>
                  <a:cubicBezTo>
                    <a:pt x="90" y="1"/>
                    <a:pt x="0" y="96"/>
                    <a:pt x="46" y="198"/>
                  </a:cubicBezTo>
                  <a:lnTo>
                    <a:pt x="343" y="872"/>
                  </a:lnTo>
                  <a:cubicBezTo>
                    <a:pt x="424" y="1054"/>
                    <a:pt x="478" y="1277"/>
                    <a:pt x="653" y="1378"/>
                  </a:cubicBezTo>
                  <a:cubicBezTo>
                    <a:pt x="664" y="1383"/>
                    <a:pt x="676" y="1386"/>
                    <a:pt x="688" y="1386"/>
                  </a:cubicBezTo>
                  <a:cubicBezTo>
                    <a:pt x="722" y="1386"/>
                    <a:pt x="758" y="1365"/>
                    <a:pt x="768" y="1331"/>
                  </a:cubicBezTo>
                  <a:cubicBezTo>
                    <a:pt x="802" y="1135"/>
                    <a:pt x="680" y="953"/>
                    <a:pt x="599" y="778"/>
                  </a:cubicBezTo>
                  <a:cubicBezTo>
                    <a:pt x="491" y="542"/>
                    <a:pt x="383" y="306"/>
                    <a:pt x="269" y="70"/>
                  </a:cubicBezTo>
                  <a:cubicBezTo>
                    <a:pt x="248" y="21"/>
                    <a:pt x="211" y="1"/>
                    <a:pt x="17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4"/>
            <p:cNvSpPr/>
            <p:nvPr/>
          </p:nvSpPr>
          <p:spPr>
            <a:xfrm>
              <a:off x="2249650" y="3942700"/>
              <a:ext cx="20450" cy="37375"/>
            </a:xfrm>
            <a:custGeom>
              <a:avLst/>
              <a:gdLst/>
              <a:ahLst/>
              <a:cxnLst/>
              <a:rect l="l" t="t" r="r" b="b"/>
              <a:pathLst>
                <a:path w="818" h="1495" extrusionOk="0">
                  <a:moveTo>
                    <a:pt x="170" y="1"/>
                  </a:moveTo>
                  <a:cubicBezTo>
                    <a:pt x="89" y="1"/>
                    <a:pt x="1" y="96"/>
                    <a:pt x="42" y="198"/>
                  </a:cubicBezTo>
                  <a:cubicBezTo>
                    <a:pt x="143" y="427"/>
                    <a:pt x="245" y="649"/>
                    <a:pt x="339" y="879"/>
                  </a:cubicBezTo>
                  <a:cubicBezTo>
                    <a:pt x="427" y="1074"/>
                    <a:pt x="487" y="1317"/>
                    <a:pt x="642" y="1465"/>
                  </a:cubicBezTo>
                  <a:cubicBezTo>
                    <a:pt x="665" y="1485"/>
                    <a:pt x="691" y="1494"/>
                    <a:pt x="717" y="1494"/>
                  </a:cubicBezTo>
                  <a:cubicBezTo>
                    <a:pt x="769" y="1494"/>
                    <a:pt x="818" y="1457"/>
                    <a:pt x="818" y="1398"/>
                  </a:cubicBezTo>
                  <a:cubicBezTo>
                    <a:pt x="811" y="1182"/>
                    <a:pt x="683" y="980"/>
                    <a:pt x="595" y="784"/>
                  </a:cubicBezTo>
                  <a:cubicBezTo>
                    <a:pt x="487" y="548"/>
                    <a:pt x="373" y="305"/>
                    <a:pt x="265" y="69"/>
                  </a:cubicBezTo>
                  <a:cubicBezTo>
                    <a:pt x="244" y="21"/>
                    <a:pt x="208" y="1"/>
                    <a:pt x="17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4"/>
            <p:cNvSpPr/>
            <p:nvPr/>
          </p:nvSpPr>
          <p:spPr>
            <a:xfrm>
              <a:off x="2188825" y="4005675"/>
              <a:ext cx="25000" cy="36825"/>
            </a:xfrm>
            <a:custGeom>
              <a:avLst/>
              <a:gdLst/>
              <a:ahLst/>
              <a:cxnLst/>
              <a:rect l="l" t="t" r="r" b="b"/>
              <a:pathLst>
                <a:path w="1000" h="1473" extrusionOk="0">
                  <a:moveTo>
                    <a:pt x="186" y="1"/>
                  </a:moveTo>
                  <a:cubicBezTo>
                    <a:pt x="97" y="1"/>
                    <a:pt x="1" y="75"/>
                    <a:pt x="41" y="173"/>
                  </a:cubicBezTo>
                  <a:cubicBezTo>
                    <a:pt x="129" y="396"/>
                    <a:pt x="223" y="618"/>
                    <a:pt x="331" y="827"/>
                  </a:cubicBezTo>
                  <a:cubicBezTo>
                    <a:pt x="439" y="1030"/>
                    <a:pt x="540" y="1272"/>
                    <a:pt x="709" y="1434"/>
                  </a:cubicBezTo>
                  <a:cubicBezTo>
                    <a:pt x="739" y="1460"/>
                    <a:pt x="775" y="1472"/>
                    <a:pt x="812" y="1472"/>
                  </a:cubicBezTo>
                  <a:cubicBezTo>
                    <a:pt x="906" y="1472"/>
                    <a:pt x="999" y="1393"/>
                    <a:pt x="965" y="1286"/>
                  </a:cubicBezTo>
                  <a:cubicBezTo>
                    <a:pt x="904" y="1077"/>
                    <a:pt x="749" y="888"/>
                    <a:pt x="641" y="693"/>
                  </a:cubicBezTo>
                  <a:cubicBezTo>
                    <a:pt x="527" y="484"/>
                    <a:pt x="405" y="281"/>
                    <a:pt x="297" y="66"/>
                  </a:cubicBezTo>
                  <a:cubicBezTo>
                    <a:pt x="275" y="20"/>
                    <a:pt x="231" y="1"/>
                    <a:pt x="18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4"/>
            <p:cNvSpPr/>
            <p:nvPr/>
          </p:nvSpPr>
          <p:spPr>
            <a:xfrm>
              <a:off x="2183075" y="3935075"/>
              <a:ext cx="19775" cy="35075"/>
            </a:xfrm>
            <a:custGeom>
              <a:avLst/>
              <a:gdLst/>
              <a:ahLst/>
              <a:cxnLst/>
              <a:rect l="l" t="t" r="r" b="b"/>
              <a:pathLst>
                <a:path w="791" h="1403" extrusionOk="0">
                  <a:moveTo>
                    <a:pt x="137" y="0"/>
                  </a:moveTo>
                  <a:cubicBezTo>
                    <a:pt x="66" y="0"/>
                    <a:pt x="0" y="53"/>
                    <a:pt x="28" y="138"/>
                  </a:cubicBezTo>
                  <a:cubicBezTo>
                    <a:pt x="109" y="368"/>
                    <a:pt x="197" y="597"/>
                    <a:pt x="298" y="819"/>
                  </a:cubicBezTo>
                  <a:cubicBezTo>
                    <a:pt x="386" y="1022"/>
                    <a:pt x="453" y="1251"/>
                    <a:pt x="635" y="1386"/>
                  </a:cubicBezTo>
                  <a:cubicBezTo>
                    <a:pt x="650" y="1397"/>
                    <a:pt x="667" y="1402"/>
                    <a:pt x="684" y="1402"/>
                  </a:cubicBezTo>
                  <a:cubicBezTo>
                    <a:pt x="737" y="1402"/>
                    <a:pt x="790" y="1354"/>
                    <a:pt x="790" y="1298"/>
                  </a:cubicBezTo>
                  <a:cubicBezTo>
                    <a:pt x="784" y="1103"/>
                    <a:pt x="662" y="934"/>
                    <a:pt x="568" y="759"/>
                  </a:cubicBezTo>
                  <a:lnTo>
                    <a:pt x="575" y="759"/>
                  </a:lnTo>
                  <a:cubicBezTo>
                    <a:pt x="460" y="536"/>
                    <a:pt x="352" y="307"/>
                    <a:pt x="258" y="78"/>
                  </a:cubicBezTo>
                  <a:cubicBezTo>
                    <a:pt x="233" y="24"/>
                    <a:pt x="184" y="0"/>
                    <a:pt x="13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4"/>
            <p:cNvSpPr/>
            <p:nvPr/>
          </p:nvSpPr>
          <p:spPr>
            <a:xfrm>
              <a:off x="2089725" y="4015575"/>
              <a:ext cx="19050" cy="30825"/>
            </a:xfrm>
            <a:custGeom>
              <a:avLst/>
              <a:gdLst/>
              <a:ahLst/>
              <a:cxnLst/>
              <a:rect l="l" t="t" r="r" b="b"/>
              <a:pathLst>
                <a:path w="762" h="1233" extrusionOk="0">
                  <a:moveTo>
                    <a:pt x="207" y="0"/>
                  </a:moveTo>
                  <a:cubicBezTo>
                    <a:pt x="107" y="0"/>
                    <a:pt x="0" y="108"/>
                    <a:pt x="61" y="229"/>
                  </a:cubicBezTo>
                  <a:cubicBezTo>
                    <a:pt x="148" y="398"/>
                    <a:pt x="229" y="573"/>
                    <a:pt x="310" y="742"/>
                  </a:cubicBezTo>
                  <a:cubicBezTo>
                    <a:pt x="377" y="897"/>
                    <a:pt x="425" y="1099"/>
                    <a:pt x="560" y="1207"/>
                  </a:cubicBezTo>
                  <a:cubicBezTo>
                    <a:pt x="581" y="1223"/>
                    <a:pt x="612" y="1233"/>
                    <a:pt x="642" y="1233"/>
                  </a:cubicBezTo>
                  <a:cubicBezTo>
                    <a:pt x="685" y="1233"/>
                    <a:pt x="727" y="1212"/>
                    <a:pt x="735" y="1160"/>
                  </a:cubicBezTo>
                  <a:cubicBezTo>
                    <a:pt x="762" y="978"/>
                    <a:pt x="674" y="823"/>
                    <a:pt x="600" y="661"/>
                  </a:cubicBezTo>
                  <a:cubicBezTo>
                    <a:pt x="512" y="458"/>
                    <a:pt x="418" y="270"/>
                    <a:pt x="324" y="74"/>
                  </a:cubicBezTo>
                  <a:cubicBezTo>
                    <a:pt x="296" y="22"/>
                    <a:pt x="252" y="0"/>
                    <a:pt x="20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4"/>
            <p:cNvSpPr/>
            <p:nvPr/>
          </p:nvSpPr>
          <p:spPr>
            <a:xfrm>
              <a:off x="2112700" y="3964975"/>
              <a:ext cx="19400" cy="28150"/>
            </a:xfrm>
            <a:custGeom>
              <a:avLst/>
              <a:gdLst/>
              <a:ahLst/>
              <a:cxnLst/>
              <a:rect l="l" t="t" r="r" b="b"/>
              <a:pathLst>
                <a:path w="776" h="1126" extrusionOk="0">
                  <a:moveTo>
                    <a:pt x="138" y="0"/>
                  </a:moveTo>
                  <a:cubicBezTo>
                    <a:pt x="74" y="0"/>
                    <a:pt x="0" y="57"/>
                    <a:pt x="32" y="129"/>
                  </a:cubicBezTo>
                  <a:cubicBezTo>
                    <a:pt x="99" y="311"/>
                    <a:pt x="187" y="493"/>
                    <a:pt x="281" y="669"/>
                  </a:cubicBezTo>
                  <a:cubicBezTo>
                    <a:pt x="369" y="817"/>
                    <a:pt x="463" y="1026"/>
                    <a:pt x="618" y="1114"/>
                  </a:cubicBezTo>
                  <a:cubicBezTo>
                    <a:pt x="634" y="1122"/>
                    <a:pt x="649" y="1126"/>
                    <a:pt x="665" y="1126"/>
                  </a:cubicBezTo>
                  <a:cubicBezTo>
                    <a:pt x="724" y="1126"/>
                    <a:pt x="776" y="1070"/>
                    <a:pt x="760" y="1006"/>
                  </a:cubicBezTo>
                  <a:cubicBezTo>
                    <a:pt x="719" y="837"/>
                    <a:pt x="571" y="696"/>
                    <a:pt x="483" y="554"/>
                  </a:cubicBezTo>
                  <a:cubicBezTo>
                    <a:pt x="382" y="392"/>
                    <a:pt x="295" y="224"/>
                    <a:pt x="214" y="48"/>
                  </a:cubicBezTo>
                  <a:cubicBezTo>
                    <a:pt x="200" y="15"/>
                    <a:pt x="170" y="0"/>
                    <a:pt x="138"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34"/>
          <p:cNvGrpSpPr/>
          <p:nvPr/>
        </p:nvGrpSpPr>
        <p:grpSpPr>
          <a:xfrm>
            <a:off x="619644" y="3835098"/>
            <a:ext cx="7892284" cy="1210602"/>
            <a:chOff x="619644" y="3835098"/>
            <a:chExt cx="7892284" cy="1210602"/>
          </a:xfrm>
        </p:grpSpPr>
        <p:grpSp>
          <p:nvGrpSpPr>
            <p:cNvPr id="1781" name="Google Shape;1781;p34"/>
            <p:cNvGrpSpPr/>
            <p:nvPr/>
          </p:nvGrpSpPr>
          <p:grpSpPr>
            <a:xfrm>
              <a:off x="1459849" y="4903578"/>
              <a:ext cx="167162" cy="142122"/>
              <a:chOff x="1459849" y="4903578"/>
              <a:chExt cx="167162" cy="142122"/>
            </a:xfrm>
          </p:grpSpPr>
          <p:sp>
            <p:nvSpPr>
              <p:cNvPr id="1782" name="Google Shape;1782;p34"/>
              <p:cNvSpPr/>
              <p:nvPr/>
            </p:nvSpPr>
            <p:spPr>
              <a:xfrm>
                <a:off x="1459849" y="4957494"/>
                <a:ext cx="62105" cy="87841"/>
              </a:xfrm>
              <a:custGeom>
                <a:avLst/>
                <a:gdLst/>
                <a:ahLst/>
                <a:cxnLst/>
                <a:rect l="l" t="t" r="r" b="b"/>
                <a:pathLst>
                  <a:path w="976" h="1204" extrusionOk="0">
                    <a:moveTo>
                      <a:pt x="217" y="1"/>
                    </a:moveTo>
                    <a:cubicBezTo>
                      <a:pt x="106" y="1"/>
                      <a:pt x="1" y="114"/>
                      <a:pt x="75" y="239"/>
                    </a:cubicBezTo>
                    <a:cubicBezTo>
                      <a:pt x="237" y="536"/>
                      <a:pt x="392" y="833"/>
                      <a:pt x="568" y="1116"/>
                    </a:cubicBezTo>
                    <a:cubicBezTo>
                      <a:pt x="607" y="1178"/>
                      <a:pt x="664" y="1204"/>
                      <a:pt x="721" y="1204"/>
                    </a:cubicBezTo>
                    <a:cubicBezTo>
                      <a:pt x="849" y="1204"/>
                      <a:pt x="975" y="1072"/>
                      <a:pt x="891" y="927"/>
                    </a:cubicBezTo>
                    <a:cubicBezTo>
                      <a:pt x="723" y="637"/>
                      <a:pt x="534" y="361"/>
                      <a:pt x="352" y="78"/>
                    </a:cubicBezTo>
                    <a:cubicBezTo>
                      <a:pt x="316" y="23"/>
                      <a:pt x="266" y="1"/>
                      <a:pt x="21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4"/>
              <p:cNvSpPr/>
              <p:nvPr/>
            </p:nvSpPr>
            <p:spPr>
              <a:xfrm>
                <a:off x="1511073" y="4903578"/>
                <a:ext cx="49252" cy="113376"/>
              </a:xfrm>
              <a:custGeom>
                <a:avLst/>
                <a:gdLst/>
                <a:ahLst/>
                <a:cxnLst/>
                <a:rect l="l" t="t" r="r" b="b"/>
                <a:pathLst>
                  <a:path w="774" h="1554" extrusionOk="0">
                    <a:moveTo>
                      <a:pt x="166" y="1"/>
                    </a:moveTo>
                    <a:cubicBezTo>
                      <a:pt x="81" y="1"/>
                      <a:pt x="1" y="65"/>
                      <a:pt x="32" y="176"/>
                    </a:cubicBezTo>
                    <a:cubicBezTo>
                      <a:pt x="100" y="439"/>
                      <a:pt x="160" y="702"/>
                      <a:pt x="235" y="958"/>
                    </a:cubicBezTo>
                    <a:cubicBezTo>
                      <a:pt x="288" y="1174"/>
                      <a:pt x="302" y="1390"/>
                      <a:pt x="491" y="1531"/>
                    </a:cubicBezTo>
                    <a:cubicBezTo>
                      <a:pt x="510" y="1547"/>
                      <a:pt x="531" y="1554"/>
                      <a:pt x="551" y="1554"/>
                    </a:cubicBezTo>
                    <a:cubicBezTo>
                      <a:pt x="610" y="1554"/>
                      <a:pt x="668" y="1500"/>
                      <a:pt x="693" y="1450"/>
                    </a:cubicBezTo>
                    <a:cubicBezTo>
                      <a:pt x="774" y="1241"/>
                      <a:pt x="659" y="1012"/>
                      <a:pt x="592" y="810"/>
                    </a:cubicBezTo>
                    <a:cubicBezTo>
                      <a:pt x="511" y="574"/>
                      <a:pt x="410" y="338"/>
                      <a:pt x="315" y="102"/>
                    </a:cubicBezTo>
                    <a:cubicBezTo>
                      <a:pt x="288" y="32"/>
                      <a:pt x="225" y="1"/>
                      <a:pt x="16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4"/>
              <p:cNvSpPr/>
              <p:nvPr/>
            </p:nvSpPr>
            <p:spPr>
              <a:xfrm>
                <a:off x="1562869" y="4948739"/>
                <a:ext cx="64142" cy="96961"/>
              </a:xfrm>
              <a:custGeom>
                <a:avLst/>
                <a:gdLst/>
                <a:ahLst/>
                <a:cxnLst/>
                <a:rect l="l" t="t" r="r" b="b"/>
                <a:pathLst>
                  <a:path w="1008" h="1329" extrusionOk="0">
                    <a:moveTo>
                      <a:pt x="826" y="0"/>
                    </a:moveTo>
                    <a:cubicBezTo>
                      <a:pt x="796" y="0"/>
                      <a:pt x="765" y="11"/>
                      <a:pt x="735" y="36"/>
                    </a:cubicBezTo>
                    <a:lnTo>
                      <a:pt x="742" y="36"/>
                    </a:lnTo>
                    <a:cubicBezTo>
                      <a:pt x="533" y="204"/>
                      <a:pt x="351" y="400"/>
                      <a:pt x="236" y="643"/>
                    </a:cubicBezTo>
                    <a:cubicBezTo>
                      <a:pt x="162" y="804"/>
                      <a:pt x="0" y="1162"/>
                      <a:pt x="203" y="1297"/>
                    </a:cubicBezTo>
                    <a:cubicBezTo>
                      <a:pt x="239" y="1319"/>
                      <a:pt x="272" y="1329"/>
                      <a:pt x="301" y="1329"/>
                    </a:cubicBezTo>
                    <a:cubicBezTo>
                      <a:pt x="441" y="1329"/>
                      <a:pt x="506" y="1110"/>
                      <a:pt x="540" y="993"/>
                    </a:cubicBezTo>
                    <a:cubicBezTo>
                      <a:pt x="627" y="710"/>
                      <a:pt x="729" y="440"/>
                      <a:pt x="924" y="218"/>
                    </a:cubicBezTo>
                    <a:cubicBezTo>
                      <a:pt x="1007" y="119"/>
                      <a:pt x="926" y="0"/>
                      <a:pt x="826"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5" name="Google Shape;1785;p34"/>
            <p:cNvGrpSpPr/>
            <p:nvPr/>
          </p:nvGrpSpPr>
          <p:grpSpPr>
            <a:xfrm>
              <a:off x="3410664" y="4551182"/>
              <a:ext cx="167608" cy="105643"/>
              <a:chOff x="2313539" y="4811869"/>
              <a:chExt cx="167608" cy="105643"/>
            </a:xfrm>
          </p:grpSpPr>
          <p:sp>
            <p:nvSpPr>
              <p:cNvPr id="1786" name="Google Shape;1786;p34"/>
              <p:cNvSpPr/>
              <p:nvPr/>
            </p:nvSpPr>
            <p:spPr>
              <a:xfrm>
                <a:off x="2313539" y="4832006"/>
                <a:ext cx="62487" cy="84995"/>
              </a:xfrm>
              <a:custGeom>
                <a:avLst/>
                <a:gdLst/>
                <a:ahLst/>
                <a:cxnLst/>
                <a:rect l="l" t="t" r="r" b="b"/>
                <a:pathLst>
                  <a:path w="982" h="1165" extrusionOk="0">
                    <a:moveTo>
                      <a:pt x="265" y="0"/>
                    </a:moveTo>
                    <a:cubicBezTo>
                      <a:pt x="127" y="0"/>
                      <a:pt x="1" y="186"/>
                      <a:pt x="125" y="321"/>
                    </a:cubicBezTo>
                    <a:cubicBezTo>
                      <a:pt x="253" y="456"/>
                      <a:pt x="354" y="597"/>
                      <a:pt x="435" y="759"/>
                    </a:cubicBezTo>
                    <a:cubicBezTo>
                      <a:pt x="509" y="914"/>
                      <a:pt x="516" y="1096"/>
                      <a:pt x="691" y="1157"/>
                    </a:cubicBezTo>
                    <a:cubicBezTo>
                      <a:pt x="706" y="1163"/>
                      <a:pt x="721" y="1165"/>
                      <a:pt x="735" y="1165"/>
                    </a:cubicBezTo>
                    <a:cubicBezTo>
                      <a:pt x="789" y="1165"/>
                      <a:pt x="834" y="1127"/>
                      <a:pt x="867" y="1090"/>
                    </a:cubicBezTo>
                    <a:cubicBezTo>
                      <a:pt x="981" y="935"/>
                      <a:pt x="833" y="692"/>
                      <a:pt x="752" y="543"/>
                    </a:cubicBezTo>
                    <a:cubicBezTo>
                      <a:pt x="658" y="368"/>
                      <a:pt x="529" y="200"/>
                      <a:pt x="388" y="58"/>
                    </a:cubicBezTo>
                    <a:cubicBezTo>
                      <a:pt x="350" y="17"/>
                      <a:pt x="307" y="0"/>
                      <a:pt x="26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4"/>
              <p:cNvSpPr/>
              <p:nvPr/>
            </p:nvSpPr>
            <p:spPr>
              <a:xfrm>
                <a:off x="2392698" y="4811869"/>
                <a:ext cx="33089" cy="86965"/>
              </a:xfrm>
              <a:custGeom>
                <a:avLst/>
                <a:gdLst/>
                <a:ahLst/>
                <a:cxnLst/>
                <a:rect l="l" t="t" r="r" b="b"/>
                <a:pathLst>
                  <a:path w="520" h="1192" extrusionOk="0">
                    <a:moveTo>
                      <a:pt x="265" y="1"/>
                    </a:moveTo>
                    <a:cubicBezTo>
                      <a:pt x="211" y="1"/>
                      <a:pt x="160" y="26"/>
                      <a:pt x="135" y="84"/>
                    </a:cubicBezTo>
                    <a:cubicBezTo>
                      <a:pt x="20" y="334"/>
                      <a:pt x="0" y="712"/>
                      <a:pt x="14" y="988"/>
                    </a:cubicBezTo>
                    <a:cubicBezTo>
                      <a:pt x="14" y="1082"/>
                      <a:pt x="74" y="1157"/>
                      <a:pt x="162" y="1184"/>
                    </a:cubicBezTo>
                    <a:cubicBezTo>
                      <a:pt x="179" y="1189"/>
                      <a:pt x="195" y="1191"/>
                      <a:pt x="211" y="1191"/>
                    </a:cubicBezTo>
                    <a:cubicBezTo>
                      <a:pt x="232" y="1191"/>
                      <a:pt x="253" y="1187"/>
                      <a:pt x="277" y="1184"/>
                    </a:cubicBezTo>
                    <a:cubicBezTo>
                      <a:pt x="337" y="1170"/>
                      <a:pt x="405" y="1103"/>
                      <a:pt x="418" y="1042"/>
                    </a:cubicBezTo>
                    <a:cubicBezTo>
                      <a:pt x="472" y="766"/>
                      <a:pt x="519" y="388"/>
                      <a:pt x="445" y="118"/>
                    </a:cubicBezTo>
                    <a:lnTo>
                      <a:pt x="445" y="118"/>
                    </a:lnTo>
                    <a:lnTo>
                      <a:pt x="445" y="125"/>
                    </a:lnTo>
                    <a:cubicBezTo>
                      <a:pt x="422" y="50"/>
                      <a:pt x="340" y="1"/>
                      <a:pt x="265"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4"/>
              <p:cNvSpPr/>
              <p:nvPr/>
            </p:nvSpPr>
            <p:spPr>
              <a:xfrm>
                <a:off x="2428714" y="4856155"/>
                <a:ext cx="52433" cy="61357"/>
              </a:xfrm>
              <a:custGeom>
                <a:avLst/>
                <a:gdLst/>
                <a:ahLst/>
                <a:cxnLst/>
                <a:rect l="l" t="t" r="r" b="b"/>
                <a:pathLst>
                  <a:path w="824" h="841" extrusionOk="0">
                    <a:moveTo>
                      <a:pt x="627" y="0"/>
                    </a:moveTo>
                    <a:cubicBezTo>
                      <a:pt x="592" y="0"/>
                      <a:pt x="557" y="13"/>
                      <a:pt x="526" y="44"/>
                    </a:cubicBezTo>
                    <a:cubicBezTo>
                      <a:pt x="365" y="206"/>
                      <a:pt x="203" y="361"/>
                      <a:pt x="81" y="556"/>
                    </a:cubicBezTo>
                    <a:cubicBezTo>
                      <a:pt x="1" y="693"/>
                      <a:pt x="128" y="841"/>
                      <a:pt x="260" y="841"/>
                    </a:cubicBezTo>
                    <a:cubicBezTo>
                      <a:pt x="304" y="841"/>
                      <a:pt x="348" y="824"/>
                      <a:pt x="385" y="786"/>
                    </a:cubicBezTo>
                    <a:cubicBezTo>
                      <a:pt x="540" y="617"/>
                      <a:pt x="648" y="421"/>
                      <a:pt x="762" y="226"/>
                    </a:cubicBezTo>
                    <a:cubicBezTo>
                      <a:pt x="823" y="115"/>
                      <a:pt x="729" y="0"/>
                      <a:pt x="62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34"/>
            <p:cNvGrpSpPr/>
            <p:nvPr/>
          </p:nvGrpSpPr>
          <p:grpSpPr>
            <a:xfrm>
              <a:off x="5715243" y="4656829"/>
              <a:ext cx="194333" cy="110385"/>
              <a:chOff x="3169393" y="4715929"/>
              <a:chExt cx="194333" cy="110385"/>
            </a:xfrm>
          </p:grpSpPr>
          <p:sp>
            <p:nvSpPr>
              <p:cNvPr id="1790" name="Google Shape;1790;p34"/>
              <p:cNvSpPr/>
              <p:nvPr/>
            </p:nvSpPr>
            <p:spPr>
              <a:xfrm>
                <a:off x="3169393" y="4742048"/>
                <a:ext cx="70632" cy="84266"/>
              </a:xfrm>
              <a:custGeom>
                <a:avLst/>
                <a:gdLst/>
                <a:ahLst/>
                <a:cxnLst/>
                <a:rect l="l" t="t" r="r" b="b"/>
                <a:pathLst>
                  <a:path w="1110" h="1155" extrusionOk="0">
                    <a:moveTo>
                      <a:pt x="293" y="0"/>
                    </a:moveTo>
                    <a:cubicBezTo>
                      <a:pt x="141" y="0"/>
                      <a:pt x="0" y="213"/>
                      <a:pt x="134" y="367"/>
                    </a:cubicBezTo>
                    <a:lnTo>
                      <a:pt x="484" y="792"/>
                    </a:lnTo>
                    <a:cubicBezTo>
                      <a:pt x="592" y="920"/>
                      <a:pt x="693" y="1102"/>
                      <a:pt x="869" y="1149"/>
                    </a:cubicBezTo>
                    <a:cubicBezTo>
                      <a:pt x="882" y="1153"/>
                      <a:pt x="896" y="1155"/>
                      <a:pt x="910" y="1155"/>
                    </a:cubicBezTo>
                    <a:cubicBezTo>
                      <a:pt x="1004" y="1155"/>
                      <a:pt x="1110" y="1080"/>
                      <a:pt x="1098" y="974"/>
                    </a:cubicBezTo>
                    <a:cubicBezTo>
                      <a:pt x="1084" y="779"/>
                      <a:pt x="923" y="650"/>
                      <a:pt x="808" y="509"/>
                    </a:cubicBezTo>
                    <a:cubicBezTo>
                      <a:pt x="680" y="367"/>
                      <a:pt x="558" y="219"/>
                      <a:pt x="430" y="71"/>
                    </a:cubicBezTo>
                    <a:cubicBezTo>
                      <a:pt x="389" y="21"/>
                      <a:pt x="340" y="0"/>
                      <a:pt x="29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4"/>
              <p:cNvSpPr/>
              <p:nvPr/>
            </p:nvSpPr>
            <p:spPr>
              <a:xfrm>
                <a:off x="3260260" y="4715929"/>
                <a:ext cx="30480" cy="92291"/>
              </a:xfrm>
              <a:custGeom>
                <a:avLst/>
                <a:gdLst/>
                <a:ahLst/>
                <a:cxnLst/>
                <a:rect l="l" t="t" r="r" b="b"/>
                <a:pathLst>
                  <a:path w="479" h="1265" extrusionOk="0">
                    <a:moveTo>
                      <a:pt x="239" y="0"/>
                    </a:moveTo>
                    <a:cubicBezTo>
                      <a:pt x="138" y="0"/>
                      <a:pt x="37" y="64"/>
                      <a:pt x="34" y="193"/>
                    </a:cubicBezTo>
                    <a:cubicBezTo>
                      <a:pt x="34" y="395"/>
                      <a:pt x="34" y="597"/>
                      <a:pt x="34" y="799"/>
                    </a:cubicBezTo>
                    <a:cubicBezTo>
                      <a:pt x="27" y="975"/>
                      <a:pt x="0" y="1137"/>
                      <a:pt x="162" y="1244"/>
                    </a:cubicBezTo>
                    <a:cubicBezTo>
                      <a:pt x="182" y="1258"/>
                      <a:pt x="209" y="1265"/>
                      <a:pt x="237" y="1265"/>
                    </a:cubicBezTo>
                    <a:cubicBezTo>
                      <a:pt x="265" y="1265"/>
                      <a:pt x="294" y="1258"/>
                      <a:pt x="317" y="1244"/>
                    </a:cubicBezTo>
                    <a:cubicBezTo>
                      <a:pt x="479" y="1137"/>
                      <a:pt x="445" y="975"/>
                      <a:pt x="445" y="799"/>
                    </a:cubicBezTo>
                    <a:cubicBezTo>
                      <a:pt x="445" y="597"/>
                      <a:pt x="439" y="395"/>
                      <a:pt x="439" y="193"/>
                    </a:cubicBezTo>
                    <a:cubicBezTo>
                      <a:pt x="439" y="64"/>
                      <a:pt x="339" y="0"/>
                      <a:pt x="23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4"/>
              <p:cNvSpPr/>
              <p:nvPr/>
            </p:nvSpPr>
            <p:spPr>
              <a:xfrm>
                <a:off x="3304039" y="4748103"/>
                <a:ext cx="59687" cy="74781"/>
              </a:xfrm>
              <a:custGeom>
                <a:avLst/>
                <a:gdLst/>
                <a:ahLst/>
                <a:cxnLst/>
                <a:rect l="l" t="t" r="r" b="b"/>
                <a:pathLst>
                  <a:path w="938" h="1025" extrusionOk="0">
                    <a:moveTo>
                      <a:pt x="711" y="1"/>
                    </a:moveTo>
                    <a:cubicBezTo>
                      <a:pt x="655" y="1"/>
                      <a:pt x="599" y="23"/>
                      <a:pt x="553" y="62"/>
                    </a:cubicBezTo>
                    <a:cubicBezTo>
                      <a:pt x="337" y="230"/>
                      <a:pt x="121" y="466"/>
                      <a:pt x="34" y="729"/>
                    </a:cubicBezTo>
                    <a:cubicBezTo>
                      <a:pt x="0" y="837"/>
                      <a:pt x="67" y="965"/>
                      <a:pt x="169" y="1006"/>
                    </a:cubicBezTo>
                    <a:cubicBezTo>
                      <a:pt x="199" y="1018"/>
                      <a:pt x="230" y="1024"/>
                      <a:pt x="259" y="1024"/>
                    </a:cubicBezTo>
                    <a:cubicBezTo>
                      <a:pt x="338" y="1024"/>
                      <a:pt x="409" y="980"/>
                      <a:pt x="459" y="911"/>
                    </a:cubicBezTo>
                    <a:cubicBezTo>
                      <a:pt x="526" y="817"/>
                      <a:pt x="573" y="709"/>
                      <a:pt x="641" y="615"/>
                    </a:cubicBezTo>
                    <a:cubicBezTo>
                      <a:pt x="701" y="520"/>
                      <a:pt x="775" y="439"/>
                      <a:pt x="856" y="365"/>
                    </a:cubicBezTo>
                    <a:cubicBezTo>
                      <a:pt x="937" y="284"/>
                      <a:pt x="937" y="143"/>
                      <a:pt x="856" y="62"/>
                    </a:cubicBezTo>
                    <a:cubicBezTo>
                      <a:pt x="814" y="20"/>
                      <a:pt x="763" y="1"/>
                      <a:pt x="71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34"/>
            <p:cNvGrpSpPr/>
            <p:nvPr/>
          </p:nvGrpSpPr>
          <p:grpSpPr>
            <a:xfrm>
              <a:off x="2148480" y="4147765"/>
              <a:ext cx="207187" cy="132272"/>
              <a:chOff x="1941280" y="4023090"/>
              <a:chExt cx="207187" cy="132272"/>
            </a:xfrm>
          </p:grpSpPr>
          <p:sp>
            <p:nvSpPr>
              <p:cNvPr id="1794" name="Google Shape;1794;p34"/>
              <p:cNvSpPr/>
              <p:nvPr/>
            </p:nvSpPr>
            <p:spPr>
              <a:xfrm>
                <a:off x="1941280" y="4038119"/>
                <a:ext cx="81831" cy="117243"/>
              </a:xfrm>
              <a:custGeom>
                <a:avLst/>
                <a:gdLst/>
                <a:ahLst/>
                <a:cxnLst/>
                <a:rect l="l" t="t" r="r" b="b"/>
                <a:pathLst>
                  <a:path w="1286" h="1607" extrusionOk="0">
                    <a:moveTo>
                      <a:pt x="215" y="0"/>
                    </a:moveTo>
                    <a:cubicBezTo>
                      <a:pt x="109" y="0"/>
                      <a:pt x="1" y="126"/>
                      <a:pt x="66" y="237"/>
                    </a:cubicBezTo>
                    <a:cubicBezTo>
                      <a:pt x="228" y="494"/>
                      <a:pt x="397" y="743"/>
                      <a:pt x="565" y="993"/>
                    </a:cubicBezTo>
                    <a:cubicBezTo>
                      <a:pt x="707" y="1195"/>
                      <a:pt x="835" y="1485"/>
                      <a:pt x="1064" y="1593"/>
                    </a:cubicBezTo>
                    <a:cubicBezTo>
                      <a:pt x="1085" y="1602"/>
                      <a:pt x="1109" y="1607"/>
                      <a:pt x="1132" y="1607"/>
                    </a:cubicBezTo>
                    <a:cubicBezTo>
                      <a:pt x="1208" y="1607"/>
                      <a:pt x="1285" y="1559"/>
                      <a:pt x="1280" y="1471"/>
                    </a:cubicBezTo>
                    <a:cubicBezTo>
                      <a:pt x="1246" y="1195"/>
                      <a:pt x="1017" y="979"/>
                      <a:pt x="855" y="763"/>
                    </a:cubicBezTo>
                    <a:cubicBezTo>
                      <a:pt x="680" y="521"/>
                      <a:pt x="505" y="285"/>
                      <a:pt x="316" y="49"/>
                    </a:cubicBezTo>
                    <a:cubicBezTo>
                      <a:pt x="287" y="15"/>
                      <a:pt x="251" y="0"/>
                      <a:pt x="21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4"/>
              <p:cNvSpPr/>
              <p:nvPr/>
            </p:nvSpPr>
            <p:spPr>
              <a:xfrm>
                <a:off x="2015857" y="4023090"/>
                <a:ext cx="38689" cy="105570"/>
              </a:xfrm>
              <a:custGeom>
                <a:avLst/>
                <a:gdLst/>
                <a:ahLst/>
                <a:cxnLst/>
                <a:rect l="l" t="t" r="r" b="b"/>
                <a:pathLst>
                  <a:path w="608" h="1447" extrusionOk="0">
                    <a:moveTo>
                      <a:pt x="200" y="0"/>
                    </a:moveTo>
                    <a:cubicBezTo>
                      <a:pt x="126" y="0"/>
                      <a:pt x="48" y="51"/>
                      <a:pt x="34" y="147"/>
                    </a:cubicBezTo>
                    <a:cubicBezTo>
                      <a:pt x="0" y="410"/>
                      <a:pt x="7" y="666"/>
                      <a:pt x="68" y="922"/>
                    </a:cubicBezTo>
                    <a:cubicBezTo>
                      <a:pt x="122" y="1124"/>
                      <a:pt x="182" y="1374"/>
                      <a:pt x="398" y="1441"/>
                    </a:cubicBezTo>
                    <a:cubicBezTo>
                      <a:pt x="409" y="1445"/>
                      <a:pt x="420" y="1446"/>
                      <a:pt x="430" y="1446"/>
                    </a:cubicBezTo>
                    <a:cubicBezTo>
                      <a:pt x="484" y="1446"/>
                      <a:pt x="530" y="1406"/>
                      <a:pt x="546" y="1360"/>
                    </a:cubicBezTo>
                    <a:cubicBezTo>
                      <a:pt x="607" y="1178"/>
                      <a:pt x="493" y="996"/>
                      <a:pt x="445" y="821"/>
                    </a:cubicBezTo>
                    <a:cubicBezTo>
                      <a:pt x="385" y="598"/>
                      <a:pt x="351" y="376"/>
                      <a:pt x="344" y="147"/>
                    </a:cubicBezTo>
                    <a:cubicBezTo>
                      <a:pt x="341" y="47"/>
                      <a:pt x="272" y="0"/>
                      <a:pt x="200"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4"/>
              <p:cNvSpPr/>
              <p:nvPr/>
            </p:nvSpPr>
            <p:spPr>
              <a:xfrm>
                <a:off x="2080381" y="4043883"/>
                <a:ext cx="68087" cy="82807"/>
              </a:xfrm>
              <a:custGeom>
                <a:avLst/>
                <a:gdLst/>
                <a:ahLst/>
                <a:cxnLst/>
                <a:rect l="l" t="t" r="r" b="b"/>
                <a:pathLst>
                  <a:path w="1070" h="1135" extrusionOk="0">
                    <a:moveTo>
                      <a:pt x="827" y="1"/>
                    </a:moveTo>
                    <a:cubicBezTo>
                      <a:pt x="771" y="1"/>
                      <a:pt x="715" y="21"/>
                      <a:pt x="679" y="64"/>
                    </a:cubicBezTo>
                    <a:cubicBezTo>
                      <a:pt x="463" y="307"/>
                      <a:pt x="213" y="536"/>
                      <a:pt x="65" y="826"/>
                    </a:cubicBezTo>
                    <a:cubicBezTo>
                      <a:pt x="0" y="950"/>
                      <a:pt x="104" y="1134"/>
                      <a:pt x="238" y="1134"/>
                    </a:cubicBezTo>
                    <a:cubicBezTo>
                      <a:pt x="271" y="1134"/>
                      <a:pt x="306" y="1123"/>
                      <a:pt x="342" y="1096"/>
                    </a:cubicBezTo>
                    <a:cubicBezTo>
                      <a:pt x="476" y="995"/>
                      <a:pt x="578" y="887"/>
                      <a:pt x="679" y="759"/>
                    </a:cubicBezTo>
                    <a:cubicBezTo>
                      <a:pt x="780" y="630"/>
                      <a:pt x="881" y="502"/>
                      <a:pt x="982" y="374"/>
                    </a:cubicBezTo>
                    <a:cubicBezTo>
                      <a:pt x="1056" y="280"/>
                      <a:pt x="1070" y="158"/>
                      <a:pt x="982" y="64"/>
                    </a:cubicBezTo>
                    <a:cubicBezTo>
                      <a:pt x="944" y="23"/>
                      <a:pt x="885" y="1"/>
                      <a:pt x="82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7" name="Google Shape;1797;p34"/>
            <p:cNvGrpSpPr/>
            <p:nvPr/>
          </p:nvGrpSpPr>
          <p:grpSpPr>
            <a:xfrm>
              <a:off x="619644" y="4246170"/>
              <a:ext cx="152463" cy="98566"/>
              <a:chOff x="1534044" y="4017570"/>
              <a:chExt cx="152463" cy="98566"/>
            </a:xfrm>
          </p:grpSpPr>
          <p:sp>
            <p:nvSpPr>
              <p:cNvPr id="1798" name="Google Shape;1798;p34"/>
              <p:cNvSpPr/>
              <p:nvPr/>
            </p:nvSpPr>
            <p:spPr>
              <a:xfrm>
                <a:off x="1534044" y="4059667"/>
                <a:ext cx="54660" cy="56469"/>
              </a:xfrm>
              <a:custGeom>
                <a:avLst/>
                <a:gdLst/>
                <a:ahLst/>
                <a:cxnLst/>
                <a:rect l="l" t="t" r="r" b="b"/>
                <a:pathLst>
                  <a:path w="859" h="774" extrusionOk="0">
                    <a:moveTo>
                      <a:pt x="210" y="1"/>
                    </a:moveTo>
                    <a:cubicBezTo>
                      <a:pt x="84" y="1"/>
                      <a:pt x="0" y="196"/>
                      <a:pt x="136" y="287"/>
                    </a:cubicBezTo>
                    <a:cubicBezTo>
                      <a:pt x="224" y="348"/>
                      <a:pt x="305" y="415"/>
                      <a:pt x="372" y="489"/>
                    </a:cubicBezTo>
                    <a:cubicBezTo>
                      <a:pt x="447" y="563"/>
                      <a:pt x="501" y="665"/>
                      <a:pt x="582" y="739"/>
                    </a:cubicBezTo>
                    <a:cubicBezTo>
                      <a:pt x="609" y="763"/>
                      <a:pt x="644" y="774"/>
                      <a:pt x="679" y="774"/>
                    </a:cubicBezTo>
                    <a:cubicBezTo>
                      <a:pt x="769" y="774"/>
                      <a:pt x="858" y="700"/>
                      <a:pt x="824" y="597"/>
                    </a:cubicBezTo>
                    <a:cubicBezTo>
                      <a:pt x="784" y="469"/>
                      <a:pt x="683" y="368"/>
                      <a:pt x="588" y="273"/>
                    </a:cubicBezTo>
                    <a:cubicBezTo>
                      <a:pt x="501" y="179"/>
                      <a:pt x="393" y="98"/>
                      <a:pt x="285" y="24"/>
                    </a:cubicBezTo>
                    <a:cubicBezTo>
                      <a:pt x="259" y="8"/>
                      <a:pt x="234" y="1"/>
                      <a:pt x="21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4"/>
              <p:cNvSpPr/>
              <p:nvPr/>
            </p:nvSpPr>
            <p:spPr>
              <a:xfrm>
                <a:off x="1598885" y="4024720"/>
                <a:ext cx="32262" cy="71352"/>
              </a:xfrm>
              <a:custGeom>
                <a:avLst/>
                <a:gdLst/>
                <a:ahLst/>
                <a:cxnLst/>
                <a:rect l="l" t="t" r="r" b="b"/>
                <a:pathLst>
                  <a:path w="507" h="978" extrusionOk="0">
                    <a:moveTo>
                      <a:pt x="281" y="0"/>
                    </a:moveTo>
                    <a:cubicBezTo>
                      <a:pt x="218" y="0"/>
                      <a:pt x="153" y="35"/>
                      <a:pt x="129" y="105"/>
                    </a:cubicBezTo>
                    <a:cubicBezTo>
                      <a:pt x="48" y="348"/>
                      <a:pt x="1" y="786"/>
                      <a:pt x="237" y="955"/>
                    </a:cubicBezTo>
                    <a:cubicBezTo>
                      <a:pt x="260" y="971"/>
                      <a:pt x="286" y="978"/>
                      <a:pt x="311" y="978"/>
                    </a:cubicBezTo>
                    <a:cubicBezTo>
                      <a:pt x="379" y="978"/>
                      <a:pt x="446" y="925"/>
                      <a:pt x="466" y="860"/>
                    </a:cubicBezTo>
                    <a:cubicBezTo>
                      <a:pt x="507" y="739"/>
                      <a:pt x="453" y="631"/>
                      <a:pt x="432" y="510"/>
                    </a:cubicBezTo>
                    <a:cubicBezTo>
                      <a:pt x="412" y="388"/>
                      <a:pt x="419" y="267"/>
                      <a:pt x="426" y="146"/>
                    </a:cubicBezTo>
                    <a:cubicBezTo>
                      <a:pt x="429" y="50"/>
                      <a:pt x="357" y="0"/>
                      <a:pt x="281"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4"/>
              <p:cNvSpPr/>
              <p:nvPr/>
            </p:nvSpPr>
            <p:spPr>
              <a:xfrm>
                <a:off x="1649982" y="4017570"/>
                <a:ext cx="36525" cy="80107"/>
              </a:xfrm>
              <a:custGeom>
                <a:avLst/>
                <a:gdLst/>
                <a:ahLst/>
                <a:cxnLst/>
                <a:rect l="l" t="t" r="r" b="b"/>
                <a:pathLst>
                  <a:path w="574" h="1098" extrusionOk="0">
                    <a:moveTo>
                      <a:pt x="294" y="1"/>
                    </a:moveTo>
                    <a:cubicBezTo>
                      <a:pt x="210" y="1"/>
                      <a:pt x="125" y="58"/>
                      <a:pt x="128" y="163"/>
                    </a:cubicBezTo>
                    <a:cubicBezTo>
                      <a:pt x="135" y="298"/>
                      <a:pt x="128" y="432"/>
                      <a:pt x="95" y="567"/>
                    </a:cubicBezTo>
                    <a:cubicBezTo>
                      <a:pt x="54" y="702"/>
                      <a:pt x="0" y="810"/>
                      <a:pt x="27" y="958"/>
                    </a:cubicBezTo>
                    <a:cubicBezTo>
                      <a:pt x="40" y="1053"/>
                      <a:pt x="120" y="1098"/>
                      <a:pt x="204" y="1098"/>
                    </a:cubicBezTo>
                    <a:cubicBezTo>
                      <a:pt x="257" y="1098"/>
                      <a:pt x="312" y="1080"/>
                      <a:pt x="351" y="1046"/>
                    </a:cubicBezTo>
                    <a:cubicBezTo>
                      <a:pt x="573" y="844"/>
                      <a:pt x="506" y="378"/>
                      <a:pt x="445" y="115"/>
                    </a:cubicBezTo>
                    <a:cubicBezTo>
                      <a:pt x="427" y="37"/>
                      <a:pt x="361" y="1"/>
                      <a:pt x="294"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1" name="Google Shape;1801;p34"/>
            <p:cNvGrpSpPr/>
            <p:nvPr/>
          </p:nvGrpSpPr>
          <p:grpSpPr>
            <a:xfrm>
              <a:off x="8105507" y="3916667"/>
              <a:ext cx="166017" cy="106445"/>
              <a:chOff x="8105507" y="3916667"/>
              <a:chExt cx="166017" cy="106445"/>
            </a:xfrm>
          </p:grpSpPr>
          <p:sp>
            <p:nvSpPr>
              <p:cNvPr id="1802" name="Google Shape;1802;p34"/>
              <p:cNvSpPr/>
              <p:nvPr/>
            </p:nvSpPr>
            <p:spPr>
              <a:xfrm>
                <a:off x="8105507" y="3916667"/>
                <a:ext cx="65032" cy="96158"/>
              </a:xfrm>
              <a:custGeom>
                <a:avLst/>
                <a:gdLst/>
                <a:ahLst/>
                <a:cxnLst/>
                <a:rect l="l" t="t" r="r" b="b"/>
                <a:pathLst>
                  <a:path w="1022" h="1318" extrusionOk="0">
                    <a:moveTo>
                      <a:pt x="247" y="0"/>
                    </a:moveTo>
                    <a:cubicBezTo>
                      <a:pt x="94" y="0"/>
                      <a:pt x="1" y="232"/>
                      <a:pt x="159" y="345"/>
                    </a:cubicBezTo>
                    <a:cubicBezTo>
                      <a:pt x="301" y="446"/>
                      <a:pt x="408" y="595"/>
                      <a:pt x="469" y="756"/>
                    </a:cubicBezTo>
                    <a:cubicBezTo>
                      <a:pt x="523" y="912"/>
                      <a:pt x="489" y="1100"/>
                      <a:pt x="584" y="1228"/>
                    </a:cubicBezTo>
                    <a:cubicBezTo>
                      <a:pt x="621" y="1282"/>
                      <a:pt x="685" y="1318"/>
                      <a:pt x="747" y="1318"/>
                    </a:cubicBezTo>
                    <a:cubicBezTo>
                      <a:pt x="786" y="1318"/>
                      <a:pt x="825" y="1303"/>
                      <a:pt x="853" y="1269"/>
                    </a:cubicBezTo>
                    <a:cubicBezTo>
                      <a:pt x="1022" y="1073"/>
                      <a:pt x="928" y="783"/>
                      <a:pt x="833" y="574"/>
                    </a:cubicBezTo>
                    <a:cubicBezTo>
                      <a:pt x="725" y="345"/>
                      <a:pt x="550" y="163"/>
                      <a:pt x="341" y="28"/>
                    </a:cubicBezTo>
                    <a:cubicBezTo>
                      <a:pt x="308" y="9"/>
                      <a:pt x="277" y="0"/>
                      <a:pt x="24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4"/>
              <p:cNvSpPr/>
              <p:nvPr/>
            </p:nvSpPr>
            <p:spPr>
              <a:xfrm>
                <a:off x="8182502" y="3917834"/>
                <a:ext cx="30989" cy="89081"/>
              </a:xfrm>
              <a:custGeom>
                <a:avLst/>
                <a:gdLst/>
                <a:ahLst/>
                <a:cxnLst/>
                <a:rect l="l" t="t" r="r" b="b"/>
                <a:pathLst>
                  <a:path w="487" h="1221" extrusionOk="0">
                    <a:moveTo>
                      <a:pt x="244" y="0"/>
                    </a:moveTo>
                    <a:cubicBezTo>
                      <a:pt x="161" y="0"/>
                      <a:pt x="78" y="56"/>
                      <a:pt x="68" y="167"/>
                    </a:cubicBezTo>
                    <a:cubicBezTo>
                      <a:pt x="48" y="437"/>
                      <a:pt x="28" y="713"/>
                      <a:pt x="1" y="983"/>
                    </a:cubicBezTo>
                    <a:cubicBezTo>
                      <a:pt x="1" y="1057"/>
                      <a:pt x="55" y="1152"/>
                      <a:pt x="122" y="1185"/>
                    </a:cubicBezTo>
                    <a:cubicBezTo>
                      <a:pt x="169" y="1209"/>
                      <a:pt x="206" y="1221"/>
                      <a:pt x="244" y="1221"/>
                    </a:cubicBezTo>
                    <a:cubicBezTo>
                      <a:pt x="281" y="1221"/>
                      <a:pt x="318" y="1209"/>
                      <a:pt x="365" y="1185"/>
                    </a:cubicBezTo>
                    <a:cubicBezTo>
                      <a:pt x="432" y="1152"/>
                      <a:pt x="486" y="1057"/>
                      <a:pt x="486" y="983"/>
                    </a:cubicBezTo>
                    <a:lnTo>
                      <a:pt x="419" y="167"/>
                    </a:lnTo>
                    <a:cubicBezTo>
                      <a:pt x="409" y="56"/>
                      <a:pt x="326" y="0"/>
                      <a:pt x="24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4"/>
              <p:cNvSpPr/>
              <p:nvPr/>
            </p:nvSpPr>
            <p:spPr>
              <a:xfrm>
                <a:off x="8210182" y="3948404"/>
                <a:ext cx="61342" cy="74708"/>
              </a:xfrm>
              <a:custGeom>
                <a:avLst/>
                <a:gdLst/>
                <a:ahLst/>
                <a:cxnLst/>
                <a:rect l="l" t="t" r="r" b="b"/>
                <a:pathLst>
                  <a:path w="964" h="1024" extrusionOk="0">
                    <a:moveTo>
                      <a:pt x="681" y="0"/>
                    </a:moveTo>
                    <a:cubicBezTo>
                      <a:pt x="612" y="0"/>
                      <a:pt x="540" y="32"/>
                      <a:pt x="483" y="106"/>
                    </a:cubicBezTo>
                    <a:cubicBezTo>
                      <a:pt x="361" y="267"/>
                      <a:pt x="240" y="429"/>
                      <a:pt x="132" y="605"/>
                    </a:cubicBezTo>
                    <a:cubicBezTo>
                      <a:pt x="1" y="816"/>
                      <a:pt x="203" y="1024"/>
                      <a:pt x="397" y="1024"/>
                    </a:cubicBezTo>
                    <a:cubicBezTo>
                      <a:pt x="481" y="1024"/>
                      <a:pt x="564" y="984"/>
                      <a:pt x="618" y="888"/>
                    </a:cubicBezTo>
                    <a:cubicBezTo>
                      <a:pt x="719" y="713"/>
                      <a:pt x="800" y="530"/>
                      <a:pt x="881" y="342"/>
                    </a:cubicBezTo>
                    <a:cubicBezTo>
                      <a:pt x="964" y="152"/>
                      <a:pt x="831" y="0"/>
                      <a:pt x="681"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5" name="Google Shape;1805;p34"/>
            <p:cNvGrpSpPr/>
            <p:nvPr/>
          </p:nvGrpSpPr>
          <p:grpSpPr>
            <a:xfrm>
              <a:off x="6299297" y="4155352"/>
              <a:ext cx="188606" cy="117097"/>
              <a:chOff x="6912722" y="4491852"/>
              <a:chExt cx="188606" cy="117097"/>
            </a:xfrm>
          </p:grpSpPr>
          <p:sp>
            <p:nvSpPr>
              <p:cNvPr id="1806" name="Google Shape;1806;p34"/>
              <p:cNvSpPr/>
              <p:nvPr/>
            </p:nvSpPr>
            <p:spPr>
              <a:xfrm>
                <a:off x="6912722" y="4491852"/>
                <a:ext cx="60387" cy="88060"/>
              </a:xfrm>
              <a:custGeom>
                <a:avLst/>
                <a:gdLst/>
                <a:ahLst/>
                <a:cxnLst/>
                <a:rect l="l" t="t" r="r" b="b"/>
                <a:pathLst>
                  <a:path w="949" h="1207" extrusionOk="0">
                    <a:moveTo>
                      <a:pt x="319" y="1"/>
                    </a:moveTo>
                    <a:cubicBezTo>
                      <a:pt x="150" y="1"/>
                      <a:pt x="1" y="234"/>
                      <a:pt x="144" y="409"/>
                    </a:cubicBezTo>
                    <a:cubicBezTo>
                      <a:pt x="299" y="598"/>
                      <a:pt x="374" y="807"/>
                      <a:pt x="455" y="1036"/>
                    </a:cubicBezTo>
                    <a:cubicBezTo>
                      <a:pt x="495" y="1154"/>
                      <a:pt x="585" y="1206"/>
                      <a:pt x="676" y="1206"/>
                    </a:cubicBezTo>
                    <a:cubicBezTo>
                      <a:pt x="811" y="1206"/>
                      <a:pt x="948" y="1090"/>
                      <a:pt x="920" y="908"/>
                    </a:cubicBezTo>
                    <a:cubicBezTo>
                      <a:pt x="866" y="604"/>
                      <a:pt x="677" y="308"/>
                      <a:pt x="475" y="78"/>
                    </a:cubicBezTo>
                    <a:cubicBezTo>
                      <a:pt x="427" y="24"/>
                      <a:pt x="372" y="1"/>
                      <a:pt x="31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4"/>
              <p:cNvSpPr/>
              <p:nvPr/>
            </p:nvSpPr>
            <p:spPr>
              <a:xfrm>
                <a:off x="6980872" y="4500461"/>
                <a:ext cx="58224" cy="82734"/>
              </a:xfrm>
              <a:custGeom>
                <a:avLst/>
                <a:gdLst/>
                <a:ahLst/>
                <a:cxnLst/>
                <a:rect l="l" t="t" r="r" b="b"/>
                <a:pathLst>
                  <a:path w="915" h="1134" extrusionOk="0">
                    <a:moveTo>
                      <a:pt x="622" y="1"/>
                    </a:moveTo>
                    <a:cubicBezTo>
                      <a:pt x="563" y="1"/>
                      <a:pt x="504" y="28"/>
                      <a:pt x="469" y="88"/>
                    </a:cubicBezTo>
                    <a:cubicBezTo>
                      <a:pt x="408" y="196"/>
                      <a:pt x="388" y="318"/>
                      <a:pt x="328" y="419"/>
                    </a:cubicBezTo>
                    <a:cubicBezTo>
                      <a:pt x="267" y="527"/>
                      <a:pt x="206" y="641"/>
                      <a:pt x="132" y="736"/>
                    </a:cubicBezTo>
                    <a:cubicBezTo>
                      <a:pt x="0" y="913"/>
                      <a:pt x="193" y="1133"/>
                      <a:pt x="377" y="1133"/>
                    </a:cubicBezTo>
                    <a:cubicBezTo>
                      <a:pt x="437" y="1133"/>
                      <a:pt x="497" y="1109"/>
                      <a:pt x="543" y="1053"/>
                    </a:cubicBezTo>
                    <a:cubicBezTo>
                      <a:pt x="732" y="817"/>
                      <a:pt x="914" y="453"/>
                      <a:pt x="813" y="136"/>
                    </a:cubicBezTo>
                    <a:cubicBezTo>
                      <a:pt x="786" y="50"/>
                      <a:pt x="703" y="1"/>
                      <a:pt x="622"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4"/>
              <p:cNvSpPr/>
              <p:nvPr/>
            </p:nvSpPr>
            <p:spPr>
              <a:xfrm>
                <a:off x="7032351" y="4533876"/>
                <a:ext cx="68978" cy="75073"/>
              </a:xfrm>
              <a:custGeom>
                <a:avLst/>
                <a:gdLst/>
                <a:ahLst/>
                <a:cxnLst/>
                <a:rect l="l" t="t" r="r" b="b"/>
                <a:pathLst>
                  <a:path w="1084" h="1029" extrusionOk="0">
                    <a:moveTo>
                      <a:pt x="743" y="0"/>
                    </a:moveTo>
                    <a:cubicBezTo>
                      <a:pt x="687" y="0"/>
                      <a:pt x="630" y="21"/>
                      <a:pt x="584" y="69"/>
                    </a:cubicBezTo>
                    <a:cubicBezTo>
                      <a:pt x="395" y="271"/>
                      <a:pt x="173" y="467"/>
                      <a:pt x="65" y="730"/>
                    </a:cubicBezTo>
                    <a:cubicBezTo>
                      <a:pt x="0" y="886"/>
                      <a:pt x="155" y="1029"/>
                      <a:pt x="305" y="1029"/>
                    </a:cubicBezTo>
                    <a:cubicBezTo>
                      <a:pt x="343" y="1029"/>
                      <a:pt x="381" y="1020"/>
                      <a:pt x="415" y="999"/>
                    </a:cubicBezTo>
                    <a:cubicBezTo>
                      <a:pt x="651" y="851"/>
                      <a:pt x="800" y="581"/>
                      <a:pt x="962" y="359"/>
                    </a:cubicBezTo>
                    <a:cubicBezTo>
                      <a:pt x="1084" y="191"/>
                      <a:pt x="914" y="0"/>
                      <a:pt x="74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9" name="Google Shape;1809;p34"/>
            <p:cNvSpPr/>
            <p:nvPr/>
          </p:nvSpPr>
          <p:spPr>
            <a:xfrm>
              <a:off x="8349602" y="4812130"/>
              <a:ext cx="58542" cy="83390"/>
            </a:xfrm>
            <a:custGeom>
              <a:avLst/>
              <a:gdLst/>
              <a:ahLst/>
              <a:cxnLst/>
              <a:rect l="l" t="t" r="r" b="b"/>
              <a:pathLst>
                <a:path w="920" h="1143" extrusionOk="0">
                  <a:moveTo>
                    <a:pt x="318" y="0"/>
                  </a:moveTo>
                  <a:cubicBezTo>
                    <a:pt x="149" y="0"/>
                    <a:pt x="0" y="226"/>
                    <a:pt x="151" y="392"/>
                  </a:cubicBezTo>
                  <a:cubicBezTo>
                    <a:pt x="306" y="567"/>
                    <a:pt x="373" y="750"/>
                    <a:pt x="448" y="972"/>
                  </a:cubicBezTo>
                  <a:cubicBezTo>
                    <a:pt x="479" y="1071"/>
                    <a:pt x="567" y="1142"/>
                    <a:pt x="676" y="1142"/>
                  </a:cubicBezTo>
                  <a:cubicBezTo>
                    <a:pt x="685" y="1142"/>
                    <a:pt x="694" y="1142"/>
                    <a:pt x="704" y="1141"/>
                  </a:cubicBezTo>
                  <a:cubicBezTo>
                    <a:pt x="805" y="1120"/>
                    <a:pt x="920" y="1026"/>
                    <a:pt x="899" y="911"/>
                  </a:cubicBezTo>
                  <a:cubicBezTo>
                    <a:pt x="866" y="594"/>
                    <a:pt x="690" y="298"/>
                    <a:pt x="468" y="68"/>
                  </a:cubicBezTo>
                  <a:cubicBezTo>
                    <a:pt x="421" y="20"/>
                    <a:pt x="369" y="0"/>
                    <a:pt x="318" y="0"/>
                  </a:cubicBezTo>
                  <a:close/>
                </a:path>
              </a:pathLst>
            </a:custGeom>
            <a:solidFill>
              <a:srgbClr val="4F7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4"/>
            <p:cNvSpPr/>
            <p:nvPr/>
          </p:nvSpPr>
          <p:spPr>
            <a:xfrm>
              <a:off x="8415398" y="4796079"/>
              <a:ext cx="50588" cy="90978"/>
            </a:xfrm>
            <a:custGeom>
              <a:avLst/>
              <a:gdLst/>
              <a:ahLst/>
              <a:cxnLst/>
              <a:rect l="l" t="t" r="r" b="b"/>
              <a:pathLst>
                <a:path w="795" h="1247" extrusionOk="0">
                  <a:moveTo>
                    <a:pt x="575" y="1"/>
                  </a:moveTo>
                  <a:cubicBezTo>
                    <a:pt x="538" y="1"/>
                    <a:pt x="500" y="16"/>
                    <a:pt x="466" y="52"/>
                  </a:cubicBezTo>
                  <a:cubicBezTo>
                    <a:pt x="209" y="322"/>
                    <a:pt x="0" y="720"/>
                    <a:pt x="81" y="1098"/>
                  </a:cubicBezTo>
                  <a:cubicBezTo>
                    <a:pt x="104" y="1203"/>
                    <a:pt x="175" y="1247"/>
                    <a:pt x="251" y="1247"/>
                  </a:cubicBezTo>
                  <a:cubicBezTo>
                    <a:pt x="355" y="1247"/>
                    <a:pt x="470" y="1164"/>
                    <a:pt x="486" y="1044"/>
                  </a:cubicBezTo>
                  <a:cubicBezTo>
                    <a:pt x="519" y="767"/>
                    <a:pt x="519" y="524"/>
                    <a:pt x="702" y="288"/>
                  </a:cubicBezTo>
                  <a:cubicBezTo>
                    <a:pt x="794" y="165"/>
                    <a:pt x="694" y="1"/>
                    <a:pt x="575" y="1"/>
                  </a:cubicBezTo>
                  <a:close/>
                </a:path>
              </a:pathLst>
            </a:custGeom>
            <a:solidFill>
              <a:srgbClr val="4F7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4"/>
            <p:cNvSpPr/>
            <p:nvPr/>
          </p:nvSpPr>
          <p:spPr>
            <a:xfrm>
              <a:off x="8446705" y="4846420"/>
              <a:ext cx="65223" cy="68215"/>
            </a:xfrm>
            <a:custGeom>
              <a:avLst/>
              <a:gdLst/>
              <a:ahLst/>
              <a:cxnLst/>
              <a:rect l="l" t="t" r="r" b="b"/>
              <a:pathLst>
                <a:path w="1025" h="935" extrusionOk="0">
                  <a:moveTo>
                    <a:pt x="786" y="1"/>
                  </a:moveTo>
                  <a:cubicBezTo>
                    <a:pt x="746" y="1"/>
                    <a:pt x="702" y="16"/>
                    <a:pt x="661" y="50"/>
                  </a:cubicBezTo>
                  <a:cubicBezTo>
                    <a:pt x="547" y="138"/>
                    <a:pt x="425" y="226"/>
                    <a:pt x="304" y="313"/>
                  </a:cubicBezTo>
                  <a:cubicBezTo>
                    <a:pt x="176" y="414"/>
                    <a:pt x="0" y="529"/>
                    <a:pt x="14" y="711"/>
                  </a:cubicBezTo>
                  <a:cubicBezTo>
                    <a:pt x="27" y="839"/>
                    <a:pt x="108" y="920"/>
                    <a:pt x="236" y="934"/>
                  </a:cubicBezTo>
                  <a:cubicBezTo>
                    <a:pt x="243" y="934"/>
                    <a:pt x="250" y="934"/>
                    <a:pt x="256" y="934"/>
                  </a:cubicBezTo>
                  <a:cubicBezTo>
                    <a:pt x="427" y="934"/>
                    <a:pt x="543" y="767"/>
                    <a:pt x="634" y="644"/>
                  </a:cubicBezTo>
                  <a:cubicBezTo>
                    <a:pt x="729" y="529"/>
                    <a:pt x="816" y="414"/>
                    <a:pt x="911" y="300"/>
                  </a:cubicBezTo>
                  <a:cubicBezTo>
                    <a:pt x="1024" y="160"/>
                    <a:pt x="920" y="1"/>
                    <a:pt x="78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2" name="Google Shape;1812;p34"/>
            <p:cNvGrpSpPr/>
            <p:nvPr/>
          </p:nvGrpSpPr>
          <p:grpSpPr>
            <a:xfrm>
              <a:off x="4000516" y="3835098"/>
              <a:ext cx="229586" cy="113303"/>
              <a:chOff x="5215616" y="4382435"/>
              <a:chExt cx="229586" cy="113303"/>
            </a:xfrm>
          </p:grpSpPr>
          <p:sp>
            <p:nvSpPr>
              <p:cNvPr id="1813" name="Google Shape;1813;p34"/>
              <p:cNvSpPr/>
              <p:nvPr/>
            </p:nvSpPr>
            <p:spPr>
              <a:xfrm>
                <a:off x="5215616" y="4389877"/>
                <a:ext cx="51670" cy="97544"/>
              </a:xfrm>
              <a:custGeom>
                <a:avLst/>
                <a:gdLst/>
                <a:ahLst/>
                <a:cxnLst/>
                <a:rect l="l" t="t" r="r" b="b"/>
                <a:pathLst>
                  <a:path w="812" h="1337" extrusionOk="0">
                    <a:moveTo>
                      <a:pt x="235" y="1"/>
                    </a:moveTo>
                    <a:cubicBezTo>
                      <a:pt x="114" y="1"/>
                      <a:pt x="0" y="93"/>
                      <a:pt x="53" y="238"/>
                    </a:cubicBezTo>
                    <a:cubicBezTo>
                      <a:pt x="160" y="562"/>
                      <a:pt x="241" y="926"/>
                      <a:pt x="403" y="1229"/>
                    </a:cubicBezTo>
                    <a:cubicBezTo>
                      <a:pt x="440" y="1305"/>
                      <a:pt x="500" y="1336"/>
                      <a:pt x="563" y="1336"/>
                    </a:cubicBezTo>
                    <a:cubicBezTo>
                      <a:pt x="684" y="1336"/>
                      <a:pt x="812" y="1217"/>
                      <a:pt x="781" y="1074"/>
                    </a:cubicBezTo>
                    <a:cubicBezTo>
                      <a:pt x="707" y="757"/>
                      <a:pt x="552" y="440"/>
                      <a:pt x="437" y="137"/>
                    </a:cubicBezTo>
                    <a:cubicBezTo>
                      <a:pt x="399" y="42"/>
                      <a:pt x="315" y="1"/>
                      <a:pt x="235"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4"/>
              <p:cNvSpPr/>
              <p:nvPr/>
            </p:nvSpPr>
            <p:spPr>
              <a:xfrm>
                <a:off x="5288411" y="4382435"/>
                <a:ext cx="51988" cy="98857"/>
              </a:xfrm>
              <a:custGeom>
                <a:avLst/>
                <a:gdLst/>
                <a:ahLst/>
                <a:cxnLst/>
                <a:rect l="l" t="t" r="r" b="b"/>
                <a:pathLst>
                  <a:path w="817" h="1355" extrusionOk="0">
                    <a:moveTo>
                      <a:pt x="575" y="0"/>
                    </a:moveTo>
                    <a:cubicBezTo>
                      <a:pt x="517" y="0"/>
                      <a:pt x="457" y="27"/>
                      <a:pt x="412" y="91"/>
                    </a:cubicBezTo>
                    <a:cubicBezTo>
                      <a:pt x="203" y="374"/>
                      <a:pt x="1" y="839"/>
                      <a:pt x="149" y="1190"/>
                    </a:cubicBezTo>
                    <a:cubicBezTo>
                      <a:pt x="189" y="1291"/>
                      <a:pt x="298" y="1355"/>
                      <a:pt x="398" y="1355"/>
                    </a:cubicBezTo>
                    <a:cubicBezTo>
                      <a:pt x="485" y="1355"/>
                      <a:pt x="566" y="1306"/>
                      <a:pt x="588" y="1190"/>
                    </a:cubicBezTo>
                    <a:cubicBezTo>
                      <a:pt x="641" y="880"/>
                      <a:pt x="594" y="583"/>
                      <a:pt x="743" y="280"/>
                    </a:cubicBezTo>
                    <a:cubicBezTo>
                      <a:pt x="816" y="127"/>
                      <a:pt x="701" y="0"/>
                      <a:pt x="57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4"/>
              <p:cNvSpPr/>
              <p:nvPr/>
            </p:nvSpPr>
            <p:spPr>
              <a:xfrm>
                <a:off x="5357770" y="4400164"/>
                <a:ext cx="87431" cy="95574"/>
              </a:xfrm>
              <a:custGeom>
                <a:avLst/>
                <a:gdLst/>
                <a:ahLst/>
                <a:cxnLst/>
                <a:rect l="l" t="t" r="r" b="b"/>
                <a:pathLst>
                  <a:path w="1374" h="1310" extrusionOk="0">
                    <a:moveTo>
                      <a:pt x="1048" y="0"/>
                    </a:moveTo>
                    <a:cubicBezTo>
                      <a:pt x="994" y="0"/>
                      <a:pt x="937" y="23"/>
                      <a:pt x="887" y="77"/>
                    </a:cubicBezTo>
                    <a:cubicBezTo>
                      <a:pt x="644" y="333"/>
                      <a:pt x="381" y="576"/>
                      <a:pt x="165" y="846"/>
                    </a:cubicBezTo>
                    <a:cubicBezTo>
                      <a:pt x="0" y="1046"/>
                      <a:pt x="165" y="1310"/>
                      <a:pt x="361" y="1310"/>
                    </a:cubicBezTo>
                    <a:cubicBezTo>
                      <a:pt x="421" y="1310"/>
                      <a:pt x="485" y="1284"/>
                      <a:pt x="543" y="1223"/>
                    </a:cubicBezTo>
                    <a:cubicBezTo>
                      <a:pt x="785" y="974"/>
                      <a:pt x="1001" y="684"/>
                      <a:pt x="1224" y="414"/>
                    </a:cubicBezTo>
                    <a:cubicBezTo>
                      <a:pt x="1373" y="239"/>
                      <a:pt x="1223" y="0"/>
                      <a:pt x="1048"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16" name="Google Shape;1816;p34"/>
          <p:cNvGrpSpPr/>
          <p:nvPr/>
        </p:nvGrpSpPr>
        <p:grpSpPr>
          <a:xfrm>
            <a:off x="-125" y="3643177"/>
            <a:ext cx="9144252" cy="1513473"/>
            <a:chOff x="-125" y="3643177"/>
            <a:chExt cx="9144252" cy="1513473"/>
          </a:xfrm>
        </p:grpSpPr>
        <p:sp>
          <p:nvSpPr>
            <p:cNvPr id="1817" name="Google Shape;1817;p34"/>
            <p:cNvSpPr/>
            <p:nvPr/>
          </p:nvSpPr>
          <p:spPr>
            <a:xfrm>
              <a:off x="-125" y="3643177"/>
              <a:ext cx="9144252" cy="1513473"/>
            </a:xfrm>
            <a:custGeom>
              <a:avLst/>
              <a:gdLst/>
              <a:ahLst/>
              <a:cxnLst/>
              <a:rect l="l" t="t" r="r" b="b"/>
              <a:pathLst>
                <a:path w="99122" h="22807" extrusionOk="0">
                  <a:moveTo>
                    <a:pt x="61118" y="0"/>
                  </a:moveTo>
                  <a:cubicBezTo>
                    <a:pt x="40645" y="0"/>
                    <a:pt x="20272" y="2138"/>
                    <a:pt x="1" y="6374"/>
                  </a:cubicBezTo>
                  <a:lnTo>
                    <a:pt x="1" y="22807"/>
                  </a:lnTo>
                  <a:lnTo>
                    <a:pt x="99121" y="22807"/>
                  </a:lnTo>
                  <a:lnTo>
                    <a:pt x="99121" y="2450"/>
                  </a:lnTo>
                  <a:cubicBezTo>
                    <a:pt x="86417" y="814"/>
                    <a:pt x="73749" y="0"/>
                    <a:pt x="61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8" name="Google Shape;1818;p34"/>
            <p:cNvGrpSpPr/>
            <p:nvPr/>
          </p:nvGrpSpPr>
          <p:grpSpPr>
            <a:xfrm>
              <a:off x="629649" y="4009552"/>
              <a:ext cx="7967138" cy="1018298"/>
              <a:chOff x="629649" y="4009552"/>
              <a:chExt cx="7967138" cy="1018298"/>
            </a:xfrm>
          </p:grpSpPr>
          <p:grpSp>
            <p:nvGrpSpPr>
              <p:cNvPr id="1819" name="Google Shape;1819;p34"/>
              <p:cNvGrpSpPr/>
              <p:nvPr/>
            </p:nvGrpSpPr>
            <p:grpSpPr>
              <a:xfrm>
                <a:off x="629649" y="4885728"/>
                <a:ext cx="167162" cy="142122"/>
                <a:chOff x="1459849" y="4903578"/>
                <a:chExt cx="167162" cy="142122"/>
              </a:xfrm>
            </p:grpSpPr>
            <p:sp>
              <p:nvSpPr>
                <p:cNvPr id="1820" name="Google Shape;1820;p34"/>
                <p:cNvSpPr/>
                <p:nvPr/>
              </p:nvSpPr>
              <p:spPr>
                <a:xfrm>
                  <a:off x="1459849" y="4957494"/>
                  <a:ext cx="62105" cy="87841"/>
                </a:xfrm>
                <a:custGeom>
                  <a:avLst/>
                  <a:gdLst/>
                  <a:ahLst/>
                  <a:cxnLst/>
                  <a:rect l="l" t="t" r="r" b="b"/>
                  <a:pathLst>
                    <a:path w="976" h="1204" extrusionOk="0">
                      <a:moveTo>
                        <a:pt x="217" y="1"/>
                      </a:moveTo>
                      <a:cubicBezTo>
                        <a:pt x="106" y="1"/>
                        <a:pt x="1" y="114"/>
                        <a:pt x="75" y="239"/>
                      </a:cubicBezTo>
                      <a:cubicBezTo>
                        <a:pt x="237" y="536"/>
                        <a:pt x="392" y="833"/>
                        <a:pt x="568" y="1116"/>
                      </a:cubicBezTo>
                      <a:cubicBezTo>
                        <a:pt x="607" y="1178"/>
                        <a:pt x="664" y="1204"/>
                        <a:pt x="721" y="1204"/>
                      </a:cubicBezTo>
                      <a:cubicBezTo>
                        <a:pt x="849" y="1204"/>
                        <a:pt x="975" y="1072"/>
                        <a:pt x="891" y="927"/>
                      </a:cubicBezTo>
                      <a:cubicBezTo>
                        <a:pt x="723" y="637"/>
                        <a:pt x="534" y="361"/>
                        <a:pt x="352" y="78"/>
                      </a:cubicBezTo>
                      <a:cubicBezTo>
                        <a:pt x="316" y="23"/>
                        <a:pt x="266" y="1"/>
                        <a:pt x="21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4"/>
                <p:cNvSpPr/>
                <p:nvPr/>
              </p:nvSpPr>
              <p:spPr>
                <a:xfrm>
                  <a:off x="1511073" y="4903578"/>
                  <a:ext cx="49252" cy="113376"/>
                </a:xfrm>
                <a:custGeom>
                  <a:avLst/>
                  <a:gdLst/>
                  <a:ahLst/>
                  <a:cxnLst/>
                  <a:rect l="l" t="t" r="r" b="b"/>
                  <a:pathLst>
                    <a:path w="774" h="1554" extrusionOk="0">
                      <a:moveTo>
                        <a:pt x="166" y="1"/>
                      </a:moveTo>
                      <a:cubicBezTo>
                        <a:pt x="81" y="1"/>
                        <a:pt x="1" y="65"/>
                        <a:pt x="32" y="176"/>
                      </a:cubicBezTo>
                      <a:cubicBezTo>
                        <a:pt x="100" y="439"/>
                        <a:pt x="160" y="702"/>
                        <a:pt x="235" y="958"/>
                      </a:cubicBezTo>
                      <a:cubicBezTo>
                        <a:pt x="288" y="1174"/>
                        <a:pt x="302" y="1390"/>
                        <a:pt x="491" y="1531"/>
                      </a:cubicBezTo>
                      <a:cubicBezTo>
                        <a:pt x="510" y="1547"/>
                        <a:pt x="531" y="1554"/>
                        <a:pt x="551" y="1554"/>
                      </a:cubicBezTo>
                      <a:cubicBezTo>
                        <a:pt x="610" y="1554"/>
                        <a:pt x="668" y="1500"/>
                        <a:pt x="693" y="1450"/>
                      </a:cubicBezTo>
                      <a:cubicBezTo>
                        <a:pt x="774" y="1241"/>
                        <a:pt x="659" y="1012"/>
                        <a:pt x="592" y="810"/>
                      </a:cubicBezTo>
                      <a:cubicBezTo>
                        <a:pt x="511" y="574"/>
                        <a:pt x="410" y="338"/>
                        <a:pt x="315" y="102"/>
                      </a:cubicBezTo>
                      <a:cubicBezTo>
                        <a:pt x="288" y="32"/>
                        <a:pt x="225" y="1"/>
                        <a:pt x="16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4"/>
                <p:cNvSpPr/>
                <p:nvPr/>
              </p:nvSpPr>
              <p:spPr>
                <a:xfrm>
                  <a:off x="1562869" y="4948739"/>
                  <a:ext cx="64142" cy="96961"/>
                </a:xfrm>
                <a:custGeom>
                  <a:avLst/>
                  <a:gdLst/>
                  <a:ahLst/>
                  <a:cxnLst/>
                  <a:rect l="l" t="t" r="r" b="b"/>
                  <a:pathLst>
                    <a:path w="1008" h="1329" extrusionOk="0">
                      <a:moveTo>
                        <a:pt x="826" y="0"/>
                      </a:moveTo>
                      <a:cubicBezTo>
                        <a:pt x="796" y="0"/>
                        <a:pt x="765" y="11"/>
                        <a:pt x="735" y="36"/>
                      </a:cubicBezTo>
                      <a:lnTo>
                        <a:pt x="742" y="36"/>
                      </a:lnTo>
                      <a:cubicBezTo>
                        <a:pt x="533" y="204"/>
                        <a:pt x="351" y="400"/>
                        <a:pt x="236" y="643"/>
                      </a:cubicBezTo>
                      <a:cubicBezTo>
                        <a:pt x="162" y="804"/>
                        <a:pt x="0" y="1162"/>
                        <a:pt x="203" y="1297"/>
                      </a:cubicBezTo>
                      <a:cubicBezTo>
                        <a:pt x="239" y="1319"/>
                        <a:pt x="272" y="1329"/>
                        <a:pt x="301" y="1329"/>
                      </a:cubicBezTo>
                      <a:cubicBezTo>
                        <a:pt x="441" y="1329"/>
                        <a:pt x="506" y="1110"/>
                        <a:pt x="540" y="993"/>
                      </a:cubicBezTo>
                      <a:cubicBezTo>
                        <a:pt x="627" y="710"/>
                        <a:pt x="729" y="440"/>
                        <a:pt x="924" y="218"/>
                      </a:cubicBezTo>
                      <a:cubicBezTo>
                        <a:pt x="1007" y="119"/>
                        <a:pt x="926" y="0"/>
                        <a:pt x="826"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3" name="Google Shape;1823;p34"/>
              <p:cNvGrpSpPr/>
              <p:nvPr/>
            </p:nvGrpSpPr>
            <p:grpSpPr>
              <a:xfrm>
                <a:off x="1868802" y="4658882"/>
                <a:ext cx="167608" cy="105643"/>
                <a:chOff x="2313539" y="4811869"/>
                <a:chExt cx="167608" cy="105643"/>
              </a:xfrm>
            </p:grpSpPr>
            <p:sp>
              <p:nvSpPr>
                <p:cNvPr id="1824" name="Google Shape;1824;p34"/>
                <p:cNvSpPr/>
                <p:nvPr/>
              </p:nvSpPr>
              <p:spPr>
                <a:xfrm>
                  <a:off x="2313539" y="4832006"/>
                  <a:ext cx="62487" cy="84995"/>
                </a:xfrm>
                <a:custGeom>
                  <a:avLst/>
                  <a:gdLst/>
                  <a:ahLst/>
                  <a:cxnLst/>
                  <a:rect l="l" t="t" r="r" b="b"/>
                  <a:pathLst>
                    <a:path w="982" h="1165" extrusionOk="0">
                      <a:moveTo>
                        <a:pt x="265" y="0"/>
                      </a:moveTo>
                      <a:cubicBezTo>
                        <a:pt x="127" y="0"/>
                        <a:pt x="1" y="186"/>
                        <a:pt x="125" y="321"/>
                      </a:cubicBezTo>
                      <a:cubicBezTo>
                        <a:pt x="253" y="456"/>
                        <a:pt x="354" y="597"/>
                        <a:pt x="435" y="759"/>
                      </a:cubicBezTo>
                      <a:cubicBezTo>
                        <a:pt x="509" y="914"/>
                        <a:pt x="516" y="1096"/>
                        <a:pt x="691" y="1157"/>
                      </a:cubicBezTo>
                      <a:cubicBezTo>
                        <a:pt x="706" y="1163"/>
                        <a:pt x="721" y="1165"/>
                        <a:pt x="735" y="1165"/>
                      </a:cubicBezTo>
                      <a:cubicBezTo>
                        <a:pt x="789" y="1165"/>
                        <a:pt x="834" y="1127"/>
                        <a:pt x="867" y="1090"/>
                      </a:cubicBezTo>
                      <a:cubicBezTo>
                        <a:pt x="981" y="935"/>
                        <a:pt x="833" y="692"/>
                        <a:pt x="752" y="543"/>
                      </a:cubicBezTo>
                      <a:cubicBezTo>
                        <a:pt x="658" y="368"/>
                        <a:pt x="529" y="200"/>
                        <a:pt x="388" y="58"/>
                      </a:cubicBezTo>
                      <a:cubicBezTo>
                        <a:pt x="350" y="17"/>
                        <a:pt x="307" y="0"/>
                        <a:pt x="26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4"/>
                <p:cNvSpPr/>
                <p:nvPr/>
              </p:nvSpPr>
              <p:spPr>
                <a:xfrm>
                  <a:off x="2392698" y="4811869"/>
                  <a:ext cx="33089" cy="86965"/>
                </a:xfrm>
                <a:custGeom>
                  <a:avLst/>
                  <a:gdLst/>
                  <a:ahLst/>
                  <a:cxnLst/>
                  <a:rect l="l" t="t" r="r" b="b"/>
                  <a:pathLst>
                    <a:path w="520" h="1192" extrusionOk="0">
                      <a:moveTo>
                        <a:pt x="265" y="1"/>
                      </a:moveTo>
                      <a:cubicBezTo>
                        <a:pt x="211" y="1"/>
                        <a:pt x="160" y="26"/>
                        <a:pt x="135" y="84"/>
                      </a:cubicBezTo>
                      <a:cubicBezTo>
                        <a:pt x="20" y="334"/>
                        <a:pt x="0" y="712"/>
                        <a:pt x="14" y="988"/>
                      </a:cubicBezTo>
                      <a:cubicBezTo>
                        <a:pt x="14" y="1082"/>
                        <a:pt x="74" y="1157"/>
                        <a:pt x="162" y="1184"/>
                      </a:cubicBezTo>
                      <a:cubicBezTo>
                        <a:pt x="179" y="1189"/>
                        <a:pt x="195" y="1191"/>
                        <a:pt x="211" y="1191"/>
                      </a:cubicBezTo>
                      <a:cubicBezTo>
                        <a:pt x="232" y="1191"/>
                        <a:pt x="253" y="1187"/>
                        <a:pt x="277" y="1184"/>
                      </a:cubicBezTo>
                      <a:cubicBezTo>
                        <a:pt x="337" y="1170"/>
                        <a:pt x="405" y="1103"/>
                        <a:pt x="418" y="1042"/>
                      </a:cubicBezTo>
                      <a:cubicBezTo>
                        <a:pt x="472" y="766"/>
                        <a:pt x="519" y="388"/>
                        <a:pt x="445" y="118"/>
                      </a:cubicBezTo>
                      <a:lnTo>
                        <a:pt x="445" y="118"/>
                      </a:lnTo>
                      <a:lnTo>
                        <a:pt x="445" y="125"/>
                      </a:lnTo>
                      <a:cubicBezTo>
                        <a:pt x="422" y="50"/>
                        <a:pt x="340" y="1"/>
                        <a:pt x="265"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4"/>
                <p:cNvSpPr/>
                <p:nvPr/>
              </p:nvSpPr>
              <p:spPr>
                <a:xfrm>
                  <a:off x="2428714" y="4856155"/>
                  <a:ext cx="52433" cy="61357"/>
                </a:xfrm>
                <a:custGeom>
                  <a:avLst/>
                  <a:gdLst/>
                  <a:ahLst/>
                  <a:cxnLst/>
                  <a:rect l="l" t="t" r="r" b="b"/>
                  <a:pathLst>
                    <a:path w="824" h="841" extrusionOk="0">
                      <a:moveTo>
                        <a:pt x="627" y="0"/>
                      </a:moveTo>
                      <a:cubicBezTo>
                        <a:pt x="592" y="0"/>
                        <a:pt x="557" y="13"/>
                        <a:pt x="526" y="44"/>
                      </a:cubicBezTo>
                      <a:cubicBezTo>
                        <a:pt x="365" y="206"/>
                        <a:pt x="203" y="361"/>
                        <a:pt x="81" y="556"/>
                      </a:cubicBezTo>
                      <a:cubicBezTo>
                        <a:pt x="1" y="693"/>
                        <a:pt x="128" y="841"/>
                        <a:pt x="260" y="841"/>
                      </a:cubicBezTo>
                      <a:cubicBezTo>
                        <a:pt x="304" y="841"/>
                        <a:pt x="348" y="824"/>
                        <a:pt x="385" y="786"/>
                      </a:cubicBezTo>
                      <a:cubicBezTo>
                        <a:pt x="540" y="617"/>
                        <a:pt x="648" y="421"/>
                        <a:pt x="762" y="226"/>
                      </a:cubicBezTo>
                      <a:cubicBezTo>
                        <a:pt x="823" y="115"/>
                        <a:pt x="729" y="0"/>
                        <a:pt x="62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34"/>
              <p:cNvGrpSpPr/>
              <p:nvPr/>
            </p:nvGrpSpPr>
            <p:grpSpPr>
              <a:xfrm>
                <a:off x="6263268" y="4793179"/>
                <a:ext cx="194333" cy="110385"/>
                <a:chOff x="3169393" y="4715929"/>
                <a:chExt cx="194333" cy="110385"/>
              </a:xfrm>
            </p:grpSpPr>
            <p:sp>
              <p:nvSpPr>
                <p:cNvPr id="1828" name="Google Shape;1828;p34"/>
                <p:cNvSpPr/>
                <p:nvPr/>
              </p:nvSpPr>
              <p:spPr>
                <a:xfrm>
                  <a:off x="3169393" y="4742048"/>
                  <a:ext cx="70632" cy="84266"/>
                </a:xfrm>
                <a:custGeom>
                  <a:avLst/>
                  <a:gdLst/>
                  <a:ahLst/>
                  <a:cxnLst/>
                  <a:rect l="l" t="t" r="r" b="b"/>
                  <a:pathLst>
                    <a:path w="1110" h="1155" extrusionOk="0">
                      <a:moveTo>
                        <a:pt x="293" y="0"/>
                      </a:moveTo>
                      <a:cubicBezTo>
                        <a:pt x="141" y="0"/>
                        <a:pt x="0" y="213"/>
                        <a:pt x="134" y="367"/>
                      </a:cubicBezTo>
                      <a:lnTo>
                        <a:pt x="484" y="792"/>
                      </a:lnTo>
                      <a:cubicBezTo>
                        <a:pt x="592" y="920"/>
                        <a:pt x="693" y="1102"/>
                        <a:pt x="869" y="1149"/>
                      </a:cubicBezTo>
                      <a:cubicBezTo>
                        <a:pt x="882" y="1153"/>
                        <a:pt x="896" y="1155"/>
                        <a:pt x="910" y="1155"/>
                      </a:cubicBezTo>
                      <a:cubicBezTo>
                        <a:pt x="1004" y="1155"/>
                        <a:pt x="1110" y="1080"/>
                        <a:pt x="1098" y="974"/>
                      </a:cubicBezTo>
                      <a:cubicBezTo>
                        <a:pt x="1084" y="779"/>
                        <a:pt x="923" y="650"/>
                        <a:pt x="808" y="509"/>
                      </a:cubicBezTo>
                      <a:cubicBezTo>
                        <a:pt x="680" y="367"/>
                        <a:pt x="558" y="219"/>
                        <a:pt x="430" y="71"/>
                      </a:cubicBezTo>
                      <a:cubicBezTo>
                        <a:pt x="389" y="21"/>
                        <a:pt x="340" y="0"/>
                        <a:pt x="29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4"/>
                <p:cNvSpPr/>
                <p:nvPr/>
              </p:nvSpPr>
              <p:spPr>
                <a:xfrm>
                  <a:off x="3260260" y="4715929"/>
                  <a:ext cx="30480" cy="92291"/>
                </a:xfrm>
                <a:custGeom>
                  <a:avLst/>
                  <a:gdLst/>
                  <a:ahLst/>
                  <a:cxnLst/>
                  <a:rect l="l" t="t" r="r" b="b"/>
                  <a:pathLst>
                    <a:path w="479" h="1265" extrusionOk="0">
                      <a:moveTo>
                        <a:pt x="239" y="0"/>
                      </a:moveTo>
                      <a:cubicBezTo>
                        <a:pt x="138" y="0"/>
                        <a:pt x="37" y="64"/>
                        <a:pt x="34" y="193"/>
                      </a:cubicBezTo>
                      <a:cubicBezTo>
                        <a:pt x="34" y="395"/>
                        <a:pt x="34" y="597"/>
                        <a:pt x="34" y="799"/>
                      </a:cubicBezTo>
                      <a:cubicBezTo>
                        <a:pt x="27" y="975"/>
                        <a:pt x="0" y="1137"/>
                        <a:pt x="162" y="1244"/>
                      </a:cubicBezTo>
                      <a:cubicBezTo>
                        <a:pt x="182" y="1258"/>
                        <a:pt x="209" y="1265"/>
                        <a:pt x="237" y="1265"/>
                      </a:cubicBezTo>
                      <a:cubicBezTo>
                        <a:pt x="265" y="1265"/>
                        <a:pt x="294" y="1258"/>
                        <a:pt x="317" y="1244"/>
                      </a:cubicBezTo>
                      <a:cubicBezTo>
                        <a:pt x="479" y="1137"/>
                        <a:pt x="445" y="975"/>
                        <a:pt x="445" y="799"/>
                      </a:cubicBezTo>
                      <a:cubicBezTo>
                        <a:pt x="445" y="597"/>
                        <a:pt x="439" y="395"/>
                        <a:pt x="439" y="193"/>
                      </a:cubicBezTo>
                      <a:cubicBezTo>
                        <a:pt x="439" y="64"/>
                        <a:pt x="339" y="0"/>
                        <a:pt x="23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4"/>
                <p:cNvSpPr/>
                <p:nvPr/>
              </p:nvSpPr>
              <p:spPr>
                <a:xfrm>
                  <a:off x="3304039" y="4748103"/>
                  <a:ext cx="59687" cy="74781"/>
                </a:xfrm>
                <a:custGeom>
                  <a:avLst/>
                  <a:gdLst/>
                  <a:ahLst/>
                  <a:cxnLst/>
                  <a:rect l="l" t="t" r="r" b="b"/>
                  <a:pathLst>
                    <a:path w="938" h="1025" extrusionOk="0">
                      <a:moveTo>
                        <a:pt x="711" y="1"/>
                      </a:moveTo>
                      <a:cubicBezTo>
                        <a:pt x="655" y="1"/>
                        <a:pt x="599" y="23"/>
                        <a:pt x="553" y="62"/>
                      </a:cubicBezTo>
                      <a:cubicBezTo>
                        <a:pt x="337" y="230"/>
                        <a:pt x="121" y="466"/>
                        <a:pt x="34" y="729"/>
                      </a:cubicBezTo>
                      <a:cubicBezTo>
                        <a:pt x="0" y="837"/>
                        <a:pt x="67" y="965"/>
                        <a:pt x="169" y="1006"/>
                      </a:cubicBezTo>
                      <a:cubicBezTo>
                        <a:pt x="199" y="1018"/>
                        <a:pt x="230" y="1024"/>
                        <a:pt x="259" y="1024"/>
                      </a:cubicBezTo>
                      <a:cubicBezTo>
                        <a:pt x="338" y="1024"/>
                        <a:pt x="409" y="980"/>
                        <a:pt x="459" y="911"/>
                      </a:cubicBezTo>
                      <a:cubicBezTo>
                        <a:pt x="526" y="817"/>
                        <a:pt x="573" y="709"/>
                        <a:pt x="641" y="615"/>
                      </a:cubicBezTo>
                      <a:cubicBezTo>
                        <a:pt x="701" y="520"/>
                        <a:pt x="775" y="439"/>
                        <a:pt x="856" y="365"/>
                      </a:cubicBezTo>
                      <a:cubicBezTo>
                        <a:pt x="937" y="284"/>
                        <a:pt x="937" y="143"/>
                        <a:pt x="856" y="62"/>
                      </a:cubicBezTo>
                      <a:cubicBezTo>
                        <a:pt x="814" y="20"/>
                        <a:pt x="763" y="1"/>
                        <a:pt x="71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1" name="Google Shape;1831;p34"/>
              <p:cNvGrpSpPr/>
              <p:nvPr/>
            </p:nvGrpSpPr>
            <p:grpSpPr>
              <a:xfrm>
                <a:off x="3637482" y="4903567"/>
                <a:ext cx="166017" cy="106445"/>
                <a:chOff x="8105507" y="3916667"/>
                <a:chExt cx="166017" cy="106445"/>
              </a:xfrm>
            </p:grpSpPr>
            <p:sp>
              <p:nvSpPr>
                <p:cNvPr id="1832" name="Google Shape;1832;p34"/>
                <p:cNvSpPr/>
                <p:nvPr/>
              </p:nvSpPr>
              <p:spPr>
                <a:xfrm>
                  <a:off x="8105507" y="3916667"/>
                  <a:ext cx="65032" cy="96158"/>
                </a:xfrm>
                <a:custGeom>
                  <a:avLst/>
                  <a:gdLst/>
                  <a:ahLst/>
                  <a:cxnLst/>
                  <a:rect l="l" t="t" r="r" b="b"/>
                  <a:pathLst>
                    <a:path w="1022" h="1318" extrusionOk="0">
                      <a:moveTo>
                        <a:pt x="247" y="0"/>
                      </a:moveTo>
                      <a:cubicBezTo>
                        <a:pt x="94" y="0"/>
                        <a:pt x="1" y="232"/>
                        <a:pt x="159" y="345"/>
                      </a:cubicBezTo>
                      <a:cubicBezTo>
                        <a:pt x="301" y="446"/>
                        <a:pt x="408" y="595"/>
                        <a:pt x="469" y="756"/>
                      </a:cubicBezTo>
                      <a:cubicBezTo>
                        <a:pt x="523" y="912"/>
                        <a:pt x="489" y="1100"/>
                        <a:pt x="584" y="1228"/>
                      </a:cubicBezTo>
                      <a:cubicBezTo>
                        <a:pt x="621" y="1282"/>
                        <a:pt x="685" y="1318"/>
                        <a:pt x="747" y="1318"/>
                      </a:cubicBezTo>
                      <a:cubicBezTo>
                        <a:pt x="786" y="1318"/>
                        <a:pt x="825" y="1303"/>
                        <a:pt x="853" y="1269"/>
                      </a:cubicBezTo>
                      <a:cubicBezTo>
                        <a:pt x="1022" y="1073"/>
                        <a:pt x="928" y="783"/>
                        <a:pt x="833" y="574"/>
                      </a:cubicBezTo>
                      <a:cubicBezTo>
                        <a:pt x="725" y="345"/>
                        <a:pt x="550" y="163"/>
                        <a:pt x="341" y="28"/>
                      </a:cubicBezTo>
                      <a:cubicBezTo>
                        <a:pt x="308" y="9"/>
                        <a:pt x="277" y="0"/>
                        <a:pt x="24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4"/>
                <p:cNvSpPr/>
                <p:nvPr/>
              </p:nvSpPr>
              <p:spPr>
                <a:xfrm>
                  <a:off x="8182502" y="3917834"/>
                  <a:ext cx="30989" cy="89081"/>
                </a:xfrm>
                <a:custGeom>
                  <a:avLst/>
                  <a:gdLst/>
                  <a:ahLst/>
                  <a:cxnLst/>
                  <a:rect l="l" t="t" r="r" b="b"/>
                  <a:pathLst>
                    <a:path w="487" h="1221" extrusionOk="0">
                      <a:moveTo>
                        <a:pt x="244" y="0"/>
                      </a:moveTo>
                      <a:cubicBezTo>
                        <a:pt x="161" y="0"/>
                        <a:pt x="78" y="56"/>
                        <a:pt x="68" y="167"/>
                      </a:cubicBezTo>
                      <a:cubicBezTo>
                        <a:pt x="48" y="437"/>
                        <a:pt x="28" y="713"/>
                        <a:pt x="1" y="983"/>
                      </a:cubicBezTo>
                      <a:cubicBezTo>
                        <a:pt x="1" y="1057"/>
                        <a:pt x="55" y="1152"/>
                        <a:pt x="122" y="1185"/>
                      </a:cubicBezTo>
                      <a:cubicBezTo>
                        <a:pt x="169" y="1209"/>
                        <a:pt x="206" y="1221"/>
                        <a:pt x="244" y="1221"/>
                      </a:cubicBezTo>
                      <a:cubicBezTo>
                        <a:pt x="281" y="1221"/>
                        <a:pt x="318" y="1209"/>
                        <a:pt x="365" y="1185"/>
                      </a:cubicBezTo>
                      <a:cubicBezTo>
                        <a:pt x="432" y="1152"/>
                        <a:pt x="486" y="1057"/>
                        <a:pt x="486" y="983"/>
                      </a:cubicBezTo>
                      <a:lnTo>
                        <a:pt x="419" y="167"/>
                      </a:lnTo>
                      <a:cubicBezTo>
                        <a:pt x="409" y="56"/>
                        <a:pt x="326" y="0"/>
                        <a:pt x="24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4"/>
                <p:cNvSpPr/>
                <p:nvPr/>
              </p:nvSpPr>
              <p:spPr>
                <a:xfrm>
                  <a:off x="8210182" y="3948404"/>
                  <a:ext cx="61342" cy="74708"/>
                </a:xfrm>
                <a:custGeom>
                  <a:avLst/>
                  <a:gdLst/>
                  <a:ahLst/>
                  <a:cxnLst/>
                  <a:rect l="l" t="t" r="r" b="b"/>
                  <a:pathLst>
                    <a:path w="964" h="1024" extrusionOk="0">
                      <a:moveTo>
                        <a:pt x="681" y="0"/>
                      </a:moveTo>
                      <a:cubicBezTo>
                        <a:pt x="612" y="0"/>
                        <a:pt x="540" y="32"/>
                        <a:pt x="483" y="106"/>
                      </a:cubicBezTo>
                      <a:cubicBezTo>
                        <a:pt x="361" y="267"/>
                        <a:pt x="240" y="429"/>
                        <a:pt x="132" y="605"/>
                      </a:cubicBezTo>
                      <a:cubicBezTo>
                        <a:pt x="1" y="816"/>
                        <a:pt x="203" y="1024"/>
                        <a:pt x="397" y="1024"/>
                      </a:cubicBezTo>
                      <a:cubicBezTo>
                        <a:pt x="481" y="1024"/>
                        <a:pt x="564" y="984"/>
                        <a:pt x="618" y="888"/>
                      </a:cubicBezTo>
                      <a:cubicBezTo>
                        <a:pt x="719" y="713"/>
                        <a:pt x="800" y="530"/>
                        <a:pt x="881" y="342"/>
                      </a:cubicBezTo>
                      <a:cubicBezTo>
                        <a:pt x="964" y="152"/>
                        <a:pt x="831" y="0"/>
                        <a:pt x="681"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5" name="Google Shape;1835;p34"/>
              <p:cNvGrpSpPr/>
              <p:nvPr/>
            </p:nvGrpSpPr>
            <p:grpSpPr>
              <a:xfrm>
                <a:off x="7211447" y="4009552"/>
                <a:ext cx="188606" cy="117097"/>
                <a:chOff x="6912722" y="4491852"/>
                <a:chExt cx="188606" cy="117097"/>
              </a:xfrm>
            </p:grpSpPr>
            <p:sp>
              <p:nvSpPr>
                <p:cNvPr id="1836" name="Google Shape;1836;p34"/>
                <p:cNvSpPr/>
                <p:nvPr/>
              </p:nvSpPr>
              <p:spPr>
                <a:xfrm>
                  <a:off x="6912722" y="4491852"/>
                  <a:ext cx="60387" cy="88060"/>
                </a:xfrm>
                <a:custGeom>
                  <a:avLst/>
                  <a:gdLst/>
                  <a:ahLst/>
                  <a:cxnLst/>
                  <a:rect l="l" t="t" r="r" b="b"/>
                  <a:pathLst>
                    <a:path w="949" h="1207" extrusionOk="0">
                      <a:moveTo>
                        <a:pt x="319" y="1"/>
                      </a:moveTo>
                      <a:cubicBezTo>
                        <a:pt x="150" y="1"/>
                        <a:pt x="1" y="234"/>
                        <a:pt x="144" y="409"/>
                      </a:cubicBezTo>
                      <a:cubicBezTo>
                        <a:pt x="299" y="598"/>
                        <a:pt x="374" y="807"/>
                        <a:pt x="455" y="1036"/>
                      </a:cubicBezTo>
                      <a:cubicBezTo>
                        <a:pt x="495" y="1154"/>
                        <a:pt x="585" y="1206"/>
                        <a:pt x="676" y="1206"/>
                      </a:cubicBezTo>
                      <a:cubicBezTo>
                        <a:pt x="811" y="1206"/>
                        <a:pt x="948" y="1090"/>
                        <a:pt x="920" y="908"/>
                      </a:cubicBezTo>
                      <a:cubicBezTo>
                        <a:pt x="866" y="604"/>
                        <a:pt x="677" y="308"/>
                        <a:pt x="475" y="78"/>
                      </a:cubicBezTo>
                      <a:cubicBezTo>
                        <a:pt x="427" y="24"/>
                        <a:pt x="372" y="1"/>
                        <a:pt x="31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4"/>
                <p:cNvSpPr/>
                <p:nvPr/>
              </p:nvSpPr>
              <p:spPr>
                <a:xfrm>
                  <a:off x="6980872" y="4500461"/>
                  <a:ext cx="58224" cy="82734"/>
                </a:xfrm>
                <a:custGeom>
                  <a:avLst/>
                  <a:gdLst/>
                  <a:ahLst/>
                  <a:cxnLst/>
                  <a:rect l="l" t="t" r="r" b="b"/>
                  <a:pathLst>
                    <a:path w="915" h="1134" extrusionOk="0">
                      <a:moveTo>
                        <a:pt x="622" y="1"/>
                      </a:moveTo>
                      <a:cubicBezTo>
                        <a:pt x="563" y="1"/>
                        <a:pt x="504" y="28"/>
                        <a:pt x="469" y="88"/>
                      </a:cubicBezTo>
                      <a:cubicBezTo>
                        <a:pt x="408" y="196"/>
                        <a:pt x="388" y="318"/>
                        <a:pt x="328" y="419"/>
                      </a:cubicBezTo>
                      <a:cubicBezTo>
                        <a:pt x="267" y="527"/>
                        <a:pt x="206" y="641"/>
                        <a:pt x="132" y="736"/>
                      </a:cubicBezTo>
                      <a:cubicBezTo>
                        <a:pt x="0" y="913"/>
                        <a:pt x="193" y="1133"/>
                        <a:pt x="377" y="1133"/>
                      </a:cubicBezTo>
                      <a:cubicBezTo>
                        <a:pt x="437" y="1133"/>
                        <a:pt x="497" y="1109"/>
                        <a:pt x="543" y="1053"/>
                      </a:cubicBezTo>
                      <a:cubicBezTo>
                        <a:pt x="732" y="817"/>
                        <a:pt x="914" y="453"/>
                        <a:pt x="813" y="136"/>
                      </a:cubicBezTo>
                      <a:cubicBezTo>
                        <a:pt x="786" y="50"/>
                        <a:pt x="703" y="1"/>
                        <a:pt x="622"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4"/>
                <p:cNvSpPr/>
                <p:nvPr/>
              </p:nvSpPr>
              <p:spPr>
                <a:xfrm>
                  <a:off x="7032351" y="4533876"/>
                  <a:ext cx="68978" cy="75073"/>
                </a:xfrm>
                <a:custGeom>
                  <a:avLst/>
                  <a:gdLst/>
                  <a:ahLst/>
                  <a:cxnLst/>
                  <a:rect l="l" t="t" r="r" b="b"/>
                  <a:pathLst>
                    <a:path w="1084" h="1029" extrusionOk="0">
                      <a:moveTo>
                        <a:pt x="743" y="0"/>
                      </a:moveTo>
                      <a:cubicBezTo>
                        <a:pt x="687" y="0"/>
                        <a:pt x="630" y="21"/>
                        <a:pt x="584" y="69"/>
                      </a:cubicBezTo>
                      <a:cubicBezTo>
                        <a:pt x="395" y="271"/>
                        <a:pt x="173" y="467"/>
                        <a:pt x="65" y="730"/>
                      </a:cubicBezTo>
                      <a:cubicBezTo>
                        <a:pt x="0" y="886"/>
                        <a:pt x="155" y="1029"/>
                        <a:pt x="305" y="1029"/>
                      </a:cubicBezTo>
                      <a:cubicBezTo>
                        <a:pt x="343" y="1029"/>
                        <a:pt x="381" y="1020"/>
                        <a:pt x="415" y="999"/>
                      </a:cubicBezTo>
                      <a:cubicBezTo>
                        <a:pt x="651" y="851"/>
                        <a:pt x="800" y="581"/>
                        <a:pt x="962" y="359"/>
                      </a:cubicBezTo>
                      <a:cubicBezTo>
                        <a:pt x="1084" y="191"/>
                        <a:pt x="914" y="0"/>
                        <a:pt x="74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9" name="Google Shape;1839;p34"/>
              <p:cNvGrpSpPr/>
              <p:nvPr/>
            </p:nvGrpSpPr>
            <p:grpSpPr>
              <a:xfrm>
                <a:off x="4857982" y="4342392"/>
                <a:ext cx="166017" cy="106445"/>
                <a:chOff x="8105507" y="3916667"/>
                <a:chExt cx="166017" cy="106445"/>
              </a:xfrm>
            </p:grpSpPr>
            <p:sp>
              <p:nvSpPr>
                <p:cNvPr id="1840" name="Google Shape;1840;p34"/>
                <p:cNvSpPr/>
                <p:nvPr/>
              </p:nvSpPr>
              <p:spPr>
                <a:xfrm>
                  <a:off x="8105507" y="3916667"/>
                  <a:ext cx="65032" cy="96158"/>
                </a:xfrm>
                <a:custGeom>
                  <a:avLst/>
                  <a:gdLst/>
                  <a:ahLst/>
                  <a:cxnLst/>
                  <a:rect l="l" t="t" r="r" b="b"/>
                  <a:pathLst>
                    <a:path w="1022" h="1318" extrusionOk="0">
                      <a:moveTo>
                        <a:pt x="247" y="0"/>
                      </a:moveTo>
                      <a:cubicBezTo>
                        <a:pt x="94" y="0"/>
                        <a:pt x="1" y="232"/>
                        <a:pt x="159" y="345"/>
                      </a:cubicBezTo>
                      <a:cubicBezTo>
                        <a:pt x="301" y="446"/>
                        <a:pt x="408" y="595"/>
                        <a:pt x="469" y="756"/>
                      </a:cubicBezTo>
                      <a:cubicBezTo>
                        <a:pt x="523" y="912"/>
                        <a:pt x="489" y="1100"/>
                        <a:pt x="584" y="1228"/>
                      </a:cubicBezTo>
                      <a:cubicBezTo>
                        <a:pt x="621" y="1282"/>
                        <a:pt x="685" y="1318"/>
                        <a:pt x="747" y="1318"/>
                      </a:cubicBezTo>
                      <a:cubicBezTo>
                        <a:pt x="786" y="1318"/>
                        <a:pt x="825" y="1303"/>
                        <a:pt x="853" y="1269"/>
                      </a:cubicBezTo>
                      <a:cubicBezTo>
                        <a:pt x="1022" y="1073"/>
                        <a:pt x="928" y="783"/>
                        <a:pt x="833" y="574"/>
                      </a:cubicBezTo>
                      <a:cubicBezTo>
                        <a:pt x="725" y="345"/>
                        <a:pt x="550" y="163"/>
                        <a:pt x="341" y="28"/>
                      </a:cubicBezTo>
                      <a:cubicBezTo>
                        <a:pt x="308" y="9"/>
                        <a:pt x="277" y="0"/>
                        <a:pt x="24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4"/>
                <p:cNvSpPr/>
                <p:nvPr/>
              </p:nvSpPr>
              <p:spPr>
                <a:xfrm>
                  <a:off x="8182502" y="3917834"/>
                  <a:ext cx="30989" cy="89081"/>
                </a:xfrm>
                <a:custGeom>
                  <a:avLst/>
                  <a:gdLst/>
                  <a:ahLst/>
                  <a:cxnLst/>
                  <a:rect l="l" t="t" r="r" b="b"/>
                  <a:pathLst>
                    <a:path w="487" h="1221" extrusionOk="0">
                      <a:moveTo>
                        <a:pt x="244" y="0"/>
                      </a:moveTo>
                      <a:cubicBezTo>
                        <a:pt x="161" y="0"/>
                        <a:pt x="78" y="56"/>
                        <a:pt x="68" y="167"/>
                      </a:cubicBezTo>
                      <a:cubicBezTo>
                        <a:pt x="48" y="437"/>
                        <a:pt x="28" y="713"/>
                        <a:pt x="1" y="983"/>
                      </a:cubicBezTo>
                      <a:cubicBezTo>
                        <a:pt x="1" y="1057"/>
                        <a:pt x="55" y="1152"/>
                        <a:pt x="122" y="1185"/>
                      </a:cubicBezTo>
                      <a:cubicBezTo>
                        <a:pt x="169" y="1209"/>
                        <a:pt x="206" y="1221"/>
                        <a:pt x="244" y="1221"/>
                      </a:cubicBezTo>
                      <a:cubicBezTo>
                        <a:pt x="281" y="1221"/>
                        <a:pt x="318" y="1209"/>
                        <a:pt x="365" y="1185"/>
                      </a:cubicBezTo>
                      <a:cubicBezTo>
                        <a:pt x="432" y="1152"/>
                        <a:pt x="486" y="1057"/>
                        <a:pt x="486" y="983"/>
                      </a:cubicBezTo>
                      <a:lnTo>
                        <a:pt x="419" y="167"/>
                      </a:lnTo>
                      <a:cubicBezTo>
                        <a:pt x="409" y="56"/>
                        <a:pt x="326" y="0"/>
                        <a:pt x="24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4"/>
                <p:cNvSpPr/>
                <p:nvPr/>
              </p:nvSpPr>
              <p:spPr>
                <a:xfrm>
                  <a:off x="8210182" y="3948404"/>
                  <a:ext cx="61342" cy="74708"/>
                </a:xfrm>
                <a:custGeom>
                  <a:avLst/>
                  <a:gdLst/>
                  <a:ahLst/>
                  <a:cxnLst/>
                  <a:rect l="l" t="t" r="r" b="b"/>
                  <a:pathLst>
                    <a:path w="964" h="1024" extrusionOk="0">
                      <a:moveTo>
                        <a:pt x="681" y="0"/>
                      </a:moveTo>
                      <a:cubicBezTo>
                        <a:pt x="612" y="0"/>
                        <a:pt x="540" y="32"/>
                        <a:pt x="483" y="106"/>
                      </a:cubicBezTo>
                      <a:cubicBezTo>
                        <a:pt x="361" y="267"/>
                        <a:pt x="240" y="429"/>
                        <a:pt x="132" y="605"/>
                      </a:cubicBezTo>
                      <a:cubicBezTo>
                        <a:pt x="1" y="816"/>
                        <a:pt x="203" y="1024"/>
                        <a:pt x="397" y="1024"/>
                      </a:cubicBezTo>
                      <a:cubicBezTo>
                        <a:pt x="481" y="1024"/>
                        <a:pt x="564" y="984"/>
                        <a:pt x="618" y="888"/>
                      </a:cubicBezTo>
                      <a:cubicBezTo>
                        <a:pt x="719" y="713"/>
                        <a:pt x="800" y="530"/>
                        <a:pt x="881" y="342"/>
                      </a:cubicBezTo>
                      <a:cubicBezTo>
                        <a:pt x="964" y="152"/>
                        <a:pt x="831" y="0"/>
                        <a:pt x="681"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3" name="Google Shape;1843;p34"/>
              <p:cNvGrpSpPr/>
              <p:nvPr/>
            </p:nvGrpSpPr>
            <p:grpSpPr>
              <a:xfrm>
                <a:off x="8430770" y="4550779"/>
                <a:ext cx="166017" cy="106445"/>
                <a:chOff x="8105507" y="3916667"/>
                <a:chExt cx="166017" cy="106445"/>
              </a:xfrm>
            </p:grpSpPr>
            <p:sp>
              <p:nvSpPr>
                <p:cNvPr id="1844" name="Google Shape;1844;p34"/>
                <p:cNvSpPr/>
                <p:nvPr/>
              </p:nvSpPr>
              <p:spPr>
                <a:xfrm>
                  <a:off x="8105507" y="3916667"/>
                  <a:ext cx="65032" cy="96158"/>
                </a:xfrm>
                <a:custGeom>
                  <a:avLst/>
                  <a:gdLst/>
                  <a:ahLst/>
                  <a:cxnLst/>
                  <a:rect l="l" t="t" r="r" b="b"/>
                  <a:pathLst>
                    <a:path w="1022" h="1318" extrusionOk="0">
                      <a:moveTo>
                        <a:pt x="247" y="0"/>
                      </a:moveTo>
                      <a:cubicBezTo>
                        <a:pt x="94" y="0"/>
                        <a:pt x="1" y="232"/>
                        <a:pt x="159" y="345"/>
                      </a:cubicBezTo>
                      <a:cubicBezTo>
                        <a:pt x="301" y="446"/>
                        <a:pt x="408" y="595"/>
                        <a:pt x="469" y="756"/>
                      </a:cubicBezTo>
                      <a:cubicBezTo>
                        <a:pt x="523" y="912"/>
                        <a:pt x="489" y="1100"/>
                        <a:pt x="584" y="1228"/>
                      </a:cubicBezTo>
                      <a:cubicBezTo>
                        <a:pt x="621" y="1282"/>
                        <a:pt x="685" y="1318"/>
                        <a:pt x="747" y="1318"/>
                      </a:cubicBezTo>
                      <a:cubicBezTo>
                        <a:pt x="786" y="1318"/>
                        <a:pt x="825" y="1303"/>
                        <a:pt x="853" y="1269"/>
                      </a:cubicBezTo>
                      <a:cubicBezTo>
                        <a:pt x="1022" y="1073"/>
                        <a:pt x="928" y="783"/>
                        <a:pt x="833" y="574"/>
                      </a:cubicBezTo>
                      <a:cubicBezTo>
                        <a:pt x="725" y="345"/>
                        <a:pt x="550" y="163"/>
                        <a:pt x="341" y="28"/>
                      </a:cubicBezTo>
                      <a:cubicBezTo>
                        <a:pt x="308" y="9"/>
                        <a:pt x="277" y="0"/>
                        <a:pt x="24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4"/>
                <p:cNvSpPr/>
                <p:nvPr/>
              </p:nvSpPr>
              <p:spPr>
                <a:xfrm>
                  <a:off x="8182502" y="3917834"/>
                  <a:ext cx="30989" cy="89081"/>
                </a:xfrm>
                <a:custGeom>
                  <a:avLst/>
                  <a:gdLst/>
                  <a:ahLst/>
                  <a:cxnLst/>
                  <a:rect l="l" t="t" r="r" b="b"/>
                  <a:pathLst>
                    <a:path w="487" h="1221" extrusionOk="0">
                      <a:moveTo>
                        <a:pt x="244" y="0"/>
                      </a:moveTo>
                      <a:cubicBezTo>
                        <a:pt x="161" y="0"/>
                        <a:pt x="78" y="56"/>
                        <a:pt x="68" y="167"/>
                      </a:cubicBezTo>
                      <a:cubicBezTo>
                        <a:pt x="48" y="437"/>
                        <a:pt x="28" y="713"/>
                        <a:pt x="1" y="983"/>
                      </a:cubicBezTo>
                      <a:cubicBezTo>
                        <a:pt x="1" y="1057"/>
                        <a:pt x="55" y="1152"/>
                        <a:pt x="122" y="1185"/>
                      </a:cubicBezTo>
                      <a:cubicBezTo>
                        <a:pt x="169" y="1209"/>
                        <a:pt x="206" y="1221"/>
                        <a:pt x="244" y="1221"/>
                      </a:cubicBezTo>
                      <a:cubicBezTo>
                        <a:pt x="281" y="1221"/>
                        <a:pt x="318" y="1209"/>
                        <a:pt x="365" y="1185"/>
                      </a:cubicBezTo>
                      <a:cubicBezTo>
                        <a:pt x="432" y="1152"/>
                        <a:pt x="486" y="1057"/>
                        <a:pt x="486" y="983"/>
                      </a:cubicBezTo>
                      <a:lnTo>
                        <a:pt x="419" y="167"/>
                      </a:lnTo>
                      <a:cubicBezTo>
                        <a:pt x="409" y="56"/>
                        <a:pt x="326" y="0"/>
                        <a:pt x="24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4"/>
                <p:cNvSpPr/>
                <p:nvPr/>
              </p:nvSpPr>
              <p:spPr>
                <a:xfrm>
                  <a:off x="8210182" y="3948404"/>
                  <a:ext cx="61342" cy="74708"/>
                </a:xfrm>
                <a:custGeom>
                  <a:avLst/>
                  <a:gdLst/>
                  <a:ahLst/>
                  <a:cxnLst/>
                  <a:rect l="l" t="t" r="r" b="b"/>
                  <a:pathLst>
                    <a:path w="964" h="1024" extrusionOk="0">
                      <a:moveTo>
                        <a:pt x="681" y="0"/>
                      </a:moveTo>
                      <a:cubicBezTo>
                        <a:pt x="612" y="0"/>
                        <a:pt x="540" y="32"/>
                        <a:pt x="483" y="106"/>
                      </a:cubicBezTo>
                      <a:cubicBezTo>
                        <a:pt x="361" y="267"/>
                        <a:pt x="240" y="429"/>
                        <a:pt x="132" y="605"/>
                      </a:cubicBezTo>
                      <a:cubicBezTo>
                        <a:pt x="1" y="816"/>
                        <a:pt x="203" y="1024"/>
                        <a:pt x="397" y="1024"/>
                      </a:cubicBezTo>
                      <a:cubicBezTo>
                        <a:pt x="481" y="1024"/>
                        <a:pt x="564" y="984"/>
                        <a:pt x="618" y="888"/>
                      </a:cubicBezTo>
                      <a:cubicBezTo>
                        <a:pt x="719" y="713"/>
                        <a:pt x="800" y="530"/>
                        <a:pt x="881" y="342"/>
                      </a:cubicBezTo>
                      <a:cubicBezTo>
                        <a:pt x="964" y="152"/>
                        <a:pt x="831" y="0"/>
                        <a:pt x="681"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7"/>
        <p:cNvGrpSpPr/>
        <p:nvPr/>
      </p:nvGrpSpPr>
      <p:grpSpPr>
        <a:xfrm>
          <a:off x="0" y="0"/>
          <a:ext cx="0" cy="0"/>
          <a:chOff x="0" y="0"/>
          <a:chExt cx="0" cy="0"/>
        </a:xfrm>
      </p:grpSpPr>
      <p:sp>
        <p:nvSpPr>
          <p:cNvPr id="168" name="Google Shape;168;p4"/>
          <p:cNvSpPr/>
          <p:nvPr/>
        </p:nvSpPr>
        <p:spPr>
          <a:xfrm rot="10800000">
            <a:off x="-3387" y="-392326"/>
            <a:ext cx="9150778" cy="1477208"/>
          </a:xfrm>
          <a:custGeom>
            <a:avLst/>
            <a:gdLst/>
            <a:ahLst/>
            <a:cxnLst/>
            <a:rect l="l" t="t" r="r" b="b"/>
            <a:pathLst>
              <a:path w="284960" h="62640" extrusionOk="0">
                <a:moveTo>
                  <a:pt x="28810" y="1"/>
                </a:moveTo>
                <a:cubicBezTo>
                  <a:pt x="27913" y="1"/>
                  <a:pt x="27012" y="28"/>
                  <a:pt x="26110" y="85"/>
                </a:cubicBezTo>
                <a:cubicBezTo>
                  <a:pt x="15502" y="754"/>
                  <a:pt x="4681" y="6985"/>
                  <a:pt x="0" y="16043"/>
                </a:cubicBezTo>
                <a:lnTo>
                  <a:pt x="0" y="62639"/>
                </a:lnTo>
                <a:cubicBezTo>
                  <a:pt x="39125" y="55163"/>
                  <a:pt x="87712" y="49080"/>
                  <a:pt x="143535" y="49080"/>
                </a:cubicBezTo>
                <a:cubicBezTo>
                  <a:pt x="144221" y="49080"/>
                  <a:pt x="144908" y="49081"/>
                  <a:pt x="145595" y="49083"/>
                </a:cubicBezTo>
                <a:cubicBezTo>
                  <a:pt x="199517" y="49235"/>
                  <a:pt x="246631" y="55101"/>
                  <a:pt x="284960" y="62305"/>
                </a:cubicBezTo>
                <a:lnTo>
                  <a:pt x="284960" y="19113"/>
                </a:lnTo>
                <a:cubicBezTo>
                  <a:pt x="278715" y="20017"/>
                  <a:pt x="272444" y="20512"/>
                  <a:pt x="266170" y="20512"/>
                </a:cubicBezTo>
                <a:cubicBezTo>
                  <a:pt x="260839" y="20512"/>
                  <a:pt x="255507" y="20154"/>
                  <a:pt x="250187" y="19386"/>
                </a:cubicBezTo>
                <a:cubicBezTo>
                  <a:pt x="226936" y="15985"/>
                  <a:pt x="204335" y="4871"/>
                  <a:pt x="181288" y="4871"/>
                </a:cubicBezTo>
                <a:cubicBezTo>
                  <a:pt x="177972" y="4871"/>
                  <a:pt x="174647" y="5101"/>
                  <a:pt x="171310" y="5617"/>
                </a:cubicBezTo>
                <a:cubicBezTo>
                  <a:pt x="148984" y="9080"/>
                  <a:pt x="129266" y="25087"/>
                  <a:pt x="106775" y="25087"/>
                </a:cubicBezTo>
                <a:cubicBezTo>
                  <a:pt x="106362" y="25087"/>
                  <a:pt x="105948" y="25081"/>
                  <a:pt x="105534" y="25070"/>
                </a:cubicBezTo>
                <a:cubicBezTo>
                  <a:pt x="91521" y="24736"/>
                  <a:pt x="78573" y="17988"/>
                  <a:pt x="66019" y="11666"/>
                </a:cubicBezTo>
                <a:cubicBezTo>
                  <a:pt x="54305" y="5780"/>
                  <a:pt x="41819" y="1"/>
                  <a:pt x="28810" y="1"/>
                </a:cubicBezTo>
                <a:close/>
              </a:path>
            </a:pathLst>
          </a:cu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169;p4"/>
          <p:cNvGrpSpPr/>
          <p:nvPr/>
        </p:nvGrpSpPr>
        <p:grpSpPr>
          <a:xfrm>
            <a:off x="-1725786" y="3862066"/>
            <a:ext cx="2982653" cy="1583709"/>
            <a:chOff x="2051275" y="3803825"/>
            <a:chExt cx="548050" cy="291000"/>
          </a:xfrm>
        </p:grpSpPr>
        <p:sp>
          <p:nvSpPr>
            <p:cNvPr id="170" name="Google Shape;170;p4"/>
            <p:cNvSpPr/>
            <p:nvPr/>
          </p:nvSpPr>
          <p:spPr>
            <a:xfrm>
              <a:off x="2051275" y="3803825"/>
              <a:ext cx="548050" cy="291000"/>
            </a:xfrm>
            <a:custGeom>
              <a:avLst/>
              <a:gdLst/>
              <a:ahLst/>
              <a:cxnLst/>
              <a:rect l="l" t="t" r="r" b="b"/>
              <a:pathLst>
                <a:path w="21922" h="11640" extrusionOk="0">
                  <a:moveTo>
                    <a:pt x="8946" y="1"/>
                  </a:moveTo>
                  <a:cubicBezTo>
                    <a:pt x="8236" y="1"/>
                    <a:pt x="7532" y="269"/>
                    <a:pt x="7087" y="824"/>
                  </a:cubicBezTo>
                  <a:cubicBezTo>
                    <a:pt x="6393" y="1687"/>
                    <a:pt x="6487" y="2934"/>
                    <a:pt x="6615" y="4040"/>
                  </a:cubicBezTo>
                  <a:cubicBezTo>
                    <a:pt x="6358" y="3842"/>
                    <a:pt x="6038" y="3744"/>
                    <a:pt x="5716" y="3744"/>
                  </a:cubicBezTo>
                  <a:cubicBezTo>
                    <a:pt x="5371" y="3744"/>
                    <a:pt x="5026" y="3857"/>
                    <a:pt x="4761" y="4080"/>
                  </a:cubicBezTo>
                  <a:cubicBezTo>
                    <a:pt x="4242" y="4519"/>
                    <a:pt x="4080" y="5328"/>
                    <a:pt x="4377" y="5935"/>
                  </a:cubicBezTo>
                  <a:cubicBezTo>
                    <a:pt x="3811" y="5669"/>
                    <a:pt x="3187" y="5535"/>
                    <a:pt x="2563" y="5535"/>
                  </a:cubicBezTo>
                  <a:cubicBezTo>
                    <a:pt x="2362" y="5535"/>
                    <a:pt x="2161" y="5549"/>
                    <a:pt x="1963" y="5577"/>
                  </a:cubicBezTo>
                  <a:cubicBezTo>
                    <a:pt x="1632" y="5624"/>
                    <a:pt x="1288" y="5719"/>
                    <a:pt x="1032" y="5941"/>
                  </a:cubicBezTo>
                  <a:cubicBezTo>
                    <a:pt x="762" y="6177"/>
                    <a:pt x="621" y="6541"/>
                    <a:pt x="513" y="6892"/>
                  </a:cubicBezTo>
                  <a:cubicBezTo>
                    <a:pt x="48" y="8423"/>
                    <a:pt x="0" y="10081"/>
                    <a:pt x="378" y="11639"/>
                  </a:cubicBezTo>
                  <a:lnTo>
                    <a:pt x="21922" y="8834"/>
                  </a:lnTo>
                  <a:cubicBezTo>
                    <a:pt x="21827" y="7276"/>
                    <a:pt x="21173" y="3231"/>
                    <a:pt x="20357" y="1916"/>
                  </a:cubicBezTo>
                  <a:cubicBezTo>
                    <a:pt x="19932" y="1228"/>
                    <a:pt x="19386" y="574"/>
                    <a:pt x="18645" y="277"/>
                  </a:cubicBezTo>
                  <a:cubicBezTo>
                    <a:pt x="18417" y="188"/>
                    <a:pt x="18168" y="143"/>
                    <a:pt x="17920" y="143"/>
                  </a:cubicBezTo>
                  <a:cubicBezTo>
                    <a:pt x="17359" y="143"/>
                    <a:pt x="16804" y="374"/>
                    <a:pt x="16514" y="850"/>
                  </a:cubicBezTo>
                  <a:cubicBezTo>
                    <a:pt x="16163" y="1417"/>
                    <a:pt x="16264" y="2145"/>
                    <a:pt x="16379" y="2799"/>
                  </a:cubicBezTo>
                  <a:cubicBezTo>
                    <a:pt x="16069" y="2199"/>
                    <a:pt x="15691" y="1619"/>
                    <a:pt x="15158" y="1208"/>
                  </a:cubicBezTo>
                  <a:cubicBezTo>
                    <a:pt x="14761" y="897"/>
                    <a:pt x="14259" y="698"/>
                    <a:pt x="13761" y="698"/>
                  </a:cubicBezTo>
                  <a:cubicBezTo>
                    <a:pt x="13601" y="698"/>
                    <a:pt x="13440" y="718"/>
                    <a:pt x="13284" y="763"/>
                  </a:cubicBezTo>
                  <a:cubicBezTo>
                    <a:pt x="12637" y="945"/>
                    <a:pt x="12111" y="1585"/>
                    <a:pt x="12171" y="2260"/>
                  </a:cubicBezTo>
                  <a:cubicBezTo>
                    <a:pt x="11645" y="1356"/>
                    <a:pt x="10897" y="534"/>
                    <a:pt x="9926" y="176"/>
                  </a:cubicBezTo>
                  <a:cubicBezTo>
                    <a:pt x="9616" y="60"/>
                    <a:pt x="9280" y="1"/>
                    <a:pt x="8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2498075" y="3839450"/>
              <a:ext cx="15950" cy="36075"/>
            </a:xfrm>
            <a:custGeom>
              <a:avLst/>
              <a:gdLst/>
              <a:ahLst/>
              <a:cxnLst/>
              <a:rect l="l" t="t" r="r" b="b"/>
              <a:pathLst>
                <a:path w="638" h="1443" extrusionOk="0">
                  <a:moveTo>
                    <a:pt x="123" y="1"/>
                  </a:moveTo>
                  <a:cubicBezTo>
                    <a:pt x="62" y="1"/>
                    <a:pt x="0" y="42"/>
                    <a:pt x="4" y="120"/>
                  </a:cubicBezTo>
                  <a:cubicBezTo>
                    <a:pt x="17" y="376"/>
                    <a:pt x="71" y="626"/>
                    <a:pt x="152" y="868"/>
                  </a:cubicBezTo>
                  <a:cubicBezTo>
                    <a:pt x="220" y="1077"/>
                    <a:pt x="287" y="1307"/>
                    <a:pt x="476" y="1428"/>
                  </a:cubicBezTo>
                  <a:cubicBezTo>
                    <a:pt x="492" y="1438"/>
                    <a:pt x="508" y="1442"/>
                    <a:pt x="524" y="1442"/>
                  </a:cubicBezTo>
                  <a:cubicBezTo>
                    <a:pt x="575" y="1442"/>
                    <a:pt x="619" y="1399"/>
                    <a:pt x="624" y="1347"/>
                  </a:cubicBezTo>
                  <a:cubicBezTo>
                    <a:pt x="638" y="1131"/>
                    <a:pt x="503" y="943"/>
                    <a:pt x="429" y="747"/>
                  </a:cubicBezTo>
                  <a:cubicBezTo>
                    <a:pt x="348" y="531"/>
                    <a:pt x="301" y="309"/>
                    <a:pt x="240" y="86"/>
                  </a:cubicBezTo>
                  <a:cubicBezTo>
                    <a:pt x="225" y="29"/>
                    <a:pt x="174" y="1"/>
                    <a:pt x="12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2481600" y="3922000"/>
              <a:ext cx="13550" cy="27400"/>
            </a:xfrm>
            <a:custGeom>
              <a:avLst/>
              <a:gdLst/>
              <a:ahLst/>
              <a:cxnLst/>
              <a:rect l="l" t="t" r="r" b="b"/>
              <a:pathLst>
                <a:path w="542" h="1096" extrusionOk="0">
                  <a:moveTo>
                    <a:pt x="140" y="1"/>
                  </a:moveTo>
                  <a:cubicBezTo>
                    <a:pt x="70" y="1"/>
                    <a:pt x="1" y="57"/>
                    <a:pt x="29" y="142"/>
                  </a:cubicBezTo>
                  <a:cubicBezTo>
                    <a:pt x="76" y="311"/>
                    <a:pt x="130" y="486"/>
                    <a:pt x="184" y="655"/>
                  </a:cubicBezTo>
                  <a:cubicBezTo>
                    <a:pt x="225" y="796"/>
                    <a:pt x="245" y="972"/>
                    <a:pt x="359" y="1073"/>
                  </a:cubicBezTo>
                  <a:cubicBezTo>
                    <a:pt x="377" y="1088"/>
                    <a:pt x="400" y="1095"/>
                    <a:pt x="422" y="1095"/>
                  </a:cubicBezTo>
                  <a:cubicBezTo>
                    <a:pt x="459" y="1095"/>
                    <a:pt x="495" y="1074"/>
                    <a:pt x="508" y="1032"/>
                  </a:cubicBezTo>
                  <a:cubicBezTo>
                    <a:pt x="541" y="884"/>
                    <a:pt x="461" y="736"/>
                    <a:pt x="413" y="587"/>
                  </a:cubicBezTo>
                  <a:lnTo>
                    <a:pt x="420" y="587"/>
                  </a:lnTo>
                  <a:cubicBezTo>
                    <a:pt x="359" y="419"/>
                    <a:pt x="305" y="250"/>
                    <a:pt x="252" y="82"/>
                  </a:cubicBezTo>
                  <a:cubicBezTo>
                    <a:pt x="233" y="25"/>
                    <a:pt x="186" y="1"/>
                    <a:pt x="14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2534675" y="3941450"/>
              <a:ext cx="15775" cy="26550"/>
            </a:xfrm>
            <a:custGeom>
              <a:avLst/>
              <a:gdLst/>
              <a:ahLst/>
              <a:cxnLst/>
              <a:rect l="l" t="t" r="r" b="b"/>
              <a:pathLst>
                <a:path w="631" h="1062" extrusionOk="0">
                  <a:moveTo>
                    <a:pt x="176" y="1"/>
                  </a:moveTo>
                  <a:cubicBezTo>
                    <a:pt x="87" y="1"/>
                    <a:pt x="1" y="71"/>
                    <a:pt x="37" y="180"/>
                  </a:cubicBezTo>
                  <a:cubicBezTo>
                    <a:pt x="97" y="376"/>
                    <a:pt x="165" y="571"/>
                    <a:pt x="226" y="767"/>
                  </a:cubicBezTo>
                  <a:cubicBezTo>
                    <a:pt x="257" y="866"/>
                    <a:pt x="305" y="1062"/>
                    <a:pt x="443" y="1062"/>
                  </a:cubicBezTo>
                  <a:cubicBezTo>
                    <a:pt x="455" y="1062"/>
                    <a:pt x="468" y="1060"/>
                    <a:pt x="482" y="1057"/>
                  </a:cubicBezTo>
                  <a:cubicBezTo>
                    <a:pt x="630" y="1009"/>
                    <a:pt x="576" y="814"/>
                    <a:pt x="536" y="713"/>
                  </a:cubicBezTo>
                  <a:lnTo>
                    <a:pt x="320" y="106"/>
                  </a:lnTo>
                  <a:cubicBezTo>
                    <a:pt x="296" y="33"/>
                    <a:pt x="235" y="1"/>
                    <a:pt x="17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2432375" y="3945475"/>
              <a:ext cx="18050" cy="42700"/>
            </a:xfrm>
            <a:custGeom>
              <a:avLst/>
              <a:gdLst/>
              <a:ahLst/>
              <a:cxnLst/>
              <a:rect l="l" t="t" r="r" b="b"/>
              <a:pathLst>
                <a:path w="722" h="1708" extrusionOk="0">
                  <a:moveTo>
                    <a:pt x="128" y="1"/>
                  </a:moveTo>
                  <a:cubicBezTo>
                    <a:pt x="67" y="1"/>
                    <a:pt x="1" y="56"/>
                    <a:pt x="9" y="134"/>
                  </a:cubicBezTo>
                  <a:cubicBezTo>
                    <a:pt x="76" y="612"/>
                    <a:pt x="150" y="1246"/>
                    <a:pt x="447" y="1644"/>
                  </a:cubicBezTo>
                  <a:cubicBezTo>
                    <a:pt x="480" y="1688"/>
                    <a:pt x="523" y="1708"/>
                    <a:pt x="566" y="1708"/>
                  </a:cubicBezTo>
                  <a:cubicBezTo>
                    <a:pt x="646" y="1708"/>
                    <a:pt x="721" y="1638"/>
                    <a:pt x="703" y="1536"/>
                  </a:cubicBezTo>
                  <a:cubicBezTo>
                    <a:pt x="656" y="1287"/>
                    <a:pt x="528" y="1051"/>
                    <a:pt x="440" y="815"/>
                  </a:cubicBezTo>
                  <a:cubicBezTo>
                    <a:pt x="360" y="572"/>
                    <a:pt x="279" y="329"/>
                    <a:pt x="218" y="80"/>
                  </a:cubicBezTo>
                  <a:cubicBezTo>
                    <a:pt x="205" y="24"/>
                    <a:pt x="167" y="1"/>
                    <a:pt x="12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2261350" y="3853350"/>
              <a:ext cx="20050" cy="34650"/>
            </a:xfrm>
            <a:custGeom>
              <a:avLst/>
              <a:gdLst/>
              <a:ahLst/>
              <a:cxnLst/>
              <a:rect l="l" t="t" r="r" b="b"/>
              <a:pathLst>
                <a:path w="802" h="1386" extrusionOk="0">
                  <a:moveTo>
                    <a:pt x="173" y="1"/>
                  </a:moveTo>
                  <a:cubicBezTo>
                    <a:pt x="90" y="1"/>
                    <a:pt x="0" y="96"/>
                    <a:pt x="46" y="198"/>
                  </a:cubicBezTo>
                  <a:lnTo>
                    <a:pt x="343" y="872"/>
                  </a:lnTo>
                  <a:cubicBezTo>
                    <a:pt x="424" y="1054"/>
                    <a:pt x="478" y="1277"/>
                    <a:pt x="653" y="1378"/>
                  </a:cubicBezTo>
                  <a:cubicBezTo>
                    <a:pt x="664" y="1383"/>
                    <a:pt x="676" y="1386"/>
                    <a:pt x="688" y="1386"/>
                  </a:cubicBezTo>
                  <a:cubicBezTo>
                    <a:pt x="722" y="1386"/>
                    <a:pt x="758" y="1365"/>
                    <a:pt x="768" y="1331"/>
                  </a:cubicBezTo>
                  <a:cubicBezTo>
                    <a:pt x="802" y="1135"/>
                    <a:pt x="680" y="953"/>
                    <a:pt x="599" y="778"/>
                  </a:cubicBezTo>
                  <a:cubicBezTo>
                    <a:pt x="491" y="542"/>
                    <a:pt x="383" y="306"/>
                    <a:pt x="269" y="70"/>
                  </a:cubicBezTo>
                  <a:cubicBezTo>
                    <a:pt x="248" y="21"/>
                    <a:pt x="211" y="1"/>
                    <a:pt x="17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2249650" y="3942700"/>
              <a:ext cx="20450" cy="37375"/>
            </a:xfrm>
            <a:custGeom>
              <a:avLst/>
              <a:gdLst/>
              <a:ahLst/>
              <a:cxnLst/>
              <a:rect l="l" t="t" r="r" b="b"/>
              <a:pathLst>
                <a:path w="818" h="1495" extrusionOk="0">
                  <a:moveTo>
                    <a:pt x="170" y="1"/>
                  </a:moveTo>
                  <a:cubicBezTo>
                    <a:pt x="89" y="1"/>
                    <a:pt x="1" y="96"/>
                    <a:pt x="42" y="198"/>
                  </a:cubicBezTo>
                  <a:cubicBezTo>
                    <a:pt x="143" y="427"/>
                    <a:pt x="245" y="649"/>
                    <a:pt x="339" y="879"/>
                  </a:cubicBezTo>
                  <a:cubicBezTo>
                    <a:pt x="427" y="1074"/>
                    <a:pt x="487" y="1317"/>
                    <a:pt x="642" y="1465"/>
                  </a:cubicBezTo>
                  <a:cubicBezTo>
                    <a:pt x="665" y="1485"/>
                    <a:pt x="691" y="1494"/>
                    <a:pt x="717" y="1494"/>
                  </a:cubicBezTo>
                  <a:cubicBezTo>
                    <a:pt x="769" y="1494"/>
                    <a:pt x="818" y="1457"/>
                    <a:pt x="818" y="1398"/>
                  </a:cubicBezTo>
                  <a:cubicBezTo>
                    <a:pt x="811" y="1182"/>
                    <a:pt x="683" y="980"/>
                    <a:pt x="595" y="784"/>
                  </a:cubicBezTo>
                  <a:cubicBezTo>
                    <a:pt x="487" y="548"/>
                    <a:pt x="373" y="305"/>
                    <a:pt x="265" y="69"/>
                  </a:cubicBezTo>
                  <a:cubicBezTo>
                    <a:pt x="244" y="21"/>
                    <a:pt x="208" y="1"/>
                    <a:pt x="17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2188825" y="4005675"/>
              <a:ext cx="25000" cy="36825"/>
            </a:xfrm>
            <a:custGeom>
              <a:avLst/>
              <a:gdLst/>
              <a:ahLst/>
              <a:cxnLst/>
              <a:rect l="l" t="t" r="r" b="b"/>
              <a:pathLst>
                <a:path w="1000" h="1473" extrusionOk="0">
                  <a:moveTo>
                    <a:pt x="186" y="1"/>
                  </a:moveTo>
                  <a:cubicBezTo>
                    <a:pt x="97" y="1"/>
                    <a:pt x="1" y="75"/>
                    <a:pt x="41" y="173"/>
                  </a:cubicBezTo>
                  <a:cubicBezTo>
                    <a:pt x="129" y="396"/>
                    <a:pt x="223" y="618"/>
                    <a:pt x="331" y="827"/>
                  </a:cubicBezTo>
                  <a:cubicBezTo>
                    <a:pt x="439" y="1030"/>
                    <a:pt x="540" y="1272"/>
                    <a:pt x="709" y="1434"/>
                  </a:cubicBezTo>
                  <a:cubicBezTo>
                    <a:pt x="739" y="1460"/>
                    <a:pt x="775" y="1472"/>
                    <a:pt x="812" y="1472"/>
                  </a:cubicBezTo>
                  <a:cubicBezTo>
                    <a:pt x="906" y="1472"/>
                    <a:pt x="999" y="1393"/>
                    <a:pt x="965" y="1286"/>
                  </a:cubicBezTo>
                  <a:cubicBezTo>
                    <a:pt x="904" y="1077"/>
                    <a:pt x="749" y="888"/>
                    <a:pt x="641" y="693"/>
                  </a:cubicBezTo>
                  <a:cubicBezTo>
                    <a:pt x="527" y="484"/>
                    <a:pt x="405" y="281"/>
                    <a:pt x="297" y="66"/>
                  </a:cubicBezTo>
                  <a:cubicBezTo>
                    <a:pt x="275" y="20"/>
                    <a:pt x="231" y="1"/>
                    <a:pt x="18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2183075" y="3935075"/>
              <a:ext cx="19775" cy="35075"/>
            </a:xfrm>
            <a:custGeom>
              <a:avLst/>
              <a:gdLst/>
              <a:ahLst/>
              <a:cxnLst/>
              <a:rect l="l" t="t" r="r" b="b"/>
              <a:pathLst>
                <a:path w="791" h="1403" extrusionOk="0">
                  <a:moveTo>
                    <a:pt x="137" y="0"/>
                  </a:moveTo>
                  <a:cubicBezTo>
                    <a:pt x="66" y="0"/>
                    <a:pt x="0" y="53"/>
                    <a:pt x="28" y="138"/>
                  </a:cubicBezTo>
                  <a:cubicBezTo>
                    <a:pt x="109" y="368"/>
                    <a:pt x="197" y="597"/>
                    <a:pt x="298" y="819"/>
                  </a:cubicBezTo>
                  <a:cubicBezTo>
                    <a:pt x="386" y="1022"/>
                    <a:pt x="453" y="1251"/>
                    <a:pt x="635" y="1386"/>
                  </a:cubicBezTo>
                  <a:cubicBezTo>
                    <a:pt x="650" y="1397"/>
                    <a:pt x="667" y="1402"/>
                    <a:pt x="684" y="1402"/>
                  </a:cubicBezTo>
                  <a:cubicBezTo>
                    <a:pt x="737" y="1402"/>
                    <a:pt x="790" y="1354"/>
                    <a:pt x="790" y="1298"/>
                  </a:cubicBezTo>
                  <a:cubicBezTo>
                    <a:pt x="784" y="1103"/>
                    <a:pt x="662" y="934"/>
                    <a:pt x="568" y="759"/>
                  </a:cubicBezTo>
                  <a:lnTo>
                    <a:pt x="575" y="759"/>
                  </a:lnTo>
                  <a:cubicBezTo>
                    <a:pt x="460" y="536"/>
                    <a:pt x="352" y="307"/>
                    <a:pt x="258" y="78"/>
                  </a:cubicBezTo>
                  <a:cubicBezTo>
                    <a:pt x="233" y="24"/>
                    <a:pt x="184" y="0"/>
                    <a:pt x="13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2089725" y="4015575"/>
              <a:ext cx="19050" cy="30825"/>
            </a:xfrm>
            <a:custGeom>
              <a:avLst/>
              <a:gdLst/>
              <a:ahLst/>
              <a:cxnLst/>
              <a:rect l="l" t="t" r="r" b="b"/>
              <a:pathLst>
                <a:path w="762" h="1233" extrusionOk="0">
                  <a:moveTo>
                    <a:pt x="207" y="0"/>
                  </a:moveTo>
                  <a:cubicBezTo>
                    <a:pt x="107" y="0"/>
                    <a:pt x="0" y="108"/>
                    <a:pt x="61" y="229"/>
                  </a:cubicBezTo>
                  <a:cubicBezTo>
                    <a:pt x="148" y="398"/>
                    <a:pt x="229" y="573"/>
                    <a:pt x="310" y="742"/>
                  </a:cubicBezTo>
                  <a:cubicBezTo>
                    <a:pt x="377" y="897"/>
                    <a:pt x="425" y="1099"/>
                    <a:pt x="560" y="1207"/>
                  </a:cubicBezTo>
                  <a:cubicBezTo>
                    <a:pt x="581" y="1223"/>
                    <a:pt x="612" y="1233"/>
                    <a:pt x="642" y="1233"/>
                  </a:cubicBezTo>
                  <a:cubicBezTo>
                    <a:pt x="685" y="1233"/>
                    <a:pt x="727" y="1212"/>
                    <a:pt x="735" y="1160"/>
                  </a:cubicBezTo>
                  <a:cubicBezTo>
                    <a:pt x="762" y="978"/>
                    <a:pt x="674" y="823"/>
                    <a:pt x="600" y="661"/>
                  </a:cubicBezTo>
                  <a:cubicBezTo>
                    <a:pt x="512" y="458"/>
                    <a:pt x="418" y="270"/>
                    <a:pt x="324" y="74"/>
                  </a:cubicBezTo>
                  <a:cubicBezTo>
                    <a:pt x="296" y="22"/>
                    <a:pt x="252" y="0"/>
                    <a:pt x="20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2112700" y="3964975"/>
              <a:ext cx="19400" cy="28150"/>
            </a:xfrm>
            <a:custGeom>
              <a:avLst/>
              <a:gdLst/>
              <a:ahLst/>
              <a:cxnLst/>
              <a:rect l="l" t="t" r="r" b="b"/>
              <a:pathLst>
                <a:path w="776" h="1126" extrusionOk="0">
                  <a:moveTo>
                    <a:pt x="138" y="0"/>
                  </a:moveTo>
                  <a:cubicBezTo>
                    <a:pt x="74" y="0"/>
                    <a:pt x="0" y="57"/>
                    <a:pt x="32" y="129"/>
                  </a:cubicBezTo>
                  <a:cubicBezTo>
                    <a:pt x="99" y="311"/>
                    <a:pt x="187" y="493"/>
                    <a:pt x="281" y="669"/>
                  </a:cubicBezTo>
                  <a:cubicBezTo>
                    <a:pt x="369" y="817"/>
                    <a:pt x="463" y="1026"/>
                    <a:pt x="618" y="1114"/>
                  </a:cubicBezTo>
                  <a:cubicBezTo>
                    <a:pt x="634" y="1122"/>
                    <a:pt x="649" y="1126"/>
                    <a:pt x="665" y="1126"/>
                  </a:cubicBezTo>
                  <a:cubicBezTo>
                    <a:pt x="724" y="1126"/>
                    <a:pt x="776" y="1070"/>
                    <a:pt x="760" y="1006"/>
                  </a:cubicBezTo>
                  <a:cubicBezTo>
                    <a:pt x="719" y="837"/>
                    <a:pt x="571" y="696"/>
                    <a:pt x="483" y="554"/>
                  </a:cubicBezTo>
                  <a:cubicBezTo>
                    <a:pt x="382" y="392"/>
                    <a:pt x="295" y="224"/>
                    <a:pt x="214" y="48"/>
                  </a:cubicBezTo>
                  <a:cubicBezTo>
                    <a:pt x="200" y="15"/>
                    <a:pt x="170" y="0"/>
                    <a:pt x="138"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 name="Google Shape;181;p4"/>
          <p:cNvGrpSpPr/>
          <p:nvPr/>
        </p:nvGrpSpPr>
        <p:grpSpPr>
          <a:xfrm rot="-987595">
            <a:off x="7630161" y="3511992"/>
            <a:ext cx="3145051" cy="1838158"/>
            <a:chOff x="4246750" y="3914450"/>
            <a:chExt cx="533900" cy="312050"/>
          </a:xfrm>
        </p:grpSpPr>
        <p:sp>
          <p:nvSpPr>
            <p:cNvPr id="182" name="Google Shape;182;p4"/>
            <p:cNvSpPr/>
            <p:nvPr/>
          </p:nvSpPr>
          <p:spPr>
            <a:xfrm>
              <a:off x="4246750" y="3914450"/>
              <a:ext cx="533900" cy="312050"/>
            </a:xfrm>
            <a:custGeom>
              <a:avLst/>
              <a:gdLst/>
              <a:ahLst/>
              <a:cxnLst/>
              <a:rect l="l" t="t" r="r" b="b"/>
              <a:pathLst>
                <a:path w="21356" h="12482" extrusionOk="0">
                  <a:moveTo>
                    <a:pt x="17428" y="0"/>
                  </a:moveTo>
                  <a:cubicBezTo>
                    <a:pt x="16612" y="0"/>
                    <a:pt x="15790" y="271"/>
                    <a:pt x="15145" y="775"/>
                  </a:cubicBezTo>
                  <a:cubicBezTo>
                    <a:pt x="14052" y="1629"/>
                    <a:pt x="13486" y="3070"/>
                    <a:pt x="13595" y="4457"/>
                  </a:cubicBezTo>
                  <a:lnTo>
                    <a:pt x="13595" y="4457"/>
                  </a:lnTo>
                  <a:cubicBezTo>
                    <a:pt x="13523" y="3903"/>
                    <a:pt x="12942" y="3528"/>
                    <a:pt x="12373" y="3528"/>
                  </a:cubicBezTo>
                  <a:cubicBezTo>
                    <a:pt x="12226" y="3528"/>
                    <a:pt x="12079" y="3553"/>
                    <a:pt x="11942" y="3607"/>
                  </a:cubicBezTo>
                  <a:cubicBezTo>
                    <a:pt x="11255" y="3883"/>
                    <a:pt x="10870" y="4658"/>
                    <a:pt x="10837" y="5393"/>
                  </a:cubicBezTo>
                  <a:cubicBezTo>
                    <a:pt x="10783" y="4645"/>
                    <a:pt x="10729" y="3883"/>
                    <a:pt x="10439" y="3189"/>
                  </a:cubicBezTo>
                  <a:cubicBezTo>
                    <a:pt x="10149" y="2501"/>
                    <a:pt x="9589" y="1874"/>
                    <a:pt x="8854" y="1712"/>
                  </a:cubicBezTo>
                  <a:cubicBezTo>
                    <a:pt x="8721" y="1682"/>
                    <a:pt x="8587" y="1669"/>
                    <a:pt x="8452" y="1669"/>
                  </a:cubicBezTo>
                  <a:cubicBezTo>
                    <a:pt x="7974" y="1669"/>
                    <a:pt x="7497" y="1842"/>
                    <a:pt x="7081" y="2089"/>
                  </a:cubicBezTo>
                  <a:cubicBezTo>
                    <a:pt x="5840" y="2824"/>
                    <a:pt x="5031" y="4234"/>
                    <a:pt x="5024" y="5670"/>
                  </a:cubicBezTo>
                  <a:cubicBezTo>
                    <a:pt x="4517" y="5379"/>
                    <a:pt x="3932" y="5232"/>
                    <a:pt x="3347" y="5232"/>
                  </a:cubicBezTo>
                  <a:cubicBezTo>
                    <a:pt x="2765" y="5232"/>
                    <a:pt x="2184" y="5377"/>
                    <a:pt x="1680" y="5670"/>
                  </a:cubicBezTo>
                  <a:cubicBezTo>
                    <a:pt x="668" y="6250"/>
                    <a:pt x="1" y="7396"/>
                    <a:pt x="1" y="8563"/>
                  </a:cubicBezTo>
                  <a:lnTo>
                    <a:pt x="19715" y="12273"/>
                  </a:lnTo>
                  <a:lnTo>
                    <a:pt x="19715" y="12273"/>
                  </a:lnTo>
                  <a:cubicBezTo>
                    <a:pt x="19662" y="12311"/>
                    <a:pt x="19649" y="12470"/>
                    <a:pt x="19751" y="12480"/>
                  </a:cubicBezTo>
                  <a:cubicBezTo>
                    <a:pt x="19756" y="12481"/>
                    <a:pt x="19762" y="12481"/>
                    <a:pt x="19767" y="12481"/>
                  </a:cubicBezTo>
                  <a:cubicBezTo>
                    <a:pt x="19886" y="12481"/>
                    <a:pt x="19969" y="12340"/>
                    <a:pt x="20020" y="12224"/>
                  </a:cubicBezTo>
                  <a:cubicBezTo>
                    <a:pt x="20924" y="10019"/>
                    <a:pt x="21356" y="7625"/>
                    <a:pt x="21275" y="5238"/>
                  </a:cubicBezTo>
                  <a:cubicBezTo>
                    <a:pt x="21207" y="3411"/>
                    <a:pt x="20695" y="1375"/>
                    <a:pt x="19124" y="444"/>
                  </a:cubicBezTo>
                  <a:cubicBezTo>
                    <a:pt x="18610" y="143"/>
                    <a:pt x="18021" y="0"/>
                    <a:pt x="17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4625550" y="4001525"/>
              <a:ext cx="7100" cy="27250"/>
            </a:xfrm>
            <a:custGeom>
              <a:avLst/>
              <a:gdLst/>
              <a:ahLst/>
              <a:cxnLst/>
              <a:rect l="l" t="t" r="r" b="b"/>
              <a:pathLst>
                <a:path w="284" h="1090" extrusionOk="0">
                  <a:moveTo>
                    <a:pt x="138" y="1"/>
                  </a:moveTo>
                  <a:cubicBezTo>
                    <a:pt x="89" y="1"/>
                    <a:pt x="41" y="33"/>
                    <a:pt x="41" y="97"/>
                  </a:cubicBezTo>
                  <a:cubicBezTo>
                    <a:pt x="34" y="285"/>
                    <a:pt x="27" y="481"/>
                    <a:pt x="27" y="670"/>
                  </a:cubicBezTo>
                  <a:cubicBezTo>
                    <a:pt x="20" y="818"/>
                    <a:pt x="0" y="946"/>
                    <a:pt x="88" y="1074"/>
                  </a:cubicBezTo>
                  <a:cubicBezTo>
                    <a:pt x="98" y="1084"/>
                    <a:pt x="118" y="1090"/>
                    <a:pt x="138" y="1090"/>
                  </a:cubicBezTo>
                  <a:cubicBezTo>
                    <a:pt x="159" y="1090"/>
                    <a:pt x="179" y="1084"/>
                    <a:pt x="189" y="1074"/>
                  </a:cubicBezTo>
                  <a:cubicBezTo>
                    <a:pt x="283" y="946"/>
                    <a:pt x="256" y="818"/>
                    <a:pt x="250" y="670"/>
                  </a:cubicBezTo>
                  <a:lnTo>
                    <a:pt x="236" y="97"/>
                  </a:lnTo>
                  <a:cubicBezTo>
                    <a:pt x="236" y="33"/>
                    <a:pt x="187" y="1"/>
                    <a:pt x="13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4686225" y="3976325"/>
              <a:ext cx="8275" cy="35400"/>
            </a:xfrm>
            <a:custGeom>
              <a:avLst/>
              <a:gdLst/>
              <a:ahLst/>
              <a:cxnLst/>
              <a:rect l="l" t="t" r="r" b="b"/>
              <a:pathLst>
                <a:path w="331" h="1416" extrusionOk="0">
                  <a:moveTo>
                    <a:pt x="191" y="1"/>
                  </a:moveTo>
                  <a:cubicBezTo>
                    <a:pt x="139" y="1"/>
                    <a:pt x="88" y="36"/>
                    <a:pt x="88" y="107"/>
                  </a:cubicBezTo>
                  <a:cubicBezTo>
                    <a:pt x="75" y="322"/>
                    <a:pt x="68" y="545"/>
                    <a:pt x="54" y="768"/>
                  </a:cubicBezTo>
                  <a:cubicBezTo>
                    <a:pt x="48" y="963"/>
                    <a:pt x="1" y="1165"/>
                    <a:pt x="68" y="1354"/>
                  </a:cubicBezTo>
                  <a:cubicBezTo>
                    <a:pt x="83" y="1393"/>
                    <a:pt x="121" y="1416"/>
                    <a:pt x="158" y="1416"/>
                  </a:cubicBezTo>
                  <a:cubicBezTo>
                    <a:pt x="185" y="1416"/>
                    <a:pt x="213" y="1403"/>
                    <a:pt x="230" y="1374"/>
                  </a:cubicBezTo>
                  <a:cubicBezTo>
                    <a:pt x="324" y="1199"/>
                    <a:pt x="311" y="1004"/>
                    <a:pt x="324" y="815"/>
                  </a:cubicBezTo>
                  <a:cubicBezTo>
                    <a:pt x="331" y="579"/>
                    <a:pt x="317" y="343"/>
                    <a:pt x="304" y="107"/>
                  </a:cubicBezTo>
                  <a:cubicBezTo>
                    <a:pt x="297" y="36"/>
                    <a:pt x="243" y="1"/>
                    <a:pt x="19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4461850" y="4009925"/>
              <a:ext cx="8300" cy="25250"/>
            </a:xfrm>
            <a:custGeom>
              <a:avLst/>
              <a:gdLst/>
              <a:ahLst/>
              <a:cxnLst/>
              <a:rect l="l" t="t" r="r" b="b"/>
              <a:pathLst>
                <a:path w="332" h="1010" extrusionOk="0">
                  <a:moveTo>
                    <a:pt x="169" y="0"/>
                  </a:moveTo>
                  <a:cubicBezTo>
                    <a:pt x="115" y="0"/>
                    <a:pt x="61" y="37"/>
                    <a:pt x="55" y="111"/>
                  </a:cubicBezTo>
                  <a:cubicBezTo>
                    <a:pt x="48" y="260"/>
                    <a:pt x="34" y="415"/>
                    <a:pt x="28" y="563"/>
                  </a:cubicBezTo>
                  <a:cubicBezTo>
                    <a:pt x="28" y="698"/>
                    <a:pt x="1" y="833"/>
                    <a:pt x="68" y="954"/>
                  </a:cubicBezTo>
                  <a:cubicBezTo>
                    <a:pt x="88" y="991"/>
                    <a:pt x="127" y="1010"/>
                    <a:pt x="166" y="1010"/>
                  </a:cubicBezTo>
                  <a:cubicBezTo>
                    <a:pt x="205" y="1010"/>
                    <a:pt x="243" y="991"/>
                    <a:pt x="264" y="954"/>
                  </a:cubicBezTo>
                  <a:cubicBezTo>
                    <a:pt x="331" y="833"/>
                    <a:pt x="311" y="698"/>
                    <a:pt x="304" y="563"/>
                  </a:cubicBezTo>
                  <a:cubicBezTo>
                    <a:pt x="304" y="415"/>
                    <a:pt x="291" y="260"/>
                    <a:pt x="284" y="111"/>
                  </a:cubicBezTo>
                  <a:cubicBezTo>
                    <a:pt x="277" y="37"/>
                    <a:pt x="223" y="0"/>
                    <a:pt x="16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4537725" y="4069175"/>
              <a:ext cx="9800" cy="26600"/>
            </a:xfrm>
            <a:custGeom>
              <a:avLst/>
              <a:gdLst/>
              <a:ahLst/>
              <a:cxnLst/>
              <a:rect l="l" t="t" r="r" b="b"/>
              <a:pathLst>
                <a:path w="392" h="1064" extrusionOk="0">
                  <a:moveTo>
                    <a:pt x="268" y="1"/>
                  </a:moveTo>
                  <a:cubicBezTo>
                    <a:pt x="222" y="1"/>
                    <a:pt x="173" y="28"/>
                    <a:pt x="155" y="74"/>
                  </a:cubicBezTo>
                  <a:cubicBezTo>
                    <a:pt x="94" y="229"/>
                    <a:pt x="88" y="398"/>
                    <a:pt x="67" y="560"/>
                  </a:cubicBezTo>
                  <a:cubicBezTo>
                    <a:pt x="54" y="715"/>
                    <a:pt x="0" y="877"/>
                    <a:pt x="81" y="1012"/>
                  </a:cubicBezTo>
                  <a:cubicBezTo>
                    <a:pt x="101" y="1043"/>
                    <a:pt x="140" y="1064"/>
                    <a:pt x="178" y="1064"/>
                  </a:cubicBezTo>
                  <a:cubicBezTo>
                    <a:pt x="204" y="1064"/>
                    <a:pt x="230" y="1054"/>
                    <a:pt x="250" y="1032"/>
                  </a:cubicBezTo>
                  <a:cubicBezTo>
                    <a:pt x="357" y="910"/>
                    <a:pt x="337" y="749"/>
                    <a:pt x="351" y="593"/>
                  </a:cubicBezTo>
                  <a:cubicBezTo>
                    <a:pt x="364" y="418"/>
                    <a:pt x="391" y="250"/>
                    <a:pt x="357" y="74"/>
                  </a:cubicBezTo>
                  <a:cubicBezTo>
                    <a:pt x="348" y="23"/>
                    <a:pt x="309" y="1"/>
                    <a:pt x="2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612225" y="4105825"/>
              <a:ext cx="8275" cy="32050"/>
            </a:xfrm>
            <a:custGeom>
              <a:avLst/>
              <a:gdLst/>
              <a:ahLst/>
              <a:cxnLst/>
              <a:rect l="l" t="t" r="r" b="b"/>
              <a:pathLst>
                <a:path w="331" h="1282" extrusionOk="0">
                  <a:moveTo>
                    <a:pt x="204" y="1"/>
                  </a:moveTo>
                  <a:cubicBezTo>
                    <a:pt x="147" y="1"/>
                    <a:pt x="88" y="38"/>
                    <a:pt x="81" y="112"/>
                  </a:cubicBezTo>
                  <a:cubicBezTo>
                    <a:pt x="75" y="321"/>
                    <a:pt x="61" y="530"/>
                    <a:pt x="48" y="739"/>
                  </a:cubicBezTo>
                  <a:cubicBezTo>
                    <a:pt x="41" y="914"/>
                    <a:pt x="0" y="1083"/>
                    <a:pt x="81" y="1238"/>
                  </a:cubicBezTo>
                  <a:cubicBezTo>
                    <a:pt x="98" y="1267"/>
                    <a:pt x="127" y="1281"/>
                    <a:pt x="156" y="1281"/>
                  </a:cubicBezTo>
                  <a:cubicBezTo>
                    <a:pt x="187" y="1281"/>
                    <a:pt x="219" y="1266"/>
                    <a:pt x="236" y="1238"/>
                  </a:cubicBezTo>
                  <a:cubicBezTo>
                    <a:pt x="331" y="1090"/>
                    <a:pt x="304" y="908"/>
                    <a:pt x="304" y="739"/>
                  </a:cubicBezTo>
                  <a:cubicBezTo>
                    <a:pt x="311" y="530"/>
                    <a:pt x="311" y="321"/>
                    <a:pt x="317" y="112"/>
                  </a:cubicBezTo>
                  <a:cubicBezTo>
                    <a:pt x="317" y="38"/>
                    <a:pt x="262" y="1"/>
                    <a:pt x="204"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4671725" y="4110925"/>
              <a:ext cx="9300" cy="30500"/>
            </a:xfrm>
            <a:custGeom>
              <a:avLst/>
              <a:gdLst/>
              <a:ahLst/>
              <a:cxnLst/>
              <a:rect l="l" t="t" r="r" b="b"/>
              <a:pathLst>
                <a:path w="372" h="1220" extrusionOk="0">
                  <a:moveTo>
                    <a:pt x="199" y="1"/>
                  </a:moveTo>
                  <a:cubicBezTo>
                    <a:pt x="127" y="1"/>
                    <a:pt x="58" y="46"/>
                    <a:pt x="61" y="137"/>
                  </a:cubicBezTo>
                  <a:cubicBezTo>
                    <a:pt x="68" y="313"/>
                    <a:pt x="61" y="481"/>
                    <a:pt x="55" y="650"/>
                  </a:cubicBezTo>
                  <a:cubicBezTo>
                    <a:pt x="41" y="811"/>
                    <a:pt x="1" y="973"/>
                    <a:pt x="48" y="1128"/>
                  </a:cubicBezTo>
                  <a:cubicBezTo>
                    <a:pt x="67" y="1186"/>
                    <a:pt x="123" y="1219"/>
                    <a:pt x="178" y="1219"/>
                  </a:cubicBezTo>
                  <a:cubicBezTo>
                    <a:pt x="221" y="1219"/>
                    <a:pt x="264" y="1199"/>
                    <a:pt x="291" y="1155"/>
                  </a:cubicBezTo>
                  <a:cubicBezTo>
                    <a:pt x="371" y="1014"/>
                    <a:pt x="358" y="852"/>
                    <a:pt x="358" y="690"/>
                  </a:cubicBezTo>
                  <a:cubicBezTo>
                    <a:pt x="365" y="508"/>
                    <a:pt x="358" y="326"/>
                    <a:pt x="351" y="137"/>
                  </a:cubicBezTo>
                  <a:cubicBezTo>
                    <a:pt x="345" y="46"/>
                    <a:pt x="270" y="1"/>
                    <a:pt x="19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4464550" y="4088375"/>
              <a:ext cx="9125" cy="27175"/>
            </a:xfrm>
            <a:custGeom>
              <a:avLst/>
              <a:gdLst/>
              <a:ahLst/>
              <a:cxnLst/>
              <a:rect l="l" t="t" r="r" b="b"/>
              <a:pathLst>
                <a:path w="365" h="1087" extrusionOk="0">
                  <a:moveTo>
                    <a:pt x="168" y="1"/>
                  </a:moveTo>
                  <a:cubicBezTo>
                    <a:pt x="105" y="1"/>
                    <a:pt x="41" y="41"/>
                    <a:pt x="34" y="122"/>
                  </a:cubicBezTo>
                  <a:cubicBezTo>
                    <a:pt x="21" y="297"/>
                    <a:pt x="7" y="473"/>
                    <a:pt x="14" y="648"/>
                  </a:cubicBezTo>
                  <a:cubicBezTo>
                    <a:pt x="14" y="796"/>
                    <a:pt x="1" y="945"/>
                    <a:pt x="109" y="1053"/>
                  </a:cubicBezTo>
                  <a:cubicBezTo>
                    <a:pt x="132" y="1076"/>
                    <a:pt x="161" y="1086"/>
                    <a:pt x="190" y="1086"/>
                  </a:cubicBezTo>
                  <a:cubicBezTo>
                    <a:pt x="229" y="1086"/>
                    <a:pt x="267" y="1067"/>
                    <a:pt x="291" y="1032"/>
                  </a:cubicBezTo>
                  <a:cubicBezTo>
                    <a:pt x="365" y="904"/>
                    <a:pt x="318" y="763"/>
                    <a:pt x="304" y="614"/>
                  </a:cubicBezTo>
                  <a:cubicBezTo>
                    <a:pt x="291" y="453"/>
                    <a:pt x="284" y="284"/>
                    <a:pt x="291" y="122"/>
                  </a:cubicBezTo>
                  <a:cubicBezTo>
                    <a:pt x="291" y="41"/>
                    <a:pt x="230" y="1"/>
                    <a:pt x="168" y="1"/>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4318400" y="4070425"/>
              <a:ext cx="7600" cy="30150"/>
            </a:xfrm>
            <a:custGeom>
              <a:avLst/>
              <a:gdLst/>
              <a:ahLst/>
              <a:cxnLst/>
              <a:rect l="l" t="t" r="r" b="b"/>
              <a:pathLst>
                <a:path w="304" h="1206" extrusionOk="0">
                  <a:moveTo>
                    <a:pt x="94" y="0"/>
                  </a:moveTo>
                  <a:cubicBezTo>
                    <a:pt x="49" y="0"/>
                    <a:pt x="1" y="32"/>
                    <a:pt x="1" y="85"/>
                  </a:cubicBezTo>
                  <a:cubicBezTo>
                    <a:pt x="1" y="281"/>
                    <a:pt x="1" y="476"/>
                    <a:pt x="14" y="672"/>
                  </a:cubicBezTo>
                  <a:cubicBezTo>
                    <a:pt x="21" y="840"/>
                    <a:pt x="7" y="1002"/>
                    <a:pt x="75" y="1157"/>
                  </a:cubicBezTo>
                  <a:cubicBezTo>
                    <a:pt x="89" y="1191"/>
                    <a:pt x="121" y="1206"/>
                    <a:pt x="154" y="1206"/>
                  </a:cubicBezTo>
                  <a:cubicBezTo>
                    <a:pt x="201" y="1206"/>
                    <a:pt x="252" y="1177"/>
                    <a:pt x="264" y="1130"/>
                  </a:cubicBezTo>
                  <a:cubicBezTo>
                    <a:pt x="304" y="962"/>
                    <a:pt x="264" y="773"/>
                    <a:pt x="243" y="597"/>
                  </a:cubicBezTo>
                  <a:lnTo>
                    <a:pt x="243" y="591"/>
                  </a:lnTo>
                  <a:cubicBezTo>
                    <a:pt x="230" y="415"/>
                    <a:pt x="196" y="240"/>
                    <a:pt x="169" y="65"/>
                  </a:cubicBezTo>
                  <a:cubicBezTo>
                    <a:pt x="163" y="20"/>
                    <a:pt x="130" y="0"/>
                    <a:pt x="94"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4274275" y="4084325"/>
              <a:ext cx="10275" cy="28925"/>
            </a:xfrm>
            <a:custGeom>
              <a:avLst/>
              <a:gdLst/>
              <a:ahLst/>
              <a:cxnLst/>
              <a:rect l="l" t="t" r="r" b="b"/>
              <a:pathLst>
                <a:path w="411" h="1157" extrusionOk="0">
                  <a:moveTo>
                    <a:pt x="148" y="0"/>
                  </a:moveTo>
                  <a:cubicBezTo>
                    <a:pt x="78" y="0"/>
                    <a:pt x="0" y="60"/>
                    <a:pt x="12" y="149"/>
                  </a:cubicBezTo>
                  <a:cubicBezTo>
                    <a:pt x="46" y="325"/>
                    <a:pt x="73" y="493"/>
                    <a:pt x="100" y="662"/>
                  </a:cubicBezTo>
                  <a:cubicBezTo>
                    <a:pt x="127" y="817"/>
                    <a:pt x="141" y="972"/>
                    <a:pt x="221" y="1114"/>
                  </a:cubicBezTo>
                  <a:cubicBezTo>
                    <a:pt x="237" y="1142"/>
                    <a:pt x="270" y="1157"/>
                    <a:pt x="302" y="1157"/>
                  </a:cubicBezTo>
                  <a:cubicBezTo>
                    <a:pt x="340" y="1157"/>
                    <a:pt x="376" y="1137"/>
                    <a:pt x="383" y="1093"/>
                  </a:cubicBezTo>
                  <a:cubicBezTo>
                    <a:pt x="410" y="938"/>
                    <a:pt x="370" y="790"/>
                    <a:pt x="343" y="635"/>
                  </a:cubicBezTo>
                  <a:cubicBezTo>
                    <a:pt x="316" y="453"/>
                    <a:pt x="282" y="271"/>
                    <a:pt x="248" y="89"/>
                  </a:cubicBezTo>
                  <a:cubicBezTo>
                    <a:pt x="238" y="27"/>
                    <a:pt x="195" y="0"/>
                    <a:pt x="148"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4"/>
          <p:cNvSpPr/>
          <p:nvPr/>
        </p:nvSpPr>
        <p:spPr>
          <a:xfrm>
            <a:off x="-125" y="4370696"/>
            <a:ext cx="9144252" cy="801153"/>
          </a:xfrm>
          <a:custGeom>
            <a:avLst/>
            <a:gdLst/>
            <a:ahLst/>
            <a:cxnLst/>
            <a:rect l="l" t="t" r="r" b="b"/>
            <a:pathLst>
              <a:path w="99122" h="22807" extrusionOk="0">
                <a:moveTo>
                  <a:pt x="61118" y="0"/>
                </a:moveTo>
                <a:cubicBezTo>
                  <a:pt x="40645" y="0"/>
                  <a:pt x="20272" y="2138"/>
                  <a:pt x="1" y="6374"/>
                </a:cubicBezTo>
                <a:lnTo>
                  <a:pt x="1" y="22807"/>
                </a:lnTo>
                <a:lnTo>
                  <a:pt x="99121" y="22807"/>
                </a:lnTo>
                <a:lnTo>
                  <a:pt x="99121" y="2450"/>
                </a:lnTo>
                <a:cubicBezTo>
                  <a:pt x="86417" y="814"/>
                  <a:pt x="73749" y="0"/>
                  <a:pt x="61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4"/>
          <p:cNvGrpSpPr/>
          <p:nvPr/>
        </p:nvGrpSpPr>
        <p:grpSpPr>
          <a:xfrm>
            <a:off x="1089724" y="4551182"/>
            <a:ext cx="7191330" cy="494518"/>
            <a:chOff x="1089724" y="4551182"/>
            <a:chExt cx="7191330" cy="494518"/>
          </a:xfrm>
        </p:grpSpPr>
        <p:grpSp>
          <p:nvGrpSpPr>
            <p:cNvPr id="194" name="Google Shape;194;p4"/>
            <p:cNvGrpSpPr/>
            <p:nvPr/>
          </p:nvGrpSpPr>
          <p:grpSpPr>
            <a:xfrm>
              <a:off x="1089724" y="4903578"/>
              <a:ext cx="167162" cy="142122"/>
              <a:chOff x="1459849" y="4903578"/>
              <a:chExt cx="167162" cy="142122"/>
            </a:xfrm>
          </p:grpSpPr>
          <p:sp>
            <p:nvSpPr>
              <p:cNvPr id="195" name="Google Shape;195;p4"/>
              <p:cNvSpPr/>
              <p:nvPr/>
            </p:nvSpPr>
            <p:spPr>
              <a:xfrm>
                <a:off x="1459849" y="4957494"/>
                <a:ext cx="62105" cy="87841"/>
              </a:xfrm>
              <a:custGeom>
                <a:avLst/>
                <a:gdLst/>
                <a:ahLst/>
                <a:cxnLst/>
                <a:rect l="l" t="t" r="r" b="b"/>
                <a:pathLst>
                  <a:path w="976" h="1204" extrusionOk="0">
                    <a:moveTo>
                      <a:pt x="217" y="1"/>
                    </a:moveTo>
                    <a:cubicBezTo>
                      <a:pt x="106" y="1"/>
                      <a:pt x="1" y="114"/>
                      <a:pt x="75" y="239"/>
                    </a:cubicBezTo>
                    <a:cubicBezTo>
                      <a:pt x="237" y="536"/>
                      <a:pt x="392" y="833"/>
                      <a:pt x="568" y="1116"/>
                    </a:cubicBezTo>
                    <a:cubicBezTo>
                      <a:pt x="607" y="1178"/>
                      <a:pt x="664" y="1204"/>
                      <a:pt x="721" y="1204"/>
                    </a:cubicBezTo>
                    <a:cubicBezTo>
                      <a:pt x="849" y="1204"/>
                      <a:pt x="975" y="1072"/>
                      <a:pt x="891" y="927"/>
                    </a:cubicBezTo>
                    <a:cubicBezTo>
                      <a:pt x="723" y="637"/>
                      <a:pt x="534" y="361"/>
                      <a:pt x="352" y="78"/>
                    </a:cubicBezTo>
                    <a:cubicBezTo>
                      <a:pt x="316" y="23"/>
                      <a:pt x="266" y="1"/>
                      <a:pt x="21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1511073" y="4903578"/>
                <a:ext cx="49252" cy="113376"/>
              </a:xfrm>
              <a:custGeom>
                <a:avLst/>
                <a:gdLst/>
                <a:ahLst/>
                <a:cxnLst/>
                <a:rect l="l" t="t" r="r" b="b"/>
                <a:pathLst>
                  <a:path w="774" h="1554" extrusionOk="0">
                    <a:moveTo>
                      <a:pt x="166" y="1"/>
                    </a:moveTo>
                    <a:cubicBezTo>
                      <a:pt x="81" y="1"/>
                      <a:pt x="1" y="65"/>
                      <a:pt x="32" y="176"/>
                    </a:cubicBezTo>
                    <a:cubicBezTo>
                      <a:pt x="100" y="439"/>
                      <a:pt x="160" y="702"/>
                      <a:pt x="235" y="958"/>
                    </a:cubicBezTo>
                    <a:cubicBezTo>
                      <a:pt x="288" y="1174"/>
                      <a:pt x="302" y="1390"/>
                      <a:pt x="491" y="1531"/>
                    </a:cubicBezTo>
                    <a:cubicBezTo>
                      <a:pt x="510" y="1547"/>
                      <a:pt x="531" y="1554"/>
                      <a:pt x="551" y="1554"/>
                    </a:cubicBezTo>
                    <a:cubicBezTo>
                      <a:pt x="610" y="1554"/>
                      <a:pt x="668" y="1500"/>
                      <a:pt x="693" y="1450"/>
                    </a:cubicBezTo>
                    <a:cubicBezTo>
                      <a:pt x="774" y="1241"/>
                      <a:pt x="659" y="1012"/>
                      <a:pt x="592" y="810"/>
                    </a:cubicBezTo>
                    <a:cubicBezTo>
                      <a:pt x="511" y="574"/>
                      <a:pt x="410" y="338"/>
                      <a:pt x="315" y="102"/>
                    </a:cubicBezTo>
                    <a:cubicBezTo>
                      <a:pt x="288" y="32"/>
                      <a:pt x="225" y="1"/>
                      <a:pt x="16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1562869" y="4948739"/>
                <a:ext cx="64142" cy="96961"/>
              </a:xfrm>
              <a:custGeom>
                <a:avLst/>
                <a:gdLst/>
                <a:ahLst/>
                <a:cxnLst/>
                <a:rect l="l" t="t" r="r" b="b"/>
                <a:pathLst>
                  <a:path w="1008" h="1329" extrusionOk="0">
                    <a:moveTo>
                      <a:pt x="826" y="0"/>
                    </a:moveTo>
                    <a:cubicBezTo>
                      <a:pt x="796" y="0"/>
                      <a:pt x="765" y="11"/>
                      <a:pt x="735" y="36"/>
                    </a:cubicBezTo>
                    <a:lnTo>
                      <a:pt x="742" y="36"/>
                    </a:lnTo>
                    <a:cubicBezTo>
                      <a:pt x="533" y="204"/>
                      <a:pt x="351" y="400"/>
                      <a:pt x="236" y="643"/>
                    </a:cubicBezTo>
                    <a:cubicBezTo>
                      <a:pt x="162" y="804"/>
                      <a:pt x="0" y="1162"/>
                      <a:pt x="203" y="1297"/>
                    </a:cubicBezTo>
                    <a:cubicBezTo>
                      <a:pt x="239" y="1319"/>
                      <a:pt x="272" y="1329"/>
                      <a:pt x="301" y="1329"/>
                    </a:cubicBezTo>
                    <a:cubicBezTo>
                      <a:pt x="441" y="1329"/>
                      <a:pt x="506" y="1110"/>
                      <a:pt x="540" y="993"/>
                    </a:cubicBezTo>
                    <a:cubicBezTo>
                      <a:pt x="627" y="710"/>
                      <a:pt x="729" y="440"/>
                      <a:pt x="924" y="218"/>
                    </a:cubicBezTo>
                    <a:cubicBezTo>
                      <a:pt x="1007" y="119"/>
                      <a:pt x="926" y="0"/>
                      <a:pt x="826"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4"/>
            <p:cNvGrpSpPr/>
            <p:nvPr/>
          </p:nvGrpSpPr>
          <p:grpSpPr>
            <a:xfrm>
              <a:off x="2983514" y="4551182"/>
              <a:ext cx="167608" cy="105643"/>
              <a:chOff x="2313539" y="4811869"/>
              <a:chExt cx="167608" cy="105643"/>
            </a:xfrm>
          </p:grpSpPr>
          <p:sp>
            <p:nvSpPr>
              <p:cNvPr id="199" name="Google Shape;199;p4"/>
              <p:cNvSpPr/>
              <p:nvPr/>
            </p:nvSpPr>
            <p:spPr>
              <a:xfrm>
                <a:off x="2313539" y="4832006"/>
                <a:ext cx="62487" cy="84995"/>
              </a:xfrm>
              <a:custGeom>
                <a:avLst/>
                <a:gdLst/>
                <a:ahLst/>
                <a:cxnLst/>
                <a:rect l="l" t="t" r="r" b="b"/>
                <a:pathLst>
                  <a:path w="982" h="1165" extrusionOk="0">
                    <a:moveTo>
                      <a:pt x="265" y="0"/>
                    </a:moveTo>
                    <a:cubicBezTo>
                      <a:pt x="127" y="0"/>
                      <a:pt x="1" y="186"/>
                      <a:pt x="125" y="321"/>
                    </a:cubicBezTo>
                    <a:cubicBezTo>
                      <a:pt x="253" y="456"/>
                      <a:pt x="354" y="597"/>
                      <a:pt x="435" y="759"/>
                    </a:cubicBezTo>
                    <a:cubicBezTo>
                      <a:pt x="509" y="914"/>
                      <a:pt x="516" y="1096"/>
                      <a:pt x="691" y="1157"/>
                    </a:cubicBezTo>
                    <a:cubicBezTo>
                      <a:pt x="706" y="1163"/>
                      <a:pt x="721" y="1165"/>
                      <a:pt x="735" y="1165"/>
                    </a:cubicBezTo>
                    <a:cubicBezTo>
                      <a:pt x="789" y="1165"/>
                      <a:pt x="834" y="1127"/>
                      <a:pt x="867" y="1090"/>
                    </a:cubicBezTo>
                    <a:cubicBezTo>
                      <a:pt x="981" y="935"/>
                      <a:pt x="833" y="692"/>
                      <a:pt x="752" y="543"/>
                    </a:cubicBezTo>
                    <a:cubicBezTo>
                      <a:pt x="658" y="368"/>
                      <a:pt x="529" y="200"/>
                      <a:pt x="388" y="58"/>
                    </a:cubicBezTo>
                    <a:cubicBezTo>
                      <a:pt x="350" y="17"/>
                      <a:pt x="307" y="0"/>
                      <a:pt x="26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2392698" y="4811869"/>
                <a:ext cx="33089" cy="86965"/>
              </a:xfrm>
              <a:custGeom>
                <a:avLst/>
                <a:gdLst/>
                <a:ahLst/>
                <a:cxnLst/>
                <a:rect l="l" t="t" r="r" b="b"/>
                <a:pathLst>
                  <a:path w="520" h="1192" extrusionOk="0">
                    <a:moveTo>
                      <a:pt x="265" y="1"/>
                    </a:moveTo>
                    <a:cubicBezTo>
                      <a:pt x="211" y="1"/>
                      <a:pt x="160" y="26"/>
                      <a:pt x="135" y="84"/>
                    </a:cubicBezTo>
                    <a:cubicBezTo>
                      <a:pt x="20" y="334"/>
                      <a:pt x="0" y="712"/>
                      <a:pt x="14" y="988"/>
                    </a:cubicBezTo>
                    <a:cubicBezTo>
                      <a:pt x="14" y="1082"/>
                      <a:pt x="74" y="1157"/>
                      <a:pt x="162" y="1184"/>
                    </a:cubicBezTo>
                    <a:cubicBezTo>
                      <a:pt x="179" y="1189"/>
                      <a:pt x="195" y="1191"/>
                      <a:pt x="211" y="1191"/>
                    </a:cubicBezTo>
                    <a:cubicBezTo>
                      <a:pt x="232" y="1191"/>
                      <a:pt x="253" y="1187"/>
                      <a:pt x="277" y="1184"/>
                    </a:cubicBezTo>
                    <a:cubicBezTo>
                      <a:pt x="337" y="1170"/>
                      <a:pt x="405" y="1103"/>
                      <a:pt x="418" y="1042"/>
                    </a:cubicBezTo>
                    <a:cubicBezTo>
                      <a:pt x="472" y="766"/>
                      <a:pt x="519" y="388"/>
                      <a:pt x="445" y="118"/>
                    </a:cubicBezTo>
                    <a:lnTo>
                      <a:pt x="445" y="118"/>
                    </a:lnTo>
                    <a:lnTo>
                      <a:pt x="445" y="125"/>
                    </a:lnTo>
                    <a:cubicBezTo>
                      <a:pt x="422" y="50"/>
                      <a:pt x="340" y="1"/>
                      <a:pt x="265"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2428714" y="4856155"/>
                <a:ext cx="52433" cy="61357"/>
              </a:xfrm>
              <a:custGeom>
                <a:avLst/>
                <a:gdLst/>
                <a:ahLst/>
                <a:cxnLst/>
                <a:rect l="l" t="t" r="r" b="b"/>
                <a:pathLst>
                  <a:path w="824" h="841" extrusionOk="0">
                    <a:moveTo>
                      <a:pt x="627" y="0"/>
                    </a:moveTo>
                    <a:cubicBezTo>
                      <a:pt x="592" y="0"/>
                      <a:pt x="557" y="13"/>
                      <a:pt x="526" y="44"/>
                    </a:cubicBezTo>
                    <a:cubicBezTo>
                      <a:pt x="365" y="206"/>
                      <a:pt x="203" y="361"/>
                      <a:pt x="81" y="556"/>
                    </a:cubicBezTo>
                    <a:cubicBezTo>
                      <a:pt x="1" y="693"/>
                      <a:pt x="128" y="841"/>
                      <a:pt x="260" y="841"/>
                    </a:cubicBezTo>
                    <a:cubicBezTo>
                      <a:pt x="304" y="841"/>
                      <a:pt x="348" y="824"/>
                      <a:pt x="385" y="786"/>
                    </a:cubicBezTo>
                    <a:cubicBezTo>
                      <a:pt x="540" y="617"/>
                      <a:pt x="648" y="421"/>
                      <a:pt x="762" y="226"/>
                    </a:cubicBezTo>
                    <a:cubicBezTo>
                      <a:pt x="823" y="115"/>
                      <a:pt x="729" y="0"/>
                      <a:pt x="62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4"/>
            <p:cNvGrpSpPr/>
            <p:nvPr/>
          </p:nvGrpSpPr>
          <p:grpSpPr>
            <a:xfrm>
              <a:off x="6092743" y="4598729"/>
              <a:ext cx="194333" cy="110385"/>
              <a:chOff x="3169393" y="4715929"/>
              <a:chExt cx="194333" cy="110385"/>
            </a:xfrm>
          </p:grpSpPr>
          <p:sp>
            <p:nvSpPr>
              <p:cNvPr id="203" name="Google Shape;203;p4"/>
              <p:cNvSpPr/>
              <p:nvPr/>
            </p:nvSpPr>
            <p:spPr>
              <a:xfrm>
                <a:off x="3169393" y="4742048"/>
                <a:ext cx="70632" cy="84266"/>
              </a:xfrm>
              <a:custGeom>
                <a:avLst/>
                <a:gdLst/>
                <a:ahLst/>
                <a:cxnLst/>
                <a:rect l="l" t="t" r="r" b="b"/>
                <a:pathLst>
                  <a:path w="1110" h="1155" extrusionOk="0">
                    <a:moveTo>
                      <a:pt x="293" y="0"/>
                    </a:moveTo>
                    <a:cubicBezTo>
                      <a:pt x="141" y="0"/>
                      <a:pt x="0" y="213"/>
                      <a:pt x="134" y="367"/>
                    </a:cubicBezTo>
                    <a:lnTo>
                      <a:pt x="484" y="792"/>
                    </a:lnTo>
                    <a:cubicBezTo>
                      <a:pt x="592" y="920"/>
                      <a:pt x="693" y="1102"/>
                      <a:pt x="869" y="1149"/>
                    </a:cubicBezTo>
                    <a:cubicBezTo>
                      <a:pt x="882" y="1153"/>
                      <a:pt x="896" y="1155"/>
                      <a:pt x="910" y="1155"/>
                    </a:cubicBezTo>
                    <a:cubicBezTo>
                      <a:pt x="1004" y="1155"/>
                      <a:pt x="1110" y="1080"/>
                      <a:pt x="1098" y="974"/>
                    </a:cubicBezTo>
                    <a:cubicBezTo>
                      <a:pt x="1084" y="779"/>
                      <a:pt x="923" y="650"/>
                      <a:pt x="808" y="509"/>
                    </a:cubicBezTo>
                    <a:cubicBezTo>
                      <a:pt x="680" y="367"/>
                      <a:pt x="558" y="219"/>
                      <a:pt x="430" y="71"/>
                    </a:cubicBezTo>
                    <a:cubicBezTo>
                      <a:pt x="389" y="21"/>
                      <a:pt x="340" y="0"/>
                      <a:pt x="29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3260260" y="4715929"/>
                <a:ext cx="30480" cy="92291"/>
              </a:xfrm>
              <a:custGeom>
                <a:avLst/>
                <a:gdLst/>
                <a:ahLst/>
                <a:cxnLst/>
                <a:rect l="l" t="t" r="r" b="b"/>
                <a:pathLst>
                  <a:path w="479" h="1265" extrusionOk="0">
                    <a:moveTo>
                      <a:pt x="239" y="0"/>
                    </a:moveTo>
                    <a:cubicBezTo>
                      <a:pt x="138" y="0"/>
                      <a:pt x="37" y="64"/>
                      <a:pt x="34" y="193"/>
                    </a:cubicBezTo>
                    <a:cubicBezTo>
                      <a:pt x="34" y="395"/>
                      <a:pt x="34" y="597"/>
                      <a:pt x="34" y="799"/>
                    </a:cubicBezTo>
                    <a:cubicBezTo>
                      <a:pt x="27" y="975"/>
                      <a:pt x="0" y="1137"/>
                      <a:pt x="162" y="1244"/>
                    </a:cubicBezTo>
                    <a:cubicBezTo>
                      <a:pt x="182" y="1258"/>
                      <a:pt x="209" y="1265"/>
                      <a:pt x="237" y="1265"/>
                    </a:cubicBezTo>
                    <a:cubicBezTo>
                      <a:pt x="265" y="1265"/>
                      <a:pt x="294" y="1258"/>
                      <a:pt x="317" y="1244"/>
                    </a:cubicBezTo>
                    <a:cubicBezTo>
                      <a:pt x="479" y="1137"/>
                      <a:pt x="445" y="975"/>
                      <a:pt x="445" y="799"/>
                    </a:cubicBezTo>
                    <a:cubicBezTo>
                      <a:pt x="445" y="597"/>
                      <a:pt x="439" y="395"/>
                      <a:pt x="439" y="193"/>
                    </a:cubicBezTo>
                    <a:cubicBezTo>
                      <a:pt x="439" y="64"/>
                      <a:pt x="339" y="0"/>
                      <a:pt x="23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3304039" y="4748103"/>
                <a:ext cx="59687" cy="74781"/>
              </a:xfrm>
              <a:custGeom>
                <a:avLst/>
                <a:gdLst/>
                <a:ahLst/>
                <a:cxnLst/>
                <a:rect l="l" t="t" r="r" b="b"/>
                <a:pathLst>
                  <a:path w="938" h="1025" extrusionOk="0">
                    <a:moveTo>
                      <a:pt x="711" y="1"/>
                    </a:moveTo>
                    <a:cubicBezTo>
                      <a:pt x="655" y="1"/>
                      <a:pt x="599" y="23"/>
                      <a:pt x="553" y="62"/>
                    </a:cubicBezTo>
                    <a:cubicBezTo>
                      <a:pt x="337" y="230"/>
                      <a:pt x="121" y="466"/>
                      <a:pt x="34" y="729"/>
                    </a:cubicBezTo>
                    <a:cubicBezTo>
                      <a:pt x="0" y="837"/>
                      <a:pt x="67" y="965"/>
                      <a:pt x="169" y="1006"/>
                    </a:cubicBezTo>
                    <a:cubicBezTo>
                      <a:pt x="199" y="1018"/>
                      <a:pt x="230" y="1024"/>
                      <a:pt x="259" y="1024"/>
                    </a:cubicBezTo>
                    <a:cubicBezTo>
                      <a:pt x="338" y="1024"/>
                      <a:pt x="409" y="980"/>
                      <a:pt x="459" y="911"/>
                    </a:cubicBezTo>
                    <a:cubicBezTo>
                      <a:pt x="526" y="817"/>
                      <a:pt x="573" y="709"/>
                      <a:pt x="641" y="615"/>
                    </a:cubicBezTo>
                    <a:cubicBezTo>
                      <a:pt x="701" y="520"/>
                      <a:pt x="775" y="439"/>
                      <a:pt x="856" y="365"/>
                    </a:cubicBezTo>
                    <a:cubicBezTo>
                      <a:pt x="937" y="284"/>
                      <a:pt x="937" y="143"/>
                      <a:pt x="856" y="62"/>
                    </a:cubicBezTo>
                    <a:cubicBezTo>
                      <a:pt x="814" y="20"/>
                      <a:pt x="763" y="1"/>
                      <a:pt x="71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4"/>
            <p:cNvGrpSpPr/>
            <p:nvPr/>
          </p:nvGrpSpPr>
          <p:grpSpPr>
            <a:xfrm>
              <a:off x="4588907" y="4921417"/>
              <a:ext cx="166017" cy="106445"/>
              <a:chOff x="8105507" y="3916667"/>
              <a:chExt cx="166017" cy="106445"/>
            </a:xfrm>
          </p:grpSpPr>
          <p:sp>
            <p:nvSpPr>
              <p:cNvPr id="207" name="Google Shape;207;p4"/>
              <p:cNvSpPr/>
              <p:nvPr/>
            </p:nvSpPr>
            <p:spPr>
              <a:xfrm>
                <a:off x="8105507" y="3916667"/>
                <a:ext cx="65032" cy="96158"/>
              </a:xfrm>
              <a:custGeom>
                <a:avLst/>
                <a:gdLst/>
                <a:ahLst/>
                <a:cxnLst/>
                <a:rect l="l" t="t" r="r" b="b"/>
                <a:pathLst>
                  <a:path w="1022" h="1318" extrusionOk="0">
                    <a:moveTo>
                      <a:pt x="247" y="0"/>
                    </a:moveTo>
                    <a:cubicBezTo>
                      <a:pt x="94" y="0"/>
                      <a:pt x="1" y="232"/>
                      <a:pt x="159" y="345"/>
                    </a:cubicBezTo>
                    <a:cubicBezTo>
                      <a:pt x="301" y="446"/>
                      <a:pt x="408" y="595"/>
                      <a:pt x="469" y="756"/>
                    </a:cubicBezTo>
                    <a:cubicBezTo>
                      <a:pt x="523" y="912"/>
                      <a:pt x="489" y="1100"/>
                      <a:pt x="584" y="1228"/>
                    </a:cubicBezTo>
                    <a:cubicBezTo>
                      <a:pt x="621" y="1282"/>
                      <a:pt x="685" y="1318"/>
                      <a:pt x="747" y="1318"/>
                    </a:cubicBezTo>
                    <a:cubicBezTo>
                      <a:pt x="786" y="1318"/>
                      <a:pt x="825" y="1303"/>
                      <a:pt x="853" y="1269"/>
                    </a:cubicBezTo>
                    <a:cubicBezTo>
                      <a:pt x="1022" y="1073"/>
                      <a:pt x="928" y="783"/>
                      <a:pt x="833" y="574"/>
                    </a:cubicBezTo>
                    <a:cubicBezTo>
                      <a:pt x="725" y="345"/>
                      <a:pt x="550" y="163"/>
                      <a:pt x="341" y="28"/>
                    </a:cubicBezTo>
                    <a:cubicBezTo>
                      <a:pt x="308" y="9"/>
                      <a:pt x="277" y="0"/>
                      <a:pt x="24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8182502" y="3917834"/>
                <a:ext cx="30989" cy="89081"/>
              </a:xfrm>
              <a:custGeom>
                <a:avLst/>
                <a:gdLst/>
                <a:ahLst/>
                <a:cxnLst/>
                <a:rect l="l" t="t" r="r" b="b"/>
                <a:pathLst>
                  <a:path w="487" h="1221" extrusionOk="0">
                    <a:moveTo>
                      <a:pt x="244" y="0"/>
                    </a:moveTo>
                    <a:cubicBezTo>
                      <a:pt x="161" y="0"/>
                      <a:pt x="78" y="56"/>
                      <a:pt x="68" y="167"/>
                    </a:cubicBezTo>
                    <a:cubicBezTo>
                      <a:pt x="48" y="437"/>
                      <a:pt x="28" y="713"/>
                      <a:pt x="1" y="983"/>
                    </a:cubicBezTo>
                    <a:cubicBezTo>
                      <a:pt x="1" y="1057"/>
                      <a:pt x="55" y="1152"/>
                      <a:pt x="122" y="1185"/>
                    </a:cubicBezTo>
                    <a:cubicBezTo>
                      <a:pt x="169" y="1209"/>
                      <a:pt x="206" y="1221"/>
                      <a:pt x="244" y="1221"/>
                    </a:cubicBezTo>
                    <a:cubicBezTo>
                      <a:pt x="281" y="1221"/>
                      <a:pt x="318" y="1209"/>
                      <a:pt x="365" y="1185"/>
                    </a:cubicBezTo>
                    <a:cubicBezTo>
                      <a:pt x="432" y="1152"/>
                      <a:pt x="486" y="1057"/>
                      <a:pt x="486" y="983"/>
                    </a:cubicBezTo>
                    <a:lnTo>
                      <a:pt x="419" y="167"/>
                    </a:lnTo>
                    <a:cubicBezTo>
                      <a:pt x="409" y="56"/>
                      <a:pt x="326" y="0"/>
                      <a:pt x="24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8210182" y="3948404"/>
                <a:ext cx="61342" cy="74708"/>
              </a:xfrm>
              <a:custGeom>
                <a:avLst/>
                <a:gdLst/>
                <a:ahLst/>
                <a:cxnLst/>
                <a:rect l="l" t="t" r="r" b="b"/>
                <a:pathLst>
                  <a:path w="964" h="1024" extrusionOk="0">
                    <a:moveTo>
                      <a:pt x="681" y="0"/>
                    </a:moveTo>
                    <a:cubicBezTo>
                      <a:pt x="612" y="0"/>
                      <a:pt x="540" y="32"/>
                      <a:pt x="483" y="106"/>
                    </a:cubicBezTo>
                    <a:cubicBezTo>
                      <a:pt x="361" y="267"/>
                      <a:pt x="240" y="429"/>
                      <a:pt x="132" y="605"/>
                    </a:cubicBezTo>
                    <a:cubicBezTo>
                      <a:pt x="1" y="816"/>
                      <a:pt x="203" y="1024"/>
                      <a:pt x="397" y="1024"/>
                    </a:cubicBezTo>
                    <a:cubicBezTo>
                      <a:pt x="481" y="1024"/>
                      <a:pt x="564" y="984"/>
                      <a:pt x="618" y="888"/>
                    </a:cubicBezTo>
                    <a:cubicBezTo>
                      <a:pt x="719" y="713"/>
                      <a:pt x="800" y="530"/>
                      <a:pt x="881" y="342"/>
                    </a:cubicBezTo>
                    <a:cubicBezTo>
                      <a:pt x="964" y="152"/>
                      <a:pt x="831" y="0"/>
                      <a:pt x="681"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4"/>
            <p:cNvGrpSpPr/>
            <p:nvPr/>
          </p:nvGrpSpPr>
          <p:grpSpPr>
            <a:xfrm>
              <a:off x="8092447" y="4686452"/>
              <a:ext cx="188606" cy="117097"/>
              <a:chOff x="6912722" y="4491852"/>
              <a:chExt cx="188606" cy="117097"/>
            </a:xfrm>
          </p:grpSpPr>
          <p:sp>
            <p:nvSpPr>
              <p:cNvPr id="211" name="Google Shape;211;p4"/>
              <p:cNvSpPr/>
              <p:nvPr/>
            </p:nvSpPr>
            <p:spPr>
              <a:xfrm>
                <a:off x="6912722" y="4491852"/>
                <a:ext cx="60387" cy="88060"/>
              </a:xfrm>
              <a:custGeom>
                <a:avLst/>
                <a:gdLst/>
                <a:ahLst/>
                <a:cxnLst/>
                <a:rect l="l" t="t" r="r" b="b"/>
                <a:pathLst>
                  <a:path w="949" h="1207" extrusionOk="0">
                    <a:moveTo>
                      <a:pt x="319" y="1"/>
                    </a:moveTo>
                    <a:cubicBezTo>
                      <a:pt x="150" y="1"/>
                      <a:pt x="1" y="234"/>
                      <a:pt x="144" y="409"/>
                    </a:cubicBezTo>
                    <a:cubicBezTo>
                      <a:pt x="299" y="598"/>
                      <a:pt x="374" y="807"/>
                      <a:pt x="455" y="1036"/>
                    </a:cubicBezTo>
                    <a:cubicBezTo>
                      <a:pt x="495" y="1154"/>
                      <a:pt x="585" y="1206"/>
                      <a:pt x="676" y="1206"/>
                    </a:cubicBezTo>
                    <a:cubicBezTo>
                      <a:pt x="811" y="1206"/>
                      <a:pt x="948" y="1090"/>
                      <a:pt x="920" y="908"/>
                    </a:cubicBezTo>
                    <a:cubicBezTo>
                      <a:pt x="866" y="604"/>
                      <a:pt x="677" y="308"/>
                      <a:pt x="475" y="78"/>
                    </a:cubicBezTo>
                    <a:cubicBezTo>
                      <a:pt x="427" y="24"/>
                      <a:pt x="372" y="1"/>
                      <a:pt x="31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6980872" y="4500461"/>
                <a:ext cx="58224" cy="82734"/>
              </a:xfrm>
              <a:custGeom>
                <a:avLst/>
                <a:gdLst/>
                <a:ahLst/>
                <a:cxnLst/>
                <a:rect l="l" t="t" r="r" b="b"/>
                <a:pathLst>
                  <a:path w="915" h="1134" extrusionOk="0">
                    <a:moveTo>
                      <a:pt x="622" y="1"/>
                    </a:moveTo>
                    <a:cubicBezTo>
                      <a:pt x="563" y="1"/>
                      <a:pt x="504" y="28"/>
                      <a:pt x="469" y="88"/>
                    </a:cubicBezTo>
                    <a:cubicBezTo>
                      <a:pt x="408" y="196"/>
                      <a:pt x="388" y="318"/>
                      <a:pt x="328" y="419"/>
                    </a:cubicBezTo>
                    <a:cubicBezTo>
                      <a:pt x="267" y="527"/>
                      <a:pt x="206" y="641"/>
                      <a:pt x="132" y="736"/>
                    </a:cubicBezTo>
                    <a:cubicBezTo>
                      <a:pt x="0" y="913"/>
                      <a:pt x="193" y="1133"/>
                      <a:pt x="377" y="1133"/>
                    </a:cubicBezTo>
                    <a:cubicBezTo>
                      <a:pt x="437" y="1133"/>
                      <a:pt x="497" y="1109"/>
                      <a:pt x="543" y="1053"/>
                    </a:cubicBezTo>
                    <a:cubicBezTo>
                      <a:pt x="732" y="817"/>
                      <a:pt x="914" y="453"/>
                      <a:pt x="813" y="136"/>
                    </a:cubicBezTo>
                    <a:cubicBezTo>
                      <a:pt x="786" y="50"/>
                      <a:pt x="703" y="1"/>
                      <a:pt x="622"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7032351" y="4533876"/>
                <a:ext cx="68978" cy="75073"/>
              </a:xfrm>
              <a:custGeom>
                <a:avLst/>
                <a:gdLst/>
                <a:ahLst/>
                <a:cxnLst/>
                <a:rect l="l" t="t" r="r" b="b"/>
                <a:pathLst>
                  <a:path w="1084" h="1029" extrusionOk="0">
                    <a:moveTo>
                      <a:pt x="743" y="0"/>
                    </a:moveTo>
                    <a:cubicBezTo>
                      <a:pt x="687" y="0"/>
                      <a:pt x="630" y="21"/>
                      <a:pt x="584" y="69"/>
                    </a:cubicBezTo>
                    <a:cubicBezTo>
                      <a:pt x="395" y="271"/>
                      <a:pt x="173" y="467"/>
                      <a:pt x="65" y="730"/>
                    </a:cubicBezTo>
                    <a:cubicBezTo>
                      <a:pt x="0" y="886"/>
                      <a:pt x="155" y="1029"/>
                      <a:pt x="305" y="1029"/>
                    </a:cubicBezTo>
                    <a:cubicBezTo>
                      <a:pt x="343" y="1029"/>
                      <a:pt x="381" y="1020"/>
                      <a:pt x="415" y="999"/>
                    </a:cubicBezTo>
                    <a:cubicBezTo>
                      <a:pt x="651" y="851"/>
                      <a:pt x="800" y="581"/>
                      <a:pt x="962" y="359"/>
                    </a:cubicBezTo>
                    <a:cubicBezTo>
                      <a:pt x="1084" y="191"/>
                      <a:pt x="914" y="0"/>
                      <a:pt x="74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4" name="Google Shape;214;p4"/>
          <p:cNvSpPr txBox="1">
            <a:spLocks noGrp="1"/>
          </p:cNvSpPr>
          <p:nvPr>
            <p:ph type="subTitle" idx="1"/>
          </p:nvPr>
        </p:nvSpPr>
        <p:spPr>
          <a:xfrm>
            <a:off x="720000" y="967250"/>
            <a:ext cx="7704000" cy="33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5" name="Google Shape;215;p4"/>
          <p:cNvSpPr txBox="1">
            <a:spLocks noGrp="1"/>
          </p:cNvSpPr>
          <p:nvPr>
            <p:ph type="title"/>
          </p:nvPr>
        </p:nvSpPr>
        <p:spPr>
          <a:xfrm>
            <a:off x="713225" y="364785"/>
            <a:ext cx="77175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1pPr>
            <a:lvl2pPr lvl="1"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2pPr>
            <a:lvl3pPr lvl="2"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3pPr>
            <a:lvl4pPr lvl="3"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4pPr>
            <a:lvl5pPr lvl="4"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5pPr>
            <a:lvl6pPr lvl="5"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6pPr>
            <a:lvl7pPr lvl="6"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7pPr>
            <a:lvl8pPr lvl="7"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8pPr>
            <a:lvl9pPr lvl="8"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8"/>
        <p:cNvGrpSpPr/>
        <p:nvPr/>
      </p:nvGrpSpPr>
      <p:grpSpPr>
        <a:xfrm>
          <a:off x="0" y="0"/>
          <a:ext cx="0" cy="0"/>
          <a:chOff x="0" y="0"/>
          <a:chExt cx="0" cy="0"/>
        </a:xfrm>
      </p:grpSpPr>
      <p:sp>
        <p:nvSpPr>
          <p:cNvPr id="329" name="Google Shape;329;p7"/>
          <p:cNvSpPr/>
          <p:nvPr/>
        </p:nvSpPr>
        <p:spPr>
          <a:xfrm>
            <a:off x="-3400" y="3727822"/>
            <a:ext cx="9150778" cy="1375418"/>
          </a:xfrm>
          <a:custGeom>
            <a:avLst/>
            <a:gdLst/>
            <a:ahLst/>
            <a:cxnLst/>
            <a:rect l="l" t="t" r="r" b="b"/>
            <a:pathLst>
              <a:path w="284960" h="62640" extrusionOk="0">
                <a:moveTo>
                  <a:pt x="28810" y="1"/>
                </a:moveTo>
                <a:cubicBezTo>
                  <a:pt x="27913" y="1"/>
                  <a:pt x="27012" y="28"/>
                  <a:pt x="26110" y="85"/>
                </a:cubicBezTo>
                <a:cubicBezTo>
                  <a:pt x="15502" y="754"/>
                  <a:pt x="4681" y="6985"/>
                  <a:pt x="0" y="16043"/>
                </a:cubicBezTo>
                <a:lnTo>
                  <a:pt x="0" y="62639"/>
                </a:lnTo>
                <a:cubicBezTo>
                  <a:pt x="39125" y="55163"/>
                  <a:pt x="87712" y="49080"/>
                  <a:pt x="143535" y="49080"/>
                </a:cubicBezTo>
                <a:cubicBezTo>
                  <a:pt x="144221" y="49080"/>
                  <a:pt x="144908" y="49081"/>
                  <a:pt x="145595" y="49083"/>
                </a:cubicBezTo>
                <a:cubicBezTo>
                  <a:pt x="199517" y="49235"/>
                  <a:pt x="246631" y="55101"/>
                  <a:pt x="284960" y="62305"/>
                </a:cubicBezTo>
                <a:lnTo>
                  <a:pt x="284960" y="19113"/>
                </a:lnTo>
                <a:cubicBezTo>
                  <a:pt x="278715" y="20017"/>
                  <a:pt x="272444" y="20512"/>
                  <a:pt x="266170" y="20512"/>
                </a:cubicBezTo>
                <a:cubicBezTo>
                  <a:pt x="260839" y="20512"/>
                  <a:pt x="255507" y="20154"/>
                  <a:pt x="250187" y="19386"/>
                </a:cubicBezTo>
                <a:cubicBezTo>
                  <a:pt x="226936" y="15985"/>
                  <a:pt x="204335" y="4871"/>
                  <a:pt x="181288" y="4871"/>
                </a:cubicBezTo>
                <a:cubicBezTo>
                  <a:pt x="177972" y="4871"/>
                  <a:pt x="174647" y="5101"/>
                  <a:pt x="171310" y="5617"/>
                </a:cubicBezTo>
                <a:cubicBezTo>
                  <a:pt x="148984" y="9080"/>
                  <a:pt x="129266" y="25087"/>
                  <a:pt x="106775" y="25087"/>
                </a:cubicBezTo>
                <a:cubicBezTo>
                  <a:pt x="106362" y="25087"/>
                  <a:pt x="105948" y="25081"/>
                  <a:pt x="105534" y="25070"/>
                </a:cubicBezTo>
                <a:cubicBezTo>
                  <a:pt x="91521" y="24736"/>
                  <a:pt x="78573" y="17988"/>
                  <a:pt x="66019" y="11666"/>
                </a:cubicBezTo>
                <a:cubicBezTo>
                  <a:pt x="54305" y="5780"/>
                  <a:pt x="41819" y="1"/>
                  <a:pt x="28810" y="1"/>
                </a:cubicBezTo>
                <a:close/>
              </a:path>
            </a:pathLst>
          </a:cu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 name="Google Shape;330;p7"/>
          <p:cNvGrpSpPr/>
          <p:nvPr/>
        </p:nvGrpSpPr>
        <p:grpSpPr>
          <a:xfrm rot="987595" flipH="1">
            <a:off x="-1529825" y="3511992"/>
            <a:ext cx="3145051" cy="1838158"/>
            <a:chOff x="4246750" y="3914450"/>
            <a:chExt cx="533900" cy="312050"/>
          </a:xfrm>
        </p:grpSpPr>
        <p:sp>
          <p:nvSpPr>
            <p:cNvPr id="331" name="Google Shape;331;p7"/>
            <p:cNvSpPr/>
            <p:nvPr/>
          </p:nvSpPr>
          <p:spPr>
            <a:xfrm>
              <a:off x="4246750" y="3914450"/>
              <a:ext cx="533900" cy="312050"/>
            </a:xfrm>
            <a:custGeom>
              <a:avLst/>
              <a:gdLst/>
              <a:ahLst/>
              <a:cxnLst/>
              <a:rect l="l" t="t" r="r" b="b"/>
              <a:pathLst>
                <a:path w="21356" h="12482" extrusionOk="0">
                  <a:moveTo>
                    <a:pt x="17428" y="0"/>
                  </a:moveTo>
                  <a:cubicBezTo>
                    <a:pt x="16612" y="0"/>
                    <a:pt x="15790" y="271"/>
                    <a:pt x="15145" y="775"/>
                  </a:cubicBezTo>
                  <a:cubicBezTo>
                    <a:pt x="14052" y="1629"/>
                    <a:pt x="13486" y="3070"/>
                    <a:pt x="13595" y="4457"/>
                  </a:cubicBezTo>
                  <a:lnTo>
                    <a:pt x="13595" y="4457"/>
                  </a:lnTo>
                  <a:cubicBezTo>
                    <a:pt x="13523" y="3903"/>
                    <a:pt x="12942" y="3528"/>
                    <a:pt x="12373" y="3528"/>
                  </a:cubicBezTo>
                  <a:cubicBezTo>
                    <a:pt x="12226" y="3528"/>
                    <a:pt x="12079" y="3553"/>
                    <a:pt x="11942" y="3607"/>
                  </a:cubicBezTo>
                  <a:cubicBezTo>
                    <a:pt x="11255" y="3883"/>
                    <a:pt x="10870" y="4658"/>
                    <a:pt x="10837" y="5393"/>
                  </a:cubicBezTo>
                  <a:cubicBezTo>
                    <a:pt x="10783" y="4645"/>
                    <a:pt x="10729" y="3883"/>
                    <a:pt x="10439" y="3189"/>
                  </a:cubicBezTo>
                  <a:cubicBezTo>
                    <a:pt x="10149" y="2501"/>
                    <a:pt x="9589" y="1874"/>
                    <a:pt x="8854" y="1712"/>
                  </a:cubicBezTo>
                  <a:cubicBezTo>
                    <a:pt x="8721" y="1682"/>
                    <a:pt x="8587" y="1669"/>
                    <a:pt x="8452" y="1669"/>
                  </a:cubicBezTo>
                  <a:cubicBezTo>
                    <a:pt x="7974" y="1669"/>
                    <a:pt x="7497" y="1842"/>
                    <a:pt x="7081" y="2089"/>
                  </a:cubicBezTo>
                  <a:cubicBezTo>
                    <a:pt x="5840" y="2824"/>
                    <a:pt x="5031" y="4234"/>
                    <a:pt x="5024" y="5670"/>
                  </a:cubicBezTo>
                  <a:cubicBezTo>
                    <a:pt x="4517" y="5379"/>
                    <a:pt x="3932" y="5232"/>
                    <a:pt x="3347" y="5232"/>
                  </a:cubicBezTo>
                  <a:cubicBezTo>
                    <a:pt x="2765" y="5232"/>
                    <a:pt x="2184" y="5377"/>
                    <a:pt x="1680" y="5670"/>
                  </a:cubicBezTo>
                  <a:cubicBezTo>
                    <a:pt x="668" y="6250"/>
                    <a:pt x="1" y="7396"/>
                    <a:pt x="1" y="8563"/>
                  </a:cubicBezTo>
                  <a:lnTo>
                    <a:pt x="19715" y="12273"/>
                  </a:lnTo>
                  <a:lnTo>
                    <a:pt x="19715" y="12273"/>
                  </a:lnTo>
                  <a:cubicBezTo>
                    <a:pt x="19662" y="12311"/>
                    <a:pt x="19649" y="12470"/>
                    <a:pt x="19751" y="12480"/>
                  </a:cubicBezTo>
                  <a:cubicBezTo>
                    <a:pt x="19756" y="12481"/>
                    <a:pt x="19762" y="12481"/>
                    <a:pt x="19767" y="12481"/>
                  </a:cubicBezTo>
                  <a:cubicBezTo>
                    <a:pt x="19886" y="12481"/>
                    <a:pt x="19969" y="12340"/>
                    <a:pt x="20020" y="12224"/>
                  </a:cubicBezTo>
                  <a:cubicBezTo>
                    <a:pt x="20924" y="10019"/>
                    <a:pt x="21356" y="7625"/>
                    <a:pt x="21275" y="5238"/>
                  </a:cubicBezTo>
                  <a:cubicBezTo>
                    <a:pt x="21207" y="3411"/>
                    <a:pt x="20695" y="1375"/>
                    <a:pt x="19124" y="444"/>
                  </a:cubicBezTo>
                  <a:cubicBezTo>
                    <a:pt x="18610" y="143"/>
                    <a:pt x="18021" y="0"/>
                    <a:pt x="17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4625550" y="4001525"/>
              <a:ext cx="7100" cy="27250"/>
            </a:xfrm>
            <a:custGeom>
              <a:avLst/>
              <a:gdLst/>
              <a:ahLst/>
              <a:cxnLst/>
              <a:rect l="l" t="t" r="r" b="b"/>
              <a:pathLst>
                <a:path w="284" h="1090" extrusionOk="0">
                  <a:moveTo>
                    <a:pt x="138" y="1"/>
                  </a:moveTo>
                  <a:cubicBezTo>
                    <a:pt x="89" y="1"/>
                    <a:pt x="41" y="33"/>
                    <a:pt x="41" y="97"/>
                  </a:cubicBezTo>
                  <a:cubicBezTo>
                    <a:pt x="34" y="285"/>
                    <a:pt x="27" y="481"/>
                    <a:pt x="27" y="670"/>
                  </a:cubicBezTo>
                  <a:cubicBezTo>
                    <a:pt x="20" y="818"/>
                    <a:pt x="0" y="946"/>
                    <a:pt x="88" y="1074"/>
                  </a:cubicBezTo>
                  <a:cubicBezTo>
                    <a:pt x="98" y="1084"/>
                    <a:pt x="118" y="1090"/>
                    <a:pt x="138" y="1090"/>
                  </a:cubicBezTo>
                  <a:cubicBezTo>
                    <a:pt x="159" y="1090"/>
                    <a:pt x="179" y="1084"/>
                    <a:pt x="189" y="1074"/>
                  </a:cubicBezTo>
                  <a:cubicBezTo>
                    <a:pt x="283" y="946"/>
                    <a:pt x="256" y="818"/>
                    <a:pt x="250" y="670"/>
                  </a:cubicBezTo>
                  <a:lnTo>
                    <a:pt x="236" y="97"/>
                  </a:lnTo>
                  <a:cubicBezTo>
                    <a:pt x="236" y="33"/>
                    <a:pt x="187" y="1"/>
                    <a:pt x="13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4686225" y="3976325"/>
              <a:ext cx="8275" cy="35400"/>
            </a:xfrm>
            <a:custGeom>
              <a:avLst/>
              <a:gdLst/>
              <a:ahLst/>
              <a:cxnLst/>
              <a:rect l="l" t="t" r="r" b="b"/>
              <a:pathLst>
                <a:path w="331" h="1416" extrusionOk="0">
                  <a:moveTo>
                    <a:pt x="191" y="1"/>
                  </a:moveTo>
                  <a:cubicBezTo>
                    <a:pt x="139" y="1"/>
                    <a:pt x="88" y="36"/>
                    <a:pt x="88" y="107"/>
                  </a:cubicBezTo>
                  <a:cubicBezTo>
                    <a:pt x="75" y="322"/>
                    <a:pt x="68" y="545"/>
                    <a:pt x="54" y="768"/>
                  </a:cubicBezTo>
                  <a:cubicBezTo>
                    <a:pt x="48" y="963"/>
                    <a:pt x="1" y="1165"/>
                    <a:pt x="68" y="1354"/>
                  </a:cubicBezTo>
                  <a:cubicBezTo>
                    <a:pt x="83" y="1393"/>
                    <a:pt x="121" y="1416"/>
                    <a:pt x="158" y="1416"/>
                  </a:cubicBezTo>
                  <a:cubicBezTo>
                    <a:pt x="185" y="1416"/>
                    <a:pt x="213" y="1403"/>
                    <a:pt x="230" y="1374"/>
                  </a:cubicBezTo>
                  <a:cubicBezTo>
                    <a:pt x="324" y="1199"/>
                    <a:pt x="311" y="1004"/>
                    <a:pt x="324" y="815"/>
                  </a:cubicBezTo>
                  <a:cubicBezTo>
                    <a:pt x="331" y="579"/>
                    <a:pt x="317" y="343"/>
                    <a:pt x="304" y="107"/>
                  </a:cubicBezTo>
                  <a:cubicBezTo>
                    <a:pt x="297" y="36"/>
                    <a:pt x="243" y="1"/>
                    <a:pt x="19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4461850" y="4009925"/>
              <a:ext cx="8300" cy="25250"/>
            </a:xfrm>
            <a:custGeom>
              <a:avLst/>
              <a:gdLst/>
              <a:ahLst/>
              <a:cxnLst/>
              <a:rect l="l" t="t" r="r" b="b"/>
              <a:pathLst>
                <a:path w="332" h="1010" extrusionOk="0">
                  <a:moveTo>
                    <a:pt x="169" y="0"/>
                  </a:moveTo>
                  <a:cubicBezTo>
                    <a:pt x="115" y="0"/>
                    <a:pt x="61" y="37"/>
                    <a:pt x="55" y="111"/>
                  </a:cubicBezTo>
                  <a:cubicBezTo>
                    <a:pt x="48" y="260"/>
                    <a:pt x="34" y="415"/>
                    <a:pt x="28" y="563"/>
                  </a:cubicBezTo>
                  <a:cubicBezTo>
                    <a:pt x="28" y="698"/>
                    <a:pt x="1" y="833"/>
                    <a:pt x="68" y="954"/>
                  </a:cubicBezTo>
                  <a:cubicBezTo>
                    <a:pt x="88" y="991"/>
                    <a:pt x="127" y="1010"/>
                    <a:pt x="166" y="1010"/>
                  </a:cubicBezTo>
                  <a:cubicBezTo>
                    <a:pt x="205" y="1010"/>
                    <a:pt x="243" y="991"/>
                    <a:pt x="264" y="954"/>
                  </a:cubicBezTo>
                  <a:cubicBezTo>
                    <a:pt x="331" y="833"/>
                    <a:pt x="311" y="698"/>
                    <a:pt x="304" y="563"/>
                  </a:cubicBezTo>
                  <a:cubicBezTo>
                    <a:pt x="304" y="415"/>
                    <a:pt x="291" y="260"/>
                    <a:pt x="284" y="111"/>
                  </a:cubicBezTo>
                  <a:cubicBezTo>
                    <a:pt x="277" y="37"/>
                    <a:pt x="223" y="0"/>
                    <a:pt x="16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4537725" y="4069175"/>
              <a:ext cx="9800" cy="26600"/>
            </a:xfrm>
            <a:custGeom>
              <a:avLst/>
              <a:gdLst/>
              <a:ahLst/>
              <a:cxnLst/>
              <a:rect l="l" t="t" r="r" b="b"/>
              <a:pathLst>
                <a:path w="392" h="1064" extrusionOk="0">
                  <a:moveTo>
                    <a:pt x="268" y="1"/>
                  </a:moveTo>
                  <a:cubicBezTo>
                    <a:pt x="222" y="1"/>
                    <a:pt x="173" y="28"/>
                    <a:pt x="155" y="74"/>
                  </a:cubicBezTo>
                  <a:cubicBezTo>
                    <a:pt x="94" y="229"/>
                    <a:pt x="88" y="398"/>
                    <a:pt x="67" y="560"/>
                  </a:cubicBezTo>
                  <a:cubicBezTo>
                    <a:pt x="54" y="715"/>
                    <a:pt x="0" y="877"/>
                    <a:pt x="81" y="1012"/>
                  </a:cubicBezTo>
                  <a:cubicBezTo>
                    <a:pt x="101" y="1043"/>
                    <a:pt x="140" y="1064"/>
                    <a:pt x="178" y="1064"/>
                  </a:cubicBezTo>
                  <a:cubicBezTo>
                    <a:pt x="204" y="1064"/>
                    <a:pt x="230" y="1054"/>
                    <a:pt x="250" y="1032"/>
                  </a:cubicBezTo>
                  <a:cubicBezTo>
                    <a:pt x="357" y="910"/>
                    <a:pt x="337" y="749"/>
                    <a:pt x="351" y="593"/>
                  </a:cubicBezTo>
                  <a:cubicBezTo>
                    <a:pt x="364" y="418"/>
                    <a:pt x="391" y="250"/>
                    <a:pt x="357" y="74"/>
                  </a:cubicBezTo>
                  <a:cubicBezTo>
                    <a:pt x="348" y="23"/>
                    <a:pt x="309" y="1"/>
                    <a:pt x="2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4612225" y="4105825"/>
              <a:ext cx="8275" cy="32050"/>
            </a:xfrm>
            <a:custGeom>
              <a:avLst/>
              <a:gdLst/>
              <a:ahLst/>
              <a:cxnLst/>
              <a:rect l="l" t="t" r="r" b="b"/>
              <a:pathLst>
                <a:path w="331" h="1282" extrusionOk="0">
                  <a:moveTo>
                    <a:pt x="204" y="1"/>
                  </a:moveTo>
                  <a:cubicBezTo>
                    <a:pt x="147" y="1"/>
                    <a:pt x="88" y="38"/>
                    <a:pt x="81" y="112"/>
                  </a:cubicBezTo>
                  <a:cubicBezTo>
                    <a:pt x="75" y="321"/>
                    <a:pt x="61" y="530"/>
                    <a:pt x="48" y="739"/>
                  </a:cubicBezTo>
                  <a:cubicBezTo>
                    <a:pt x="41" y="914"/>
                    <a:pt x="0" y="1083"/>
                    <a:pt x="81" y="1238"/>
                  </a:cubicBezTo>
                  <a:cubicBezTo>
                    <a:pt x="98" y="1267"/>
                    <a:pt x="127" y="1281"/>
                    <a:pt x="156" y="1281"/>
                  </a:cubicBezTo>
                  <a:cubicBezTo>
                    <a:pt x="187" y="1281"/>
                    <a:pt x="219" y="1266"/>
                    <a:pt x="236" y="1238"/>
                  </a:cubicBezTo>
                  <a:cubicBezTo>
                    <a:pt x="331" y="1090"/>
                    <a:pt x="304" y="908"/>
                    <a:pt x="304" y="739"/>
                  </a:cubicBezTo>
                  <a:cubicBezTo>
                    <a:pt x="311" y="530"/>
                    <a:pt x="311" y="321"/>
                    <a:pt x="317" y="112"/>
                  </a:cubicBezTo>
                  <a:cubicBezTo>
                    <a:pt x="317" y="38"/>
                    <a:pt x="262" y="1"/>
                    <a:pt x="204"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4671725" y="4110925"/>
              <a:ext cx="9300" cy="30500"/>
            </a:xfrm>
            <a:custGeom>
              <a:avLst/>
              <a:gdLst/>
              <a:ahLst/>
              <a:cxnLst/>
              <a:rect l="l" t="t" r="r" b="b"/>
              <a:pathLst>
                <a:path w="372" h="1220" extrusionOk="0">
                  <a:moveTo>
                    <a:pt x="199" y="1"/>
                  </a:moveTo>
                  <a:cubicBezTo>
                    <a:pt x="127" y="1"/>
                    <a:pt x="58" y="46"/>
                    <a:pt x="61" y="137"/>
                  </a:cubicBezTo>
                  <a:cubicBezTo>
                    <a:pt x="68" y="313"/>
                    <a:pt x="61" y="481"/>
                    <a:pt x="55" y="650"/>
                  </a:cubicBezTo>
                  <a:cubicBezTo>
                    <a:pt x="41" y="811"/>
                    <a:pt x="1" y="973"/>
                    <a:pt x="48" y="1128"/>
                  </a:cubicBezTo>
                  <a:cubicBezTo>
                    <a:pt x="67" y="1186"/>
                    <a:pt x="123" y="1219"/>
                    <a:pt x="178" y="1219"/>
                  </a:cubicBezTo>
                  <a:cubicBezTo>
                    <a:pt x="221" y="1219"/>
                    <a:pt x="264" y="1199"/>
                    <a:pt x="291" y="1155"/>
                  </a:cubicBezTo>
                  <a:cubicBezTo>
                    <a:pt x="371" y="1014"/>
                    <a:pt x="358" y="852"/>
                    <a:pt x="358" y="690"/>
                  </a:cubicBezTo>
                  <a:cubicBezTo>
                    <a:pt x="365" y="508"/>
                    <a:pt x="358" y="326"/>
                    <a:pt x="351" y="137"/>
                  </a:cubicBezTo>
                  <a:cubicBezTo>
                    <a:pt x="345" y="46"/>
                    <a:pt x="270" y="1"/>
                    <a:pt x="19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4464550" y="4088375"/>
              <a:ext cx="9125" cy="27175"/>
            </a:xfrm>
            <a:custGeom>
              <a:avLst/>
              <a:gdLst/>
              <a:ahLst/>
              <a:cxnLst/>
              <a:rect l="l" t="t" r="r" b="b"/>
              <a:pathLst>
                <a:path w="365" h="1087" extrusionOk="0">
                  <a:moveTo>
                    <a:pt x="168" y="1"/>
                  </a:moveTo>
                  <a:cubicBezTo>
                    <a:pt x="105" y="1"/>
                    <a:pt x="41" y="41"/>
                    <a:pt x="34" y="122"/>
                  </a:cubicBezTo>
                  <a:cubicBezTo>
                    <a:pt x="21" y="297"/>
                    <a:pt x="7" y="473"/>
                    <a:pt x="14" y="648"/>
                  </a:cubicBezTo>
                  <a:cubicBezTo>
                    <a:pt x="14" y="796"/>
                    <a:pt x="1" y="945"/>
                    <a:pt x="109" y="1053"/>
                  </a:cubicBezTo>
                  <a:cubicBezTo>
                    <a:pt x="132" y="1076"/>
                    <a:pt x="161" y="1086"/>
                    <a:pt x="190" y="1086"/>
                  </a:cubicBezTo>
                  <a:cubicBezTo>
                    <a:pt x="229" y="1086"/>
                    <a:pt x="267" y="1067"/>
                    <a:pt x="291" y="1032"/>
                  </a:cubicBezTo>
                  <a:cubicBezTo>
                    <a:pt x="365" y="904"/>
                    <a:pt x="318" y="763"/>
                    <a:pt x="304" y="614"/>
                  </a:cubicBezTo>
                  <a:cubicBezTo>
                    <a:pt x="291" y="453"/>
                    <a:pt x="284" y="284"/>
                    <a:pt x="291" y="122"/>
                  </a:cubicBezTo>
                  <a:cubicBezTo>
                    <a:pt x="291" y="41"/>
                    <a:pt x="230" y="1"/>
                    <a:pt x="168" y="1"/>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4318400" y="4070425"/>
              <a:ext cx="7600" cy="30150"/>
            </a:xfrm>
            <a:custGeom>
              <a:avLst/>
              <a:gdLst/>
              <a:ahLst/>
              <a:cxnLst/>
              <a:rect l="l" t="t" r="r" b="b"/>
              <a:pathLst>
                <a:path w="304" h="1206" extrusionOk="0">
                  <a:moveTo>
                    <a:pt x="94" y="0"/>
                  </a:moveTo>
                  <a:cubicBezTo>
                    <a:pt x="49" y="0"/>
                    <a:pt x="1" y="32"/>
                    <a:pt x="1" y="85"/>
                  </a:cubicBezTo>
                  <a:cubicBezTo>
                    <a:pt x="1" y="281"/>
                    <a:pt x="1" y="476"/>
                    <a:pt x="14" y="672"/>
                  </a:cubicBezTo>
                  <a:cubicBezTo>
                    <a:pt x="21" y="840"/>
                    <a:pt x="7" y="1002"/>
                    <a:pt x="75" y="1157"/>
                  </a:cubicBezTo>
                  <a:cubicBezTo>
                    <a:pt x="89" y="1191"/>
                    <a:pt x="121" y="1206"/>
                    <a:pt x="154" y="1206"/>
                  </a:cubicBezTo>
                  <a:cubicBezTo>
                    <a:pt x="201" y="1206"/>
                    <a:pt x="252" y="1177"/>
                    <a:pt x="264" y="1130"/>
                  </a:cubicBezTo>
                  <a:cubicBezTo>
                    <a:pt x="304" y="962"/>
                    <a:pt x="264" y="773"/>
                    <a:pt x="243" y="597"/>
                  </a:cubicBezTo>
                  <a:lnTo>
                    <a:pt x="243" y="591"/>
                  </a:lnTo>
                  <a:cubicBezTo>
                    <a:pt x="230" y="415"/>
                    <a:pt x="196" y="240"/>
                    <a:pt x="169" y="65"/>
                  </a:cubicBezTo>
                  <a:cubicBezTo>
                    <a:pt x="163" y="20"/>
                    <a:pt x="130" y="0"/>
                    <a:pt x="94"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4274275" y="4084325"/>
              <a:ext cx="10275" cy="28925"/>
            </a:xfrm>
            <a:custGeom>
              <a:avLst/>
              <a:gdLst/>
              <a:ahLst/>
              <a:cxnLst/>
              <a:rect l="l" t="t" r="r" b="b"/>
              <a:pathLst>
                <a:path w="411" h="1157" extrusionOk="0">
                  <a:moveTo>
                    <a:pt x="148" y="0"/>
                  </a:moveTo>
                  <a:cubicBezTo>
                    <a:pt x="78" y="0"/>
                    <a:pt x="0" y="60"/>
                    <a:pt x="12" y="149"/>
                  </a:cubicBezTo>
                  <a:cubicBezTo>
                    <a:pt x="46" y="325"/>
                    <a:pt x="73" y="493"/>
                    <a:pt x="100" y="662"/>
                  </a:cubicBezTo>
                  <a:cubicBezTo>
                    <a:pt x="127" y="817"/>
                    <a:pt x="141" y="972"/>
                    <a:pt x="221" y="1114"/>
                  </a:cubicBezTo>
                  <a:cubicBezTo>
                    <a:pt x="237" y="1142"/>
                    <a:pt x="270" y="1157"/>
                    <a:pt x="302" y="1157"/>
                  </a:cubicBezTo>
                  <a:cubicBezTo>
                    <a:pt x="340" y="1157"/>
                    <a:pt x="376" y="1137"/>
                    <a:pt x="383" y="1093"/>
                  </a:cubicBezTo>
                  <a:cubicBezTo>
                    <a:pt x="410" y="938"/>
                    <a:pt x="370" y="790"/>
                    <a:pt x="343" y="635"/>
                  </a:cubicBezTo>
                  <a:cubicBezTo>
                    <a:pt x="316" y="453"/>
                    <a:pt x="282" y="271"/>
                    <a:pt x="248" y="89"/>
                  </a:cubicBezTo>
                  <a:cubicBezTo>
                    <a:pt x="238" y="27"/>
                    <a:pt x="195" y="0"/>
                    <a:pt x="148"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7"/>
          <p:cNvGrpSpPr/>
          <p:nvPr/>
        </p:nvGrpSpPr>
        <p:grpSpPr>
          <a:xfrm flipH="1">
            <a:off x="7988520" y="3862066"/>
            <a:ext cx="2982653" cy="1583709"/>
            <a:chOff x="2051275" y="3803825"/>
            <a:chExt cx="548050" cy="291000"/>
          </a:xfrm>
        </p:grpSpPr>
        <p:sp>
          <p:nvSpPr>
            <p:cNvPr id="342" name="Google Shape;342;p7"/>
            <p:cNvSpPr/>
            <p:nvPr/>
          </p:nvSpPr>
          <p:spPr>
            <a:xfrm>
              <a:off x="2051275" y="3803825"/>
              <a:ext cx="548050" cy="291000"/>
            </a:xfrm>
            <a:custGeom>
              <a:avLst/>
              <a:gdLst/>
              <a:ahLst/>
              <a:cxnLst/>
              <a:rect l="l" t="t" r="r" b="b"/>
              <a:pathLst>
                <a:path w="21922" h="11640" extrusionOk="0">
                  <a:moveTo>
                    <a:pt x="8946" y="1"/>
                  </a:moveTo>
                  <a:cubicBezTo>
                    <a:pt x="8236" y="1"/>
                    <a:pt x="7532" y="269"/>
                    <a:pt x="7087" y="824"/>
                  </a:cubicBezTo>
                  <a:cubicBezTo>
                    <a:pt x="6393" y="1687"/>
                    <a:pt x="6487" y="2934"/>
                    <a:pt x="6615" y="4040"/>
                  </a:cubicBezTo>
                  <a:cubicBezTo>
                    <a:pt x="6358" y="3842"/>
                    <a:pt x="6038" y="3744"/>
                    <a:pt x="5716" y="3744"/>
                  </a:cubicBezTo>
                  <a:cubicBezTo>
                    <a:pt x="5371" y="3744"/>
                    <a:pt x="5026" y="3857"/>
                    <a:pt x="4761" y="4080"/>
                  </a:cubicBezTo>
                  <a:cubicBezTo>
                    <a:pt x="4242" y="4519"/>
                    <a:pt x="4080" y="5328"/>
                    <a:pt x="4377" y="5935"/>
                  </a:cubicBezTo>
                  <a:cubicBezTo>
                    <a:pt x="3811" y="5669"/>
                    <a:pt x="3187" y="5535"/>
                    <a:pt x="2563" y="5535"/>
                  </a:cubicBezTo>
                  <a:cubicBezTo>
                    <a:pt x="2362" y="5535"/>
                    <a:pt x="2161" y="5549"/>
                    <a:pt x="1963" y="5577"/>
                  </a:cubicBezTo>
                  <a:cubicBezTo>
                    <a:pt x="1632" y="5624"/>
                    <a:pt x="1288" y="5719"/>
                    <a:pt x="1032" y="5941"/>
                  </a:cubicBezTo>
                  <a:cubicBezTo>
                    <a:pt x="762" y="6177"/>
                    <a:pt x="621" y="6541"/>
                    <a:pt x="513" y="6892"/>
                  </a:cubicBezTo>
                  <a:cubicBezTo>
                    <a:pt x="48" y="8423"/>
                    <a:pt x="0" y="10081"/>
                    <a:pt x="378" y="11639"/>
                  </a:cubicBezTo>
                  <a:lnTo>
                    <a:pt x="21922" y="8834"/>
                  </a:lnTo>
                  <a:cubicBezTo>
                    <a:pt x="21827" y="7276"/>
                    <a:pt x="21173" y="3231"/>
                    <a:pt x="20357" y="1916"/>
                  </a:cubicBezTo>
                  <a:cubicBezTo>
                    <a:pt x="19932" y="1228"/>
                    <a:pt x="19386" y="574"/>
                    <a:pt x="18645" y="277"/>
                  </a:cubicBezTo>
                  <a:cubicBezTo>
                    <a:pt x="18417" y="188"/>
                    <a:pt x="18168" y="143"/>
                    <a:pt x="17920" y="143"/>
                  </a:cubicBezTo>
                  <a:cubicBezTo>
                    <a:pt x="17359" y="143"/>
                    <a:pt x="16804" y="374"/>
                    <a:pt x="16514" y="850"/>
                  </a:cubicBezTo>
                  <a:cubicBezTo>
                    <a:pt x="16163" y="1417"/>
                    <a:pt x="16264" y="2145"/>
                    <a:pt x="16379" y="2799"/>
                  </a:cubicBezTo>
                  <a:cubicBezTo>
                    <a:pt x="16069" y="2199"/>
                    <a:pt x="15691" y="1619"/>
                    <a:pt x="15158" y="1208"/>
                  </a:cubicBezTo>
                  <a:cubicBezTo>
                    <a:pt x="14761" y="897"/>
                    <a:pt x="14259" y="698"/>
                    <a:pt x="13761" y="698"/>
                  </a:cubicBezTo>
                  <a:cubicBezTo>
                    <a:pt x="13601" y="698"/>
                    <a:pt x="13440" y="718"/>
                    <a:pt x="13284" y="763"/>
                  </a:cubicBezTo>
                  <a:cubicBezTo>
                    <a:pt x="12637" y="945"/>
                    <a:pt x="12111" y="1585"/>
                    <a:pt x="12171" y="2260"/>
                  </a:cubicBezTo>
                  <a:cubicBezTo>
                    <a:pt x="11645" y="1356"/>
                    <a:pt x="10897" y="534"/>
                    <a:pt x="9926" y="176"/>
                  </a:cubicBezTo>
                  <a:cubicBezTo>
                    <a:pt x="9616" y="60"/>
                    <a:pt x="9280" y="1"/>
                    <a:pt x="8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2498075" y="3839450"/>
              <a:ext cx="15950" cy="36075"/>
            </a:xfrm>
            <a:custGeom>
              <a:avLst/>
              <a:gdLst/>
              <a:ahLst/>
              <a:cxnLst/>
              <a:rect l="l" t="t" r="r" b="b"/>
              <a:pathLst>
                <a:path w="638" h="1443" extrusionOk="0">
                  <a:moveTo>
                    <a:pt x="123" y="1"/>
                  </a:moveTo>
                  <a:cubicBezTo>
                    <a:pt x="62" y="1"/>
                    <a:pt x="0" y="42"/>
                    <a:pt x="4" y="120"/>
                  </a:cubicBezTo>
                  <a:cubicBezTo>
                    <a:pt x="17" y="376"/>
                    <a:pt x="71" y="626"/>
                    <a:pt x="152" y="868"/>
                  </a:cubicBezTo>
                  <a:cubicBezTo>
                    <a:pt x="220" y="1077"/>
                    <a:pt x="287" y="1307"/>
                    <a:pt x="476" y="1428"/>
                  </a:cubicBezTo>
                  <a:cubicBezTo>
                    <a:pt x="492" y="1438"/>
                    <a:pt x="508" y="1442"/>
                    <a:pt x="524" y="1442"/>
                  </a:cubicBezTo>
                  <a:cubicBezTo>
                    <a:pt x="575" y="1442"/>
                    <a:pt x="619" y="1399"/>
                    <a:pt x="624" y="1347"/>
                  </a:cubicBezTo>
                  <a:cubicBezTo>
                    <a:pt x="638" y="1131"/>
                    <a:pt x="503" y="943"/>
                    <a:pt x="429" y="747"/>
                  </a:cubicBezTo>
                  <a:cubicBezTo>
                    <a:pt x="348" y="531"/>
                    <a:pt x="301" y="309"/>
                    <a:pt x="240" y="86"/>
                  </a:cubicBezTo>
                  <a:cubicBezTo>
                    <a:pt x="225" y="29"/>
                    <a:pt x="174" y="1"/>
                    <a:pt x="12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2481600" y="3922000"/>
              <a:ext cx="13550" cy="27400"/>
            </a:xfrm>
            <a:custGeom>
              <a:avLst/>
              <a:gdLst/>
              <a:ahLst/>
              <a:cxnLst/>
              <a:rect l="l" t="t" r="r" b="b"/>
              <a:pathLst>
                <a:path w="542" h="1096" extrusionOk="0">
                  <a:moveTo>
                    <a:pt x="140" y="1"/>
                  </a:moveTo>
                  <a:cubicBezTo>
                    <a:pt x="70" y="1"/>
                    <a:pt x="1" y="57"/>
                    <a:pt x="29" y="142"/>
                  </a:cubicBezTo>
                  <a:cubicBezTo>
                    <a:pt x="76" y="311"/>
                    <a:pt x="130" y="486"/>
                    <a:pt x="184" y="655"/>
                  </a:cubicBezTo>
                  <a:cubicBezTo>
                    <a:pt x="225" y="796"/>
                    <a:pt x="245" y="972"/>
                    <a:pt x="359" y="1073"/>
                  </a:cubicBezTo>
                  <a:cubicBezTo>
                    <a:pt x="377" y="1088"/>
                    <a:pt x="400" y="1095"/>
                    <a:pt x="422" y="1095"/>
                  </a:cubicBezTo>
                  <a:cubicBezTo>
                    <a:pt x="459" y="1095"/>
                    <a:pt x="495" y="1074"/>
                    <a:pt x="508" y="1032"/>
                  </a:cubicBezTo>
                  <a:cubicBezTo>
                    <a:pt x="541" y="884"/>
                    <a:pt x="461" y="736"/>
                    <a:pt x="413" y="587"/>
                  </a:cubicBezTo>
                  <a:lnTo>
                    <a:pt x="420" y="587"/>
                  </a:lnTo>
                  <a:cubicBezTo>
                    <a:pt x="359" y="419"/>
                    <a:pt x="305" y="250"/>
                    <a:pt x="252" y="82"/>
                  </a:cubicBezTo>
                  <a:cubicBezTo>
                    <a:pt x="233" y="25"/>
                    <a:pt x="186" y="1"/>
                    <a:pt x="14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2534675" y="3941450"/>
              <a:ext cx="15775" cy="26550"/>
            </a:xfrm>
            <a:custGeom>
              <a:avLst/>
              <a:gdLst/>
              <a:ahLst/>
              <a:cxnLst/>
              <a:rect l="l" t="t" r="r" b="b"/>
              <a:pathLst>
                <a:path w="631" h="1062" extrusionOk="0">
                  <a:moveTo>
                    <a:pt x="176" y="1"/>
                  </a:moveTo>
                  <a:cubicBezTo>
                    <a:pt x="87" y="1"/>
                    <a:pt x="1" y="71"/>
                    <a:pt x="37" y="180"/>
                  </a:cubicBezTo>
                  <a:cubicBezTo>
                    <a:pt x="97" y="376"/>
                    <a:pt x="165" y="571"/>
                    <a:pt x="226" y="767"/>
                  </a:cubicBezTo>
                  <a:cubicBezTo>
                    <a:pt x="257" y="866"/>
                    <a:pt x="305" y="1062"/>
                    <a:pt x="443" y="1062"/>
                  </a:cubicBezTo>
                  <a:cubicBezTo>
                    <a:pt x="455" y="1062"/>
                    <a:pt x="468" y="1060"/>
                    <a:pt x="482" y="1057"/>
                  </a:cubicBezTo>
                  <a:cubicBezTo>
                    <a:pt x="630" y="1009"/>
                    <a:pt x="576" y="814"/>
                    <a:pt x="536" y="713"/>
                  </a:cubicBezTo>
                  <a:lnTo>
                    <a:pt x="320" y="106"/>
                  </a:lnTo>
                  <a:cubicBezTo>
                    <a:pt x="296" y="33"/>
                    <a:pt x="235" y="1"/>
                    <a:pt x="17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2432375" y="3945475"/>
              <a:ext cx="18050" cy="42700"/>
            </a:xfrm>
            <a:custGeom>
              <a:avLst/>
              <a:gdLst/>
              <a:ahLst/>
              <a:cxnLst/>
              <a:rect l="l" t="t" r="r" b="b"/>
              <a:pathLst>
                <a:path w="722" h="1708" extrusionOk="0">
                  <a:moveTo>
                    <a:pt x="128" y="1"/>
                  </a:moveTo>
                  <a:cubicBezTo>
                    <a:pt x="67" y="1"/>
                    <a:pt x="1" y="56"/>
                    <a:pt x="9" y="134"/>
                  </a:cubicBezTo>
                  <a:cubicBezTo>
                    <a:pt x="76" y="612"/>
                    <a:pt x="150" y="1246"/>
                    <a:pt x="447" y="1644"/>
                  </a:cubicBezTo>
                  <a:cubicBezTo>
                    <a:pt x="480" y="1688"/>
                    <a:pt x="523" y="1708"/>
                    <a:pt x="566" y="1708"/>
                  </a:cubicBezTo>
                  <a:cubicBezTo>
                    <a:pt x="646" y="1708"/>
                    <a:pt x="721" y="1638"/>
                    <a:pt x="703" y="1536"/>
                  </a:cubicBezTo>
                  <a:cubicBezTo>
                    <a:pt x="656" y="1287"/>
                    <a:pt x="528" y="1051"/>
                    <a:pt x="440" y="815"/>
                  </a:cubicBezTo>
                  <a:cubicBezTo>
                    <a:pt x="360" y="572"/>
                    <a:pt x="279" y="329"/>
                    <a:pt x="218" y="80"/>
                  </a:cubicBezTo>
                  <a:cubicBezTo>
                    <a:pt x="205" y="24"/>
                    <a:pt x="167" y="1"/>
                    <a:pt x="12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2261350" y="3853350"/>
              <a:ext cx="20050" cy="34650"/>
            </a:xfrm>
            <a:custGeom>
              <a:avLst/>
              <a:gdLst/>
              <a:ahLst/>
              <a:cxnLst/>
              <a:rect l="l" t="t" r="r" b="b"/>
              <a:pathLst>
                <a:path w="802" h="1386" extrusionOk="0">
                  <a:moveTo>
                    <a:pt x="173" y="1"/>
                  </a:moveTo>
                  <a:cubicBezTo>
                    <a:pt x="90" y="1"/>
                    <a:pt x="0" y="96"/>
                    <a:pt x="46" y="198"/>
                  </a:cubicBezTo>
                  <a:lnTo>
                    <a:pt x="343" y="872"/>
                  </a:lnTo>
                  <a:cubicBezTo>
                    <a:pt x="424" y="1054"/>
                    <a:pt x="478" y="1277"/>
                    <a:pt x="653" y="1378"/>
                  </a:cubicBezTo>
                  <a:cubicBezTo>
                    <a:pt x="664" y="1383"/>
                    <a:pt x="676" y="1386"/>
                    <a:pt x="688" y="1386"/>
                  </a:cubicBezTo>
                  <a:cubicBezTo>
                    <a:pt x="722" y="1386"/>
                    <a:pt x="758" y="1365"/>
                    <a:pt x="768" y="1331"/>
                  </a:cubicBezTo>
                  <a:cubicBezTo>
                    <a:pt x="802" y="1135"/>
                    <a:pt x="680" y="953"/>
                    <a:pt x="599" y="778"/>
                  </a:cubicBezTo>
                  <a:cubicBezTo>
                    <a:pt x="491" y="542"/>
                    <a:pt x="383" y="306"/>
                    <a:pt x="269" y="70"/>
                  </a:cubicBezTo>
                  <a:cubicBezTo>
                    <a:pt x="248" y="21"/>
                    <a:pt x="211" y="1"/>
                    <a:pt x="17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2249650" y="3942700"/>
              <a:ext cx="20450" cy="37375"/>
            </a:xfrm>
            <a:custGeom>
              <a:avLst/>
              <a:gdLst/>
              <a:ahLst/>
              <a:cxnLst/>
              <a:rect l="l" t="t" r="r" b="b"/>
              <a:pathLst>
                <a:path w="818" h="1495" extrusionOk="0">
                  <a:moveTo>
                    <a:pt x="170" y="1"/>
                  </a:moveTo>
                  <a:cubicBezTo>
                    <a:pt x="89" y="1"/>
                    <a:pt x="1" y="96"/>
                    <a:pt x="42" y="198"/>
                  </a:cubicBezTo>
                  <a:cubicBezTo>
                    <a:pt x="143" y="427"/>
                    <a:pt x="245" y="649"/>
                    <a:pt x="339" y="879"/>
                  </a:cubicBezTo>
                  <a:cubicBezTo>
                    <a:pt x="427" y="1074"/>
                    <a:pt x="487" y="1317"/>
                    <a:pt x="642" y="1465"/>
                  </a:cubicBezTo>
                  <a:cubicBezTo>
                    <a:pt x="665" y="1485"/>
                    <a:pt x="691" y="1494"/>
                    <a:pt x="717" y="1494"/>
                  </a:cubicBezTo>
                  <a:cubicBezTo>
                    <a:pt x="769" y="1494"/>
                    <a:pt x="818" y="1457"/>
                    <a:pt x="818" y="1398"/>
                  </a:cubicBezTo>
                  <a:cubicBezTo>
                    <a:pt x="811" y="1182"/>
                    <a:pt x="683" y="980"/>
                    <a:pt x="595" y="784"/>
                  </a:cubicBezTo>
                  <a:cubicBezTo>
                    <a:pt x="487" y="548"/>
                    <a:pt x="373" y="305"/>
                    <a:pt x="265" y="69"/>
                  </a:cubicBezTo>
                  <a:cubicBezTo>
                    <a:pt x="244" y="21"/>
                    <a:pt x="208" y="1"/>
                    <a:pt x="17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2188825" y="4005675"/>
              <a:ext cx="25000" cy="36825"/>
            </a:xfrm>
            <a:custGeom>
              <a:avLst/>
              <a:gdLst/>
              <a:ahLst/>
              <a:cxnLst/>
              <a:rect l="l" t="t" r="r" b="b"/>
              <a:pathLst>
                <a:path w="1000" h="1473" extrusionOk="0">
                  <a:moveTo>
                    <a:pt x="186" y="1"/>
                  </a:moveTo>
                  <a:cubicBezTo>
                    <a:pt x="97" y="1"/>
                    <a:pt x="1" y="75"/>
                    <a:pt x="41" y="173"/>
                  </a:cubicBezTo>
                  <a:cubicBezTo>
                    <a:pt x="129" y="396"/>
                    <a:pt x="223" y="618"/>
                    <a:pt x="331" y="827"/>
                  </a:cubicBezTo>
                  <a:cubicBezTo>
                    <a:pt x="439" y="1030"/>
                    <a:pt x="540" y="1272"/>
                    <a:pt x="709" y="1434"/>
                  </a:cubicBezTo>
                  <a:cubicBezTo>
                    <a:pt x="739" y="1460"/>
                    <a:pt x="775" y="1472"/>
                    <a:pt x="812" y="1472"/>
                  </a:cubicBezTo>
                  <a:cubicBezTo>
                    <a:pt x="906" y="1472"/>
                    <a:pt x="999" y="1393"/>
                    <a:pt x="965" y="1286"/>
                  </a:cubicBezTo>
                  <a:cubicBezTo>
                    <a:pt x="904" y="1077"/>
                    <a:pt x="749" y="888"/>
                    <a:pt x="641" y="693"/>
                  </a:cubicBezTo>
                  <a:cubicBezTo>
                    <a:pt x="527" y="484"/>
                    <a:pt x="405" y="281"/>
                    <a:pt x="297" y="66"/>
                  </a:cubicBezTo>
                  <a:cubicBezTo>
                    <a:pt x="275" y="20"/>
                    <a:pt x="231" y="1"/>
                    <a:pt x="18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2183075" y="3935075"/>
              <a:ext cx="19775" cy="35075"/>
            </a:xfrm>
            <a:custGeom>
              <a:avLst/>
              <a:gdLst/>
              <a:ahLst/>
              <a:cxnLst/>
              <a:rect l="l" t="t" r="r" b="b"/>
              <a:pathLst>
                <a:path w="791" h="1403" extrusionOk="0">
                  <a:moveTo>
                    <a:pt x="137" y="0"/>
                  </a:moveTo>
                  <a:cubicBezTo>
                    <a:pt x="66" y="0"/>
                    <a:pt x="0" y="53"/>
                    <a:pt x="28" y="138"/>
                  </a:cubicBezTo>
                  <a:cubicBezTo>
                    <a:pt x="109" y="368"/>
                    <a:pt x="197" y="597"/>
                    <a:pt x="298" y="819"/>
                  </a:cubicBezTo>
                  <a:cubicBezTo>
                    <a:pt x="386" y="1022"/>
                    <a:pt x="453" y="1251"/>
                    <a:pt x="635" y="1386"/>
                  </a:cubicBezTo>
                  <a:cubicBezTo>
                    <a:pt x="650" y="1397"/>
                    <a:pt x="667" y="1402"/>
                    <a:pt x="684" y="1402"/>
                  </a:cubicBezTo>
                  <a:cubicBezTo>
                    <a:pt x="737" y="1402"/>
                    <a:pt x="790" y="1354"/>
                    <a:pt x="790" y="1298"/>
                  </a:cubicBezTo>
                  <a:cubicBezTo>
                    <a:pt x="784" y="1103"/>
                    <a:pt x="662" y="934"/>
                    <a:pt x="568" y="759"/>
                  </a:cubicBezTo>
                  <a:lnTo>
                    <a:pt x="575" y="759"/>
                  </a:lnTo>
                  <a:cubicBezTo>
                    <a:pt x="460" y="536"/>
                    <a:pt x="352" y="307"/>
                    <a:pt x="258" y="78"/>
                  </a:cubicBezTo>
                  <a:cubicBezTo>
                    <a:pt x="233" y="24"/>
                    <a:pt x="184" y="0"/>
                    <a:pt x="13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2089725" y="4015575"/>
              <a:ext cx="19050" cy="30825"/>
            </a:xfrm>
            <a:custGeom>
              <a:avLst/>
              <a:gdLst/>
              <a:ahLst/>
              <a:cxnLst/>
              <a:rect l="l" t="t" r="r" b="b"/>
              <a:pathLst>
                <a:path w="762" h="1233" extrusionOk="0">
                  <a:moveTo>
                    <a:pt x="207" y="0"/>
                  </a:moveTo>
                  <a:cubicBezTo>
                    <a:pt x="107" y="0"/>
                    <a:pt x="0" y="108"/>
                    <a:pt x="61" y="229"/>
                  </a:cubicBezTo>
                  <a:cubicBezTo>
                    <a:pt x="148" y="398"/>
                    <a:pt x="229" y="573"/>
                    <a:pt x="310" y="742"/>
                  </a:cubicBezTo>
                  <a:cubicBezTo>
                    <a:pt x="377" y="897"/>
                    <a:pt x="425" y="1099"/>
                    <a:pt x="560" y="1207"/>
                  </a:cubicBezTo>
                  <a:cubicBezTo>
                    <a:pt x="581" y="1223"/>
                    <a:pt x="612" y="1233"/>
                    <a:pt x="642" y="1233"/>
                  </a:cubicBezTo>
                  <a:cubicBezTo>
                    <a:pt x="685" y="1233"/>
                    <a:pt x="727" y="1212"/>
                    <a:pt x="735" y="1160"/>
                  </a:cubicBezTo>
                  <a:cubicBezTo>
                    <a:pt x="762" y="978"/>
                    <a:pt x="674" y="823"/>
                    <a:pt x="600" y="661"/>
                  </a:cubicBezTo>
                  <a:cubicBezTo>
                    <a:pt x="512" y="458"/>
                    <a:pt x="418" y="270"/>
                    <a:pt x="324" y="74"/>
                  </a:cubicBezTo>
                  <a:cubicBezTo>
                    <a:pt x="296" y="22"/>
                    <a:pt x="252" y="0"/>
                    <a:pt x="20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2112700" y="3964975"/>
              <a:ext cx="19400" cy="28150"/>
            </a:xfrm>
            <a:custGeom>
              <a:avLst/>
              <a:gdLst/>
              <a:ahLst/>
              <a:cxnLst/>
              <a:rect l="l" t="t" r="r" b="b"/>
              <a:pathLst>
                <a:path w="776" h="1126" extrusionOk="0">
                  <a:moveTo>
                    <a:pt x="138" y="0"/>
                  </a:moveTo>
                  <a:cubicBezTo>
                    <a:pt x="74" y="0"/>
                    <a:pt x="0" y="57"/>
                    <a:pt x="32" y="129"/>
                  </a:cubicBezTo>
                  <a:cubicBezTo>
                    <a:pt x="99" y="311"/>
                    <a:pt x="187" y="493"/>
                    <a:pt x="281" y="669"/>
                  </a:cubicBezTo>
                  <a:cubicBezTo>
                    <a:pt x="369" y="817"/>
                    <a:pt x="463" y="1026"/>
                    <a:pt x="618" y="1114"/>
                  </a:cubicBezTo>
                  <a:cubicBezTo>
                    <a:pt x="634" y="1122"/>
                    <a:pt x="649" y="1126"/>
                    <a:pt x="665" y="1126"/>
                  </a:cubicBezTo>
                  <a:cubicBezTo>
                    <a:pt x="724" y="1126"/>
                    <a:pt x="776" y="1070"/>
                    <a:pt x="760" y="1006"/>
                  </a:cubicBezTo>
                  <a:cubicBezTo>
                    <a:pt x="719" y="837"/>
                    <a:pt x="571" y="696"/>
                    <a:pt x="483" y="554"/>
                  </a:cubicBezTo>
                  <a:cubicBezTo>
                    <a:pt x="382" y="392"/>
                    <a:pt x="295" y="224"/>
                    <a:pt x="214" y="48"/>
                  </a:cubicBezTo>
                  <a:cubicBezTo>
                    <a:pt x="200" y="15"/>
                    <a:pt x="170" y="0"/>
                    <a:pt x="138"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7"/>
          <p:cNvSpPr/>
          <p:nvPr/>
        </p:nvSpPr>
        <p:spPr>
          <a:xfrm flipH="1">
            <a:off x="-126" y="4358609"/>
            <a:ext cx="9144252" cy="801153"/>
          </a:xfrm>
          <a:custGeom>
            <a:avLst/>
            <a:gdLst/>
            <a:ahLst/>
            <a:cxnLst/>
            <a:rect l="l" t="t" r="r" b="b"/>
            <a:pathLst>
              <a:path w="99122" h="22807" extrusionOk="0">
                <a:moveTo>
                  <a:pt x="61118" y="0"/>
                </a:moveTo>
                <a:cubicBezTo>
                  <a:pt x="40645" y="0"/>
                  <a:pt x="20272" y="2138"/>
                  <a:pt x="1" y="6374"/>
                </a:cubicBezTo>
                <a:lnTo>
                  <a:pt x="1" y="22807"/>
                </a:lnTo>
                <a:lnTo>
                  <a:pt x="99121" y="22807"/>
                </a:lnTo>
                <a:lnTo>
                  <a:pt x="99121" y="2450"/>
                </a:lnTo>
                <a:cubicBezTo>
                  <a:pt x="86417" y="814"/>
                  <a:pt x="73749" y="0"/>
                  <a:pt x="61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 name="Google Shape;354;p7"/>
          <p:cNvGrpSpPr/>
          <p:nvPr/>
        </p:nvGrpSpPr>
        <p:grpSpPr>
          <a:xfrm flipH="1">
            <a:off x="964333" y="4551182"/>
            <a:ext cx="7191330" cy="494518"/>
            <a:chOff x="1089724" y="4551182"/>
            <a:chExt cx="7191330" cy="494518"/>
          </a:xfrm>
        </p:grpSpPr>
        <p:grpSp>
          <p:nvGrpSpPr>
            <p:cNvPr id="355" name="Google Shape;355;p7"/>
            <p:cNvGrpSpPr/>
            <p:nvPr/>
          </p:nvGrpSpPr>
          <p:grpSpPr>
            <a:xfrm>
              <a:off x="1089724" y="4903578"/>
              <a:ext cx="167162" cy="142122"/>
              <a:chOff x="1459849" y="4903578"/>
              <a:chExt cx="167162" cy="142122"/>
            </a:xfrm>
          </p:grpSpPr>
          <p:sp>
            <p:nvSpPr>
              <p:cNvPr id="356" name="Google Shape;356;p7"/>
              <p:cNvSpPr/>
              <p:nvPr/>
            </p:nvSpPr>
            <p:spPr>
              <a:xfrm>
                <a:off x="1459849" y="4957494"/>
                <a:ext cx="62105" cy="87841"/>
              </a:xfrm>
              <a:custGeom>
                <a:avLst/>
                <a:gdLst/>
                <a:ahLst/>
                <a:cxnLst/>
                <a:rect l="l" t="t" r="r" b="b"/>
                <a:pathLst>
                  <a:path w="976" h="1204" extrusionOk="0">
                    <a:moveTo>
                      <a:pt x="217" y="1"/>
                    </a:moveTo>
                    <a:cubicBezTo>
                      <a:pt x="106" y="1"/>
                      <a:pt x="1" y="114"/>
                      <a:pt x="75" y="239"/>
                    </a:cubicBezTo>
                    <a:cubicBezTo>
                      <a:pt x="237" y="536"/>
                      <a:pt x="392" y="833"/>
                      <a:pt x="568" y="1116"/>
                    </a:cubicBezTo>
                    <a:cubicBezTo>
                      <a:pt x="607" y="1178"/>
                      <a:pt x="664" y="1204"/>
                      <a:pt x="721" y="1204"/>
                    </a:cubicBezTo>
                    <a:cubicBezTo>
                      <a:pt x="849" y="1204"/>
                      <a:pt x="975" y="1072"/>
                      <a:pt x="891" y="927"/>
                    </a:cubicBezTo>
                    <a:cubicBezTo>
                      <a:pt x="723" y="637"/>
                      <a:pt x="534" y="361"/>
                      <a:pt x="352" y="78"/>
                    </a:cubicBezTo>
                    <a:cubicBezTo>
                      <a:pt x="316" y="23"/>
                      <a:pt x="266" y="1"/>
                      <a:pt x="21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1511073" y="4903578"/>
                <a:ext cx="49252" cy="113376"/>
              </a:xfrm>
              <a:custGeom>
                <a:avLst/>
                <a:gdLst/>
                <a:ahLst/>
                <a:cxnLst/>
                <a:rect l="l" t="t" r="r" b="b"/>
                <a:pathLst>
                  <a:path w="774" h="1554" extrusionOk="0">
                    <a:moveTo>
                      <a:pt x="166" y="1"/>
                    </a:moveTo>
                    <a:cubicBezTo>
                      <a:pt x="81" y="1"/>
                      <a:pt x="1" y="65"/>
                      <a:pt x="32" y="176"/>
                    </a:cubicBezTo>
                    <a:cubicBezTo>
                      <a:pt x="100" y="439"/>
                      <a:pt x="160" y="702"/>
                      <a:pt x="235" y="958"/>
                    </a:cubicBezTo>
                    <a:cubicBezTo>
                      <a:pt x="288" y="1174"/>
                      <a:pt x="302" y="1390"/>
                      <a:pt x="491" y="1531"/>
                    </a:cubicBezTo>
                    <a:cubicBezTo>
                      <a:pt x="510" y="1547"/>
                      <a:pt x="531" y="1554"/>
                      <a:pt x="551" y="1554"/>
                    </a:cubicBezTo>
                    <a:cubicBezTo>
                      <a:pt x="610" y="1554"/>
                      <a:pt x="668" y="1500"/>
                      <a:pt x="693" y="1450"/>
                    </a:cubicBezTo>
                    <a:cubicBezTo>
                      <a:pt x="774" y="1241"/>
                      <a:pt x="659" y="1012"/>
                      <a:pt x="592" y="810"/>
                    </a:cubicBezTo>
                    <a:cubicBezTo>
                      <a:pt x="511" y="574"/>
                      <a:pt x="410" y="338"/>
                      <a:pt x="315" y="102"/>
                    </a:cubicBezTo>
                    <a:cubicBezTo>
                      <a:pt x="288" y="32"/>
                      <a:pt x="225" y="1"/>
                      <a:pt x="16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1562869" y="4948739"/>
                <a:ext cx="64142" cy="96961"/>
              </a:xfrm>
              <a:custGeom>
                <a:avLst/>
                <a:gdLst/>
                <a:ahLst/>
                <a:cxnLst/>
                <a:rect l="l" t="t" r="r" b="b"/>
                <a:pathLst>
                  <a:path w="1008" h="1329" extrusionOk="0">
                    <a:moveTo>
                      <a:pt x="826" y="0"/>
                    </a:moveTo>
                    <a:cubicBezTo>
                      <a:pt x="796" y="0"/>
                      <a:pt x="765" y="11"/>
                      <a:pt x="735" y="36"/>
                    </a:cubicBezTo>
                    <a:lnTo>
                      <a:pt x="742" y="36"/>
                    </a:lnTo>
                    <a:cubicBezTo>
                      <a:pt x="533" y="204"/>
                      <a:pt x="351" y="400"/>
                      <a:pt x="236" y="643"/>
                    </a:cubicBezTo>
                    <a:cubicBezTo>
                      <a:pt x="162" y="804"/>
                      <a:pt x="0" y="1162"/>
                      <a:pt x="203" y="1297"/>
                    </a:cubicBezTo>
                    <a:cubicBezTo>
                      <a:pt x="239" y="1319"/>
                      <a:pt x="272" y="1329"/>
                      <a:pt x="301" y="1329"/>
                    </a:cubicBezTo>
                    <a:cubicBezTo>
                      <a:pt x="441" y="1329"/>
                      <a:pt x="506" y="1110"/>
                      <a:pt x="540" y="993"/>
                    </a:cubicBezTo>
                    <a:cubicBezTo>
                      <a:pt x="627" y="710"/>
                      <a:pt x="729" y="440"/>
                      <a:pt x="924" y="218"/>
                    </a:cubicBezTo>
                    <a:cubicBezTo>
                      <a:pt x="1007" y="119"/>
                      <a:pt x="926" y="0"/>
                      <a:pt x="826"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7"/>
            <p:cNvGrpSpPr/>
            <p:nvPr/>
          </p:nvGrpSpPr>
          <p:grpSpPr>
            <a:xfrm>
              <a:off x="2983514" y="4551182"/>
              <a:ext cx="167608" cy="105643"/>
              <a:chOff x="2313539" y="4811869"/>
              <a:chExt cx="167608" cy="105643"/>
            </a:xfrm>
          </p:grpSpPr>
          <p:sp>
            <p:nvSpPr>
              <p:cNvPr id="360" name="Google Shape;360;p7"/>
              <p:cNvSpPr/>
              <p:nvPr/>
            </p:nvSpPr>
            <p:spPr>
              <a:xfrm>
                <a:off x="2313539" y="4832006"/>
                <a:ext cx="62487" cy="84995"/>
              </a:xfrm>
              <a:custGeom>
                <a:avLst/>
                <a:gdLst/>
                <a:ahLst/>
                <a:cxnLst/>
                <a:rect l="l" t="t" r="r" b="b"/>
                <a:pathLst>
                  <a:path w="982" h="1165" extrusionOk="0">
                    <a:moveTo>
                      <a:pt x="265" y="0"/>
                    </a:moveTo>
                    <a:cubicBezTo>
                      <a:pt x="127" y="0"/>
                      <a:pt x="1" y="186"/>
                      <a:pt x="125" y="321"/>
                    </a:cubicBezTo>
                    <a:cubicBezTo>
                      <a:pt x="253" y="456"/>
                      <a:pt x="354" y="597"/>
                      <a:pt x="435" y="759"/>
                    </a:cubicBezTo>
                    <a:cubicBezTo>
                      <a:pt x="509" y="914"/>
                      <a:pt x="516" y="1096"/>
                      <a:pt x="691" y="1157"/>
                    </a:cubicBezTo>
                    <a:cubicBezTo>
                      <a:pt x="706" y="1163"/>
                      <a:pt x="721" y="1165"/>
                      <a:pt x="735" y="1165"/>
                    </a:cubicBezTo>
                    <a:cubicBezTo>
                      <a:pt x="789" y="1165"/>
                      <a:pt x="834" y="1127"/>
                      <a:pt x="867" y="1090"/>
                    </a:cubicBezTo>
                    <a:cubicBezTo>
                      <a:pt x="981" y="935"/>
                      <a:pt x="833" y="692"/>
                      <a:pt x="752" y="543"/>
                    </a:cubicBezTo>
                    <a:cubicBezTo>
                      <a:pt x="658" y="368"/>
                      <a:pt x="529" y="200"/>
                      <a:pt x="388" y="58"/>
                    </a:cubicBezTo>
                    <a:cubicBezTo>
                      <a:pt x="350" y="17"/>
                      <a:pt x="307" y="0"/>
                      <a:pt x="26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2392698" y="4811869"/>
                <a:ext cx="33089" cy="86965"/>
              </a:xfrm>
              <a:custGeom>
                <a:avLst/>
                <a:gdLst/>
                <a:ahLst/>
                <a:cxnLst/>
                <a:rect l="l" t="t" r="r" b="b"/>
                <a:pathLst>
                  <a:path w="520" h="1192" extrusionOk="0">
                    <a:moveTo>
                      <a:pt x="265" y="1"/>
                    </a:moveTo>
                    <a:cubicBezTo>
                      <a:pt x="211" y="1"/>
                      <a:pt x="160" y="26"/>
                      <a:pt x="135" y="84"/>
                    </a:cubicBezTo>
                    <a:cubicBezTo>
                      <a:pt x="20" y="334"/>
                      <a:pt x="0" y="712"/>
                      <a:pt x="14" y="988"/>
                    </a:cubicBezTo>
                    <a:cubicBezTo>
                      <a:pt x="14" y="1082"/>
                      <a:pt x="74" y="1157"/>
                      <a:pt x="162" y="1184"/>
                    </a:cubicBezTo>
                    <a:cubicBezTo>
                      <a:pt x="179" y="1189"/>
                      <a:pt x="195" y="1191"/>
                      <a:pt x="211" y="1191"/>
                    </a:cubicBezTo>
                    <a:cubicBezTo>
                      <a:pt x="232" y="1191"/>
                      <a:pt x="253" y="1187"/>
                      <a:pt x="277" y="1184"/>
                    </a:cubicBezTo>
                    <a:cubicBezTo>
                      <a:pt x="337" y="1170"/>
                      <a:pt x="405" y="1103"/>
                      <a:pt x="418" y="1042"/>
                    </a:cubicBezTo>
                    <a:cubicBezTo>
                      <a:pt x="472" y="766"/>
                      <a:pt x="519" y="388"/>
                      <a:pt x="445" y="118"/>
                    </a:cubicBezTo>
                    <a:lnTo>
                      <a:pt x="445" y="118"/>
                    </a:lnTo>
                    <a:lnTo>
                      <a:pt x="445" y="125"/>
                    </a:lnTo>
                    <a:cubicBezTo>
                      <a:pt x="422" y="50"/>
                      <a:pt x="340" y="1"/>
                      <a:pt x="265"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2428714" y="4856155"/>
                <a:ext cx="52433" cy="61357"/>
              </a:xfrm>
              <a:custGeom>
                <a:avLst/>
                <a:gdLst/>
                <a:ahLst/>
                <a:cxnLst/>
                <a:rect l="l" t="t" r="r" b="b"/>
                <a:pathLst>
                  <a:path w="824" h="841" extrusionOk="0">
                    <a:moveTo>
                      <a:pt x="627" y="0"/>
                    </a:moveTo>
                    <a:cubicBezTo>
                      <a:pt x="592" y="0"/>
                      <a:pt x="557" y="13"/>
                      <a:pt x="526" y="44"/>
                    </a:cubicBezTo>
                    <a:cubicBezTo>
                      <a:pt x="365" y="206"/>
                      <a:pt x="203" y="361"/>
                      <a:pt x="81" y="556"/>
                    </a:cubicBezTo>
                    <a:cubicBezTo>
                      <a:pt x="1" y="693"/>
                      <a:pt x="128" y="841"/>
                      <a:pt x="260" y="841"/>
                    </a:cubicBezTo>
                    <a:cubicBezTo>
                      <a:pt x="304" y="841"/>
                      <a:pt x="348" y="824"/>
                      <a:pt x="385" y="786"/>
                    </a:cubicBezTo>
                    <a:cubicBezTo>
                      <a:pt x="540" y="617"/>
                      <a:pt x="648" y="421"/>
                      <a:pt x="762" y="226"/>
                    </a:cubicBezTo>
                    <a:cubicBezTo>
                      <a:pt x="823" y="115"/>
                      <a:pt x="729" y="0"/>
                      <a:pt x="62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7"/>
            <p:cNvGrpSpPr/>
            <p:nvPr/>
          </p:nvGrpSpPr>
          <p:grpSpPr>
            <a:xfrm>
              <a:off x="6092743" y="4598729"/>
              <a:ext cx="194333" cy="110385"/>
              <a:chOff x="3169393" y="4715929"/>
              <a:chExt cx="194333" cy="110385"/>
            </a:xfrm>
          </p:grpSpPr>
          <p:sp>
            <p:nvSpPr>
              <p:cNvPr id="364" name="Google Shape;364;p7"/>
              <p:cNvSpPr/>
              <p:nvPr/>
            </p:nvSpPr>
            <p:spPr>
              <a:xfrm>
                <a:off x="3169393" y="4742048"/>
                <a:ext cx="70632" cy="84266"/>
              </a:xfrm>
              <a:custGeom>
                <a:avLst/>
                <a:gdLst/>
                <a:ahLst/>
                <a:cxnLst/>
                <a:rect l="l" t="t" r="r" b="b"/>
                <a:pathLst>
                  <a:path w="1110" h="1155" extrusionOk="0">
                    <a:moveTo>
                      <a:pt x="293" y="0"/>
                    </a:moveTo>
                    <a:cubicBezTo>
                      <a:pt x="141" y="0"/>
                      <a:pt x="0" y="213"/>
                      <a:pt x="134" y="367"/>
                    </a:cubicBezTo>
                    <a:lnTo>
                      <a:pt x="484" y="792"/>
                    </a:lnTo>
                    <a:cubicBezTo>
                      <a:pt x="592" y="920"/>
                      <a:pt x="693" y="1102"/>
                      <a:pt x="869" y="1149"/>
                    </a:cubicBezTo>
                    <a:cubicBezTo>
                      <a:pt x="882" y="1153"/>
                      <a:pt x="896" y="1155"/>
                      <a:pt x="910" y="1155"/>
                    </a:cubicBezTo>
                    <a:cubicBezTo>
                      <a:pt x="1004" y="1155"/>
                      <a:pt x="1110" y="1080"/>
                      <a:pt x="1098" y="974"/>
                    </a:cubicBezTo>
                    <a:cubicBezTo>
                      <a:pt x="1084" y="779"/>
                      <a:pt x="923" y="650"/>
                      <a:pt x="808" y="509"/>
                    </a:cubicBezTo>
                    <a:cubicBezTo>
                      <a:pt x="680" y="367"/>
                      <a:pt x="558" y="219"/>
                      <a:pt x="430" y="71"/>
                    </a:cubicBezTo>
                    <a:cubicBezTo>
                      <a:pt x="389" y="21"/>
                      <a:pt x="340" y="0"/>
                      <a:pt x="29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3260260" y="4715929"/>
                <a:ext cx="30480" cy="92291"/>
              </a:xfrm>
              <a:custGeom>
                <a:avLst/>
                <a:gdLst/>
                <a:ahLst/>
                <a:cxnLst/>
                <a:rect l="l" t="t" r="r" b="b"/>
                <a:pathLst>
                  <a:path w="479" h="1265" extrusionOk="0">
                    <a:moveTo>
                      <a:pt x="239" y="0"/>
                    </a:moveTo>
                    <a:cubicBezTo>
                      <a:pt x="138" y="0"/>
                      <a:pt x="37" y="64"/>
                      <a:pt x="34" y="193"/>
                    </a:cubicBezTo>
                    <a:cubicBezTo>
                      <a:pt x="34" y="395"/>
                      <a:pt x="34" y="597"/>
                      <a:pt x="34" y="799"/>
                    </a:cubicBezTo>
                    <a:cubicBezTo>
                      <a:pt x="27" y="975"/>
                      <a:pt x="0" y="1137"/>
                      <a:pt x="162" y="1244"/>
                    </a:cubicBezTo>
                    <a:cubicBezTo>
                      <a:pt x="182" y="1258"/>
                      <a:pt x="209" y="1265"/>
                      <a:pt x="237" y="1265"/>
                    </a:cubicBezTo>
                    <a:cubicBezTo>
                      <a:pt x="265" y="1265"/>
                      <a:pt x="294" y="1258"/>
                      <a:pt x="317" y="1244"/>
                    </a:cubicBezTo>
                    <a:cubicBezTo>
                      <a:pt x="479" y="1137"/>
                      <a:pt x="445" y="975"/>
                      <a:pt x="445" y="799"/>
                    </a:cubicBezTo>
                    <a:cubicBezTo>
                      <a:pt x="445" y="597"/>
                      <a:pt x="439" y="395"/>
                      <a:pt x="439" y="193"/>
                    </a:cubicBezTo>
                    <a:cubicBezTo>
                      <a:pt x="439" y="64"/>
                      <a:pt x="339" y="0"/>
                      <a:pt x="23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3304039" y="4748103"/>
                <a:ext cx="59687" cy="74781"/>
              </a:xfrm>
              <a:custGeom>
                <a:avLst/>
                <a:gdLst/>
                <a:ahLst/>
                <a:cxnLst/>
                <a:rect l="l" t="t" r="r" b="b"/>
                <a:pathLst>
                  <a:path w="938" h="1025" extrusionOk="0">
                    <a:moveTo>
                      <a:pt x="711" y="1"/>
                    </a:moveTo>
                    <a:cubicBezTo>
                      <a:pt x="655" y="1"/>
                      <a:pt x="599" y="23"/>
                      <a:pt x="553" y="62"/>
                    </a:cubicBezTo>
                    <a:cubicBezTo>
                      <a:pt x="337" y="230"/>
                      <a:pt x="121" y="466"/>
                      <a:pt x="34" y="729"/>
                    </a:cubicBezTo>
                    <a:cubicBezTo>
                      <a:pt x="0" y="837"/>
                      <a:pt x="67" y="965"/>
                      <a:pt x="169" y="1006"/>
                    </a:cubicBezTo>
                    <a:cubicBezTo>
                      <a:pt x="199" y="1018"/>
                      <a:pt x="230" y="1024"/>
                      <a:pt x="259" y="1024"/>
                    </a:cubicBezTo>
                    <a:cubicBezTo>
                      <a:pt x="338" y="1024"/>
                      <a:pt x="409" y="980"/>
                      <a:pt x="459" y="911"/>
                    </a:cubicBezTo>
                    <a:cubicBezTo>
                      <a:pt x="526" y="817"/>
                      <a:pt x="573" y="709"/>
                      <a:pt x="641" y="615"/>
                    </a:cubicBezTo>
                    <a:cubicBezTo>
                      <a:pt x="701" y="520"/>
                      <a:pt x="775" y="439"/>
                      <a:pt x="856" y="365"/>
                    </a:cubicBezTo>
                    <a:cubicBezTo>
                      <a:pt x="937" y="284"/>
                      <a:pt x="937" y="143"/>
                      <a:pt x="856" y="62"/>
                    </a:cubicBezTo>
                    <a:cubicBezTo>
                      <a:pt x="814" y="20"/>
                      <a:pt x="763" y="1"/>
                      <a:pt x="71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7"/>
            <p:cNvGrpSpPr/>
            <p:nvPr/>
          </p:nvGrpSpPr>
          <p:grpSpPr>
            <a:xfrm>
              <a:off x="4588907" y="4921417"/>
              <a:ext cx="166017" cy="106445"/>
              <a:chOff x="8105507" y="3916667"/>
              <a:chExt cx="166017" cy="106445"/>
            </a:xfrm>
          </p:grpSpPr>
          <p:sp>
            <p:nvSpPr>
              <p:cNvPr id="368" name="Google Shape;368;p7"/>
              <p:cNvSpPr/>
              <p:nvPr/>
            </p:nvSpPr>
            <p:spPr>
              <a:xfrm>
                <a:off x="8105507" y="3916667"/>
                <a:ext cx="65032" cy="96158"/>
              </a:xfrm>
              <a:custGeom>
                <a:avLst/>
                <a:gdLst/>
                <a:ahLst/>
                <a:cxnLst/>
                <a:rect l="l" t="t" r="r" b="b"/>
                <a:pathLst>
                  <a:path w="1022" h="1318" extrusionOk="0">
                    <a:moveTo>
                      <a:pt x="247" y="0"/>
                    </a:moveTo>
                    <a:cubicBezTo>
                      <a:pt x="94" y="0"/>
                      <a:pt x="1" y="232"/>
                      <a:pt x="159" y="345"/>
                    </a:cubicBezTo>
                    <a:cubicBezTo>
                      <a:pt x="301" y="446"/>
                      <a:pt x="408" y="595"/>
                      <a:pt x="469" y="756"/>
                    </a:cubicBezTo>
                    <a:cubicBezTo>
                      <a:pt x="523" y="912"/>
                      <a:pt x="489" y="1100"/>
                      <a:pt x="584" y="1228"/>
                    </a:cubicBezTo>
                    <a:cubicBezTo>
                      <a:pt x="621" y="1282"/>
                      <a:pt x="685" y="1318"/>
                      <a:pt x="747" y="1318"/>
                    </a:cubicBezTo>
                    <a:cubicBezTo>
                      <a:pt x="786" y="1318"/>
                      <a:pt x="825" y="1303"/>
                      <a:pt x="853" y="1269"/>
                    </a:cubicBezTo>
                    <a:cubicBezTo>
                      <a:pt x="1022" y="1073"/>
                      <a:pt x="928" y="783"/>
                      <a:pt x="833" y="574"/>
                    </a:cubicBezTo>
                    <a:cubicBezTo>
                      <a:pt x="725" y="345"/>
                      <a:pt x="550" y="163"/>
                      <a:pt x="341" y="28"/>
                    </a:cubicBezTo>
                    <a:cubicBezTo>
                      <a:pt x="308" y="9"/>
                      <a:pt x="277" y="0"/>
                      <a:pt x="24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8182502" y="3917834"/>
                <a:ext cx="30989" cy="89081"/>
              </a:xfrm>
              <a:custGeom>
                <a:avLst/>
                <a:gdLst/>
                <a:ahLst/>
                <a:cxnLst/>
                <a:rect l="l" t="t" r="r" b="b"/>
                <a:pathLst>
                  <a:path w="487" h="1221" extrusionOk="0">
                    <a:moveTo>
                      <a:pt x="244" y="0"/>
                    </a:moveTo>
                    <a:cubicBezTo>
                      <a:pt x="161" y="0"/>
                      <a:pt x="78" y="56"/>
                      <a:pt x="68" y="167"/>
                    </a:cubicBezTo>
                    <a:cubicBezTo>
                      <a:pt x="48" y="437"/>
                      <a:pt x="28" y="713"/>
                      <a:pt x="1" y="983"/>
                    </a:cubicBezTo>
                    <a:cubicBezTo>
                      <a:pt x="1" y="1057"/>
                      <a:pt x="55" y="1152"/>
                      <a:pt x="122" y="1185"/>
                    </a:cubicBezTo>
                    <a:cubicBezTo>
                      <a:pt x="169" y="1209"/>
                      <a:pt x="206" y="1221"/>
                      <a:pt x="244" y="1221"/>
                    </a:cubicBezTo>
                    <a:cubicBezTo>
                      <a:pt x="281" y="1221"/>
                      <a:pt x="318" y="1209"/>
                      <a:pt x="365" y="1185"/>
                    </a:cubicBezTo>
                    <a:cubicBezTo>
                      <a:pt x="432" y="1152"/>
                      <a:pt x="486" y="1057"/>
                      <a:pt x="486" y="983"/>
                    </a:cubicBezTo>
                    <a:lnTo>
                      <a:pt x="419" y="167"/>
                    </a:lnTo>
                    <a:cubicBezTo>
                      <a:pt x="409" y="56"/>
                      <a:pt x="326" y="0"/>
                      <a:pt x="24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8210182" y="3948404"/>
                <a:ext cx="61342" cy="74708"/>
              </a:xfrm>
              <a:custGeom>
                <a:avLst/>
                <a:gdLst/>
                <a:ahLst/>
                <a:cxnLst/>
                <a:rect l="l" t="t" r="r" b="b"/>
                <a:pathLst>
                  <a:path w="964" h="1024" extrusionOk="0">
                    <a:moveTo>
                      <a:pt x="681" y="0"/>
                    </a:moveTo>
                    <a:cubicBezTo>
                      <a:pt x="612" y="0"/>
                      <a:pt x="540" y="32"/>
                      <a:pt x="483" y="106"/>
                    </a:cubicBezTo>
                    <a:cubicBezTo>
                      <a:pt x="361" y="267"/>
                      <a:pt x="240" y="429"/>
                      <a:pt x="132" y="605"/>
                    </a:cubicBezTo>
                    <a:cubicBezTo>
                      <a:pt x="1" y="816"/>
                      <a:pt x="203" y="1024"/>
                      <a:pt x="397" y="1024"/>
                    </a:cubicBezTo>
                    <a:cubicBezTo>
                      <a:pt x="481" y="1024"/>
                      <a:pt x="564" y="984"/>
                      <a:pt x="618" y="888"/>
                    </a:cubicBezTo>
                    <a:cubicBezTo>
                      <a:pt x="719" y="713"/>
                      <a:pt x="800" y="530"/>
                      <a:pt x="881" y="342"/>
                    </a:cubicBezTo>
                    <a:cubicBezTo>
                      <a:pt x="964" y="152"/>
                      <a:pt x="831" y="0"/>
                      <a:pt x="681"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7"/>
            <p:cNvGrpSpPr/>
            <p:nvPr/>
          </p:nvGrpSpPr>
          <p:grpSpPr>
            <a:xfrm>
              <a:off x="8092447" y="4686452"/>
              <a:ext cx="188606" cy="117097"/>
              <a:chOff x="6912722" y="4491852"/>
              <a:chExt cx="188606" cy="117097"/>
            </a:xfrm>
          </p:grpSpPr>
          <p:sp>
            <p:nvSpPr>
              <p:cNvPr id="372" name="Google Shape;372;p7"/>
              <p:cNvSpPr/>
              <p:nvPr/>
            </p:nvSpPr>
            <p:spPr>
              <a:xfrm>
                <a:off x="6912722" y="4491852"/>
                <a:ext cx="60387" cy="88060"/>
              </a:xfrm>
              <a:custGeom>
                <a:avLst/>
                <a:gdLst/>
                <a:ahLst/>
                <a:cxnLst/>
                <a:rect l="l" t="t" r="r" b="b"/>
                <a:pathLst>
                  <a:path w="949" h="1207" extrusionOk="0">
                    <a:moveTo>
                      <a:pt x="319" y="1"/>
                    </a:moveTo>
                    <a:cubicBezTo>
                      <a:pt x="150" y="1"/>
                      <a:pt x="1" y="234"/>
                      <a:pt x="144" y="409"/>
                    </a:cubicBezTo>
                    <a:cubicBezTo>
                      <a:pt x="299" y="598"/>
                      <a:pt x="374" y="807"/>
                      <a:pt x="455" y="1036"/>
                    </a:cubicBezTo>
                    <a:cubicBezTo>
                      <a:pt x="495" y="1154"/>
                      <a:pt x="585" y="1206"/>
                      <a:pt x="676" y="1206"/>
                    </a:cubicBezTo>
                    <a:cubicBezTo>
                      <a:pt x="811" y="1206"/>
                      <a:pt x="948" y="1090"/>
                      <a:pt x="920" y="908"/>
                    </a:cubicBezTo>
                    <a:cubicBezTo>
                      <a:pt x="866" y="604"/>
                      <a:pt x="677" y="308"/>
                      <a:pt x="475" y="78"/>
                    </a:cubicBezTo>
                    <a:cubicBezTo>
                      <a:pt x="427" y="24"/>
                      <a:pt x="372" y="1"/>
                      <a:pt x="31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6980872" y="4500461"/>
                <a:ext cx="58224" cy="82734"/>
              </a:xfrm>
              <a:custGeom>
                <a:avLst/>
                <a:gdLst/>
                <a:ahLst/>
                <a:cxnLst/>
                <a:rect l="l" t="t" r="r" b="b"/>
                <a:pathLst>
                  <a:path w="915" h="1134" extrusionOk="0">
                    <a:moveTo>
                      <a:pt x="622" y="1"/>
                    </a:moveTo>
                    <a:cubicBezTo>
                      <a:pt x="563" y="1"/>
                      <a:pt x="504" y="28"/>
                      <a:pt x="469" y="88"/>
                    </a:cubicBezTo>
                    <a:cubicBezTo>
                      <a:pt x="408" y="196"/>
                      <a:pt x="388" y="318"/>
                      <a:pt x="328" y="419"/>
                    </a:cubicBezTo>
                    <a:cubicBezTo>
                      <a:pt x="267" y="527"/>
                      <a:pt x="206" y="641"/>
                      <a:pt x="132" y="736"/>
                    </a:cubicBezTo>
                    <a:cubicBezTo>
                      <a:pt x="0" y="913"/>
                      <a:pt x="193" y="1133"/>
                      <a:pt x="377" y="1133"/>
                    </a:cubicBezTo>
                    <a:cubicBezTo>
                      <a:pt x="437" y="1133"/>
                      <a:pt x="497" y="1109"/>
                      <a:pt x="543" y="1053"/>
                    </a:cubicBezTo>
                    <a:cubicBezTo>
                      <a:pt x="732" y="817"/>
                      <a:pt x="914" y="453"/>
                      <a:pt x="813" y="136"/>
                    </a:cubicBezTo>
                    <a:cubicBezTo>
                      <a:pt x="786" y="50"/>
                      <a:pt x="703" y="1"/>
                      <a:pt x="622"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7032351" y="4533876"/>
                <a:ext cx="68978" cy="75073"/>
              </a:xfrm>
              <a:custGeom>
                <a:avLst/>
                <a:gdLst/>
                <a:ahLst/>
                <a:cxnLst/>
                <a:rect l="l" t="t" r="r" b="b"/>
                <a:pathLst>
                  <a:path w="1084" h="1029" extrusionOk="0">
                    <a:moveTo>
                      <a:pt x="743" y="0"/>
                    </a:moveTo>
                    <a:cubicBezTo>
                      <a:pt x="687" y="0"/>
                      <a:pt x="630" y="21"/>
                      <a:pt x="584" y="69"/>
                    </a:cubicBezTo>
                    <a:cubicBezTo>
                      <a:pt x="395" y="271"/>
                      <a:pt x="173" y="467"/>
                      <a:pt x="65" y="730"/>
                    </a:cubicBezTo>
                    <a:cubicBezTo>
                      <a:pt x="0" y="886"/>
                      <a:pt x="155" y="1029"/>
                      <a:pt x="305" y="1029"/>
                    </a:cubicBezTo>
                    <a:cubicBezTo>
                      <a:pt x="343" y="1029"/>
                      <a:pt x="381" y="1020"/>
                      <a:pt x="415" y="999"/>
                    </a:cubicBezTo>
                    <a:cubicBezTo>
                      <a:pt x="651" y="851"/>
                      <a:pt x="800" y="581"/>
                      <a:pt x="962" y="359"/>
                    </a:cubicBezTo>
                    <a:cubicBezTo>
                      <a:pt x="1084" y="191"/>
                      <a:pt x="914" y="0"/>
                      <a:pt x="74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5" name="Google Shape;375;p7"/>
          <p:cNvSpPr txBox="1">
            <a:spLocks noGrp="1"/>
          </p:cNvSpPr>
          <p:nvPr>
            <p:ph type="subTitle" idx="1"/>
          </p:nvPr>
        </p:nvSpPr>
        <p:spPr>
          <a:xfrm>
            <a:off x="713225" y="1454475"/>
            <a:ext cx="3859200" cy="248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376" name="Google Shape;376;p7"/>
          <p:cNvSpPr txBox="1">
            <a:spLocks noGrp="1"/>
          </p:cNvSpPr>
          <p:nvPr>
            <p:ph type="title"/>
          </p:nvPr>
        </p:nvSpPr>
        <p:spPr>
          <a:xfrm>
            <a:off x="713225" y="364785"/>
            <a:ext cx="77175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1pPr>
            <a:lvl2pPr lvl="1"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2pPr>
            <a:lvl3pPr lvl="2"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3pPr>
            <a:lvl4pPr lvl="3"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4pPr>
            <a:lvl5pPr lvl="4"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5pPr>
            <a:lvl6pPr lvl="5"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6pPr>
            <a:lvl7pPr lvl="6"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7pPr>
            <a:lvl8pPr lvl="7"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8pPr>
            <a:lvl9pPr lvl="8"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9pPr>
          </a:lstStyle>
          <a:p>
            <a:endParaRPr/>
          </a:p>
        </p:txBody>
      </p:sp>
      <p:sp>
        <p:nvSpPr>
          <p:cNvPr id="377" name="Google Shape;377;p7"/>
          <p:cNvSpPr/>
          <p:nvPr/>
        </p:nvSpPr>
        <p:spPr>
          <a:xfrm rot="-77436" flipH="1">
            <a:off x="-1620754" y="-78871"/>
            <a:ext cx="2509047" cy="759297"/>
          </a:xfrm>
          <a:custGeom>
            <a:avLst/>
            <a:gdLst/>
            <a:ahLst/>
            <a:cxnLst/>
            <a:rect l="l" t="t" r="r" b="b"/>
            <a:pathLst>
              <a:path w="8882" h="2688" extrusionOk="0">
                <a:moveTo>
                  <a:pt x="6667" y="0"/>
                </a:moveTo>
                <a:cubicBezTo>
                  <a:pt x="5911" y="0"/>
                  <a:pt x="5188" y="357"/>
                  <a:pt x="4667" y="928"/>
                </a:cubicBezTo>
                <a:cubicBezTo>
                  <a:pt x="4579" y="1015"/>
                  <a:pt x="4505" y="1110"/>
                  <a:pt x="4431" y="1211"/>
                </a:cubicBezTo>
                <a:cubicBezTo>
                  <a:pt x="4431" y="1211"/>
                  <a:pt x="4084" y="803"/>
                  <a:pt x="3653" y="803"/>
                </a:cubicBezTo>
                <a:cubicBezTo>
                  <a:pt x="3411" y="803"/>
                  <a:pt x="3142" y="933"/>
                  <a:pt x="2894" y="1339"/>
                </a:cubicBezTo>
                <a:cubicBezTo>
                  <a:pt x="2894" y="1339"/>
                  <a:pt x="2556" y="894"/>
                  <a:pt x="2043" y="894"/>
                </a:cubicBezTo>
                <a:cubicBezTo>
                  <a:pt x="1755" y="894"/>
                  <a:pt x="1410" y="1035"/>
                  <a:pt x="1039" y="1474"/>
                </a:cubicBezTo>
                <a:cubicBezTo>
                  <a:pt x="1" y="2687"/>
                  <a:pt x="439" y="2687"/>
                  <a:pt x="439" y="2687"/>
                </a:cubicBezTo>
                <a:lnTo>
                  <a:pt x="8861" y="2559"/>
                </a:lnTo>
                <a:cubicBezTo>
                  <a:pt x="8881" y="2357"/>
                  <a:pt x="8874" y="2087"/>
                  <a:pt x="8814" y="1784"/>
                </a:cubicBezTo>
                <a:cubicBezTo>
                  <a:pt x="8733" y="1393"/>
                  <a:pt x="8551" y="1022"/>
                  <a:pt x="8295" y="725"/>
                </a:cubicBezTo>
                <a:cubicBezTo>
                  <a:pt x="8011" y="395"/>
                  <a:pt x="7634" y="152"/>
                  <a:pt x="7189" y="58"/>
                </a:cubicBezTo>
                <a:cubicBezTo>
                  <a:pt x="7014" y="19"/>
                  <a:pt x="6840" y="0"/>
                  <a:pt x="6667"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8"/>
        <p:cNvGrpSpPr/>
        <p:nvPr/>
      </p:nvGrpSpPr>
      <p:grpSpPr>
        <a:xfrm>
          <a:off x="0" y="0"/>
          <a:ext cx="0" cy="0"/>
          <a:chOff x="0" y="0"/>
          <a:chExt cx="0" cy="0"/>
        </a:xfrm>
      </p:grpSpPr>
      <p:sp>
        <p:nvSpPr>
          <p:cNvPr id="379" name="Google Shape;379;p8"/>
          <p:cNvSpPr/>
          <p:nvPr/>
        </p:nvSpPr>
        <p:spPr>
          <a:xfrm>
            <a:off x="-3375" y="2921149"/>
            <a:ext cx="9150778" cy="1713517"/>
          </a:xfrm>
          <a:custGeom>
            <a:avLst/>
            <a:gdLst/>
            <a:ahLst/>
            <a:cxnLst/>
            <a:rect l="l" t="t" r="r" b="b"/>
            <a:pathLst>
              <a:path w="284960" h="62640" extrusionOk="0">
                <a:moveTo>
                  <a:pt x="28810" y="1"/>
                </a:moveTo>
                <a:cubicBezTo>
                  <a:pt x="27913" y="1"/>
                  <a:pt x="27012" y="28"/>
                  <a:pt x="26110" y="85"/>
                </a:cubicBezTo>
                <a:cubicBezTo>
                  <a:pt x="15502" y="754"/>
                  <a:pt x="4681" y="6985"/>
                  <a:pt x="0" y="16043"/>
                </a:cubicBezTo>
                <a:lnTo>
                  <a:pt x="0" y="62639"/>
                </a:lnTo>
                <a:cubicBezTo>
                  <a:pt x="39125" y="55163"/>
                  <a:pt x="87712" y="49080"/>
                  <a:pt x="143535" y="49080"/>
                </a:cubicBezTo>
                <a:cubicBezTo>
                  <a:pt x="144221" y="49080"/>
                  <a:pt x="144908" y="49081"/>
                  <a:pt x="145595" y="49083"/>
                </a:cubicBezTo>
                <a:cubicBezTo>
                  <a:pt x="199517" y="49235"/>
                  <a:pt x="246631" y="55101"/>
                  <a:pt x="284960" y="62305"/>
                </a:cubicBezTo>
                <a:lnTo>
                  <a:pt x="284960" y="19113"/>
                </a:lnTo>
                <a:cubicBezTo>
                  <a:pt x="278715" y="20017"/>
                  <a:pt x="272444" y="20512"/>
                  <a:pt x="266170" y="20512"/>
                </a:cubicBezTo>
                <a:cubicBezTo>
                  <a:pt x="260839" y="20512"/>
                  <a:pt x="255507" y="20154"/>
                  <a:pt x="250187" y="19386"/>
                </a:cubicBezTo>
                <a:cubicBezTo>
                  <a:pt x="226936" y="15985"/>
                  <a:pt x="204335" y="4871"/>
                  <a:pt x="181288" y="4871"/>
                </a:cubicBezTo>
                <a:cubicBezTo>
                  <a:pt x="177972" y="4871"/>
                  <a:pt x="174647" y="5101"/>
                  <a:pt x="171310" y="5617"/>
                </a:cubicBezTo>
                <a:cubicBezTo>
                  <a:pt x="148984" y="9080"/>
                  <a:pt x="129266" y="25087"/>
                  <a:pt x="106775" y="25087"/>
                </a:cubicBezTo>
                <a:cubicBezTo>
                  <a:pt x="106362" y="25087"/>
                  <a:pt x="105948" y="25081"/>
                  <a:pt x="105534" y="25070"/>
                </a:cubicBezTo>
                <a:cubicBezTo>
                  <a:pt x="91521" y="24736"/>
                  <a:pt x="78573" y="17988"/>
                  <a:pt x="66019" y="11666"/>
                </a:cubicBezTo>
                <a:cubicBezTo>
                  <a:pt x="54305" y="5780"/>
                  <a:pt x="41819" y="1"/>
                  <a:pt x="28810" y="1"/>
                </a:cubicBezTo>
                <a:close/>
              </a:path>
            </a:pathLst>
          </a:cu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 name="Google Shape;380;p8"/>
          <p:cNvGrpSpPr/>
          <p:nvPr/>
        </p:nvGrpSpPr>
        <p:grpSpPr>
          <a:xfrm rot="674933" flipH="1">
            <a:off x="-17687" y="3210234"/>
            <a:ext cx="3145026" cy="1838151"/>
            <a:chOff x="4246750" y="3914450"/>
            <a:chExt cx="533900" cy="312050"/>
          </a:xfrm>
        </p:grpSpPr>
        <p:sp>
          <p:nvSpPr>
            <p:cNvPr id="381" name="Google Shape;381;p8"/>
            <p:cNvSpPr/>
            <p:nvPr/>
          </p:nvSpPr>
          <p:spPr>
            <a:xfrm>
              <a:off x="4246750" y="3914450"/>
              <a:ext cx="533900" cy="312050"/>
            </a:xfrm>
            <a:custGeom>
              <a:avLst/>
              <a:gdLst/>
              <a:ahLst/>
              <a:cxnLst/>
              <a:rect l="l" t="t" r="r" b="b"/>
              <a:pathLst>
                <a:path w="21356" h="12482" extrusionOk="0">
                  <a:moveTo>
                    <a:pt x="17428" y="0"/>
                  </a:moveTo>
                  <a:cubicBezTo>
                    <a:pt x="16612" y="0"/>
                    <a:pt x="15790" y="271"/>
                    <a:pt x="15145" y="775"/>
                  </a:cubicBezTo>
                  <a:cubicBezTo>
                    <a:pt x="14052" y="1629"/>
                    <a:pt x="13486" y="3070"/>
                    <a:pt x="13595" y="4457"/>
                  </a:cubicBezTo>
                  <a:lnTo>
                    <a:pt x="13595" y="4457"/>
                  </a:lnTo>
                  <a:cubicBezTo>
                    <a:pt x="13523" y="3903"/>
                    <a:pt x="12942" y="3528"/>
                    <a:pt x="12373" y="3528"/>
                  </a:cubicBezTo>
                  <a:cubicBezTo>
                    <a:pt x="12226" y="3528"/>
                    <a:pt x="12079" y="3553"/>
                    <a:pt x="11942" y="3607"/>
                  </a:cubicBezTo>
                  <a:cubicBezTo>
                    <a:pt x="11255" y="3883"/>
                    <a:pt x="10870" y="4658"/>
                    <a:pt x="10837" y="5393"/>
                  </a:cubicBezTo>
                  <a:cubicBezTo>
                    <a:pt x="10783" y="4645"/>
                    <a:pt x="10729" y="3883"/>
                    <a:pt x="10439" y="3189"/>
                  </a:cubicBezTo>
                  <a:cubicBezTo>
                    <a:pt x="10149" y="2501"/>
                    <a:pt x="9589" y="1874"/>
                    <a:pt x="8854" y="1712"/>
                  </a:cubicBezTo>
                  <a:cubicBezTo>
                    <a:pt x="8721" y="1682"/>
                    <a:pt x="8587" y="1669"/>
                    <a:pt x="8452" y="1669"/>
                  </a:cubicBezTo>
                  <a:cubicBezTo>
                    <a:pt x="7974" y="1669"/>
                    <a:pt x="7497" y="1842"/>
                    <a:pt x="7081" y="2089"/>
                  </a:cubicBezTo>
                  <a:cubicBezTo>
                    <a:pt x="5840" y="2824"/>
                    <a:pt x="5031" y="4234"/>
                    <a:pt x="5024" y="5670"/>
                  </a:cubicBezTo>
                  <a:cubicBezTo>
                    <a:pt x="4517" y="5379"/>
                    <a:pt x="3932" y="5232"/>
                    <a:pt x="3347" y="5232"/>
                  </a:cubicBezTo>
                  <a:cubicBezTo>
                    <a:pt x="2765" y="5232"/>
                    <a:pt x="2184" y="5377"/>
                    <a:pt x="1680" y="5670"/>
                  </a:cubicBezTo>
                  <a:cubicBezTo>
                    <a:pt x="668" y="6250"/>
                    <a:pt x="1" y="7396"/>
                    <a:pt x="1" y="8563"/>
                  </a:cubicBezTo>
                  <a:lnTo>
                    <a:pt x="19715" y="12273"/>
                  </a:lnTo>
                  <a:lnTo>
                    <a:pt x="19715" y="12273"/>
                  </a:lnTo>
                  <a:cubicBezTo>
                    <a:pt x="19662" y="12311"/>
                    <a:pt x="19649" y="12470"/>
                    <a:pt x="19751" y="12480"/>
                  </a:cubicBezTo>
                  <a:cubicBezTo>
                    <a:pt x="19756" y="12481"/>
                    <a:pt x="19762" y="12481"/>
                    <a:pt x="19767" y="12481"/>
                  </a:cubicBezTo>
                  <a:cubicBezTo>
                    <a:pt x="19886" y="12481"/>
                    <a:pt x="19969" y="12340"/>
                    <a:pt x="20020" y="12224"/>
                  </a:cubicBezTo>
                  <a:cubicBezTo>
                    <a:pt x="20924" y="10019"/>
                    <a:pt x="21356" y="7625"/>
                    <a:pt x="21275" y="5238"/>
                  </a:cubicBezTo>
                  <a:cubicBezTo>
                    <a:pt x="21207" y="3411"/>
                    <a:pt x="20695" y="1375"/>
                    <a:pt x="19124" y="444"/>
                  </a:cubicBezTo>
                  <a:cubicBezTo>
                    <a:pt x="18610" y="143"/>
                    <a:pt x="18021" y="0"/>
                    <a:pt x="17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4625550" y="4001525"/>
              <a:ext cx="7100" cy="27250"/>
            </a:xfrm>
            <a:custGeom>
              <a:avLst/>
              <a:gdLst/>
              <a:ahLst/>
              <a:cxnLst/>
              <a:rect l="l" t="t" r="r" b="b"/>
              <a:pathLst>
                <a:path w="284" h="1090" extrusionOk="0">
                  <a:moveTo>
                    <a:pt x="138" y="1"/>
                  </a:moveTo>
                  <a:cubicBezTo>
                    <a:pt x="89" y="1"/>
                    <a:pt x="41" y="33"/>
                    <a:pt x="41" y="97"/>
                  </a:cubicBezTo>
                  <a:cubicBezTo>
                    <a:pt x="34" y="285"/>
                    <a:pt x="27" y="481"/>
                    <a:pt x="27" y="670"/>
                  </a:cubicBezTo>
                  <a:cubicBezTo>
                    <a:pt x="20" y="818"/>
                    <a:pt x="0" y="946"/>
                    <a:pt x="88" y="1074"/>
                  </a:cubicBezTo>
                  <a:cubicBezTo>
                    <a:pt x="98" y="1084"/>
                    <a:pt x="118" y="1090"/>
                    <a:pt x="138" y="1090"/>
                  </a:cubicBezTo>
                  <a:cubicBezTo>
                    <a:pt x="159" y="1090"/>
                    <a:pt x="179" y="1084"/>
                    <a:pt x="189" y="1074"/>
                  </a:cubicBezTo>
                  <a:cubicBezTo>
                    <a:pt x="283" y="946"/>
                    <a:pt x="256" y="818"/>
                    <a:pt x="250" y="670"/>
                  </a:cubicBezTo>
                  <a:lnTo>
                    <a:pt x="236" y="97"/>
                  </a:lnTo>
                  <a:cubicBezTo>
                    <a:pt x="236" y="33"/>
                    <a:pt x="187" y="1"/>
                    <a:pt x="13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4686225" y="3976325"/>
              <a:ext cx="8275" cy="35400"/>
            </a:xfrm>
            <a:custGeom>
              <a:avLst/>
              <a:gdLst/>
              <a:ahLst/>
              <a:cxnLst/>
              <a:rect l="l" t="t" r="r" b="b"/>
              <a:pathLst>
                <a:path w="331" h="1416" extrusionOk="0">
                  <a:moveTo>
                    <a:pt x="191" y="1"/>
                  </a:moveTo>
                  <a:cubicBezTo>
                    <a:pt x="139" y="1"/>
                    <a:pt x="88" y="36"/>
                    <a:pt x="88" y="107"/>
                  </a:cubicBezTo>
                  <a:cubicBezTo>
                    <a:pt x="75" y="322"/>
                    <a:pt x="68" y="545"/>
                    <a:pt x="54" y="768"/>
                  </a:cubicBezTo>
                  <a:cubicBezTo>
                    <a:pt x="48" y="963"/>
                    <a:pt x="1" y="1165"/>
                    <a:pt x="68" y="1354"/>
                  </a:cubicBezTo>
                  <a:cubicBezTo>
                    <a:pt x="83" y="1393"/>
                    <a:pt x="121" y="1416"/>
                    <a:pt x="158" y="1416"/>
                  </a:cubicBezTo>
                  <a:cubicBezTo>
                    <a:pt x="185" y="1416"/>
                    <a:pt x="213" y="1403"/>
                    <a:pt x="230" y="1374"/>
                  </a:cubicBezTo>
                  <a:cubicBezTo>
                    <a:pt x="324" y="1199"/>
                    <a:pt x="311" y="1004"/>
                    <a:pt x="324" y="815"/>
                  </a:cubicBezTo>
                  <a:cubicBezTo>
                    <a:pt x="331" y="579"/>
                    <a:pt x="317" y="343"/>
                    <a:pt x="304" y="107"/>
                  </a:cubicBezTo>
                  <a:cubicBezTo>
                    <a:pt x="297" y="36"/>
                    <a:pt x="243" y="1"/>
                    <a:pt x="19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4461850" y="4009925"/>
              <a:ext cx="8300" cy="25250"/>
            </a:xfrm>
            <a:custGeom>
              <a:avLst/>
              <a:gdLst/>
              <a:ahLst/>
              <a:cxnLst/>
              <a:rect l="l" t="t" r="r" b="b"/>
              <a:pathLst>
                <a:path w="332" h="1010" extrusionOk="0">
                  <a:moveTo>
                    <a:pt x="169" y="0"/>
                  </a:moveTo>
                  <a:cubicBezTo>
                    <a:pt x="115" y="0"/>
                    <a:pt x="61" y="37"/>
                    <a:pt x="55" y="111"/>
                  </a:cubicBezTo>
                  <a:cubicBezTo>
                    <a:pt x="48" y="260"/>
                    <a:pt x="34" y="415"/>
                    <a:pt x="28" y="563"/>
                  </a:cubicBezTo>
                  <a:cubicBezTo>
                    <a:pt x="28" y="698"/>
                    <a:pt x="1" y="833"/>
                    <a:pt x="68" y="954"/>
                  </a:cubicBezTo>
                  <a:cubicBezTo>
                    <a:pt x="88" y="991"/>
                    <a:pt x="127" y="1010"/>
                    <a:pt x="166" y="1010"/>
                  </a:cubicBezTo>
                  <a:cubicBezTo>
                    <a:pt x="205" y="1010"/>
                    <a:pt x="243" y="991"/>
                    <a:pt x="264" y="954"/>
                  </a:cubicBezTo>
                  <a:cubicBezTo>
                    <a:pt x="331" y="833"/>
                    <a:pt x="311" y="698"/>
                    <a:pt x="304" y="563"/>
                  </a:cubicBezTo>
                  <a:cubicBezTo>
                    <a:pt x="304" y="415"/>
                    <a:pt x="291" y="260"/>
                    <a:pt x="284" y="111"/>
                  </a:cubicBezTo>
                  <a:cubicBezTo>
                    <a:pt x="277" y="37"/>
                    <a:pt x="223" y="0"/>
                    <a:pt x="16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4537725" y="4069175"/>
              <a:ext cx="9800" cy="26600"/>
            </a:xfrm>
            <a:custGeom>
              <a:avLst/>
              <a:gdLst/>
              <a:ahLst/>
              <a:cxnLst/>
              <a:rect l="l" t="t" r="r" b="b"/>
              <a:pathLst>
                <a:path w="392" h="1064" extrusionOk="0">
                  <a:moveTo>
                    <a:pt x="268" y="1"/>
                  </a:moveTo>
                  <a:cubicBezTo>
                    <a:pt x="222" y="1"/>
                    <a:pt x="173" y="28"/>
                    <a:pt x="155" y="74"/>
                  </a:cubicBezTo>
                  <a:cubicBezTo>
                    <a:pt x="94" y="229"/>
                    <a:pt x="88" y="398"/>
                    <a:pt x="67" y="560"/>
                  </a:cubicBezTo>
                  <a:cubicBezTo>
                    <a:pt x="54" y="715"/>
                    <a:pt x="0" y="877"/>
                    <a:pt x="81" y="1012"/>
                  </a:cubicBezTo>
                  <a:cubicBezTo>
                    <a:pt x="101" y="1043"/>
                    <a:pt x="140" y="1064"/>
                    <a:pt x="178" y="1064"/>
                  </a:cubicBezTo>
                  <a:cubicBezTo>
                    <a:pt x="204" y="1064"/>
                    <a:pt x="230" y="1054"/>
                    <a:pt x="250" y="1032"/>
                  </a:cubicBezTo>
                  <a:cubicBezTo>
                    <a:pt x="357" y="910"/>
                    <a:pt x="337" y="749"/>
                    <a:pt x="351" y="593"/>
                  </a:cubicBezTo>
                  <a:cubicBezTo>
                    <a:pt x="364" y="418"/>
                    <a:pt x="391" y="250"/>
                    <a:pt x="357" y="74"/>
                  </a:cubicBezTo>
                  <a:cubicBezTo>
                    <a:pt x="348" y="23"/>
                    <a:pt x="309" y="1"/>
                    <a:pt x="2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4612225" y="4105825"/>
              <a:ext cx="8275" cy="32050"/>
            </a:xfrm>
            <a:custGeom>
              <a:avLst/>
              <a:gdLst/>
              <a:ahLst/>
              <a:cxnLst/>
              <a:rect l="l" t="t" r="r" b="b"/>
              <a:pathLst>
                <a:path w="331" h="1282" extrusionOk="0">
                  <a:moveTo>
                    <a:pt x="204" y="1"/>
                  </a:moveTo>
                  <a:cubicBezTo>
                    <a:pt x="147" y="1"/>
                    <a:pt x="88" y="38"/>
                    <a:pt x="81" y="112"/>
                  </a:cubicBezTo>
                  <a:cubicBezTo>
                    <a:pt x="75" y="321"/>
                    <a:pt x="61" y="530"/>
                    <a:pt x="48" y="739"/>
                  </a:cubicBezTo>
                  <a:cubicBezTo>
                    <a:pt x="41" y="914"/>
                    <a:pt x="0" y="1083"/>
                    <a:pt x="81" y="1238"/>
                  </a:cubicBezTo>
                  <a:cubicBezTo>
                    <a:pt x="98" y="1267"/>
                    <a:pt x="127" y="1281"/>
                    <a:pt x="156" y="1281"/>
                  </a:cubicBezTo>
                  <a:cubicBezTo>
                    <a:pt x="187" y="1281"/>
                    <a:pt x="219" y="1266"/>
                    <a:pt x="236" y="1238"/>
                  </a:cubicBezTo>
                  <a:cubicBezTo>
                    <a:pt x="331" y="1090"/>
                    <a:pt x="304" y="908"/>
                    <a:pt x="304" y="739"/>
                  </a:cubicBezTo>
                  <a:cubicBezTo>
                    <a:pt x="311" y="530"/>
                    <a:pt x="311" y="321"/>
                    <a:pt x="317" y="112"/>
                  </a:cubicBezTo>
                  <a:cubicBezTo>
                    <a:pt x="317" y="38"/>
                    <a:pt x="262" y="1"/>
                    <a:pt x="204"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4671725" y="4110925"/>
              <a:ext cx="9300" cy="30500"/>
            </a:xfrm>
            <a:custGeom>
              <a:avLst/>
              <a:gdLst/>
              <a:ahLst/>
              <a:cxnLst/>
              <a:rect l="l" t="t" r="r" b="b"/>
              <a:pathLst>
                <a:path w="372" h="1220" extrusionOk="0">
                  <a:moveTo>
                    <a:pt x="199" y="1"/>
                  </a:moveTo>
                  <a:cubicBezTo>
                    <a:pt x="127" y="1"/>
                    <a:pt x="58" y="46"/>
                    <a:pt x="61" y="137"/>
                  </a:cubicBezTo>
                  <a:cubicBezTo>
                    <a:pt x="68" y="313"/>
                    <a:pt x="61" y="481"/>
                    <a:pt x="55" y="650"/>
                  </a:cubicBezTo>
                  <a:cubicBezTo>
                    <a:pt x="41" y="811"/>
                    <a:pt x="1" y="973"/>
                    <a:pt x="48" y="1128"/>
                  </a:cubicBezTo>
                  <a:cubicBezTo>
                    <a:pt x="67" y="1186"/>
                    <a:pt x="123" y="1219"/>
                    <a:pt x="178" y="1219"/>
                  </a:cubicBezTo>
                  <a:cubicBezTo>
                    <a:pt x="221" y="1219"/>
                    <a:pt x="264" y="1199"/>
                    <a:pt x="291" y="1155"/>
                  </a:cubicBezTo>
                  <a:cubicBezTo>
                    <a:pt x="371" y="1014"/>
                    <a:pt x="358" y="852"/>
                    <a:pt x="358" y="690"/>
                  </a:cubicBezTo>
                  <a:cubicBezTo>
                    <a:pt x="365" y="508"/>
                    <a:pt x="358" y="326"/>
                    <a:pt x="351" y="137"/>
                  </a:cubicBezTo>
                  <a:cubicBezTo>
                    <a:pt x="345" y="46"/>
                    <a:pt x="270" y="1"/>
                    <a:pt x="19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4464550" y="4088375"/>
              <a:ext cx="9125" cy="27175"/>
            </a:xfrm>
            <a:custGeom>
              <a:avLst/>
              <a:gdLst/>
              <a:ahLst/>
              <a:cxnLst/>
              <a:rect l="l" t="t" r="r" b="b"/>
              <a:pathLst>
                <a:path w="365" h="1087" extrusionOk="0">
                  <a:moveTo>
                    <a:pt x="168" y="1"/>
                  </a:moveTo>
                  <a:cubicBezTo>
                    <a:pt x="105" y="1"/>
                    <a:pt x="41" y="41"/>
                    <a:pt x="34" y="122"/>
                  </a:cubicBezTo>
                  <a:cubicBezTo>
                    <a:pt x="21" y="297"/>
                    <a:pt x="7" y="473"/>
                    <a:pt x="14" y="648"/>
                  </a:cubicBezTo>
                  <a:cubicBezTo>
                    <a:pt x="14" y="796"/>
                    <a:pt x="1" y="945"/>
                    <a:pt x="109" y="1053"/>
                  </a:cubicBezTo>
                  <a:cubicBezTo>
                    <a:pt x="132" y="1076"/>
                    <a:pt x="161" y="1086"/>
                    <a:pt x="190" y="1086"/>
                  </a:cubicBezTo>
                  <a:cubicBezTo>
                    <a:pt x="229" y="1086"/>
                    <a:pt x="267" y="1067"/>
                    <a:pt x="291" y="1032"/>
                  </a:cubicBezTo>
                  <a:cubicBezTo>
                    <a:pt x="365" y="904"/>
                    <a:pt x="318" y="763"/>
                    <a:pt x="304" y="614"/>
                  </a:cubicBezTo>
                  <a:cubicBezTo>
                    <a:pt x="291" y="453"/>
                    <a:pt x="284" y="284"/>
                    <a:pt x="291" y="122"/>
                  </a:cubicBezTo>
                  <a:cubicBezTo>
                    <a:pt x="291" y="41"/>
                    <a:pt x="230" y="1"/>
                    <a:pt x="1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4318400" y="4070425"/>
              <a:ext cx="7600" cy="30150"/>
            </a:xfrm>
            <a:custGeom>
              <a:avLst/>
              <a:gdLst/>
              <a:ahLst/>
              <a:cxnLst/>
              <a:rect l="l" t="t" r="r" b="b"/>
              <a:pathLst>
                <a:path w="304" h="1206" extrusionOk="0">
                  <a:moveTo>
                    <a:pt x="94" y="0"/>
                  </a:moveTo>
                  <a:cubicBezTo>
                    <a:pt x="49" y="0"/>
                    <a:pt x="1" y="32"/>
                    <a:pt x="1" y="85"/>
                  </a:cubicBezTo>
                  <a:cubicBezTo>
                    <a:pt x="1" y="281"/>
                    <a:pt x="1" y="476"/>
                    <a:pt x="14" y="672"/>
                  </a:cubicBezTo>
                  <a:cubicBezTo>
                    <a:pt x="21" y="840"/>
                    <a:pt x="7" y="1002"/>
                    <a:pt x="75" y="1157"/>
                  </a:cubicBezTo>
                  <a:cubicBezTo>
                    <a:pt x="89" y="1191"/>
                    <a:pt x="121" y="1206"/>
                    <a:pt x="154" y="1206"/>
                  </a:cubicBezTo>
                  <a:cubicBezTo>
                    <a:pt x="201" y="1206"/>
                    <a:pt x="252" y="1177"/>
                    <a:pt x="264" y="1130"/>
                  </a:cubicBezTo>
                  <a:cubicBezTo>
                    <a:pt x="304" y="962"/>
                    <a:pt x="264" y="773"/>
                    <a:pt x="243" y="597"/>
                  </a:cubicBezTo>
                  <a:lnTo>
                    <a:pt x="243" y="591"/>
                  </a:lnTo>
                  <a:cubicBezTo>
                    <a:pt x="230" y="415"/>
                    <a:pt x="196" y="240"/>
                    <a:pt x="169" y="65"/>
                  </a:cubicBezTo>
                  <a:cubicBezTo>
                    <a:pt x="163" y="20"/>
                    <a:pt x="130" y="0"/>
                    <a:pt x="94"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4274275" y="4084325"/>
              <a:ext cx="10275" cy="28925"/>
            </a:xfrm>
            <a:custGeom>
              <a:avLst/>
              <a:gdLst/>
              <a:ahLst/>
              <a:cxnLst/>
              <a:rect l="l" t="t" r="r" b="b"/>
              <a:pathLst>
                <a:path w="411" h="1157" extrusionOk="0">
                  <a:moveTo>
                    <a:pt x="148" y="0"/>
                  </a:moveTo>
                  <a:cubicBezTo>
                    <a:pt x="78" y="0"/>
                    <a:pt x="0" y="60"/>
                    <a:pt x="12" y="149"/>
                  </a:cubicBezTo>
                  <a:cubicBezTo>
                    <a:pt x="46" y="325"/>
                    <a:pt x="73" y="493"/>
                    <a:pt x="100" y="662"/>
                  </a:cubicBezTo>
                  <a:cubicBezTo>
                    <a:pt x="127" y="817"/>
                    <a:pt x="141" y="972"/>
                    <a:pt x="221" y="1114"/>
                  </a:cubicBezTo>
                  <a:cubicBezTo>
                    <a:pt x="237" y="1142"/>
                    <a:pt x="270" y="1157"/>
                    <a:pt x="302" y="1157"/>
                  </a:cubicBezTo>
                  <a:cubicBezTo>
                    <a:pt x="340" y="1157"/>
                    <a:pt x="376" y="1137"/>
                    <a:pt x="383" y="1093"/>
                  </a:cubicBezTo>
                  <a:cubicBezTo>
                    <a:pt x="410" y="938"/>
                    <a:pt x="370" y="790"/>
                    <a:pt x="343" y="635"/>
                  </a:cubicBezTo>
                  <a:cubicBezTo>
                    <a:pt x="316" y="453"/>
                    <a:pt x="282" y="271"/>
                    <a:pt x="248" y="89"/>
                  </a:cubicBezTo>
                  <a:cubicBezTo>
                    <a:pt x="238" y="27"/>
                    <a:pt x="195" y="0"/>
                    <a:pt x="148"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8"/>
          <p:cNvGrpSpPr/>
          <p:nvPr/>
        </p:nvGrpSpPr>
        <p:grpSpPr>
          <a:xfrm rot="-674933">
            <a:off x="6058763" y="3033034"/>
            <a:ext cx="3145026" cy="1838151"/>
            <a:chOff x="4246750" y="3914450"/>
            <a:chExt cx="533900" cy="312050"/>
          </a:xfrm>
        </p:grpSpPr>
        <p:sp>
          <p:nvSpPr>
            <p:cNvPr id="392" name="Google Shape;392;p8"/>
            <p:cNvSpPr/>
            <p:nvPr/>
          </p:nvSpPr>
          <p:spPr>
            <a:xfrm>
              <a:off x="4246750" y="3914450"/>
              <a:ext cx="533900" cy="312050"/>
            </a:xfrm>
            <a:custGeom>
              <a:avLst/>
              <a:gdLst/>
              <a:ahLst/>
              <a:cxnLst/>
              <a:rect l="l" t="t" r="r" b="b"/>
              <a:pathLst>
                <a:path w="21356" h="12482" extrusionOk="0">
                  <a:moveTo>
                    <a:pt x="17428" y="0"/>
                  </a:moveTo>
                  <a:cubicBezTo>
                    <a:pt x="16612" y="0"/>
                    <a:pt x="15790" y="271"/>
                    <a:pt x="15145" y="775"/>
                  </a:cubicBezTo>
                  <a:cubicBezTo>
                    <a:pt x="14052" y="1629"/>
                    <a:pt x="13486" y="3070"/>
                    <a:pt x="13595" y="4457"/>
                  </a:cubicBezTo>
                  <a:lnTo>
                    <a:pt x="13595" y="4457"/>
                  </a:lnTo>
                  <a:cubicBezTo>
                    <a:pt x="13523" y="3903"/>
                    <a:pt x="12942" y="3528"/>
                    <a:pt x="12373" y="3528"/>
                  </a:cubicBezTo>
                  <a:cubicBezTo>
                    <a:pt x="12226" y="3528"/>
                    <a:pt x="12079" y="3553"/>
                    <a:pt x="11942" y="3607"/>
                  </a:cubicBezTo>
                  <a:cubicBezTo>
                    <a:pt x="11255" y="3883"/>
                    <a:pt x="10870" y="4658"/>
                    <a:pt x="10837" y="5393"/>
                  </a:cubicBezTo>
                  <a:cubicBezTo>
                    <a:pt x="10783" y="4645"/>
                    <a:pt x="10729" y="3883"/>
                    <a:pt x="10439" y="3189"/>
                  </a:cubicBezTo>
                  <a:cubicBezTo>
                    <a:pt x="10149" y="2501"/>
                    <a:pt x="9589" y="1874"/>
                    <a:pt x="8854" y="1712"/>
                  </a:cubicBezTo>
                  <a:cubicBezTo>
                    <a:pt x="8721" y="1682"/>
                    <a:pt x="8587" y="1669"/>
                    <a:pt x="8452" y="1669"/>
                  </a:cubicBezTo>
                  <a:cubicBezTo>
                    <a:pt x="7974" y="1669"/>
                    <a:pt x="7497" y="1842"/>
                    <a:pt x="7081" y="2089"/>
                  </a:cubicBezTo>
                  <a:cubicBezTo>
                    <a:pt x="5840" y="2824"/>
                    <a:pt x="5031" y="4234"/>
                    <a:pt x="5024" y="5670"/>
                  </a:cubicBezTo>
                  <a:cubicBezTo>
                    <a:pt x="4517" y="5379"/>
                    <a:pt x="3932" y="5232"/>
                    <a:pt x="3347" y="5232"/>
                  </a:cubicBezTo>
                  <a:cubicBezTo>
                    <a:pt x="2765" y="5232"/>
                    <a:pt x="2184" y="5377"/>
                    <a:pt x="1680" y="5670"/>
                  </a:cubicBezTo>
                  <a:cubicBezTo>
                    <a:pt x="668" y="6250"/>
                    <a:pt x="1" y="7396"/>
                    <a:pt x="1" y="8563"/>
                  </a:cubicBezTo>
                  <a:lnTo>
                    <a:pt x="19715" y="12273"/>
                  </a:lnTo>
                  <a:lnTo>
                    <a:pt x="19715" y="12273"/>
                  </a:lnTo>
                  <a:cubicBezTo>
                    <a:pt x="19662" y="12311"/>
                    <a:pt x="19649" y="12470"/>
                    <a:pt x="19751" y="12480"/>
                  </a:cubicBezTo>
                  <a:cubicBezTo>
                    <a:pt x="19756" y="12481"/>
                    <a:pt x="19762" y="12481"/>
                    <a:pt x="19767" y="12481"/>
                  </a:cubicBezTo>
                  <a:cubicBezTo>
                    <a:pt x="19886" y="12481"/>
                    <a:pt x="19969" y="12340"/>
                    <a:pt x="20020" y="12224"/>
                  </a:cubicBezTo>
                  <a:cubicBezTo>
                    <a:pt x="20924" y="10019"/>
                    <a:pt x="21356" y="7625"/>
                    <a:pt x="21275" y="5238"/>
                  </a:cubicBezTo>
                  <a:cubicBezTo>
                    <a:pt x="21207" y="3411"/>
                    <a:pt x="20695" y="1375"/>
                    <a:pt x="19124" y="444"/>
                  </a:cubicBezTo>
                  <a:cubicBezTo>
                    <a:pt x="18610" y="143"/>
                    <a:pt x="18021" y="0"/>
                    <a:pt x="17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4625550" y="4001525"/>
              <a:ext cx="7100" cy="27250"/>
            </a:xfrm>
            <a:custGeom>
              <a:avLst/>
              <a:gdLst/>
              <a:ahLst/>
              <a:cxnLst/>
              <a:rect l="l" t="t" r="r" b="b"/>
              <a:pathLst>
                <a:path w="284" h="1090" extrusionOk="0">
                  <a:moveTo>
                    <a:pt x="138" y="1"/>
                  </a:moveTo>
                  <a:cubicBezTo>
                    <a:pt x="89" y="1"/>
                    <a:pt x="41" y="33"/>
                    <a:pt x="41" y="97"/>
                  </a:cubicBezTo>
                  <a:cubicBezTo>
                    <a:pt x="34" y="285"/>
                    <a:pt x="27" y="481"/>
                    <a:pt x="27" y="670"/>
                  </a:cubicBezTo>
                  <a:cubicBezTo>
                    <a:pt x="20" y="818"/>
                    <a:pt x="0" y="946"/>
                    <a:pt x="88" y="1074"/>
                  </a:cubicBezTo>
                  <a:cubicBezTo>
                    <a:pt x="98" y="1084"/>
                    <a:pt x="118" y="1090"/>
                    <a:pt x="138" y="1090"/>
                  </a:cubicBezTo>
                  <a:cubicBezTo>
                    <a:pt x="159" y="1090"/>
                    <a:pt x="179" y="1084"/>
                    <a:pt x="189" y="1074"/>
                  </a:cubicBezTo>
                  <a:cubicBezTo>
                    <a:pt x="283" y="946"/>
                    <a:pt x="256" y="818"/>
                    <a:pt x="250" y="670"/>
                  </a:cubicBezTo>
                  <a:lnTo>
                    <a:pt x="236" y="97"/>
                  </a:lnTo>
                  <a:cubicBezTo>
                    <a:pt x="236" y="33"/>
                    <a:pt x="187" y="1"/>
                    <a:pt x="13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4686225" y="3976325"/>
              <a:ext cx="8275" cy="35400"/>
            </a:xfrm>
            <a:custGeom>
              <a:avLst/>
              <a:gdLst/>
              <a:ahLst/>
              <a:cxnLst/>
              <a:rect l="l" t="t" r="r" b="b"/>
              <a:pathLst>
                <a:path w="331" h="1416" extrusionOk="0">
                  <a:moveTo>
                    <a:pt x="191" y="1"/>
                  </a:moveTo>
                  <a:cubicBezTo>
                    <a:pt x="139" y="1"/>
                    <a:pt x="88" y="36"/>
                    <a:pt x="88" y="107"/>
                  </a:cubicBezTo>
                  <a:cubicBezTo>
                    <a:pt x="75" y="322"/>
                    <a:pt x="68" y="545"/>
                    <a:pt x="54" y="768"/>
                  </a:cubicBezTo>
                  <a:cubicBezTo>
                    <a:pt x="48" y="963"/>
                    <a:pt x="1" y="1165"/>
                    <a:pt x="68" y="1354"/>
                  </a:cubicBezTo>
                  <a:cubicBezTo>
                    <a:pt x="83" y="1393"/>
                    <a:pt x="121" y="1416"/>
                    <a:pt x="158" y="1416"/>
                  </a:cubicBezTo>
                  <a:cubicBezTo>
                    <a:pt x="185" y="1416"/>
                    <a:pt x="213" y="1403"/>
                    <a:pt x="230" y="1374"/>
                  </a:cubicBezTo>
                  <a:cubicBezTo>
                    <a:pt x="324" y="1199"/>
                    <a:pt x="311" y="1004"/>
                    <a:pt x="324" y="815"/>
                  </a:cubicBezTo>
                  <a:cubicBezTo>
                    <a:pt x="331" y="579"/>
                    <a:pt x="317" y="343"/>
                    <a:pt x="304" y="107"/>
                  </a:cubicBezTo>
                  <a:cubicBezTo>
                    <a:pt x="297" y="36"/>
                    <a:pt x="243" y="1"/>
                    <a:pt x="19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4461850" y="4009925"/>
              <a:ext cx="8300" cy="25250"/>
            </a:xfrm>
            <a:custGeom>
              <a:avLst/>
              <a:gdLst/>
              <a:ahLst/>
              <a:cxnLst/>
              <a:rect l="l" t="t" r="r" b="b"/>
              <a:pathLst>
                <a:path w="332" h="1010" extrusionOk="0">
                  <a:moveTo>
                    <a:pt x="169" y="0"/>
                  </a:moveTo>
                  <a:cubicBezTo>
                    <a:pt x="115" y="0"/>
                    <a:pt x="61" y="37"/>
                    <a:pt x="55" y="111"/>
                  </a:cubicBezTo>
                  <a:cubicBezTo>
                    <a:pt x="48" y="260"/>
                    <a:pt x="34" y="415"/>
                    <a:pt x="28" y="563"/>
                  </a:cubicBezTo>
                  <a:cubicBezTo>
                    <a:pt x="28" y="698"/>
                    <a:pt x="1" y="833"/>
                    <a:pt x="68" y="954"/>
                  </a:cubicBezTo>
                  <a:cubicBezTo>
                    <a:pt x="88" y="991"/>
                    <a:pt x="127" y="1010"/>
                    <a:pt x="166" y="1010"/>
                  </a:cubicBezTo>
                  <a:cubicBezTo>
                    <a:pt x="205" y="1010"/>
                    <a:pt x="243" y="991"/>
                    <a:pt x="264" y="954"/>
                  </a:cubicBezTo>
                  <a:cubicBezTo>
                    <a:pt x="331" y="833"/>
                    <a:pt x="311" y="698"/>
                    <a:pt x="304" y="563"/>
                  </a:cubicBezTo>
                  <a:cubicBezTo>
                    <a:pt x="304" y="415"/>
                    <a:pt x="291" y="260"/>
                    <a:pt x="284" y="111"/>
                  </a:cubicBezTo>
                  <a:cubicBezTo>
                    <a:pt x="277" y="37"/>
                    <a:pt x="223" y="0"/>
                    <a:pt x="16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4537725" y="4069175"/>
              <a:ext cx="9800" cy="26600"/>
            </a:xfrm>
            <a:custGeom>
              <a:avLst/>
              <a:gdLst/>
              <a:ahLst/>
              <a:cxnLst/>
              <a:rect l="l" t="t" r="r" b="b"/>
              <a:pathLst>
                <a:path w="392" h="1064" extrusionOk="0">
                  <a:moveTo>
                    <a:pt x="268" y="1"/>
                  </a:moveTo>
                  <a:cubicBezTo>
                    <a:pt x="222" y="1"/>
                    <a:pt x="173" y="28"/>
                    <a:pt x="155" y="74"/>
                  </a:cubicBezTo>
                  <a:cubicBezTo>
                    <a:pt x="94" y="229"/>
                    <a:pt x="88" y="398"/>
                    <a:pt x="67" y="560"/>
                  </a:cubicBezTo>
                  <a:cubicBezTo>
                    <a:pt x="54" y="715"/>
                    <a:pt x="0" y="877"/>
                    <a:pt x="81" y="1012"/>
                  </a:cubicBezTo>
                  <a:cubicBezTo>
                    <a:pt x="101" y="1043"/>
                    <a:pt x="140" y="1064"/>
                    <a:pt x="178" y="1064"/>
                  </a:cubicBezTo>
                  <a:cubicBezTo>
                    <a:pt x="204" y="1064"/>
                    <a:pt x="230" y="1054"/>
                    <a:pt x="250" y="1032"/>
                  </a:cubicBezTo>
                  <a:cubicBezTo>
                    <a:pt x="357" y="910"/>
                    <a:pt x="337" y="749"/>
                    <a:pt x="351" y="593"/>
                  </a:cubicBezTo>
                  <a:cubicBezTo>
                    <a:pt x="364" y="418"/>
                    <a:pt x="391" y="250"/>
                    <a:pt x="357" y="74"/>
                  </a:cubicBezTo>
                  <a:cubicBezTo>
                    <a:pt x="348" y="23"/>
                    <a:pt x="309" y="1"/>
                    <a:pt x="2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4612225" y="4105825"/>
              <a:ext cx="8275" cy="32050"/>
            </a:xfrm>
            <a:custGeom>
              <a:avLst/>
              <a:gdLst/>
              <a:ahLst/>
              <a:cxnLst/>
              <a:rect l="l" t="t" r="r" b="b"/>
              <a:pathLst>
                <a:path w="331" h="1282" extrusionOk="0">
                  <a:moveTo>
                    <a:pt x="204" y="1"/>
                  </a:moveTo>
                  <a:cubicBezTo>
                    <a:pt x="147" y="1"/>
                    <a:pt x="88" y="38"/>
                    <a:pt x="81" y="112"/>
                  </a:cubicBezTo>
                  <a:cubicBezTo>
                    <a:pt x="75" y="321"/>
                    <a:pt x="61" y="530"/>
                    <a:pt x="48" y="739"/>
                  </a:cubicBezTo>
                  <a:cubicBezTo>
                    <a:pt x="41" y="914"/>
                    <a:pt x="0" y="1083"/>
                    <a:pt x="81" y="1238"/>
                  </a:cubicBezTo>
                  <a:cubicBezTo>
                    <a:pt x="98" y="1267"/>
                    <a:pt x="127" y="1281"/>
                    <a:pt x="156" y="1281"/>
                  </a:cubicBezTo>
                  <a:cubicBezTo>
                    <a:pt x="187" y="1281"/>
                    <a:pt x="219" y="1266"/>
                    <a:pt x="236" y="1238"/>
                  </a:cubicBezTo>
                  <a:cubicBezTo>
                    <a:pt x="331" y="1090"/>
                    <a:pt x="304" y="908"/>
                    <a:pt x="304" y="739"/>
                  </a:cubicBezTo>
                  <a:cubicBezTo>
                    <a:pt x="311" y="530"/>
                    <a:pt x="311" y="321"/>
                    <a:pt x="317" y="112"/>
                  </a:cubicBezTo>
                  <a:cubicBezTo>
                    <a:pt x="317" y="38"/>
                    <a:pt x="262" y="1"/>
                    <a:pt x="204"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4671725" y="4110925"/>
              <a:ext cx="9300" cy="30500"/>
            </a:xfrm>
            <a:custGeom>
              <a:avLst/>
              <a:gdLst/>
              <a:ahLst/>
              <a:cxnLst/>
              <a:rect l="l" t="t" r="r" b="b"/>
              <a:pathLst>
                <a:path w="372" h="1220" extrusionOk="0">
                  <a:moveTo>
                    <a:pt x="199" y="1"/>
                  </a:moveTo>
                  <a:cubicBezTo>
                    <a:pt x="127" y="1"/>
                    <a:pt x="58" y="46"/>
                    <a:pt x="61" y="137"/>
                  </a:cubicBezTo>
                  <a:cubicBezTo>
                    <a:pt x="68" y="313"/>
                    <a:pt x="61" y="481"/>
                    <a:pt x="55" y="650"/>
                  </a:cubicBezTo>
                  <a:cubicBezTo>
                    <a:pt x="41" y="811"/>
                    <a:pt x="1" y="973"/>
                    <a:pt x="48" y="1128"/>
                  </a:cubicBezTo>
                  <a:cubicBezTo>
                    <a:pt x="67" y="1186"/>
                    <a:pt x="123" y="1219"/>
                    <a:pt x="178" y="1219"/>
                  </a:cubicBezTo>
                  <a:cubicBezTo>
                    <a:pt x="221" y="1219"/>
                    <a:pt x="264" y="1199"/>
                    <a:pt x="291" y="1155"/>
                  </a:cubicBezTo>
                  <a:cubicBezTo>
                    <a:pt x="371" y="1014"/>
                    <a:pt x="358" y="852"/>
                    <a:pt x="358" y="690"/>
                  </a:cubicBezTo>
                  <a:cubicBezTo>
                    <a:pt x="365" y="508"/>
                    <a:pt x="358" y="326"/>
                    <a:pt x="351" y="137"/>
                  </a:cubicBezTo>
                  <a:cubicBezTo>
                    <a:pt x="345" y="46"/>
                    <a:pt x="270" y="1"/>
                    <a:pt x="19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464550" y="4088375"/>
              <a:ext cx="9125" cy="27175"/>
            </a:xfrm>
            <a:custGeom>
              <a:avLst/>
              <a:gdLst/>
              <a:ahLst/>
              <a:cxnLst/>
              <a:rect l="l" t="t" r="r" b="b"/>
              <a:pathLst>
                <a:path w="365" h="1087" extrusionOk="0">
                  <a:moveTo>
                    <a:pt x="168" y="1"/>
                  </a:moveTo>
                  <a:cubicBezTo>
                    <a:pt x="105" y="1"/>
                    <a:pt x="41" y="41"/>
                    <a:pt x="34" y="122"/>
                  </a:cubicBezTo>
                  <a:cubicBezTo>
                    <a:pt x="21" y="297"/>
                    <a:pt x="7" y="473"/>
                    <a:pt x="14" y="648"/>
                  </a:cubicBezTo>
                  <a:cubicBezTo>
                    <a:pt x="14" y="796"/>
                    <a:pt x="1" y="945"/>
                    <a:pt x="109" y="1053"/>
                  </a:cubicBezTo>
                  <a:cubicBezTo>
                    <a:pt x="132" y="1076"/>
                    <a:pt x="161" y="1086"/>
                    <a:pt x="190" y="1086"/>
                  </a:cubicBezTo>
                  <a:cubicBezTo>
                    <a:pt x="229" y="1086"/>
                    <a:pt x="267" y="1067"/>
                    <a:pt x="291" y="1032"/>
                  </a:cubicBezTo>
                  <a:cubicBezTo>
                    <a:pt x="365" y="904"/>
                    <a:pt x="318" y="763"/>
                    <a:pt x="304" y="614"/>
                  </a:cubicBezTo>
                  <a:cubicBezTo>
                    <a:pt x="291" y="453"/>
                    <a:pt x="284" y="284"/>
                    <a:pt x="291" y="122"/>
                  </a:cubicBezTo>
                  <a:cubicBezTo>
                    <a:pt x="291" y="41"/>
                    <a:pt x="230" y="1"/>
                    <a:pt x="1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318400" y="4070425"/>
              <a:ext cx="7600" cy="30150"/>
            </a:xfrm>
            <a:custGeom>
              <a:avLst/>
              <a:gdLst/>
              <a:ahLst/>
              <a:cxnLst/>
              <a:rect l="l" t="t" r="r" b="b"/>
              <a:pathLst>
                <a:path w="304" h="1206" extrusionOk="0">
                  <a:moveTo>
                    <a:pt x="94" y="0"/>
                  </a:moveTo>
                  <a:cubicBezTo>
                    <a:pt x="49" y="0"/>
                    <a:pt x="1" y="32"/>
                    <a:pt x="1" y="85"/>
                  </a:cubicBezTo>
                  <a:cubicBezTo>
                    <a:pt x="1" y="281"/>
                    <a:pt x="1" y="476"/>
                    <a:pt x="14" y="672"/>
                  </a:cubicBezTo>
                  <a:cubicBezTo>
                    <a:pt x="21" y="840"/>
                    <a:pt x="7" y="1002"/>
                    <a:pt x="75" y="1157"/>
                  </a:cubicBezTo>
                  <a:cubicBezTo>
                    <a:pt x="89" y="1191"/>
                    <a:pt x="121" y="1206"/>
                    <a:pt x="154" y="1206"/>
                  </a:cubicBezTo>
                  <a:cubicBezTo>
                    <a:pt x="201" y="1206"/>
                    <a:pt x="252" y="1177"/>
                    <a:pt x="264" y="1130"/>
                  </a:cubicBezTo>
                  <a:cubicBezTo>
                    <a:pt x="304" y="962"/>
                    <a:pt x="264" y="773"/>
                    <a:pt x="243" y="597"/>
                  </a:cubicBezTo>
                  <a:lnTo>
                    <a:pt x="243" y="591"/>
                  </a:lnTo>
                  <a:cubicBezTo>
                    <a:pt x="230" y="415"/>
                    <a:pt x="196" y="240"/>
                    <a:pt x="169" y="65"/>
                  </a:cubicBezTo>
                  <a:cubicBezTo>
                    <a:pt x="163" y="20"/>
                    <a:pt x="130" y="0"/>
                    <a:pt x="9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4274275" y="4084325"/>
              <a:ext cx="10275" cy="28925"/>
            </a:xfrm>
            <a:custGeom>
              <a:avLst/>
              <a:gdLst/>
              <a:ahLst/>
              <a:cxnLst/>
              <a:rect l="l" t="t" r="r" b="b"/>
              <a:pathLst>
                <a:path w="411" h="1157" extrusionOk="0">
                  <a:moveTo>
                    <a:pt x="148" y="0"/>
                  </a:moveTo>
                  <a:cubicBezTo>
                    <a:pt x="78" y="0"/>
                    <a:pt x="0" y="60"/>
                    <a:pt x="12" y="149"/>
                  </a:cubicBezTo>
                  <a:cubicBezTo>
                    <a:pt x="46" y="325"/>
                    <a:pt x="73" y="493"/>
                    <a:pt x="100" y="662"/>
                  </a:cubicBezTo>
                  <a:cubicBezTo>
                    <a:pt x="127" y="817"/>
                    <a:pt x="141" y="972"/>
                    <a:pt x="221" y="1114"/>
                  </a:cubicBezTo>
                  <a:cubicBezTo>
                    <a:pt x="237" y="1142"/>
                    <a:pt x="270" y="1157"/>
                    <a:pt x="302" y="1157"/>
                  </a:cubicBezTo>
                  <a:cubicBezTo>
                    <a:pt x="340" y="1157"/>
                    <a:pt x="376" y="1137"/>
                    <a:pt x="383" y="1093"/>
                  </a:cubicBezTo>
                  <a:cubicBezTo>
                    <a:pt x="410" y="938"/>
                    <a:pt x="370" y="790"/>
                    <a:pt x="343" y="635"/>
                  </a:cubicBezTo>
                  <a:cubicBezTo>
                    <a:pt x="316" y="453"/>
                    <a:pt x="282" y="271"/>
                    <a:pt x="248" y="89"/>
                  </a:cubicBezTo>
                  <a:cubicBezTo>
                    <a:pt x="238" y="27"/>
                    <a:pt x="195" y="0"/>
                    <a:pt x="148"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8"/>
          <p:cNvGrpSpPr/>
          <p:nvPr/>
        </p:nvGrpSpPr>
        <p:grpSpPr>
          <a:xfrm>
            <a:off x="3660137" y="3551550"/>
            <a:ext cx="1865824" cy="801127"/>
            <a:chOff x="3124075" y="3826725"/>
            <a:chExt cx="412000" cy="176900"/>
          </a:xfrm>
        </p:grpSpPr>
        <p:sp>
          <p:nvSpPr>
            <p:cNvPr id="403" name="Google Shape;403;p8"/>
            <p:cNvSpPr/>
            <p:nvPr/>
          </p:nvSpPr>
          <p:spPr>
            <a:xfrm>
              <a:off x="3124075" y="3826725"/>
              <a:ext cx="412000" cy="176900"/>
            </a:xfrm>
            <a:custGeom>
              <a:avLst/>
              <a:gdLst/>
              <a:ahLst/>
              <a:cxnLst/>
              <a:rect l="l" t="t" r="r" b="b"/>
              <a:pathLst>
                <a:path w="16480" h="7076" extrusionOk="0">
                  <a:moveTo>
                    <a:pt x="6192" y="0"/>
                  </a:moveTo>
                  <a:cubicBezTo>
                    <a:pt x="5606" y="0"/>
                    <a:pt x="5023" y="217"/>
                    <a:pt x="4552" y="568"/>
                  </a:cubicBezTo>
                  <a:cubicBezTo>
                    <a:pt x="3540" y="1324"/>
                    <a:pt x="3055" y="2719"/>
                    <a:pt x="3392" y="3940"/>
                  </a:cubicBezTo>
                  <a:cubicBezTo>
                    <a:pt x="2901" y="3443"/>
                    <a:pt x="2287" y="2907"/>
                    <a:pt x="1629" y="2907"/>
                  </a:cubicBezTo>
                  <a:cubicBezTo>
                    <a:pt x="1519" y="2907"/>
                    <a:pt x="1407" y="2922"/>
                    <a:pt x="1295" y="2955"/>
                  </a:cubicBezTo>
                  <a:cubicBezTo>
                    <a:pt x="803" y="3097"/>
                    <a:pt x="465" y="3555"/>
                    <a:pt x="297" y="4041"/>
                  </a:cubicBezTo>
                  <a:cubicBezTo>
                    <a:pt x="0" y="4864"/>
                    <a:pt x="115" y="5821"/>
                    <a:pt x="580" y="6563"/>
                  </a:cubicBezTo>
                  <a:lnTo>
                    <a:pt x="16264" y="7075"/>
                  </a:lnTo>
                  <a:cubicBezTo>
                    <a:pt x="16372" y="6286"/>
                    <a:pt x="16480" y="5464"/>
                    <a:pt x="16278" y="4688"/>
                  </a:cubicBezTo>
                  <a:cubicBezTo>
                    <a:pt x="16069" y="3920"/>
                    <a:pt x="15462" y="3191"/>
                    <a:pt x="14666" y="3104"/>
                  </a:cubicBezTo>
                  <a:cubicBezTo>
                    <a:pt x="14605" y="3097"/>
                    <a:pt x="14545" y="3093"/>
                    <a:pt x="14486" y="3093"/>
                  </a:cubicBezTo>
                  <a:cubicBezTo>
                    <a:pt x="13620" y="3093"/>
                    <a:pt x="12886" y="3803"/>
                    <a:pt x="12292" y="4459"/>
                  </a:cubicBezTo>
                  <a:cubicBezTo>
                    <a:pt x="11773" y="3879"/>
                    <a:pt x="11234" y="3272"/>
                    <a:pt x="10519" y="2962"/>
                  </a:cubicBezTo>
                  <a:cubicBezTo>
                    <a:pt x="10250" y="2844"/>
                    <a:pt x="9947" y="2781"/>
                    <a:pt x="9648" y="2781"/>
                  </a:cubicBezTo>
                  <a:cubicBezTo>
                    <a:pt x="9160" y="2781"/>
                    <a:pt x="8683" y="2950"/>
                    <a:pt x="8382" y="3326"/>
                  </a:cubicBezTo>
                  <a:cubicBezTo>
                    <a:pt x="8173" y="2706"/>
                    <a:pt x="8341" y="2011"/>
                    <a:pt x="8159" y="1377"/>
                  </a:cubicBezTo>
                  <a:cubicBezTo>
                    <a:pt x="7950" y="690"/>
                    <a:pt x="7303" y="170"/>
                    <a:pt x="6595" y="36"/>
                  </a:cubicBezTo>
                  <a:cubicBezTo>
                    <a:pt x="6461" y="12"/>
                    <a:pt x="6327" y="0"/>
                    <a:pt x="6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3150975" y="3954750"/>
              <a:ext cx="12725" cy="25025"/>
            </a:xfrm>
            <a:custGeom>
              <a:avLst/>
              <a:gdLst/>
              <a:ahLst/>
              <a:cxnLst/>
              <a:rect l="l" t="t" r="r" b="b"/>
              <a:pathLst>
                <a:path w="509" h="1001" extrusionOk="0">
                  <a:moveTo>
                    <a:pt x="65" y="0"/>
                  </a:moveTo>
                  <a:cubicBezTo>
                    <a:pt x="31" y="0"/>
                    <a:pt x="1" y="32"/>
                    <a:pt x="10" y="73"/>
                  </a:cubicBezTo>
                  <a:cubicBezTo>
                    <a:pt x="37" y="248"/>
                    <a:pt x="91" y="410"/>
                    <a:pt x="151" y="572"/>
                  </a:cubicBezTo>
                  <a:cubicBezTo>
                    <a:pt x="205" y="713"/>
                    <a:pt x="239" y="875"/>
                    <a:pt x="347" y="976"/>
                  </a:cubicBezTo>
                  <a:cubicBezTo>
                    <a:pt x="364" y="993"/>
                    <a:pt x="385" y="1001"/>
                    <a:pt x="407" y="1001"/>
                  </a:cubicBezTo>
                  <a:cubicBezTo>
                    <a:pt x="454" y="1001"/>
                    <a:pt x="502" y="965"/>
                    <a:pt x="502" y="909"/>
                  </a:cubicBezTo>
                  <a:cubicBezTo>
                    <a:pt x="509" y="761"/>
                    <a:pt x="414" y="626"/>
                    <a:pt x="360" y="491"/>
                  </a:cubicBezTo>
                  <a:cubicBezTo>
                    <a:pt x="286" y="329"/>
                    <a:pt x="212" y="174"/>
                    <a:pt x="111" y="26"/>
                  </a:cubicBezTo>
                  <a:cubicBezTo>
                    <a:pt x="98" y="8"/>
                    <a:pt x="81" y="0"/>
                    <a:pt x="6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3238550" y="3863300"/>
              <a:ext cx="10800" cy="25775"/>
            </a:xfrm>
            <a:custGeom>
              <a:avLst/>
              <a:gdLst/>
              <a:ahLst/>
              <a:cxnLst/>
              <a:rect l="l" t="t" r="r" b="b"/>
              <a:pathLst>
                <a:path w="432" h="1031" extrusionOk="0">
                  <a:moveTo>
                    <a:pt x="111" y="1"/>
                  </a:moveTo>
                  <a:cubicBezTo>
                    <a:pt x="57" y="1"/>
                    <a:pt x="1" y="48"/>
                    <a:pt x="13" y="117"/>
                  </a:cubicBezTo>
                  <a:cubicBezTo>
                    <a:pt x="60" y="386"/>
                    <a:pt x="60" y="751"/>
                    <a:pt x="215" y="987"/>
                  </a:cubicBezTo>
                  <a:cubicBezTo>
                    <a:pt x="236" y="1017"/>
                    <a:pt x="265" y="1030"/>
                    <a:pt x="293" y="1030"/>
                  </a:cubicBezTo>
                  <a:cubicBezTo>
                    <a:pt x="340" y="1030"/>
                    <a:pt x="387" y="994"/>
                    <a:pt x="391" y="939"/>
                  </a:cubicBezTo>
                  <a:cubicBezTo>
                    <a:pt x="431" y="663"/>
                    <a:pt x="276" y="333"/>
                    <a:pt x="195" y="70"/>
                  </a:cubicBezTo>
                  <a:cubicBezTo>
                    <a:pt x="182" y="21"/>
                    <a:pt x="147" y="1"/>
                    <a:pt x="11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3218975" y="3943775"/>
              <a:ext cx="11150" cy="25725"/>
            </a:xfrm>
            <a:custGeom>
              <a:avLst/>
              <a:gdLst/>
              <a:ahLst/>
              <a:cxnLst/>
              <a:rect l="l" t="t" r="r" b="b"/>
              <a:pathLst>
                <a:path w="446" h="1029" extrusionOk="0">
                  <a:moveTo>
                    <a:pt x="103" y="1"/>
                  </a:moveTo>
                  <a:cubicBezTo>
                    <a:pt x="55" y="1"/>
                    <a:pt x="7" y="34"/>
                    <a:pt x="7" y="94"/>
                  </a:cubicBezTo>
                  <a:cubicBezTo>
                    <a:pt x="0" y="276"/>
                    <a:pt x="34" y="444"/>
                    <a:pt x="75" y="613"/>
                  </a:cubicBezTo>
                  <a:cubicBezTo>
                    <a:pt x="102" y="761"/>
                    <a:pt x="115" y="937"/>
                    <a:pt x="257" y="1018"/>
                  </a:cubicBezTo>
                  <a:cubicBezTo>
                    <a:pt x="268" y="1025"/>
                    <a:pt x="284" y="1028"/>
                    <a:pt x="300" y="1028"/>
                  </a:cubicBezTo>
                  <a:cubicBezTo>
                    <a:pt x="331" y="1028"/>
                    <a:pt x="365" y="1015"/>
                    <a:pt x="378" y="984"/>
                  </a:cubicBezTo>
                  <a:cubicBezTo>
                    <a:pt x="445" y="842"/>
                    <a:pt x="371" y="721"/>
                    <a:pt x="331" y="579"/>
                  </a:cubicBezTo>
                  <a:cubicBezTo>
                    <a:pt x="284" y="404"/>
                    <a:pt x="257" y="235"/>
                    <a:pt x="196" y="67"/>
                  </a:cubicBezTo>
                  <a:cubicBezTo>
                    <a:pt x="181" y="22"/>
                    <a:pt x="142" y="1"/>
                    <a:pt x="10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3383825" y="3928300"/>
              <a:ext cx="9300" cy="28575"/>
            </a:xfrm>
            <a:custGeom>
              <a:avLst/>
              <a:gdLst/>
              <a:ahLst/>
              <a:cxnLst/>
              <a:rect l="l" t="t" r="r" b="b"/>
              <a:pathLst>
                <a:path w="372" h="1143" extrusionOk="0">
                  <a:moveTo>
                    <a:pt x="187" y="1"/>
                  </a:moveTo>
                  <a:cubicBezTo>
                    <a:pt x="125" y="1"/>
                    <a:pt x="62" y="41"/>
                    <a:pt x="55" y="119"/>
                  </a:cubicBezTo>
                  <a:cubicBezTo>
                    <a:pt x="41" y="295"/>
                    <a:pt x="28" y="470"/>
                    <a:pt x="28" y="645"/>
                  </a:cubicBezTo>
                  <a:cubicBezTo>
                    <a:pt x="21" y="794"/>
                    <a:pt x="1" y="962"/>
                    <a:pt x="95" y="1084"/>
                  </a:cubicBezTo>
                  <a:cubicBezTo>
                    <a:pt x="121" y="1120"/>
                    <a:pt x="165" y="1142"/>
                    <a:pt x="207" y="1142"/>
                  </a:cubicBezTo>
                  <a:cubicBezTo>
                    <a:pt x="244" y="1142"/>
                    <a:pt x="279" y="1125"/>
                    <a:pt x="298" y="1084"/>
                  </a:cubicBezTo>
                  <a:cubicBezTo>
                    <a:pt x="372" y="942"/>
                    <a:pt x="331" y="801"/>
                    <a:pt x="325" y="645"/>
                  </a:cubicBezTo>
                  <a:lnTo>
                    <a:pt x="318" y="645"/>
                  </a:lnTo>
                  <a:cubicBezTo>
                    <a:pt x="311" y="470"/>
                    <a:pt x="304" y="295"/>
                    <a:pt x="304" y="119"/>
                  </a:cubicBezTo>
                  <a:cubicBezTo>
                    <a:pt x="304" y="39"/>
                    <a:pt x="247" y="1"/>
                    <a:pt x="18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3450600" y="3949250"/>
              <a:ext cx="10625" cy="31175"/>
            </a:xfrm>
            <a:custGeom>
              <a:avLst/>
              <a:gdLst/>
              <a:ahLst/>
              <a:cxnLst/>
              <a:rect l="l" t="t" r="r" b="b"/>
              <a:pathLst>
                <a:path w="425" h="1247" extrusionOk="0">
                  <a:moveTo>
                    <a:pt x="267" y="0"/>
                  </a:moveTo>
                  <a:cubicBezTo>
                    <a:pt x="204" y="0"/>
                    <a:pt x="139" y="43"/>
                    <a:pt x="128" y="124"/>
                  </a:cubicBezTo>
                  <a:cubicBezTo>
                    <a:pt x="115" y="300"/>
                    <a:pt x="95" y="468"/>
                    <a:pt x="68" y="644"/>
                  </a:cubicBezTo>
                  <a:cubicBezTo>
                    <a:pt x="41" y="792"/>
                    <a:pt x="0" y="940"/>
                    <a:pt x="7" y="1095"/>
                  </a:cubicBezTo>
                  <a:cubicBezTo>
                    <a:pt x="7" y="1180"/>
                    <a:pt x="93" y="1247"/>
                    <a:pt x="173" y="1247"/>
                  </a:cubicBezTo>
                  <a:cubicBezTo>
                    <a:pt x="220" y="1247"/>
                    <a:pt x="265" y="1224"/>
                    <a:pt x="290" y="1169"/>
                  </a:cubicBezTo>
                  <a:cubicBezTo>
                    <a:pt x="425" y="859"/>
                    <a:pt x="405" y="455"/>
                    <a:pt x="391" y="124"/>
                  </a:cubicBezTo>
                  <a:cubicBezTo>
                    <a:pt x="388" y="41"/>
                    <a:pt x="328" y="0"/>
                    <a:pt x="26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3491225" y="3929650"/>
              <a:ext cx="8450" cy="30200"/>
            </a:xfrm>
            <a:custGeom>
              <a:avLst/>
              <a:gdLst/>
              <a:ahLst/>
              <a:cxnLst/>
              <a:rect l="l" t="t" r="r" b="b"/>
              <a:pathLst>
                <a:path w="338" h="1208" extrusionOk="0">
                  <a:moveTo>
                    <a:pt x="207" y="1"/>
                  </a:moveTo>
                  <a:cubicBezTo>
                    <a:pt x="158" y="1"/>
                    <a:pt x="108" y="34"/>
                    <a:pt x="101" y="99"/>
                  </a:cubicBezTo>
                  <a:cubicBezTo>
                    <a:pt x="81" y="308"/>
                    <a:pt x="54" y="517"/>
                    <a:pt x="47" y="733"/>
                  </a:cubicBezTo>
                  <a:cubicBezTo>
                    <a:pt x="34" y="895"/>
                    <a:pt x="0" y="1057"/>
                    <a:pt x="108" y="1185"/>
                  </a:cubicBezTo>
                  <a:cubicBezTo>
                    <a:pt x="121" y="1201"/>
                    <a:pt x="141" y="1208"/>
                    <a:pt x="162" y="1208"/>
                  </a:cubicBezTo>
                  <a:cubicBezTo>
                    <a:pt x="185" y="1208"/>
                    <a:pt x="208" y="1199"/>
                    <a:pt x="223" y="1185"/>
                  </a:cubicBezTo>
                  <a:cubicBezTo>
                    <a:pt x="337" y="1063"/>
                    <a:pt x="310" y="895"/>
                    <a:pt x="317" y="733"/>
                  </a:cubicBezTo>
                  <a:cubicBezTo>
                    <a:pt x="317" y="517"/>
                    <a:pt x="304" y="308"/>
                    <a:pt x="304" y="99"/>
                  </a:cubicBezTo>
                  <a:cubicBezTo>
                    <a:pt x="300" y="33"/>
                    <a:pt x="254" y="1"/>
                    <a:pt x="20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0" name="Google Shape;410;p8"/>
          <p:cNvSpPr/>
          <p:nvPr/>
        </p:nvSpPr>
        <p:spPr>
          <a:xfrm>
            <a:off x="-52550" y="4281325"/>
            <a:ext cx="9209921" cy="888447"/>
          </a:xfrm>
          <a:custGeom>
            <a:avLst/>
            <a:gdLst/>
            <a:ahLst/>
            <a:cxnLst/>
            <a:rect l="l" t="t" r="r" b="b"/>
            <a:pathLst>
              <a:path w="99122" h="22807" extrusionOk="0">
                <a:moveTo>
                  <a:pt x="61118" y="0"/>
                </a:moveTo>
                <a:cubicBezTo>
                  <a:pt x="40645" y="0"/>
                  <a:pt x="20272" y="2138"/>
                  <a:pt x="1" y="6374"/>
                </a:cubicBezTo>
                <a:lnTo>
                  <a:pt x="1" y="22807"/>
                </a:lnTo>
                <a:lnTo>
                  <a:pt x="99121" y="22807"/>
                </a:lnTo>
                <a:lnTo>
                  <a:pt x="99121" y="2450"/>
                </a:lnTo>
                <a:cubicBezTo>
                  <a:pt x="86417" y="814"/>
                  <a:pt x="73749" y="0"/>
                  <a:pt x="61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1" name="Google Shape;411;p8"/>
          <p:cNvGrpSpPr/>
          <p:nvPr/>
        </p:nvGrpSpPr>
        <p:grpSpPr>
          <a:xfrm>
            <a:off x="1089724" y="4551182"/>
            <a:ext cx="7191330" cy="494518"/>
            <a:chOff x="1089724" y="4551182"/>
            <a:chExt cx="7191330" cy="494518"/>
          </a:xfrm>
        </p:grpSpPr>
        <p:grpSp>
          <p:nvGrpSpPr>
            <p:cNvPr id="412" name="Google Shape;412;p8"/>
            <p:cNvGrpSpPr/>
            <p:nvPr/>
          </p:nvGrpSpPr>
          <p:grpSpPr>
            <a:xfrm>
              <a:off x="1089724" y="4903578"/>
              <a:ext cx="167162" cy="142122"/>
              <a:chOff x="1459849" y="4903578"/>
              <a:chExt cx="167162" cy="142122"/>
            </a:xfrm>
          </p:grpSpPr>
          <p:sp>
            <p:nvSpPr>
              <p:cNvPr id="413" name="Google Shape;413;p8"/>
              <p:cNvSpPr/>
              <p:nvPr/>
            </p:nvSpPr>
            <p:spPr>
              <a:xfrm>
                <a:off x="1459849" y="4957494"/>
                <a:ext cx="62105" cy="87841"/>
              </a:xfrm>
              <a:custGeom>
                <a:avLst/>
                <a:gdLst/>
                <a:ahLst/>
                <a:cxnLst/>
                <a:rect l="l" t="t" r="r" b="b"/>
                <a:pathLst>
                  <a:path w="976" h="1204" extrusionOk="0">
                    <a:moveTo>
                      <a:pt x="217" y="1"/>
                    </a:moveTo>
                    <a:cubicBezTo>
                      <a:pt x="106" y="1"/>
                      <a:pt x="1" y="114"/>
                      <a:pt x="75" y="239"/>
                    </a:cubicBezTo>
                    <a:cubicBezTo>
                      <a:pt x="237" y="536"/>
                      <a:pt x="392" y="833"/>
                      <a:pt x="568" y="1116"/>
                    </a:cubicBezTo>
                    <a:cubicBezTo>
                      <a:pt x="607" y="1178"/>
                      <a:pt x="664" y="1204"/>
                      <a:pt x="721" y="1204"/>
                    </a:cubicBezTo>
                    <a:cubicBezTo>
                      <a:pt x="849" y="1204"/>
                      <a:pt x="975" y="1072"/>
                      <a:pt x="891" y="927"/>
                    </a:cubicBezTo>
                    <a:cubicBezTo>
                      <a:pt x="723" y="637"/>
                      <a:pt x="534" y="361"/>
                      <a:pt x="352" y="78"/>
                    </a:cubicBezTo>
                    <a:cubicBezTo>
                      <a:pt x="316" y="23"/>
                      <a:pt x="266" y="1"/>
                      <a:pt x="21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1511073" y="4903578"/>
                <a:ext cx="49252" cy="113376"/>
              </a:xfrm>
              <a:custGeom>
                <a:avLst/>
                <a:gdLst/>
                <a:ahLst/>
                <a:cxnLst/>
                <a:rect l="l" t="t" r="r" b="b"/>
                <a:pathLst>
                  <a:path w="774" h="1554" extrusionOk="0">
                    <a:moveTo>
                      <a:pt x="166" y="1"/>
                    </a:moveTo>
                    <a:cubicBezTo>
                      <a:pt x="81" y="1"/>
                      <a:pt x="1" y="65"/>
                      <a:pt x="32" y="176"/>
                    </a:cubicBezTo>
                    <a:cubicBezTo>
                      <a:pt x="100" y="439"/>
                      <a:pt x="160" y="702"/>
                      <a:pt x="235" y="958"/>
                    </a:cubicBezTo>
                    <a:cubicBezTo>
                      <a:pt x="288" y="1174"/>
                      <a:pt x="302" y="1390"/>
                      <a:pt x="491" y="1531"/>
                    </a:cubicBezTo>
                    <a:cubicBezTo>
                      <a:pt x="510" y="1547"/>
                      <a:pt x="531" y="1554"/>
                      <a:pt x="551" y="1554"/>
                    </a:cubicBezTo>
                    <a:cubicBezTo>
                      <a:pt x="610" y="1554"/>
                      <a:pt x="668" y="1500"/>
                      <a:pt x="693" y="1450"/>
                    </a:cubicBezTo>
                    <a:cubicBezTo>
                      <a:pt x="774" y="1241"/>
                      <a:pt x="659" y="1012"/>
                      <a:pt x="592" y="810"/>
                    </a:cubicBezTo>
                    <a:cubicBezTo>
                      <a:pt x="511" y="574"/>
                      <a:pt x="410" y="338"/>
                      <a:pt x="315" y="102"/>
                    </a:cubicBezTo>
                    <a:cubicBezTo>
                      <a:pt x="288" y="32"/>
                      <a:pt x="225" y="1"/>
                      <a:pt x="16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1562869" y="4948739"/>
                <a:ext cx="64142" cy="96961"/>
              </a:xfrm>
              <a:custGeom>
                <a:avLst/>
                <a:gdLst/>
                <a:ahLst/>
                <a:cxnLst/>
                <a:rect l="l" t="t" r="r" b="b"/>
                <a:pathLst>
                  <a:path w="1008" h="1329" extrusionOk="0">
                    <a:moveTo>
                      <a:pt x="826" y="0"/>
                    </a:moveTo>
                    <a:cubicBezTo>
                      <a:pt x="796" y="0"/>
                      <a:pt x="765" y="11"/>
                      <a:pt x="735" y="36"/>
                    </a:cubicBezTo>
                    <a:lnTo>
                      <a:pt x="742" y="36"/>
                    </a:lnTo>
                    <a:cubicBezTo>
                      <a:pt x="533" y="204"/>
                      <a:pt x="351" y="400"/>
                      <a:pt x="236" y="643"/>
                    </a:cubicBezTo>
                    <a:cubicBezTo>
                      <a:pt x="162" y="804"/>
                      <a:pt x="0" y="1162"/>
                      <a:pt x="203" y="1297"/>
                    </a:cubicBezTo>
                    <a:cubicBezTo>
                      <a:pt x="239" y="1319"/>
                      <a:pt x="272" y="1329"/>
                      <a:pt x="301" y="1329"/>
                    </a:cubicBezTo>
                    <a:cubicBezTo>
                      <a:pt x="441" y="1329"/>
                      <a:pt x="506" y="1110"/>
                      <a:pt x="540" y="993"/>
                    </a:cubicBezTo>
                    <a:cubicBezTo>
                      <a:pt x="627" y="710"/>
                      <a:pt x="729" y="440"/>
                      <a:pt x="924" y="218"/>
                    </a:cubicBezTo>
                    <a:cubicBezTo>
                      <a:pt x="1007" y="119"/>
                      <a:pt x="926" y="0"/>
                      <a:pt x="826"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8"/>
            <p:cNvGrpSpPr/>
            <p:nvPr/>
          </p:nvGrpSpPr>
          <p:grpSpPr>
            <a:xfrm>
              <a:off x="2983514" y="4551182"/>
              <a:ext cx="167608" cy="105643"/>
              <a:chOff x="2313539" y="4811869"/>
              <a:chExt cx="167608" cy="105643"/>
            </a:xfrm>
          </p:grpSpPr>
          <p:sp>
            <p:nvSpPr>
              <p:cNvPr id="417" name="Google Shape;417;p8"/>
              <p:cNvSpPr/>
              <p:nvPr/>
            </p:nvSpPr>
            <p:spPr>
              <a:xfrm>
                <a:off x="2313539" y="4832006"/>
                <a:ext cx="62487" cy="84995"/>
              </a:xfrm>
              <a:custGeom>
                <a:avLst/>
                <a:gdLst/>
                <a:ahLst/>
                <a:cxnLst/>
                <a:rect l="l" t="t" r="r" b="b"/>
                <a:pathLst>
                  <a:path w="982" h="1165" extrusionOk="0">
                    <a:moveTo>
                      <a:pt x="265" y="0"/>
                    </a:moveTo>
                    <a:cubicBezTo>
                      <a:pt x="127" y="0"/>
                      <a:pt x="1" y="186"/>
                      <a:pt x="125" y="321"/>
                    </a:cubicBezTo>
                    <a:cubicBezTo>
                      <a:pt x="253" y="456"/>
                      <a:pt x="354" y="597"/>
                      <a:pt x="435" y="759"/>
                    </a:cubicBezTo>
                    <a:cubicBezTo>
                      <a:pt x="509" y="914"/>
                      <a:pt x="516" y="1096"/>
                      <a:pt x="691" y="1157"/>
                    </a:cubicBezTo>
                    <a:cubicBezTo>
                      <a:pt x="706" y="1163"/>
                      <a:pt x="721" y="1165"/>
                      <a:pt x="735" y="1165"/>
                    </a:cubicBezTo>
                    <a:cubicBezTo>
                      <a:pt x="789" y="1165"/>
                      <a:pt x="834" y="1127"/>
                      <a:pt x="867" y="1090"/>
                    </a:cubicBezTo>
                    <a:cubicBezTo>
                      <a:pt x="981" y="935"/>
                      <a:pt x="833" y="692"/>
                      <a:pt x="752" y="543"/>
                    </a:cubicBezTo>
                    <a:cubicBezTo>
                      <a:pt x="658" y="368"/>
                      <a:pt x="529" y="200"/>
                      <a:pt x="388" y="58"/>
                    </a:cubicBezTo>
                    <a:cubicBezTo>
                      <a:pt x="350" y="17"/>
                      <a:pt x="307" y="0"/>
                      <a:pt x="26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2392698" y="4811869"/>
                <a:ext cx="33089" cy="86965"/>
              </a:xfrm>
              <a:custGeom>
                <a:avLst/>
                <a:gdLst/>
                <a:ahLst/>
                <a:cxnLst/>
                <a:rect l="l" t="t" r="r" b="b"/>
                <a:pathLst>
                  <a:path w="520" h="1192" extrusionOk="0">
                    <a:moveTo>
                      <a:pt x="265" y="1"/>
                    </a:moveTo>
                    <a:cubicBezTo>
                      <a:pt x="211" y="1"/>
                      <a:pt x="160" y="26"/>
                      <a:pt x="135" y="84"/>
                    </a:cubicBezTo>
                    <a:cubicBezTo>
                      <a:pt x="20" y="334"/>
                      <a:pt x="0" y="712"/>
                      <a:pt x="14" y="988"/>
                    </a:cubicBezTo>
                    <a:cubicBezTo>
                      <a:pt x="14" y="1082"/>
                      <a:pt x="74" y="1157"/>
                      <a:pt x="162" y="1184"/>
                    </a:cubicBezTo>
                    <a:cubicBezTo>
                      <a:pt x="179" y="1189"/>
                      <a:pt x="195" y="1191"/>
                      <a:pt x="211" y="1191"/>
                    </a:cubicBezTo>
                    <a:cubicBezTo>
                      <a:pt x="232" y="1191"/>
                      <a:pt x="253" y="1187"/>
                      <a:pt x="277" y="1184"/>
                    </a:cubicBezTo>
                    <a:cubicBezTo>
                      <a:pt x="337" y="1170"/>
                      <a:pt x="405" y="1103"/>
                      <a:pt x="418" y="1042"/>
                    </a:cubicBezTo>
                    <a:cubicBezTo>
                      <a:pt x="472" y="766"/>
                      <a:pt x="519" y="388"/>
                      <a:pt x="445" y="118"/>
                    </a:cubicBezTo>
                    <a:lnTo>
                      <a:pt x="445" y="118"/>
                    </a:lnTo>
                    <a:lnTo>
                      <a:pt x="445" y="125"/>
                    </a:lnTo>
                    <a:cubicBezTo>
                      <a:pt x="422" y="50"/>
                      <a:pt x="340" y="1"/>
                      <a:pt x="265"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2428714" y="4856155"/>
                <a:ext cx="52433" cy="61357"/>
              </a:xfrm>
              <a:custGeom>
                <a:avLst/>
                <a:gdLst/>
                <a:ahLst/>
                <a:cxnLst/>
                <a:rect l="l" t="t" r="r" b="b"/>
                <a:pathLst>
                  <a:path w="824" h="841" extrusionOk="0">
                    <a:moveTo>
                      <a:pt x="627" y="0"/>
                    </a:moveTo>
                    <a:cubicBezTo>
                      <a:pt x="592" y="0"/>
                      <a:pt x="557" y="13"/>
                      <a:pt x="526" y="44"/>
                    </a:cubicBezTo>
                    <a:cubicBezTo>
                      <a:pt x="365" y="206"/>
                      <a:pt x="203" y="361"/>
                      <a:pt x="81" y="556"/>
                    </a:cubicBezTo>
                    <a:cubicBezTo>
                      <a:pt x="1" y="693"/>
                      <a:pt x="128" y="841"/>
                      <a:pt x="260" y="841"/>
                    </a:cubicBezTo>
                    <a:cubicBezTo>
                      <a:pt x="304" y="841"/>
                      <a:pt x="348" y="824"/>
                      <a:pt x="385" y="786"/>
                    </a:cubicBezTo>
                    <a:cubicBezTo>
                      <a:pt x="540" y="617"/>
                      <a:pt x="648" y="421"/>
                      <a:pt x="762" y="226"/>
                    </a:cubicBezTo>
                    <a:cubicBezTo>
                      <a:pt x="823" y="115"/>
                      <a:pt x="729" y="0"/>
                      <a:pt x="62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8"/>
            <p:cNvGrpSpPr/>
            <p:nvPr/>
          </p:nvGrpSpPr>
          <p:grpSpPr>
            <a:xfrm>
              <a:off x="6092743" y="4598729"/>
              <a:ext cx="194333" cy="110385"/>
              <a:chOff x="3169393" y="4715929"/>
              <a:chExt cx="194333" cy="110385"/>
            </a:xfrm>
          </p:grpSpPr>
          <p:sp>
            <p:nvSpPr>
              <p:cNvPr id="421" name="Google Shape;421;p8"/>
              <p:cNvSpPr/>
              <p:nvPr/>
            </p:nvSpPr>
            <p:spPr>
              <a:xfrm>
                <a:off x="3169393" y="4742048"/>
                <a:ext cx="70632" cy="84266"/>
              </a:xfrm>
              <a:custGeom>
                <a:avLst/>
                <a:gdLst/>
                <a:ahLst/>
                <a:cxnLst/>
                <a:rect l="l" t="t" r="r" b="b"/>
                <a:pathLst>
                  <a:path w="1110" h="1155" extrusionOk="0">
                    <a:moveTo>
                      <a:pt x="293" y="0"/>
                    </a:moveTo>
                    <a:cubicBezTo>
                      <a:pt x="141" y="0"/>
                      <a:pt x="0" y="213"/>
                      <a:pt x="134" y="367"/>
                    </a:cubicBezTo>
                    <a:lnTo>
                      <a:pt x="484" y="792"/>
                    </a:lnTo>
                    <a:cubicBezTo>
                      <a:pt x="592" y="920"/>
                      <a:pt x="693" y="1102"/>
                      <a:pt x="869" y="1149"/>
                    </a:cubicBezTo>
                    <a:cubicBezTo>
                      <a:pt x="882" y="1153"/>
                      <a:pt x="896" y="1155"/>
                      <a:pt x="910" y="1155"/>
                    </a:cubicBezTo>
                    <a:cubicBezTo>
                      <a:pt x="1004" y="1155"/>
                      <a:pt x="1110" y="1080"/>
                      <a:pt x="1098" y="974"/>
                    </a:cubicBezTo>
                    <a:cubicBezTo>
                      <a:pt x="1084" y="779"/>
                      <a:pt x="923" y="650"/>
                      <a:pt x="808" y="509"/>
                    </a:cubicBezTo>
                    <a:cubicBezTo>
                      <a:pt x="680" y="367"/>
                      <a:pt x="558" y="219"/>
                      <a:pt x="430" y="71"/>
                    </a:cubicBezTo>
                    <a:cubicBezTo>
                      <a:pt x="389" y="21"/>
                      <a:pt x="340" y="0"/>
                      <a:pt x="29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3260260" y="4715929"/>
                <a:ext cx="30480" cy="92291"/>
              </a:xfrm>
              <a:custGeom>
                <a:avLst/>
                <a:gdLst/>
                <a:ahLst/>
                <a:cxnLst/>
                <a:rect l="l" t="t" r="r" b="b"/>
                <a:pathLst>
                  <a:path w="479" h="1265" extrusionOk="0">
                    <a:moveTo>
                      <a:pt x="239" y="0"/>
                    </a:moveTo>
                    <a:cubicBezTo>
                      <a:pt x="138" y="0"/>
                      <a:pt x="37" y="64"/>
                      <a:pt x="34" y="193"/>
                    </a:cubicBezTo>
                    <a:cubicBezTo>
                      <a:pt x="34" y="395"/>
                      <a:pt x="34" y="597"/>
                      <a:pt x="34" y="799"/>
                    </a:cubicBezTo>
                    <a:cubicBezTo>
                      <a:pt x="27" y="975"/>
                      <a:pt x="0" y="1137"/>
                      <a:pt x="162" y="1244"/>
                    </a:cubicBezTo>
                    <a:cubicBezTo>
                      <a:pt x="182" y="1258"/>
                      <a:pt x="209" y="1265"/>
                      <a:pt x="237" y="1265"/>
                    </a:cubicBezTo>
                    <a:cubicBezTo>
                      <a:pt x="265" y="1265"/>
                      <a:pt x="294" y="1258"/>
                      <a:pt x="317" y="1244"/>
                    </a:cubicBezTo>
                    <a:cubicBezTo>
                      <a:pt x="479" y="1137"/>
                      <a:pt x="445" y="975"/>
                      <a:pt x="445" y="799"/>
                    </a:cubicBezTo>
                    <a:cubicBezTo>
                      <a:pt x="445" y="597"/>
                      <a:pt x="439" y="395"/>
                      <a:pt x="439" y="193"/>
                    </a:cubicBezTo>
                    <a:cubicBezTo>
                      <a:pt x="439" y="64"/>
                      <a:pt x="339" y="0"/>
                      <a:pt x="23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3304039" y="4748103"/>
                <a:ext cx="59687" cy="74781"/>
              </a:xfrm>
              <a:custGeom>
                <a:avLst/>
                <a:gdLst/>
                <a:ahLst/>
                <a:cxnLst/>
                <a:rect l="l" t="t" r="r" b="b"/>
                <a:pathLst>
                  <a:path w="938" h="1025" extrusionOk="0">
                    <a:moveTo>
                      <a:pt x="711" y="1"/>
                    </a:moveTo>
                    <a:cubicBezTo>
                      <a:pt x="655" y="1"/>
                      <a:pt x="599" y="23"/>
                      <a:pt x="553" y="62"/>
                    </a:cubicBezTo>
                    <a:cubicBezTo>
                      <a:pt x="337" y="230"/>
                      <a:pt x="121" y="466"/>
                      <a:pt x="34" y="729"/>
                    </a:cubicBezTo>
                    <a:cubicBezTo>
                      <a:pt x="0" y="837"/>
                      <a:pt x="67" y="965"/>
                      <a:pt x="169" y="1006"/>
                    </a:cubicBezTo>
                    <a:cubicBezTo>
                      <a:pt x="199" y="1018"/>
                      <a:pt x="230" y="1024"/>
                      <a:pt x="259" y="1024"/>
                    </a:cubicBezTo>
                    <a:cubicBezTo>
                      <a:pt x="338" y="1024"/>
                      <a:pt x="409" y="980"/>
                      <a:pt x="459" y="911"/>
                    </a:cubicBezTo>
                    <a:cubicBezTo>
                      <a:pt x="526" y="817"/>
                      <a:pt x="573" y="709"/>
                      <a:pt x="641" y="615"/>
                    </a:cubicBezTo>
                    <a:cubicBezTo>
                      <a:pt x="701" y="520"/>
                      <a:pt x="775" y="439"/>
                      <a:pt x="856" y="365"/>
                    </a:cubicBezTo>
                    <a:cubicBezTo>
                      <a:pt x="937" y="284"/>
                      <a:pt x="937" y="143"/>
                      <a:pt x="856" y="62"/>
                    </a:cubicBezTo>
                    <a:cubicBezTo>
                      <a:pt x="814" y="20"/>
                      <a:pt x="763" y="1"/>
                      <a:pt x="71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8"/>
            <p:cNvGrpSpPr/>
            <p:nvPr/>
          </p:nvGrpSpPr>
          <p:grpSpPr>
            <a:xfrm>
              <a:off x="4588907" y="4921417"/>
              <a:ext cx="166017" cy="106445"/>
              <a:chOff x="8105507" y="3916667"/>
              <a:chExt cx="166017" cy="106445"/>
            </a:xfrm>
          </p:grpSpPr>
          <p:sp>
            <p:nvSpPr>
              <p:cNvPr id="425" name="Google Shape;425;p8"/>
              <p:cNvSpPr/>
              <p:nvPr/>
            </p:nvSpPr>
            <p:spPr>
              <a:xfrm>
                <a:off x="8105507" y="3916667"/>
                <a:ext cx="65032" cy="96158"/>
              </a:xfrm>
              <a:custGeom>
                <a:avLst/>
                <a:gdLst/>
                <a:ahLst/>
                <a:cxnLst/>
                <a:rect l="l" t="t" r="r" b="b"/>
                <a:pathLst>
                  <a:path w="1022" h="1318" extrusionOk="0">
                    <a:moveTo>
                      <a:pt x="247" y="0"/>
                    </a:moveTo>
                    <a:cubicBezTo>
                      <a:pt x="94" y="0"/>
                      <a:pt x="1" y="232"/>
                      <a:pt x="159" y="345"/>
                    </a:cubicBezTo>
                    <a:cubicBezTo>
                      <a:pt x="301" y="446"/>
                      <a:pt x="408" y="595"/>
                      <a:pt x="469" y="756"/>
                    </a:cubicBezTo>
                    <a:cubicBezTo>
                      <a:pt x="523" y="912"/>
                      <a:pt x="489" y="1100"/>
                      <a:pt x="584" y="1228"/>
                    </a:cubicBezTo>
                    <a:cubicBezTo>
                      <a:pt x="621" y="1282"/>
                      <a:pt x="685" y="1318"/>
                      <a:pt x="747" y="1318"/>
                    </a:cubicBezTo>
                    <a:cubicBezTo>
                      <a:pt x="786" y="1318"/>
                      <a:pt x="825" y="1303"/>
                      <a:pt x="853" y="1269"/>
                    </a:cubicBezTo>
                    <a:cubicBezTo>
                      <a:pt x="1022" y="1073"/>
                      <a:pt x="928" y="783"/>
                      <a:pt x="833" y="574"/>
                    </a:cubicBezTo>
                    <a:cubicBezTo>
                      <a:pt x="725" y="345"/>
                      <a:pt x="550" y="163"/>
                      <a:pt x="341" y="28"/>
                    </a:cubicBezTo>
                    <a:cubicBezTo>
                      <a:pt x="308" y="9"/>
                      <a:pt x="277" y="0"/>
                      <a:pt x="24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8182502" y="3917834"/>
                <a:ext cx="30989" cy="89081"/>
              </a:xfrm>
              <a:custGeom>
                <a:avLst/>
                <a:gdLst/>
                <a:ahLst/>
                <a:cxnLst/>
                <a:rect l="l" t="t" r="r" b="b"/>
                <a:pathLst>
                  <a:path w="487" h="1221" extrusionOk="0">
                    <a:moveTo>
                      <a:pt x="244" y="0"/>
                    </a:moveTo>
                    <a:cubicBezTo>
                      <a:pt x="161" y="0"/>
                      <a:pt x="78" y="56"/>
                      <a:pt x="68" y="167"/>
                    </a:cubicBezTo>
                    <a:cubicBezTo>
                      <a:pt x="48" y="437"/>
                      <a:pt x="28" y="713"/>
                      <a:pt x="1" y="983"/>
                    </a:cubicBezTo>
                    <a:cubicBezTo>
                      <a:pt x="1" y="1057"/>
                      <a:pt x="55" y="1152"/>
                      <a:pt x="122" y="1185"/>
                    </a:cubicBezTo>
                    <a:cubicBezTo>
                      <a:pt x="169" y="1209"/>
                      <a:pt x="206" y="1221"/>
                      <a:pt x="244" y="1221"/>
                    </a:cubicBezTo>
                    <a:cubicBezTo>
                      <a:pt x="281" y="1221"/>
                      <a:pt x="318" y="1209"/>
                      <a:pt x="365" y="1185"/>
                    </a:cubicBezTo>
                    <a:cubicBezTo>
                      <a:pt x="432" y="1152"/>
                      <a:pt x="486" y="1057"/>
                      <a:pt x="486" y="983"/>
                    </a:cubicBezTo>
                    <a:lnTo>
                      <a:pt x="419" y="167"/>
                    </a:lnTo>
                    <a:cubicBezTo>
                      <a:pt x="409" y="56"/>
                      <a:pt x="326" y="0"/>
                      <a:pt x="24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8210182" y="3948404"/>
                <a:ext cx="61342" cy="74708"/>
              </a:xfrm>
              <a:custGeom>
                <a:avLst/>
                <a:gdLst/>
                <a:ahLst/>
                <a:cxnLst/>
                <a:rect l="l" t="t" r="r" b="b"/>
                <a:pathLst>
                  <a:path w="964" h="1024" extrusionOk="0">
                    <a:moveTo>
                      <a:pt x="681" y="0"/>
                    </a:moveTo>
                    <a:cubicBezTo>
                      <a:pt x="612" y="0"/>
                      <a:pt x="540" y="32"/>
                      <a:pt x="483" y="106"/>
                    </a:cubicBezTo>
                    <a:cubicBezTo>
                      <a:pt x="361" y="267"/>
                      <a:pt x="240" y="429"/>
                      <a:pt x="132" y="605"/>
                    </a:cubicBezTo>
                    <a:cubicBezTo>
                      <a:pt x="1" y="816"/>
                      <a:pt x="203" y="1024"/>
                      <a:pt x="397" y="1024"/>
                    </a:cubicBezTo>
                    <a:cubicBezTo>
                      <a:pt x="481" y="1024"/>
                      <a:pt x="564" y="984"/>
                      <a:pt x="618" y="888"/>
                    </a:cubicBezTo>
                    <a:cubicBezTo>
                      <a:pt x="719" y="713"/>
                      <a:pt x="800" y="530"/>
                      <a:pt x="881" y="342"/>
                    </a:cubicBezTo>
                    <a:cubicBezTo>
                      <a:pt x="964" y="152"/>
                      <a:pt x="831" y="0"/>
                      <a:pt x="681"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8"/>
            <p:cNvGrpSpPr/>
            <p:nvPr/>
          </p:nvGrpSpPr>
          <p:grpSpPr>
            <a:xfrm>
              <a:off x="8092447" y="4686452"/>
              <a:ext cx="188606" cy="117097"/>
              <a:chOff x="6912722" y="4491852"/>
              <a:chExt cx="188606" cy="117097"/>
            </a:xfrm>
          </p:grpSpPr>
          <p:sp>
            <p:nvSpPr>
              <p:cNvPr id="429" name="Google Shape;429;p8"/>
              <p:cNvSpPr/>
              <p:nvPr/>
            </p:nvSpPr>
            <p:spPr>
              <a:xfrm>
                <a:off x="6912722" y="4491852"/>
                <a:ext cx="60387" cy="88060"/>
              </a:xfrm>
              <a:custGeom>
                <a:avLst/>
                <a:gdLst/>
                <a:ahLst/>
                <a:cxnLst/>
                <a:rect l="l" t="t" r="r" b="b"/>
                <a:pathLst>
                  <a:path w="949" h="1207" extrusionOk="0">
                    <a:moveTo>
                      <a:pt x="319" y="1"/>
                    </a:moveTo>
                    <a:cubicBezTo>
                      <a:pt x="150" y="1"/>
                      <a:pt x="1" y="234"/>
                      <a:pt x="144" y="409"/>
                    </a:cubicBezTo>
                    <a:cubicBezTo>
                      <a:pt x="299" y="598"/>
                      <a:pt x="374" y="807"/>
                      <a:pt x="455" y="1036"/>
                    </a:cubicBezTo>
                    <a:cubicBezTo>
                      <a:pt x="495" y="1154"/>
                      <a:pt x="585" y="1206"/>
                      <a:pt x="676" y="1206"/>
                    </a:cubicBezTo>
                    <a:cubicBezTo>
                      <a:pt x="811" y="1206"/>
                      <a:pt x="948" y="1090"/>
                      <a:pt x="920" y="908"/>
                    </a:cubicBezTo>
                    <a:cubicBezTo>
                      <a:pt x="866" y="604"/>
                      <a:pt x="677" y="308"/>
                      <a:pt x="475" y="78"/>
                    </a:cubicBezTo>
                    <a:cubicBezTo>
                      <a:pt x="427" y="24"/>
                      <a:pt x="372" y="1"/>
                      <a:pt x="31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6980872" y="4500461"/>
                <a:ext cx="58224" cy="82734"/>
              </a:xfrm>
              <a:custGeom>
                <a:avLst/>
                <a:gdLst/>
                <a:ahLst/>
                <a:cxnLst/>
                <a:rect l="l" t="t" r="r" b="b"/>
                <a:pathLst>
                  <a:path w="915" h="1134" extrusionOk="0">
                    <a:moveTo>
                      <a:pt x="622" y="1"/>
                    </a:moveTo>
                    <a:cubicBezTo>
                      <a:pt x="563" y="1"/>
                      <a:pt x="504" y="28"/>
                      <a:pt x="469" y="88"/>
                    </a:cubicBezTo>
                    <a:cubicBezTo>
                      <a:pt x="408" y="196"/>
                      <a:pt x="388" y="318"/>
                      <a:pt x="328" y="419"/>
                    </a:cubicBezTo>
                    <a:cubicBezTo>
                      <a:pt x="267" y="527"/>
                      <a:pt x="206" y="641"/>
                      <a:pt x="132" y="736"/>
                    </a:cubicBezTo>
                    <a:cubicBezTo>
                      <a:pt x="0" y="913"/>
                      <a:pt x="193" y="1133"/>
                      <a:pt x="377" y="1133"/>
                    </a:cubicBezTo>
                    <a:cubicBezTo>
                      <a:pt x="437" y="1133"/>
                      <a:pt x="497" y="1109"/>
                      <a:pt x="543" y="1053"/>
                    </a:cubicBezTo>
                    <a:cubicBezTo>
                      <a:pt x="732" y="817"/>
                      <a:pt x="914" y="453"/>
                      <a:pt x="813" y="136"/>
                    </a:cubicBezTo>
                    <a:cubicBezTo>
                      <a:pt x="786" y="50"/>
                      <a:pt x="703" y="1"/>
                      <a:pt x="622"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7032351" y="4533876"/>
                <a:ext cx="68978" cy="75073"/>
              </a:xfrm>
              <a:custGeom>
                <a:avLst/>
                <a:gdLst/>
                <a:ahLst/>
                <a:cxnLst/>
                <a:rect l="l" t="t" r="r" b="b"/>
                <a:pathLst>
                  <a:path w="1084" h="1029" extrusionOk="0">
                    <a:moveTo>
                      <a:pt x="743" y="0"/>
                    </a:moveTo>
                    <a:cubicBezTo>
                      <a:pt x="687" y="0"/>
                      <a:pt x="630" y="21"/>
                      <a:pt x="584" y="69"/>
                    </a:cubicBezTo>
                    <a:cubicBezTo>
                      <a:pt x="395" y="271"/>
                      <a:pt x="173" y="467"/>
                      <a:pt x="65" y="730"/>
                    </a:cubicBezTo>
                    <a:cubicBezTo>
                      <a:pt x="0" y="886"/>
                      <a:pt x="155" y="1029"/>
                      <a:pt x="305" y="1029"/>
                    </a:cubicBezTo>
                    <a:cubicBezTo>
                      <a:pt x="343" y="1029"/>
                      <a:pt x="381" y="1020"/>
                      <a:pt x="415" y="999"/>
                    </a:cubicBezTo>
                    <a:cubicBezTo>
                      <a:pt x="651" y="851"/>
                      <a:pt x="800" y="581"/>
                      <a:pt x="962" y="359"/>
                    </a:cubicBezTo>
                    <a:cubicBezTo>
                      <a:pt x="1084" y="191"/>
                      <a:pt x="914" y="0"/>
                      <a:pt x="74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2" name="Google Shape;432;p8"/>
          <p:cNvSpPr txBox="1">
            <a:spLocks noGrp="1"/>
          </p:cNvSpPr>
          <p:nvPr>
            <p:ph type="title"/>
          </p:nvPr>
        </p:nvSpPr>
        <p:spPr>
          <a:xfrm>
            <a:off x="1836000" y="637925"/>
            <a:ext cx="5472000" cy="23781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4800"/>
              <a:buNone/>
              <a:defRPr sz="6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33" name="Google Shape;433;p8"/>
          <p:cNvSpPr/>
          <p:nvPr/>
        </p:nvSpPr>
        <p:spPr>
          <a:xfrm rot="37818">
            <a:off x="6988498" y="-121373"/>
            <a:ext cx="2509028" cy="759292"/>
          </a:xfrm>
          <a:custGeom>
            <a:avLst/>
            <a:gdLst/>
            <a:ahLst/>
            <a:cxnLst/>
            <a:rect l="l" t="t" r="r" b="b"/>
            <a:pathLst>
              <a:path w="8882" h="2688" extrusionOk="0">
                <a:moveTo>
                  <a:pt x="6667" y="0"/>
                </a:moveTo>
                <a:cubicBezTo>
                  <a:pt x="5911" y="0"/>
                  <a:pt x="5188" y="357"/>
                  <a:pt x="4667" y="928"/>
                </a:cubicBezTo>
                <a:cubicBezTo>
                  <a:pt x="4579" y="1015"/>
                  <a:pt x="4505" y="1110"/>
                  <a:pt x="4431" y="1211"/>
                </a:cubicBezTo>
                <a:cubicBezTo>
                  <a:pt x="4431" y="1211"/>
                  <a:pt x="4084" y="803"/>
                  <a:pt x="3653" y="803"/>
                </a:cubicBezTo>
                <a:cubicBezTo>
                  <a:pt x="3411" y="803"/>
                  <a:pt x="3142" y="933"/>
                  <a:pt x="2894" y="1339"/>
                </a:cubicBezTo>
                <a:cubicBezTo>
                  <a:pt x="2894" y="1339"/>
                  <a:pt x="2556" y="894"/>
                  <a:pt x="2043" y="894"/>
                </a:cubicBezTo>
                <a:cubicBezTo>
                  <a:pt x="1755" y="894"/>
                  <a:pt x="1410" y="1035"/>
                  <a:pt x="1039" y="1474"/>
                </a:cubicBezTo>
                <a:cubicBezTo>
                  <a:pt x="1" y="2687"/>
                  <a:pt x="439" y="2687"/>
                  <a:pt x="439" y="2687"/>
                </a:cubicBezTo>
                <a:lnTo>
                  <a:pt x="8861" y="2559"/>
                </a:lnTo>
                <a:cubicBezTo>
                  <a:pt x="8881" y="2357"/>
                  <a:pt x="8874" y="2087"/>
                  <a:pt x="8814" y="1784"/>
                </a:cubicBezTo>
                <a:cubicBezTo>
                  <a:pt x="8733" y="1393"/>
                  <a:pt x="8551" y="1022"/>
                  <a:pt x="8295" y="725"/>
                </a:cubicBezTo>
                <a:cubicBezTo>
                  <a:pt x="8011" y="395"/>
                  <a:pt x="7634" y="152"/>
                  <a:pt x="7189" y="58"/>
                </a:cubicBezTo>
                <a:cubicBezTo>
                  <a:pt x="7014" y="19"/>
                  <a:pt x="6840" y="0"/>
                  <a:pt x="6667"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75"/>
        <p:cNvGrpSpPr/>
        <p:nvPr/>
      </p:nvGrpSpPr>
      <p:grpSpPr>
        <a:xfrm>
          <a:off x="0" y="0"/>
          <a:ext cx="0" cy="0"/>
          <a:chOff x="0" y="0"/>
          <a:chExt cx="0" cy="0"/>
        </a:xfrm>
      </p:grpSpPr>
      <p:sp>
        <p:nvSpPr>
          <p:cNvPr id="576" name="Google Shape;576;p13"/>
          <p:cNvSpPr/>
          <p:nvPr/>
        </p:nvSpPr>
        <p:spPr>
          <a:xfrm>
            <a:off x="-3389" y="3131978"/>
            <a:ext cx="9150778" cy="2011527"/>
          </a:xfrm>
          <a:custGeom>
            <a:avLst/>
            <a:gdLst/>
            <a:ahLst/>
            <a:cxnLst/>
            <a:rect l="l" t="t" r="r" b="b"/>
            <a:pathLst>
              <a:path w="284960" h="62640" extrusionOk="0">
                <a:moveTo>
                  <a:pt x="28810" y="1"/>
                </a:moveTo>
                <a:cubicBezTo>
                  <a:pt x="27913" y="1"/>
                  <a:pt x="27012" y="28"/>
                  <a:pt x="26110" y="85"/>
                </a:cubicBezTo>
                <a:cubicBezTo>
                  <a:pt x="15502" y="754"/>
                  <a:pt x="4681" y="6985"/>
                  <a:pt x="0" y="16043"/>
                </a:cubicBezTo>
                <a:lnTo>
                  <a:pt x="0" y="62639"/>
                </a:lnTo>
                <a:cubicBezTo>
                  <a:pt x="39125" y="55163"/>
                  <a:pt x="87712" y="49080"/>
                  <a:pt x="143535" y="49080"/>
                </a:cubicBezTo>
                <a:cubicBezTo>
                  <a:pt x="144221" y="49080"/>
                  <a:pt x="144908" y="49081"/>
                  <a:pt x="145595" y="49083"/>
                </a:cubicBezTo>
                <a:cubicBezTo>
                  <a:pt x="199517" y="49235"/>
                  <a:pt x="246631" y="55101"/>
                  <a:pt x="284960" y="62305"/>
                </a:cubicBezTo>
                <a:lnTo>
                  <a:pt x="284960" y="19113"/>
                </a:lnTo>
                <a:cubicBezTo>
                  <a:pt x="278715" y="20017"/>
                  <a:pt x="272444" y="20512"/>
                  <a:pt x="266170" y="20512"/>
                </a:cubicBezTo>
                <a:cubicBezTo>
                  <a:pt x="260839" y="20512"/>
                  <a:pt x="255507" y="20154"/>
                  <a:pt x="250187" y="19386"/>
                </a:cubicBezTo>
                <a:cubicBezTo>
                  <a:pt x="226936" y="15985"/>
                  <a:pt x="204335" y="4871"/>
                  <a:pt x="181288" y="4871"/>
                </a:cubicBezTo>
                <a:cubicBezTo>
                  <a:pt x="177972" y="4871"/>
                  <a:pt x="174647" y="5101"/>
                  <a:pt x="171310" y="5617"/>
                </a:cubicBezTo>
                <a:cubicBezTo>
                  <a:pt x="148984" y="9080"/>
                  <a:pt x="129266" y="25087"/>
                  <a:pt x="106775" y="25087"/>
                </a:cubicBezTo>
                <a:cubicBezTo>
                  <a:pt x="106362" y="25087"/>
                  <a:pt x="105948" y="25081"/>
                  <a:pt x="105534" y="25070"/>
                </a:cubicBezTo>
                <a:cubicBezTo>
                  <a:pt x="91521" y="24736"/>
                  <a:pt x="78573" y="17988"/>
                  <a:pt x="66019" y="11666"/>
                </a:cubicBezTo>
                <a:cubicBezTo>
                  <a:pt x="54305" y="5780"/>
                  <a:pt x="41819" y="1"/>
                  <a:pt x="28810" y="1"/>
                </a:cubicBezTo>
                <a:close/>
              </a:path>
            </a:pathLst>
          </a:cu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13"/>
          <p:cNvGrpSpPr/>
          <p:nvPr/>
        </p:nvGrpSpPr>
        <p:grpSpPr>
          <a:xfrm>
            <a:off x="-39086" y="3332653"/>
            <a:ext cx="2982653" cy="1583709"/>
            <a:chOff x="2051275" y="3803825"/>
            <a:chExt cx="548050" cy="291000"/>
          </a:xfrm>
        </p:grpSpPr>
        <p:sp>
          <p:nvSpPr>
            <p:cNvPr id="578" name="Google Shape;578;p13"/>
            <p:cNvSpPr/>
            <p:nvPr/>
          </p:nvSpPr>
          <p:spPr>
            <a:xfrm>
              <a:off x="2051275" y="3803825"/>
              <a:ext cx="548050" cy="291000"/>
            </a:xfrm>
            <a:custGeom>
              <a:avLst/>
              <a:gdLst/>
              <a:ahLst/>
              <a:cxnLst/>
              <a:rect l="l" t="t" r="r" b="b"/>
              <a:pathLst>
                <a:path w="21922" h="11640" extrusionOk="0">
                  <a:moveTo>
                    <a:pt x="8946" y="1"/>
                  </a:moveTo>
                  <a:cubicBezTo>
                    <a:pt x="8236" y="1"/>
                    <a:pt x="7532" y="269"/>
                    <a:pt x="7087" y="824"/>
                  </a:cubicBezTo>
                  <a:cubicBezTo>
                    <a:pt x="6393" y="1687"/>
                    <a:pt x="6487" y="2934"/>
                    <a:pt x="6615" y="4040"/>
                  </a:cubicBezTo>
                  <a:cubicBezTo>
                    <a:pt x="6358" y="3842"/>
                    <a:pt x="6038" y="3744"/>
                    <a:pt x="5716" y="3744"/>
                  </a:cubicBezTo>
                  <a:cubicBezTo>
                    <a:pt x="5371" y="3744"/>
                    <a:pt x="5026" y="3857"/>
                    <a:pt x="4761" y="4080"/>
                  </a:cubicBezTo>
                  <a:cubicBezTo>
                    <a:pt x="4242" y="4519"/>
                    <a:pt x="4080" y="5328"/>
                    <a:pt x="4377" y="5935"/>
                  </a:cubicBezTo>
                  <a:cubicBezTo>
                    <a:pt x="3811" y="5669"/>
                    <a:pt x="3187" y="5535"/>
                    <a:pt x="2563" y="5535"/>
                  </a:cubicBezTo>
                  <a:cubicBezTo>
                    <a:pt x="2362" y="5535"/>
                    <a:pt x="2161" y="5549"/>
                    <a:pt x="1963" y="5577"/>
                  </a:cubicBezTo>
                  <a:cubicBezTo>
                    <a:pt x="1632" y="5624"/>
                    <a:pt x="1288" y="5719"/>
                    <a:pt x="1032" y="5941"/>
                  </a:cubicBezTo>
                  <a:cubicBezTo>
                    <a:pt x="762" y="6177"/>
                    <a:pt x="621" y="6541"/>
                    <a:pt x="513" y="6892"/>
                  </a:cubicBezTo>
                  <a:cubicBezTo>
                    <a:pt x="48" y="8423"/>
                    <a:pt x="0" y="10081"/>
                    <a:pt x="378" y="11639"/>
                  </a:cubicBezTo>
                  <a:lnTo>
                    <a:pt x="21922" y="8834"/>
                  </a:lnTo>
                  <a:cubicBezTo>
                    <a:pt x="21827" y="7276"/>
                    <a:pt x="21173" y="3231"/>
                    <a:pt x="20357" y="1916"/>
                  </a:cubicBezTo>
                  <a:cubicBezTo>
                    <a:pt x="19932" y="1228"/>
                    <a:pt x="19386" y="574"/>
                    <a:pt x="18645" y="277"/>
                  </a:cubicBezTo>
                  <a:cubicBezTo>
                    <a:pt x="18417" y="188"/>
                    <a:pt x="18168" y="143"/>
                    <a:pt x="17920" y="143"/>
                  </a:cubicBezTo>
                  <a:cubicBezTo>
                    <a:pt x="17359" y="143"/>
                    <a:pt x="16804" y="374"/>
                    <a:pt x="16514" y="850"/>
                  </a:cubicBezTo>
                  <a:cubicBezTo>
                    <a:pt x="16163" y="1417"/>
                    <a:pt x="16264" y="2145"/>
                    <a:pt x="16379" y="2799"/>
                  </a:cubicBezTo>
                  <a:cubicBezTo>
                    <a:pt x="16069" y="2199"/>
                    <a:pt x="15691" y="1619"/>
                    <a:pt x="15158" y="1208"/>
                  </a:cubicBezTo>
                  <a:cubicBezTo>
                    <a:pt x="14761" y="897"/>
                    <a:pt x="14259" y="698"/>
                    <a:pt x="13761" y="698"/>
                  </a:cubicBezTo>
                  <a:cubicBezTo>
                    <a:pt x="13601" y="698"/>
                    <a:pt x="13440" y="718"/>
                    <a:pt x="13284" y="763"/>
                  </a:cubicBezTo>
                  <a:cubicBezTo>
                    <a:pt x="12637" y="945"/>
                    <a:pt x="12111" y="1585"/>
                    <a:pt x="12171" y="2260"/>
                  </a:cubicBezTo>
                  <a:cubicBezTo>
                    <a:pt x="11645" y="1356"/>
                    <a:pt x="10897" y="534"/>
                    <a:pt x="9926" y="176"/>
                  </a:cubicBezTo>
                  <a:cubicBezTo>
                    <a:pt x="9616" y="60"/>
                    <a:pt x="9280" y="1"/>
                    <a:pt x="8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a:off x="2498075" y="3839450"/>
              <a:ext cx="15950" cy="36075"/>
            </a:xfrm>
            <a:custGeom>
              <a:avLst/>
              <a:gdLst/>
              <a:ahLst/>
              <a:cxnLst/>
              <a:rect l="l" t="t" r="r" b="b"/>
              <a:pathLst>
                <a:path w="638" h="1443" extrusionOk="0">
                  <a:moveTo>
                    <a:pt x="123" y="1"/>
                  </a:moveTo>
                  <a:cubicBezTo>
                    <a:pt x="62" y="1"/>
                    <a:pt x="0" y="42"/>
                    <a:pt x="4" y="120"/>
                  </a:cubicBezTo>
                  <a:cubicBezTo>
                    <a:pt x="17" y="376"/>
                    <a:pt x="71" y="626"/>
                    <a:pt x="152" y="868"/>
                  </a:cubicBezTo>
                  <a:cubicBezTo>
                    <a:pt x="220" y="1077"/>
                    <a:pt x="287" y="1307"/>
                    <a:pt x="476" y="1428"/>
                  </a:cubicBezTo>
                  <a:cubicBezTo>
                    <a:pt x="492" y="1438"/>
                    <a:pt x="508" y="1442"/>
                    <a:pt x="524" y="1442"/>
                  </a:cubicBezTo>
                  <a:cubicBezTo>
                    <a:pt x="575" y="1442"/>
                    <a:pt x="619" y="1399"/>
                    <a:pt x="624" y="1347"/>
                  </a:cubicBezTo>
                  <a:cubicBezTo>
                    <a:pt x="638" y="1131"/>
                    <a:pt x="503" y="943"/>
                    <a:pt x="429" y="747"/>
                  </a:cubicBezTo>
                  <a:cubicBezTo>
                    <a:pt x="348" y="531"/>
                    <a:pt x="301" y="309"/>
                    <a:pt x="240" y="86"/>
                  </a:cubicBezTo>
                  <a:cubicBezTo>
                    <a:pt x="225" y="29"/>
                    <a:pt x="174" y="1"/>
                    <a:pt x="12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3"/>
            <p:cNvSpPr/>
            <p:nvPr/>
          </p:nvSpPr>
          <p:spPr>
            <a:xfrm>
              <a:off x="2481600" y="3922000"/>
              <a:ext cx="13550" cy="27400"/>
            </a:xfrm>
            <a:custGeom>
              <a:avLst/>
              <a:gdLst/>
              <a:ahLst/>
              <a:cxnLst/>
              <a:rect l="l" t="t" r="r" b="b"/>
              <a:pathLst>
                <a:path w="542" h="1096" extrusionOk="0">
                  <a:moveTo>
                    <a:pt x="140" y="1"/>
                  </a:moveTo>
                  <a:cubicBezTo>
                    <a:pt x="70" y="1"/>
                    <a:pt x="1" y="57"/>
                    <a:pt x="29" y="142"/>
                  </a:cubicBezTo>
                  <a:cubicBezTo>
                    <a:pt x="76" y="311"/>
                    <a:pt x="130" y="486"/>
                    <a:pt x="184" y="655"/>
                  </a:cubicBezTo>
                  <a:cubicBezTo>
                    <a:pt x="225" y="796"/>
                    <a:pt x="245" y="972"/>
                    <a:pt x="359" y="1073"/>
                  </a:cubicBezTo>
                  <a:cubicBezTo>
                    <a:pt x="377" y="1088"/>
                    <a:pt x="400" y="1095"/>
                    <a:pt x="422" y="1095"/>
                  </a:cubicBezTo>
                  <a:cubicBezTo>
                    <a:pt x="459" y="1095"/>
                    <a:pt x="495" y="1074"/>
                    <a:pt x="508" y="1032"/>
                  </a:cubicBezTo>
                  <a:cubicBezTo>
                    <a:pt x="541" y="884"/>
                    <a:pt x="461" y="736"/>
                    <a:pt x="413" y="587"/>
                  </a:cubicBezTo>
                  <a:lnTo>
                    <a:pt x="420" y="587"/>
                  </a:lnTo>
                  <a:cubicBezTo>
                    <a:pt x="359" y="419"/>
                    <a:pt x="305" y="250"/>
                    <a:pt x="252" y="82"/>
                  </a:cubicBezTo>
                  <a:cubicBezTo>
                    <a:pt x="233" y="25"/>
                    <a:pt x="186" y="1"/>
                    <a:pt x="14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3"/>
            <p:cNvSpPr/>
            <p:nvPr/>
          </p:nvSpPr>
          <p:spPr>
            <a:xfrm>
              <a:off x="2534675" y="3941450"/>
              <a:ext cx="15775" cy="26550"/>
            </a:xfrm>
            <a:custGeom>
              <a:avLst/>
              <a:gdLst/>
              <a:ahLst/>
              <a:cxnLst/>
              <a:rect l="l" t="t" r="r" b="b"/>
              <a:pathLst>
                <a:path w="631" h="1062" extrusionOk="0">
                  <a:moveTo>
                    <a:pt x="176" y="1"/>
                  </a:moveTo>
                  <a:cubicBezTo>
                    <a:pt x="87" y="1"/>
                    <a:pt x="1" y="71"/>
                    <a:pt x="37" y="180"/>
                  </a:cubicBezTo>
                  <a:cubicBezTo>
                    <a:pt x="97" y="376"/>
                    <a:pt x="165" y="571"/>
                    <a:pt x="226" y="767"/>
                  </a:cubicBezTo>
                  <a:cubicBezTo>
                    <a:pt x="257" y="866"/>
                    <a:pt x="305" y="1062"/>
                    <a:pt x="443" y="1062"/>
                  </a:cubicBezTo>
                  <a:cubicBezTo>
                    <a:pt x="455" y="1062"/>
                    <a:pt x="468" y="1060"/>
                    <a:pt x="482" y="1057"/>
                  </a:cubicBezTo>
                  <a:cubicBezTo>
                    <a:pt x="630" y="1009"/>
                    <a:pt x="576" y="814"/>
                    <a:pt x="536" y="713"/>
                  </a:cubicBezTo>
                  <a:lnTo>
                    <a:pt x="320" y="106"/>
                  </a:lnTo>
                  <a:cubicBezTo>
                    <a:pt x="296" y="33"/>
                    <a:pt x="235" y="1"/>
                    <a:pt x="17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2432375" y="3945475"/>
              <a:ext cx="18050" cy="42700"/>
            </a:xfrm>
            <a:custGeom>
              <a:avLst/>
              <a:gdLst/>
              <a:ahLst/>
              <a:cxnLst/>
              <a:rect l="l" t="t" r="r" b="b"/>
              <a:pathLst>
                <a:path w="722" h="1708" extrusionOk="0">
                  <a:moveTo>
                    <a:pt x="128" y="1"/>
                  </a:moveTo>
                  <a:cubicBezTo>
                    <a:pt x="67" y="1"/>
                    <a:pt x="1" y="56"/>
                    <a:pt x="9" y="134"/>
                  </a:cubicBezTo>
                  <a:cubicBezTo>
                    <a:pt x="76" y="612"/>
                    <a:pt x="150" y="1246"/>
                    <a:pt x="447" y="1644"/>
                  </a:cubicBezTo>
                  <a:cubicBezTo>
                    <a:pt x="480" y="1688"/>
                    <a:pt x="523" y="1708"/>
                    <a:pt x="566" y="1708"/>
                  </a:cubicBezTo>
                  <a:cubicBezTo>
                    <a:pt x="646" y="1708"/>
                    <a:pt x="721" y="1638"/>
                    <a:pt x="703" y="1536"/>
                  </a:cubicBezTo>
                  <a:cubicBezTo>
                    <a:pt x="656" y="1287"/>
                    <a:pt x="528" y="1051"/>
                    <a:pt x="440" y="815"/>
                  </a:cubicBezTo>
                  <a:cubicBezTo>
                    <a:pt x="360" y="572"/>
                    <a:pt x="279" y="329"/>
                    <a:pt x="218" y="80"/>
                  </a:cubicBezTo>
                  <a:cubicBezTo>
                    <a:pt x="205" y="24"/>
                    <a:pt x="167" y="1"/>
                    <a:pt x="12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2261350" y="3853350"/>
              <a:ext cx="20050" cy="34650"/>
            </a:xfrm>
            <a:custGeom>
              <a:avLst/>
              <a:gdLst/>
              <a:ahLst/>
              <a:cxnLst/>
              <a:rect l="l" t="t" r="r" b="b"/>
              <a:pathLst>
                <a:path w="802" h="1386" extrusionOk="0">
                  <a:moveTo>
                    <a:pt x="173" y="1"/>
                  </a:moveTo>
                  <a:cubicBezTo>
                    <a:pt x="90" y="1"/>
                    <a:pt x="0" y="96"/>
                    <a:pt x="46" y="198"/>
                  </a:cubicBezTo>
                  <a:lnTo>
                    <a:pt x="343" y="872"/>
                  </a:lnTo>
                  <a:cubicBezTo>
                    <a:pt x="424" y="1054"/>
                    <a:pt x="478" y="1277"/>
                    <a:pt x="653" y="1378"/>
                  </a:cubicBezTo>
                  <a:cubicBezTo>
                    <a:pt x="664" y="1383"/>
                    <a:pt x="676" y="1386"/>
                    <a:pt x="688" y="1386"/>
                  </a:cubicBezTo>
                  <a:cubicBezTo>
                    <a:pt x="722" y="1386"/>
                    <a:pt x="758" y="1365"/>
                    <a:pt x="768" y="1331"/>
                  </a:cubicBezTo>
                  <a:cubicBezTo>
                    <a:pt x="802" y="1135"/>
                    <a:pt x="680" y="953"/>
                    <a:pt x="599" y="778"/>
                  </a:cubicBezTo>
                  <a:cubicBezTo>
                    <a:pt x="491" y="542"/>
                    <a:pt x="383" y="306"/>
                    <a:pt x="269" y="70"/>
                  </a:cubicBezTo>
                  <a:cubicBezTo>
                    <a:pt x="248" y="21"/>
                    <a:pt x="211" y="1"/>
                    <a:pt x="17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2249650" y="3942700"/>
              <a:ext cx="20450" cy="37375"/>
            </a:xfrm>
            <a:custGeom>
              <a:avLst/>
              <a:gdLst/>
              <a:ahLst/>
              <a:cxnLst/>
              <a:rect l="l" t="t" r="r" b="b"/>
              <a:pathLst>
                <a:path w="818" h="1495" extrusionOk="0">
                  <a:moveTo>
                    <a:pt x="170" y="1"/>
                  </a:moveTo>
                  <a:cubicBezTo>
                    <a:pt x="89" y="1"/>
                    <a:pt x="1" y="96"/>
                    <a:pt x="42" y="198"/>
                  </a:cubicBezTo>
                  <a:cubicBezTo>
                    <a:pt x="143" y="427"/>
                    <a:pt x="245" y="649"/>
                    <a:pt x="339" y="879"/>
                  </a:cubicBezTo>
                  <a:cubicBezTo>
                    <a:pt x="427" y="1074"/>
                    <a:pt x="487" y="1317"/>
                    <a:pt x="642" y="1465"/>
                  </a:cubicBezTo>
                  <a:cubicBezTo>
                    <a:pt x="665" y="1485"/>
                    <a:pt x="691" y="1494"/>
                    <a:pt x="717" y="1494"/>
                  </a:cubicBezTo>
                  <a:cubicBezTo>
                    <a:pt x="769" y="1494"/>
                    <a:pt x="818" y="1457"/>
                    <a:pt x="818" y="1398"/>
                  </a:cubicBezTo>
                  <a:cubicBezTo>
                    <a:pt x="811" y="1182"/>
                    <a:pt x="683" y="980"/>
                    <a:pt x="595" y="784"/>
                  </a:cubicBezTo>
                  <a:cubicBezTo>
                    <a:pt x="487" y="548"/>
                    <a:pt x="373" y="305"/>
                    <a:pt x="265" y="69"/>
                  </a:cubicBezTo>
                  <a:cubicBezTo>
                    <a:pt x="244" y="21"/>
                    <a:pt x="208" y="1"/>
                    <a:pt x="17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2188825" y="4005675"/>
              <a:ext cx="25000" cy="36825"/>
            </a:xfrm>
            <a:custGeom>
              <a:avLst/>
              <a:gdLst/>
              <a:ahLst/>
              <a:cxnLst/>
              <a:rect l="l" t="t" r="r" b="b"/>
              <a:pathLst>
                <a:path w="1000" h="1473" extrusionOk="0">
                  <a:moveTo>
                    <a:pt x="186" y="1"/>
                  </a:moveTo>
                  <a:cubicBezTo>
                    <a:pt x="97" y="1"/>
                    <a:pt x="1" y="75"/>
                    <a:pt x="41" y="173"/>
                  </a:cubicBezTo>
                  <a:cubicBezTo>
                    <a:pt x="129" y="396"/>
                    <a:pt x="223" y="618"/>
                    <a:pt x="331" y="827"/>
                  </a:cubicBezTo>
                  <a:cubicBezTo>
                    <a:pt x="439" y="1030"/>
                    <a:pt x="540" y="1272"/>
                    <a:pt x="709" y="1434"/>
                  </a:cubicBezTo>
                  <a:cubicBezTo>
                    <a:pt x="739" y="1460"/>
                    <a:pt x="775" y="1472"/>
                    <a:pt x="812" y="1472"/>
                  </a:cubicBezTo>
                  <a:cubicBezTo>
                    <a:pt x="906" y="1472"/>
                    <a:pt x="999" y="1393"/>
                    <a:pt x="965" y="1286"/>
                  </a:cubicBezTo>
                  <a:cubicBezTo>
                    <a:pt x="904" y="1077"/>
                    <a:pt x="749" y="888"/>
                    <a:pt x="641" y="693"/>
                  </a:cubicBezTo>
                  <a:cubicBezTo>
                    <a:pt x="527" y="484"/>
                    <a:pt x="405" y="281"/>
                    <a:pt x="297" y="66"/>
                  </a:cubicBezTo>
                  <a:cubicBezTo>
                    <a:pt x="275" y="20"/>
                    <a:pt x="231" y="1"/>
                    <a:pt x="18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2183075" y="3935075"/>
              <a:ext cx="19775" cy="35075"/>
            </a:xfrm>
            <a:custGeom>
              <a:avLst/>
              <a:gdLst/>
              <a:ahLst/>
              <a:cxnLst/>
              <a:rect l="l" t="t" r="r" b="b"/>
              <a:pathLst>
                <a:path w="791" h="1403" extrusionOk="0">
                  <a:moveTo>
                    <a:pt x="137" y="0"/>
                  </a:moveTo>
                  <a:cubicBezTo>
                    <a:pt x="66" y="0"/>
                    <a:pt x="0" y="53"/>
                    <a:pt x="28" y="138"/>
                  </a:cubicBezTo>
                  <a:cubicBezTo>
                    <a:pt x="109" y="368"/>
                    <a:pt x="197" y="597"/>
                    <a:pt x="298" y="819"/>
                  </a:cubicBezTo>
                  <a:cubicBezTo>
                    <a:pt x="386" y="1022"/>
                    <a:pt x="453" y="1251"/>
                    <a:pt x="635" y="1386"/>
                  </a:cubicBezTo>
                  <a:cubicBezTo>
                    <a:pt x="650" y="1397"/>
                    <a:pt x="667" y="1402"/>
                    <a:pt x="684" y="1402"/>
                  </a:cubicBezTo>
                  <a:cubicBezTo>
                    <a:pt x="737" y="1402"/>
                    <a:pt x="790" y="1354"/>
                    <a:pt x="790" y="1298"/>
                  </a:cubicBezTo>
                  <a:cubicBezTo>
                    <a:pt x="784" y="1103"/>
                    <a:pt x="662" y="934"/>
                    <a:pt x="568" y="759"/>
                  </a:cubicBezTo>
                  <a:lnTo>
                    <a:pt x="575" y="759"/>
                  </a:lnTo>
                  <a:cubicBezTo>
                    <a:pt x="460" y="536"/>
                    <a:pt x="352" y="307"/>
                    <a:pt x="258" y="78"/>
                  </a:cubicBezTo>
                  <a:cubicBezTo>
                    <a:pt x="233" y="24"/>
                    <a:pt x="184" y="0"/>
                    <a:pt x="13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2089725" y="4015575"/>
              <a:ext cx="19050" cy="30825"/>
            </a:xfrm>
            <a:custGeom>
              <a:avLst/>
              <a:gdLst/>
              <a:ahLst/>
              <a:cxnLst/>
              <a:rect l="l" t="t" r="r" b="b"/>
              <a:pathLst>
                <a:path w="762" h="1233" extrusionOk="0">
                  <a:moveTo>
                    <a:pt x="207" y="0"/>
                  </a:moveTo>
                  <a:cubicBezTo>
                    <a:pt x="107" y="0"/>
                    <a:pt x="0" y="108"/>
                    <a:pt x="61" y="229"/>
                  </a:cubicBezTo>
                  <a:cubicBezTo>
                    <a:pt x="148" y="398"/>
                    <a:pt x="229" y="573"/>
                    <a:pt x="310" y="742"/>
                  </a:cubicBezTo>
                  <a:cubicBezTo>
                    <a:pt x="377" y="897"/>
                    <a:pt x="425" y="1099"/>
                    <a:pt x="560" y="1207"/>
                  </a:cubicBezTo>
                  <a:cubicBezTo>
                    <a:pt x="581" y="1223"/>
                    <a:pt x="612" y="1233"/>
                    <a:pt x="642" y="1233"/>
                  </a:cubicBezTo>
                  <a:cubicBezTo>
                    <a:pt x="685" y="1233"/>
                    <a:pt x="727" y="1212"/>
                    <a:pt x="735" y="1160"/>
                  </a:cubicBezTo>
                  <a:cubicBezTo>
                    <a:pt x="762" y="978"/>
                    <a:pt x="674" y="823"/>
                    <a:pt x="600" y="661"/>
                  </a:cubicBezTo>
                  <a:cubicBezTo>
                    <a:pt x="512" y="458"/>
                    <a:pt x="418" y="270"/>
                    <a:pt x="324" y="74"/>
                  </a:cubicBezTo>
                  <a:cubicBezTo>
                    <a:pt x="296" y="22"/>
                    <a:pt x="252" y="0"/>
                    <a:pt x="20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2112700" y="3964975"/>
              <a:ext cx="19400" cy="28150"/>
            </a:xfrm>
            <a:custGeom>
              <a:avLst/>
              <a:gdLst/>
              <a:ahLst/>
              <a:cxnLst/>
              <a:rect l="l" t="t" r="r" b="b"/>
              <a:pathLst>
                <a:path w="776" h="1126" extrusionOk="0">
                  <a:moveTo>
                    <a:pt x="138" y="0"/>
                  </a:moveTo>
                  <a:cubicBezTo>
                    <a:pt x="74" y="0"/>
                    <a:pt x="0" y="57"/>
                    <a:pt x="32" y="129"/>
                  </a:cubicBezTo>
                  <a:cubicBezTo>
                    <a:pt x="99" y="311"/>
                    <a:pt x="187" y="493"/>
                    <a:pt x="281" y="669"/>
                  </a:cubicBezTo>
                  <a:cubicBezTo>
                    <a:pt x="369" y="817"/>
                    <a:pt x="463" y="1026"/>
                    <a:pt x="618" y="1114"/>
                  </a:cubicBezTo>
                  <a:cubicBezTo>
                    <a:pt x="634" y="1122"/>
                    <a:pt x="649" y="1126"/>
                    <a:pt x="665" y="1126"/>
                  </a:cubicBezTo>
                  <a:cubicBezTo>
                    <a:pt x="724" y="1126"/>
                    <a:pt x="776" y="1070"/>
                    <a:pt x="760" y="1006"/>
                  </a:cubicBezTo>
                  <a:cubicBezTo>
                    <a:pt x="719" y="837"/>
                    <a:pt x="571" y="696"/>
                    <a:pt x="483" y="554"/>
                  </a:cubicBezTo>
                  <a:cubicBezTo>
                    <a:pt x="382" y="392"/>
                    <a:pt x="295" y="224"/>
                    <a:pt x="214" y="48"/>
                  </a:cubicBezTo>
                  <a:cubicBezTo>
                    <a:pt x="200" y="15"/>
                    <a:pt x="170" y="0"/>
                    <a:pt x="138"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13"/>
          <p:cNvGrpSpPr/>
          <p:nvPr/>
        </p:nvGrpSpPr>
        <p:grpSpPr>
          <a:xfrm>
            <a:off x="6034629" y="3332655"/>
            <a:ext cx="3145045" cy="1838162"/>
            <a:chOff x="4246750" y="3914450"/>
            <a:chExt cx="533900" cy="312050"/>
          </a:xfrm>
        </p:grpSpPr>
        <p:sp>
          <p:nvSpPr>
            <p:cNvPr id="590" name="Google Shape;590;p13"/>
            <p:cNvSpPr/>
            <p:nvPr/>
          </p:nvSpPr>
          <p:spPr>
            <a:xfrm>
              <a:off x="4246750" y="3914450"/>
              <a:ext cx="533900" cy="312050"/>
            </a:xfrm>
            <a:custGeom>
              <a:avLst/>
              <a:gdLst/>
              <a:ahLst/>
              <a:cxnLst/>
              <a:rect l="l" t="t" r="r" b="b"/>
              <a:pathLst>
                <a:path w="21356" h="12482" extrusionOk="0">
                  <a:moveTo>
                    <a:pt x="17428" y="0"/>
                  </a:moveTo>
                  <a:cubicBezTo>
                    <a:pt x="16612" y="0"/>
                    <a:pt x="15790" y="271"/>
                    <a:pt x="15145" y="775"/>
                  </a:cubicBezTo>
                  <a:cubicBezTo>
                    <a:pt x="14052" y="1629"/>
                    <a:pt x="13486" y="3070"/>
                    <a:pt x="13595" y="4457"/>
                  </a:cubicBezTo>
                  <a:lnTo>
                    <a:pt x="13595" y="4457"/>
                  </a:lnTo>
                  <a:cubicBezTo>
                    <a:pt x="13523" y="3903"/>
                    <a:pt x="12942" y="3528"/>
                    <a:pt x="12373" y="3528"/>
                  </a:cubicBezTo>
                  <a:cubicBezTo>
                    <a:pt x="12226" y="3528"/>
                    <a:pt x="12079" y="3553"/>
                    <a:pt x="11942" y="3607"/>
                  </a:cubicBezTo>
                  <a:cubicBezTo>
                    <a:pt x="11255" y="3883"/>
                    <a:pt x="10870" y="4658"/>
                    <a:pt x="10837" y="5393"/>
                  </a:cubicBezTo>
                  <a:cubicBezTo>
                    <a:pt x="10783" y="4645"/>
                    <a:pt x="10729" y="3883"/>
                    <a:pt x="10439" y="3189"/>
                  </a:cubicBezTo>
                  <a:cubicBezTo>
                    <a:pt x="10149" y="2501"/>
                    <a:pt x="9589" y="1874"/>
                    <a:pt x="8854" y="1712"/>
                  </a:cubicBezTo>
                  <a:cubicBezTo>
                    <a:pt x="8721" y="1682"/>
                    <a:pt x="8587" y="1669"/>
                    <a:pt x="8452" y="1669"/>
                  </a:cubicBezTo>
                  <a:cubicBezTo>
                    <a:pt x="7974" y="1669"/>
                    <a:pt x="7497" y="1842"/>
                    <a:pt x="7081" y="2089"/>
                  </a:cubicBezTo>
                  <a:cubicBezTo>
                    <a:pt x="5840" y="2824"/>
                    <a:pt x="5031" y="4234"/>
                    <a:pt x="5024" y="5670"/>
                  </a:cubicBezTo>
                  <a:cubicBezTo>
                    <a:pt x="4517" y="5379"/>
                    <a:pt x="3932" y="5232"/>
                    <a:pt x="3347" y="5232"/>
                  </a:cubicBezTo>
                  <a:cubicBezTo>
                    <a:pt x="2765" y="5232"/>
                    <a:pt x="2184" y="5377"/>
                    <a:pt x="1680" y="5670"/>
                  </a:cubicBezTo>
                  <a:cubicBezTo>
                    <a:pt x="668" y="6250"/>
                    <a:pt x="1" y="7396"/>
                    <a:pt x="1" y="8563"/>
                  </a:cubicBezTo>
                  <a:lnTo>
                    <a:pt x="19715" y="12273"/>
                  </a:lnTo>
                  <a:lnTo>
                    <a:pt x="19715" y="12273"/>
                  </a:lnTo>
                  <a:cubicBezTo>
                    <a:pt x="19662" y="12311"/>
                    <a:pt x="19649" y="12470"/>
                    <a:pt x="19751" y="12480"/>
                  </a:cubicBezTo>
                  <a:cubicBezTo>
                    <a:pt x="19756" y="12481"/>
                    <a:pt x="19762" y="12481"/>
                    <a:pt x="19767" y="12481"/>
                  </a:cubicBezTo>
                  <a:cubicBezTo>
                    <a:pt x="19886" y="12481"/>
                    <a:pt x="19969" y="12340"/>
                    <a:pt x="20020" y="12224"/>
                  </a:cubicBezTo>
                  <a:cubicBezTo>
                    <a:pt x="20924" y="10019"/>
                    <a:pt x="21356" y="7625"/>
                    <a:pt x="21275" y="5238"/>
                  </a:cubicBezTo>
                  <a:cubicBezTo>
                    <a:pt x="21207" y="3411"/>
                    <a:pt x="20695" y="1375"/>
                    <a:pt x="19124" y="444"/>
                  </a:cubicBezTo>
                  <a:cubicBezTo>
                    <a:pt x="18610" y="143"/>
                    <a:pt x="18021" y="0"/>
                    <a:pt x="17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4625550" y="4001525"/>
              <a:ext cx="7100" cy="27250"/>
            </a:xfrm>
            <a:custGeom>
              <a:avLst/>
              <a:gdLst/>
              <a:ahLst/>
              <a:cxnLst/>
              <a:rect l="l" t="t" r="r" b="b"/>
              <a:pathLst>
                <a:path w="284" h="1090" extrusionOk="0">
                  <a:moveTo>
                    <a:pt x="138" y="1"/>
                  </a:moveTo>
                  <a:cubicBezTo>
                    <a:pt x="89" y="1"/>
                    <a:pt x="41" y="33"/>
                    <a:pt x="41" y="97"/>
                  </a:cubicBezTo>
                  <a:cubicBezTo>
                    <a:pt x="34" y="285"/>
                    <a:pt x="27" y="481"/>
                    <a:pt x="27" y="670"/>
                  </a:cubicBezTo>
                  <a:cubicBezTo>
                    <a:pt x="20" y="818"/>
                    <a:pt x="0" y="946"/>
                    <a:pt x="88" y="1074"/>
                  </a:cubicBezTo>
                  <a:cubicBezTo>
                    <a:pt x="98" y="1084"/>
                    <a:pt x="118" y="1090"/>
                    <a:pt x="138" y="1090"/>
                  </a:cubicBezTo>
                  <a:cubicBezTo>
                    <a:pt x="159" y="1090"/>
                    <a:pt x="179" y="1084"/>
                    <a:pt x="189" y="1074"/>
                  </a:cubicBezTo>
                  <a:cubicBezTo>
                    <a:pt x="283" y="946"/>
                    <a:pt x="256" y="818"/>
                    <a:pt x="250" y="670"/>
                  </a:cubicBezTo>
                  <a:lnTo>
                    <a:pt x="236" y="97"/>
                  </a:lnTo>
                  <a:cubicBezTo>
                    <a:pt x="236" y="33"/>
                    <a:pt x="187" y="1"/>
                    <a:pt x="13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4686225" y="3976325"/>
              <a:ext cx="8275" cy="35400"/>
            </a:xfrm>
            <a:custGeom>
              <a:avLst/>
              <a:gdLst/>
              <a:ahLst/>
              <a:cxnLst/>
              <a:rect l="l" t="t" r="r" b="b"/>
              <a:pathLst>
                <a:path w="331" h="1416" extrusionOk="0">
                  <a:moveTo>
                    <a:pt x="191" y="1"/>
                  </a:moveTo>
                  <a:cubicBezTo>
                    <a:pt x="139" y="1"/>
                    <a:pt x="88" y="36"/>
                    <a:pt x="88" y="107"/>
                  </a:cubicBezTo>
                  <a:cubicBezTo>
                    <a:pt x="75" y="322"/>
                    <a:pt x="68" y="545"/>
                    <a:pt x="54" y="768"/>
                  </a:cubicBezTo>
                  <a:cubicBezTo>
                    <a:pt x="48" y="963"/>
                    <a:pt x="1" y="1165"/>
                    <a:pt x="68" y="1354"/>
                  </a:cubicBezTo>
                  <a:cubicBezTo>
                    <a:pt x="83" y="1393"/>
                    <a:pt x="121" y="1416"/>
                    <a:pt x="158" y="1416"/>
                  </a:cubicBezTo>
                  <a:cubicBezTo>
                    <a:pt x="185" y="1416"/>
                    <a:pt x="213" y="1403"/>
                    <a:pt x="230" y="1374"/>
                  </a:cubicBezTo>
                  <a:cubicBezTo>
                    <a:pt x="324" y="1199"/>
                    <a:pt x="311" y="1004"/>
                    <a:pt x="324" y="815"/>
                  </a:cubicBezTo>
                  <a:cubicBezTo>
                    <a:pt x="331" y="579"/>
                    <a:pt x="317" y="343"/>
                    <a:pt x="304" y="107"/>
                  </a:cubicBezTo>
                  <a:cubicBezTo>
                    <a:pt x="297" y="36"/>
                    <a:pt x="243" y="1"/>
                    <a:pt x="19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4461850" y="4009925"/>
              <a:ext cx="8300" cy="25250"/>
            </a:xfrm>
            <a:custGeom>
              <a:avLst/>
              <a:gdLst/>
              <a:ahLst/>
              <a:cxnLst/>
              <a:rect l="l" t="t" r="r" b="b"/>
              <a:pathLst>
                <a:path w="332" h="1010" extrusionOk="0">
                  <a:moveTo>
                    <a:pt x="169" y="0"/>
                  </a:moveTo>
                  <a:cubicBezTo>
                    <a:pt x="115" y="0"/>
                    <a:pt x="61" y="37"/>
                    <a:pt x="55" y="111"/>
                  </a:cubicBezTo>
                  <a:cubicBezTo>
                    <a:pt x="48" y="260"/>
                    <a:pt x="34" y="415"/>
                    <a:pt x="28" y="563"/>
                  </a:cubicBezTo>
                  <a:cubicBezTo>
                    <a:pt x="28" y="698"/>
                    <a:pt x="1" y="833"/>
                    <a:pt x="68" y="954"/>
                  </a:cubicBezTo>
                  <a:cubicBezTo>
                    <a:pt x="88" y="991"/>
                    <a:pt x="127" y="1010"/>
                    <a:pt x="166" y="1010"/>
                  </a:cubicBezTo>
                  <a:cubicBezTo>
                    <a:pt x="205" y="1010"/>
                    <a:pt x="243" y="991"/>
                    <a:pt x="264" y="954"/>
                  </a:cubicBezTo>
                  <a:cubicBezTo>
                    <a:pt x="331" y="833"/>
                    <a:pt x="311" y="698"/>
                    <a:pt x="304" y="563"/>
                  </a:cubicBezTo>
                  <a:cubicBezTo>
                    <a:pt x="304" y="415"/>
                    <a:pt x="291" y="260"/>
                    <a:pt x="284" y="111"/>
                  </a:cubicBezTo>
                  <a:cubicBezTo>
                    <a:pt x="277" y="37"/>
                    <a:pt x="223" y="0"/>
                    <a:pt x="16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4537725" y="4069175"/>
              <a:ext cx="9800" cy="26600"/>
            </a:xfrm>
            <a:custGeom>
              <a:avLst/>
              <a:gdLst/>
              <a:ahLst/>
              <a:cxnLst/>
              <a:rect l="l" t="t" r="r" b="b"/>
              <a:pathLst>
                <a:path w="392" h="1064" extrusionOk="0">
                  <a:moveTo>
                    <a:pt x="268" y="1"/>
                  </a:moveTo>
                  <a:cubicBezTo>
                    <a:pt x="222" y="1"/>
                    <a:pt x="173" y="28"/>
                    <a:pt x="155" y="74"/>
                  </a:cubicBezTo>
                  <a:cubicBezTo>
                    <a:pt x="94" y="229"/>
                    <a:pt x="88" y="398"/>
                    <a:pt x="67" y="560"/>
                  </a:cubicBezTo>
                  <a:cubicBezTo>
                    <a:pt x="54" y="715"/>
                    <a:pt x="0" y="877"/>
                    <a:pt x="81" y="1012"/>
                  </a:cubicBezTo>
                  <a:cubicBezTo>
                    <a:pt x="101" y="1043"/>
                    <a:pt x="140" y="1064"/>
                    <a:pt x="178" y="1064"/>
                  </a:cubicBezTo>
                  <a:cubicBezTo>
                    <a:pt x="204" y="1064"/>
                    <a:pt x="230" y="1054"/>
                    <a:pt x="250" y="1032"/>
                  </a:cubicBezTo>
                  <a:cubicBezTo>
                    <a:pt x="357" y="910"/>
                    <a:pt x="337" y="749"/>
                    <a:pt x="351" y="593"/>
                  </a:cubicBezTo>
                  <a:cubicBezTo>
                    <a:pt x="364" y="418"/>
                    <a:pt x="391" y="250"/>
                    <a:pt x="357" y="74"/>
                  </a:cubicBezTo>
                  <a:cubicBezTo>
                    <a:pt x="348" y="23"/>
                    <a:pt x="309" y="1"/>
                    <a:pt x="268" y="1"/>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4612225" y="4105825"/>
              <a:ext cx="8275" cy="32050"/>
            </a:xfrm>
            <a:custGeom>
              <a:avLst/>
              <a:gdLst/>
              <a:ahLst/>
              <a:cxnLst/>
              <a:rect l="l" t="t" r="r" b="b"/>
              <a:pathLst>
                <a:path w="331" h="1282" extrusionOk="0">
                  <a:moveTo>
                    <a:pt x="204" y="1"/>
                  </a:moveTo>
                  <a:cubicBezTo>
                    <a:pt x="147" y="1"/>
                    <a:pt x="88" y="38"/>
                    <a:pt x="81" y="112"/>
                  </a:cubicBezTo>
                  <a:cubicBezTo>
                    <a:pt x="75" y="321"/>
                    <a:pt x="61" y="530"/>
                    <a:pt x="48" y="739"/>
                  </a:cubicBezTo>
                  <a:cubicBezTo>
                    <a:pt x="41" y="914"/>
                    <a:pt x="0" y="1083"/>
                    <a:pt x="81" y="1238"/>
                  </a:cubicBezTo>
                  <a:cubicBezTo>
                    <a:pt x="98" y="1267"/>
                    <a:pt x="127" y="1281"/>
                    <a:pt x="156" y="1281"/>
                  </a:cubicBezTo>
                  <a:cubicBezTo>
                    <a:pt x="187" y="1281"/>
                    <a:pt x="219" y="1266"/>
                    <a:pt x="236" y="1238"/>
                  </a:cubicBezTo>
                  <a:cubicBezTo>
                    <a:pt x="331" y="1090"/>
                    <a:pt x="304" y="908"/>
                    <a:pt x="304" y="739"/>
                  </a:cubicBezTo>
                  <a:cubicBezTo>
                    <a:pt x="311" y="530"/>
                    <a:pt x="311" y="321"/>
                    <a:pt x="317" y="112"/>
                  </a:cubicBezTo>
                  <a:cubicBezTo>
                    <a:pt x="317" y="38"/>
                    <a:pt x="262" y="1"/>
                    <a:pt x="204" y="1"/>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4671725" y="4110925"/>
              <a:ext cx="9300" cy="30500"/>
            </a:xfrm>
            <a:custGeom>
              <a:avLst/>
              <a:gdLst/>
              <a:ahLst/>
              <a:cxnLst/>
              <a:rect l="l" t="t" r="r" b="b"/>
              <a:pathLst>
                <a:path w="372" h="1220" extrusionOk="0">
                  <a:moveTo>
                    <a:pt x="199" y="1"/>
                  </a:moveTo>
                  <a:cubicBezTo>
                    <a:pt x="127" y="1"/>
                    <a:pt x="58" y="46"/>
                    <a:pt x="61" y="137"/>
                  </a:cubicBezTo>
                  <a:cubicBezTo>
                    <a:pt x="68" y="313"/>
                    <a:pt x="61" y="481"/>
                    <a:pt x="55" y="650"/>
                  </a:cubicBezTo>
                  <a:cubicBezTo>
                    <a:pt x="41" y="811"/>
                    <a:pt x="1" y="973"/>
                    <a:pt x="48" y="1128"/>
                  </a:cubicBezTo>
                  <a:cubicBezTo>
                    <a:pt x="67" y="1186"/>
                    <a:pt x="123" y="1219"/>
                    <a:pt x="178" y="1219"/>
                  </a:cubicBezTo>
                  <a:cubicBezTo>
                    <a:pt x="221" y="1219"/>
                    <a:pt x="264" y="1199"/>
                    <a:pt x="291" y="1155"/>
                  </a:cubicBezTo>
                  <a:cubicBezTo>
                    <a:pt x="371" y="1014"/>
                    <a:pt x="358" y="852"/>
                    <a:pt x="358" y="690"/>
                  </a:cubicBezTo>
                  <a:cubicBezTo>
                    <a:pt x="365" y="508"/>
                    <a:pt x="358" y="326"/>
                    <a:pt x="351" y="137"/>
                  </a:cubicBezTo>
                  <a:cubicBezTo>
                    <a:pt x="345" y="46"/>
                    <a:pt x="270" y="1"/>
                    <a:pt x="199" y="1"/>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4464550" y="4088375"/>
              <a:ext cx="9125" cy="27175"/>
            </a:xfrm>
            <a:custGeom>
              <a:avLst/>
              <a:gdLst/>
              <a:ahLst/>
              <a:cxnLst/>
              <a:rect l="l" t="t" r="r" b="b"/>
              <a:pathLst>
                <a:path w="365" h="1087" extrusionOk="0">
                  <a:moveTo>
                    <a:pt x="168" y="1"/>
                  </a:moveTo>
                  <a:cubicBezTo>
                    <a:pt x="105" y="1"/>
                    <a:pt x="41" y="41"/>
                    <a:pt x="34" y="122"/>
                  </a:cubicBezTo>
                  <a:cubicBezTo>
                    <a:pt x="21" y="297"/>
                    <a:pt x="7" y="473"/>
                    <a:pt x="14" y="648"/>
                  </a:cubicBezTo>
                  <a:cubicBezTo>
                    <a:pt x="14" y="796"/>
                    <a:pt x="1" y="945"/>
                    <a:pt x="109" y="1053"/>
                  </a:cubicBezTo>
                  <a:cubicBezTo>
                    <a:pt x="132" y="1076"/>
                    <a:pt x="161" y="1086"/>
                    <a:pt x="190" y="1086"/>
                  </a:cubicBezTo>
                  <a:cubicBezTo>
                    <a:pt x="229" y="1086"/>
                    <a:pt x="267" y="1067"/>
                    <a:pt x="291" y="1032"/>
                  </a:cubicBezTo>
                  <a:cubicBezTo>
                    <a:pt x="365" y="904"/>
                    <a:pt x="318" y="763"/>
                    <a:pt x="304" y="614"/>
                  </a:cubicBezTo>
                  <a:cubicBezTo>
                    <a:pt x="291" y="453"/>
                    <a:pt x="284" y="284"/>
                    <a:pt x="291" y="122"/>
                  </a:cubicBezTo>
                  <a:cubicBezTo>
                    <a:pt x="291" y="41"/>
                    <a:pt x="230" y="1"/>
                    <a:pt x="168" y="1"/>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4318400" y="4070425"/>
              <a:ext cx="7600" cy="30150"/>
            </a:xfrm>
            <a:custGeom>
              <a:avLst/>
              <a:gdLst/>
              <a:ahLst/>
              <a:cxnLst/>
              <a:rect l="l" t="t" r="r" b="b"/>
              <a:pathLst>
                <a:path w="304" h="1206" extrusionOk="0">
                  <a:moveTo>
                    <a:pt x="94" y="0"/>
                  </a:moveTo>
                  <a:cubicBezTo>
                    <a:pt x="49" y="0"/>
                    <a:pt x="1" y="32"/>
                    <a:pt x="1" y="85"/>
                  </a:cubicBezTo>
                  <a:cubicBezTo>
                    <a:pt x="1" y="281"/>
                    <a:pt x="1" y="476"/>
                    <a:pt x="14" y="672"/>
                  </a:cubicBezTo>
                  <a:cubicBezTo>
                    <a:pt x="21" y="840"/>
                    <a:pt x="7" y="1002"/>
                    <a:pt x="75" y="1157"/>
                  </a:cubicBezTo>
                  <a:cubicBezTo>
                    <a:pt x="89" y="1191"/>
                    <a:pt x="121" y="1206"/>
                    <a:pt x="154" y="1206"/>
                  </a:cubicBezTo>
                  <a:cubicBezTo>
                    <a:pt x="201" y="1206"/>
                    <a:pt x="252" y="1177"/>
                    <a:pt x="264" y="1130"/>
                  </a:cubicBezTo>
                  <a:cubicBezTo>
                    <a:pt x="304" y="962"/>
                    <a:pt x="264" y="773"/>
                    <a:pt x="243" y="597"/>
                  </a:cubicBezTo>
                  <a:lnTo>
                    <a:pt x="243" y="591"/>
                  </a:lnTo>
                  <a:cubicBezTo>
                    <a:pt x="230" y="415"/>
                    <a:pt x="196" y="240"/>
                    <a:pt x="169" y="65"/>
                  </a:cubicBezTo>
                  <a:cubicBezTo>
                    <a:pt x="163" y="20"/>
                    <a:pt x="130" y="0"/>
                    <a:pt x="94"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4274275" y="4084325"/>
              <a:ext cx="10275" cy="28925"/>
            </a:xfrm>
            <a:custGeom>
              <a:avLst/>
              <a:gdLst/>
              <a:ahLst/>
              <a:cxnLst/>
              <a:rect l="l" t="t" r="r" b="b"/>
              <a:pathLst>
                <a:path w="411" h="1157" extrusionOk="0">
                  <a:moveTo>
                    <a:pt x="148" y="0"/>
                  </a:moveTo>
                  <a:cubicBezTo>
                    <a:pt x="78" y="0"/>
                    <a:pt x="0" y="60"/>
                    <a:pt x="12" y="149"/>
                  </a:cubicBezTo>
                  <a:cubicBezTo>
                    <a:pt x="46" y="325"/>
                    <a:pt x="73" y="493"/>
                    <a:pt x="100" y="662"/>
                  </a:cubicBezTo>
                  <a:cubicBezTo>
                    <a:pt x="127" y="817"/>
                    <a:pt x="141" y="972"/>
                    <a:pt x="221" y="1114"/>
                  </a:cubicBezTo>
                  <a:cubicBezTo>
                    <a:pt x="237" y="1142"/>
                    <a:pt x="270" y="1157"/>
                    <a:pt x="302" y="1157"/>
                  </a:cubicBezTo>
                  <a:cubicBezTo>
                    <a:pt x="340" y="1157"/>
                    <a:pt x="376" y="1137"/>
                    <a:pt x="383" y="1093"/>
                  </a:cubicBezTo>
                  <a:cubicBezTo>
                    <a:pt x="410" y="938"/>
                    <a:pt x="370" y="790"/>
                    <a:pt x="343" y="635"/>
                  </a:cubicBezTo>
                  <a:cubicBezTo>
                    <a:pt x="316" y="453"/>
                    <a:pt x="282" y="271"/>
                    <a:pt x="248" y="89"/>
                  </a:cubicBezTo>
                  <a:cubicBezTo>
                    <a:pt x="238" y="27"/>
                    <a:pt x="195" y="0"/>
                    <a:pt x="148"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13"/>
          <p:cNvGrpSpPr/>
          <p:nvPr/>
        </p:nvGrpSpPr>
        <p:grpSpPr>
          <a:xfrm>
            <a:off x="3613950" y="3450050"/>
            <a:ext cx="1865824" cy="801127"/>
            <a:chOff x="3124075" y="3826725"/>
            <a:chExt cx="412000" cy="176900"/>
          </a:xfrm>
        </p:grpSpPr>
        <p:sp>
          <p:nvSpPr>
            <p:cNvPr id="601" name="Google Shape;601;p13"/>
            <p:cNvSpPr/>
            <p:nvPr/>
          </p:nvSpPr>
          <p:spPr>
            <a:xfrm>
              <a:off x="3124075" y="3826725"/>
              <a:ext cx="412000" cy="176900"/>
            </a:xfrm>
            <a:custGeom>
              <a:avLst/>
              <a:gdLst/>
              <a:ahLst/>
              <a:cxnLst/>
              <a:rect l="l" t="t" r="r" b="b"/>
              <a:pathLst>
                <a:path w="16480" h="7076" extrusionOk="0">
                  <a:moveTo>
                    <a:pt x="6192" y="0"/>
                  </a:moveTo>
                  <a:cubicBezTo>
                    <a:pt x="5606" y="0"/>
                    <a:pt x="5023" y="217"/>
                    <a:pt x="4552" y="568"/>
                  </a:cubicBezTo>
                  <a:cubicBezTo>
                    <a:pt x="3540" y="1324"/>
                    <a:pt x="3055" y="2719"/>
                    <a:pt x="3392" y="3940"/>
                  </a:cubicBezTo>
                  <a:cubicBezTo>
                    <a:pt x="2901" y="3443"/>
                    <a:pt x="2287" y="2907"/>
                    <a:pt x="1629" y="2907"/>
                  </a:cubicBezTo>
                  <a:cubicBezTo>
                    <a:pt x="1519" y="2907"/>
                    <a:pt x="1407" y="2922"/>
                    <a:pt x="1295" y="2955"/>
                  </a:cubicBezTo>
                  <a:cubicBezTo>
                    <a:pt x="803" y="3097"/>
                    <a:pt x="465" y="3555"/>
                    <a:pt x="297" y="4041"/>
                  </a:cubicBezTo>
                  <a:cubicBezTo>
                    <a:pt x="0" y="4864"/>
                    <a:pt x="115" y="5821"/>
                    <a:pt x="580" y="6563"/>
                  </a:cubicBezTo>
                  <a:lnTo>
                    <a:pt x="16264" y="7075"/>
                  </a:lnTo>
                  <a:cubicBezTo>
                    <a:pt x="16372" y="6286"/>
                    <a:pt x="16480" y="5464"/>
                    <a:pt x="16278" y="4688"/>
                  </a:cubicBezTo>
                  <a:cubicBezTo>
                    <a:pt x="16069" y="3920"/>
                    <a:pt x="15462" y="3191"/>
                    <a:pt x="14666" y="3104"/>
                  </a:cubicBezTo>
                  <a:cubicBezTo>
                    <a:pt x="14605" y="3097"/>
                    <a:pt x="14545" y="3093"/>
                    <a:pt x="14486" y="3093"/>
                  </a:cubicBezTo>
                  <a:cubicBezTo>
                    <a:pt x="13620" y="3093"/>
                    <a:pt x="12886" y="3803"/>
                    <a:pt x="12292" y="4459"/>
                  </a:cubicBezTo>
                  <a:cubicBezTo>
                    <a:pt x="11773" y="3879"/>
                    <a:pt x="11234" y="3272"/>
                    <a:pt x="10519" y="2962"/>
                  </a:cubicBezTo>
                  <a:cubicBezTo>
                    <a:pt x="10250" y="2844"/>
                    <a:pt x="9947" y="2781"/>
                    <a:pt x="9648" y="2781"/>
                  </a:cubicBezTo>
                  <a:cubicBezTo>
                    <a:pt x="9160" y="2781"/>
                    <a:pt x="8683" y="2950"/>
                    <a:pt x="8382" y="3326"/>
                  </a:cubicBezTo>
                  <a:cubicBezTo>
                    <a:pt x="8173" y="2706"/>
                    <a:pt x="8341" y="2011"/>
                    <a:pt x="8159" y="1377"/>
                  </a:cubicBezTo>
                  <a:cubicBezTo>
                    <a:pt x="7950" y="690"/>
                    <a:pt x="7303" y="170"/>
                    <a:pt x="6595" y="36"/>
                  </a:cubicBezTo>
                  <a:cubicBezTo>
                    <a:pt x="6461" y="12"/>
                    <a:pt x="6327" y="0"/>
                    <a:pt x="6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3150975" y="3954750"/>
              <a:ext cx="12725" cy="25025"/>
            </a:xfrm>
            <a:custGeom>
              <a:avLst/>
              <a:gdLst/>
              <a:ahLst/>
              <a:cxnLst/>
              <a:rect l="l" t="t" r="r" b="b"/>
              <a:pathLst>
                <a:path w="509" h="1001" extrusionOk="0">
                  <a:moveTo>
                    <a:pt x="65" y="0"/>
                  </a:moveTo>
                  <a:cubicBezTo>
                    <a:pt x="31" y="0"/>
                    <a:pt x="1" y="32"/>
                    <a:pt x="10" y="73"/>
                  </a:cubicBezTo>
                  <a:cubicBezTo>
                    <a:pt x="37" y="248"/>
                    <a:pt x="91" y="410"/>
                    <a:pt x="151" y="572"/>
                  </a:cubicBezTo>
                  <a:cubicBezTo>
                    <a:pt x="205" y="713"/>
                    <a:pt x="239" y="875"/>
                    <a:pt x="347" y="976"/>
                  </a:cubicBezTo>
                  <a:cubicBezTo>
                    <a:pt x="364" y="993"/>
                    <a:pt x="385" y="1001"/>
                    <a:pt x="407" y="1001"/>
                  </a:cubicBezTo>
                  <a:cubicBezTo>
                    <a:pt x="454" y="1001"/>
                    <a:pt x="502" y="965"/>
                    <a:pt x="502" y="909"/>
                  </a:cubicBezTo>
                  <a:cubicBezTo>
                    <a:pt x="509" y="761"/>
                    <a:pt x="414" y="626"/>
                    <a:pt x="360" y="491"/>
                  </a:cubicBezTo>
                  <a:cubicBezTo>
                    <a:pt x="286" y="329"/>
                    <a:pt x="212" y="174"/>
                    <a:pt x="111" y="26"/>
                  </a:cubicBezTo>
                  <a:cubicBezTo>
                    <a:pt x="98" y="8"/>
                    <a:pt x="81" y="0"/>
                    <a:pt x="6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3238550" y="3863300"/>
              <a:ext cx="10800" cy="25775"/>
            </a:xfrm>
            <a:custGeom>
              <a:avLst/>
              <a:gdLst/>
              <a:ahLst/>
              <a:cxnLst/>
              <a:rect l="l" t="t" r="r" b="b"/>
              <a:pathLst>
                <a:path w="432" h="1031" extrusionOk="0">
                  <a:moveTo>
                    <a:pt x="111" y="1"/>
                  </a:moveTo>
                  <a:cubicBezTo>
                    <a:pt x="57" y="1"/>
                    <a:pt x="1" y="48"/>
                    <a:pt x="13" y="117"/>
                  </a:cubicBezTo>
                  <a:cubicBezTo>
                    <a:pt x="60" y="386"/>
                    <a:pt x="60" y="751"/>
                    <a:pt x="215" y="987"/>
                  </a:cubicBezTo>
                  <a:cubicBezTo>
                    <a:pt x="236" y="1017"/>
                    <a:pt x="265" y="1030"/>
                    <a:pt x="293" y="1030"/>
                  </a:cubicBezTo>
                  <a:cubicBezTo>
                    <a:pt x="340" y="1030"/>
                    <a:pt x="387" y="994"/>
                    <a:pt x="391" y="939"/>
                  </a:cubicBezTo>
                  <a:cubicBezTo>
                    <a:pt x="431" y="663"/>
                    <a:pt x="276" y="333"/>
                    <a:pt x="195" y="70"/>
                  </a:cubicBezTo>
                  <a:cubicBezTo>
                    <a:pt x="182" y="21"/>
                    <a:pt x="147" y="1"/>
                    <a:pt x="11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3218975" y="3943775"/>
              <a:ext cx="11150" cy="25725"/>
            </a:xfrm>
            <a:custGeom>
              <a:avLst/>
              <a:gdLst/>
              <a:ahLst/>
              <a:cxnLst/>
              <a:rect l="l" t="t" r="r" b="b"/>
              <a:pathLst>
                <a:path w="446" h="1029" extrusionOk="0">
                  <a:moveTo>
                    <a:pt x="103" y="1"/>
                  </a:moveTo>
                  <a:cubicBezTo>
                    <a:pt x="55" y="1"/>
                    <a:pt x="7" y="34"/>
                    <a:pt x="7" y="94"/>
                  </a:cubicBezTo>
                  <a:cubicBezTo>
                    <a:pt x="0" y="276"/>
                    <a:pt x="34" y="444"/>
                    <a:pt x="75" y="613"/>
                  </a:cubicBezTo>
                  <a:cubicBezTo>
                    <a:pt x="102" y="761"/>
                    <a:pt x="115" y="937"/>
                    <a:pt x="257" y="1018"/>
                  </a:cubicBezTo>
                  <a:cubicBezTo>
                    <a:pt x="268" y="1025"/>
                    <a:pt x="284" y="1028"/>
                    <a:pt x="300" y="1028"/>
                  </a:cubicBezTo>
                  <a:cubicBezTo>
                    <a:pt x="331" y="1028"/>
                    <a:pt x="365" y="1015"/>
                    <a:pt x="378" y="984"/>
                  </a:cubicBezTo>
                  <a:cubicBezTo>
                    <a:pt x="445" y="842"/>
                    <a:pt x="371" y="721"/>
                    <a:pt x="331" y="579"/>
                  </a:cubicBezTo>
                  <a:cubicBezTo>
                    <a:pt x="284" y="404"/>
                    <a:pt x="257" y="235"/>
                    <a:pt x="196" y="67"/>
                  </a:cubicBezTo>
                  <a:cubicBezTo>
                    <a:pt x="181" y="22"/>
                    <a:pt x="142" y="1"/>
                    <a:pt x="10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3383825" y="3928300"/>
              <a:ext cx="9300" cy="28575"/>
            </a:xfrm>
            <a:custGeom>
              <a:avLst/>
              <a:gdLst/>
              <a:ahLst/>
              <a:cxnLst/>
              <a:rect l="l" t="t" r="r" b="b"/>
              <a:pathLst>
                <a:path w="372" h="1143" extrusionOk="0">
                  <a:moveTo>
                    <a:pt x="187" y="1"/>
                  </a:moveTo>
                  <a:cubicBezTo>
                    <a:pt x="125" y="1"/>
                    <a:pt x="62" y="41"/>
                    <a:pt x="55" y="119"/>
                  </a:cubicBezTo>
                  <a:cubicBezTo>
                    <a:pt x="41" y="295"/>
                    <a:pt x="28" y="470"/>
                    <a:pt x="28" y="645"/>
                  </a:cubicBezTo>
                  <a:cubicBezTo>
                    <a:pt x="21" y="794"/>
                    <a:pt x="1" y="962"/>
                    <a:pt x="95" y="1084"/>
                  </a:cubicBezTo>
                  <a:cubicBezTo>
                    <a:pt x="121" y="1120"/>
                    <a:pt x="165" y="1142"/>
                    <a:pt x="207" y="1142"/>
                  </a:cubicBezTo>
                  <a:cubicBezTo>
                    <a:pt x="244" y="1142"/>
                    <a:pt x="279" y="1125"/>
                    <a:pt x="298" y="1084"/>
                  </a:cubicBezTo>
                  <a:cubicBezTo>
                    <a:pt x="372" y="942"/>
                    <a:pt x="331" y="801"/>
                    <a:pt x="325" y="645"/>
                  </a:cubicBezTo>
                  <a:lnTo>
                    <a:pt x="318" y="645"/>
                  </a:lnTo>
                  <a:cubicBezTo>
                    <a:pt x="311" y="470"/>
                    <a:pt x="304" y="295"/>
                    <a:pt x="304" y="119"/>
                  </a:cubicBezTo>
                  <a:cubicBezTo>
                    <a:pt x="304" y="39"/>
                    <a:pt x="247" y="1"/>
                    <a:pt x="18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3450600" y="3949250"/>
              <a:ext cx="10625" cy="31175"/>
            </a:xfrm>
            <a:custGeom>
              <a:avLst/>
              <a:gdLst/>
              <a:ahLst/>
              <a:cxnLst/>
              <a:rect l="l" t="t" r="r" b="b"/>
              <a:pathLst>
                <a:path w="425" h="1247" extrusionOk="0">
                  <a:moveTo>
                    <a:pt x="267" y="0"/>
                  </a:moveTo>
                  <a:cubicBezTo>
                    <a:pt x="204" y="0"/>
                    <a:pt x="139" y="43"/>
                    <a:pt x="128" y="124"/>
                  </a:cubicBezTo>
                  <a:cubicBezTo>
                    <a:pt x="115" y="300"/>
                    <a:pt x="95" y="468"/>
                    <a:pt x="68" y="644"/>
                  </a:cubicBezTo>
                  <a:cubicBezTo>
                    <a:pt x="41" y="792"/>
                    <a:pt x="0" y="940"/>
                    <a:pt x="7" y="1095"/>
                  </a:cubicBezTo>
                  <a:cubicBezTo>
                    <a:pt x="7" y="1180"/>
                    <a:pt x="93" y="1247"/>
                    <a:pt x="173" y="1247"/>
                  </a:cubicBezTo>
                  <a:cubicBezTo>
                    <a:pt x="220" y="1247"/>
                    <a:pt x="265" y="1224"/>
                    <a:pt x="290" y="1169"/>
                  </a:cubicBezTo>
                  <a:cubicBezTo>
                    <a:pt x="425" y="859"/>
                    <a:pt x="405" y="455"/>
                    <a:pt x="391" y="124"/>
                  </a:cubicBezTo>
                  <a:cubicBezTo>
                    <a:pt x="388" y="41"/>
                    <a:pt x="328" y="0"/>
                    <a:pt x="26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3491225" y="3929650"/>
              <a:ext cx="8450" cy="30200"/>
            </a:xfrm>
            <a:custGeom>
              <a:avLst/>
              <a:gdLst/>
              <a:ahLst/>
              <a:cxnLst/>
              <a:rect l="l" t="t" r="r" b="b"/>
              <a:pathLst>
                <a:path w="338" h="1208" extrusionOk="0">
                  <a:moveTo>
                    <a:pt x="207" y="1"/>
                  </a:moveTo>
                  <a:cubicBezTo>
                    <a:pt x="158" y="1"/>
                    <a:pt x="108" y="34"/>
                    <a:pt x="101" y="99"/>
                  </a:cubicBezTo>
                  <a:cubicBezTo>
                    <a:pt x="81" y="308"/>
                    <a:pt x="54" y="517"/>
                    <a:pt x="47" y="733"/>
                  </a:cubicBezTo>
                  <a:cubicBezTo>
                    <a:pt x="34" y="895"/>
                    <a:pt x="0" y="1057"/>
                    <a:pt x="108" y="1185"/>
                  </a:cubicBezTo>
                  <a:cubicBezTo>
                    <a:pt x="121" y="1201"/>
                    <a:pt x="141" y="1208"/>
                    <a:pt x="162" y="1208"/>
                  </a:cubicBezTo>
                  <a:cubicBezTo>
                    <a:pt x="185" y="1208"/>
                    <a:pt x="208" y="1199"/>
                    <a:pt x="223" y="1185"/>
                  </a:cubicBezTo>
                  <a:cubicBezTo>
                    <a:pt x="337" y="1063"/>
                    <a:pt x="310" y="895"/>
                    <a:pt x="317" y="733"/>
                  </a:cubicBezTo>
                  <a:cubicBezTo>
                    <a:pt x="317" y="517"/>
                    <a:pt x="304" y="308"/>
                    <a:pt x="304" y="99"/>
                  </a:cubicBezTo>
                  <a:cubicBezTo>
                    <a:pt x="300" y="33"/>
                    <a:pt x="254" y="1"/>
                    <a:pt x="20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8" name="Google Shape;608;p13"/>
          <p:cNvSpPr/>
          <p:nvPr/>
        </p:nvSpPr>
        <p:spPr>
          <a:xfrm>
            <a:off x="-37713" y="4168276"/>
            <a:ext cx="9218842" cy="1001512"/>
          </a:xfrm>
          <a:custGeom>
            <a:avLst/>
            <a:gdLst/>
            <a:ahLst/>
            <a:cxnLst/>
            <a:rect l="l" t="t" r="r" b="b"/>
            <a:pathLst>
              <a:path w="99122" h="22807" extrusionOk="0">
                <a:moveTo>
                  <a:pt x="61118" y="0"/>
                </a:moveTo>
                <a:cubicBezTo>
                  <a:pt x="40645" y="0"/>
                  <a:pt x="20272" y="2138"/>
                  <a:pt x="1" y="6374"/>
                </a:cubicBezTo>
                <a:lnTo>
                  <a:pt x="1" y="22807"/>
                </a:lnTo>
                <a:lnTo>
                  <a:pt x="99121" y="22807"/>
                </a:lnTo>
                <a:lnTo>
                  <a:pt x="99121" y="2450"/>
                </a:lnTo>
                <a:cubicBezTo>
                  <a:pt x="86417" y="814"/>
                  <a:pt x="73749" y="0"/>
                  <a:pt x="61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9" name="Google Shape;609;p13"/>
          <p:cNvGrpSpPr/>
          <p:nvPr/>
        </p:nvGrpSpPr>
        <p:grpSpPr>
          <a:xfrm>
            <a:off x="629649" y="4342392"/>
            <a:ext cx="7884138" cy="685458"/>
            <a:chOff x="629649" y="4342392"/>
            <a:chExt cx="7884138" cy="685458"/>
          </a:xfrm>
        </p:grpSpPr>
        <p:grpSp>
          <p:nvGrpSpPr>
            <p:cNvPr id="610" name="Google Shape;610;p13"/>
            <p:cNvGrpSpPr/>
            <p:nvPr/>
          </p:nvGrpSpPr>
          <p:grpSpPr>
            <a:xfrm>
              <a:off x="629649" y="4885728"/>
              <a:ext cx="167162" cy="142122"/>
              <a:chOff x="1459849" y="4903578"/>
              <a:chExt cx="167162" cy="142122"/>
            </a:xfrm>
          </p:grpSpPr>
          <p:sp>
            <p:nvSpPr>
              <p:cNvPr id="611" name="Google Shape;611;p13"/>
              <p:cNvSpPr/>
              <p:nvPr/>
            </p:nvSpPr>
            <p:spPr>
              <a:xfrm>
                <a:off x="1459849" y="4957494"/>
                <a:ext cx="62105" cy="87841"/>
              </a:xfrm>
              <a:custGeom>
                <a:avLst/>
                <a:gdLst/>
                <a:ahLst/>
                <a:cxnLst/>
                <a:rect l="l" t="t" r="r" b="b"/>
                <a:pathLst>
                  <a:path w="976" h="1204" extrusionOk="0">
                    <a:moveTo>
                      <a:pt x="217" y="1"/>
                    </a:moveTo>
                    <a:cubicBezTo>
                      <a:pt x="106" y="1"/>
                      <a:pt x="1" y="114"/>
                      <a:pt x="75" y="239"/>
                    </a:cubicBezTo>
                    <a:cubicBezTo>
                      <a:pt x="237" y="536"/>
                      <a:pt x="392" y="833"/>
                      <a:pt x="568" y="1116"/>
                    </a:cubicBezTo>
                    <a:cubicBezTo>
                      <a:pt x="607" y="1178"/>
                      <a:pt x="664" y="1204"/>
                      <a:pt x="721" y="1204"/>
                    </a:cubicBezTo>
                    <a:cubicBezTo>
                      <a:pt x="849" y="1204"/>
                      <a:pt x="975" y="1072"/>
                      <a:pt x="891" y="927"/>
                    </a:cubicBezTo>
                    <a:cubicBezTo>
                      <a:pt x="723" y="637"/>
                      <a:pt x="534" y="361"/>
                      <a:pt x="352" y="78"/>
                    </a:cubicBezTo>
                    <a:cubicBezTo>
                      <a:pt x="316" y="23"/>
                      <a:pt x="266" y="1"/>
                      <a:pt x="21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1511073" y="4903578"/>
                <a:ext cx="49252" cy="113376"/>
              </a:xfrm>
              <a:custGeom>
                <a:avLst/>
                <a:gdLst/>
                <a:ahLst/>
                <a:cxnLst/>
                <a:rect l="l" t="t" r="r" b="b"/>
                <a:pathLst>
                  <a:path w="774" h="1554" extrusionOk="0">
                    <a:moveTo>
                      <a:pt x="166" y="1"/>
                    </a:moveTo>
                    <a:cubicBezTo>
                      <a:pt x="81" y="1"/>
                      <a:pt x="1" y="65"/>
                      <a:pt x="32" y="176"/>
                    </a:cubicBezTo>
                    <a:cubicBezTo>
                      <a:pt x="100" y="439"/>
                      <a:pt x="160" y="702"/>
                      <a:pt x="235" y="958"/>
                    </a:cubicBezTo>
                    <a:cubicBezTo>
                      <a:pt x="288" y="1174"/>
                      <a:pt x="302" y="1390"/>
                      <a:pt x="491" y="1531"/>
                    </a:cubicBezTo>
                    <a:cubicBezTo>
                      <a:pt x="510" y="1547"/>
                      <a:pt x="531" y="1554"/>
                      <a:pt x="551" y="1554"/>
                    </a:cubicBezTo>
                    <a:cubicBezTo>
                      <a:pt x="610" y="1554"/>
                      <a:pt x="668" y="1500"/>
                      <a:pt x="693" y="1450"/>
                    </a:cubicBezTo>
                    <a:cubicBezTo>
                      <a:pt x="774" y="1241"/>
                      <a:pt x="659" y="1012"/>
                      <a:pt x="592" y="810"/>
                    </a:cubicBezTo>
                    <a:cubicBezTo>
                      <a:pt x="511" y="574"/>
                      <a:pt x="410" y="338"/>
                      <a:pt x="315" y="102"/>
                    </a:cubicBezTo>
                    <a:cubicBezTo>
                      <a:pt x="288" y="32"/>
                      <a:pt x="225" y="1"/>
                      <a:pt x="16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1562869" y="4948739"/>
                <a:ext cx="64142" cy="96961"/>
              </a:xfrm>
              <a:custGeom>
                <a:avLst/>
                <a:gdLst/>
                <a:ahLst/>
                <a:cxnLst/>
                <a:rect l="l" t="t" r="r" b="b"/>
                <a:pathLst>
                  <a:path w="1008" h="1329" extrusionOk="0">
                    <a:moveTo>
                      <a:pt x="826" y="0"/>
                    </a:moveTo>
                    <a:cubicBezTo>
                      <a:pt x="796" y="0"/>
                      <a:pt x="765" y="11"/>
                      <a:pt x="735" y="36"/>
                    </a:cubicBezTo>
                    <a:lnTo>
                      <a:pt x="742" y="36"/>
                    </a:lnTo>
                    <a:cubicBezTo>
                      <a:pt x="533" y="204"/>
                      <a:pt x="351" y="400"/>
                      <a:pt x="236" y="643"/>
                    </a:cubicBezTo>
                    <a:cubicBezTo>
                      <a:pt x="162" y="804"/>
                      <a:pt x="0" y="1162"/>
                      <a:pt x="203" y="1297"/>
                    </a:cubicBezTo>
                    <a:cubicBezTo>
                      <a:pt x="239" y="1319"/>
                      <a:pt x="272" y="1329"/>
                      <a:pt x="301" y="1329"/>
                    </a:cubicBezTo>
                    <a:cubicBezTo>
                      <a:pt x="441" y="1329"/>
                      <a:pt x="506" y="1110"/>
                      <a:pt x="540" y="993"/>
                    </a:cubicBezTo>
                    <a:cubicBezTo>
                      <a:pt x="627" y="710"/>
                      <a:pt x="729" y="440"/>
                      <a:pt x="924" y="218"/>
                    </a:cubicBezTo>
                    <a:cubicBezTo>
                      <a:pt x="1007" y="119"/>
                      <a:pt x="926" y="0"/>
                      <a:pt x="826"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13"/>
            <p:cNvGrpSpPr/>
            <p:nvPr/>
          </p:nvGrpSpPr>
          <p:grpSpPr>
            <a:xfrm>
              <a:off x="1909989" y="4448832"/>
              <a:ext cx="167608" cy="105643"/>
              <a:chOff x="2313539" y="4811869"/>
              <a:chExt cx="167608" cy="105643"/>
            </a:xfrm>
          </p:grpSpPr>
          <p:sp>
            <p:nvSpPr>
              <p:cNvPr id="615" name="Google Shape;615;p13"/>
              <p:cNvSpPr/>
              <p:nvPr/>
            </p:nvSpPr>
            <p:spPr>
              <a:xfrm>
                <a:off x="2313539" y="4832006"/>
                <a:ext cx="62487" cy="84995"/>
              </a:xfrm>
              <a:custGeom>
                <a:avLst/>
                <a:gdLst/>
                <a:ahLst/>
                <a:cxnLst/>
                <a:rect l="l" t="t" r="r" b="b"/>
                <a:pathLst>
                  <a:path w="982" h="1165" extrusionOk="0">
                    <a:moveTo>
                      <a:pt x="265" y="0"/>
                    </a:moveTo>
                    <a:cubicBezTo>
                      <a:pt x="127" y="0"/>
                      <a:pt x="1" y="186"/>
                      <a:pt x="125" y="321"/>
                    </a:cubicBezTo>
                    <a:cubicBezTo>
                      <a:pt x="253" y="456"/>
                      <a:pt x="354" y="597"/>
                      <a:pt x="435" y="759"/>
                    </a:cubicBezTo>
                    <a:cubicBezTo>
                      <a:pt x="509" y="914"/>
                      <a:pt x="516" y="1096"/>
                      <a:pt x="691" y="1157"/>
                    </a:cubicBezTo>
                    <a:cubicBezTo>
                      <a:pt x="706" y="1163"/>
                      <a:pt x="721" y="1165"/>
                      <a:pt x="735" y="1165"/>
                    </a:cubicBezTo>
                    <a:cubicBezTo>
                      <a:pt x="789" y="1165"/>
                      <a:pt x="834" y="1127"/>
                      <a:pt x="867" y="1090"/>
                    </a:cubicBezTo>
                    <a:cubicBezTo>
                      <a:pt x="981" y="935"/>
                      <a:pt x="833" y="692"/>
                      <a:pt x="752" y="543"/>
                    </a:cubicBezTo>
                    <a:cubicBezTo>
                      <a:pt x="658" y="368"/>
                      <a:pt x="529" y="200"/>
                      <a:pt x="388" y="58"/>
                    </a:cubicBezTo>
                    <a:cubicBezTo>
                      <a:pt x="350" y="17"/>
                      <a:pt x="307" y="0"/>
                      <a:pt x="26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2392698" y="4811869"/>
                <a:ext cx="33089" cy="86965"/>
              </a:xfrm>
              <a:custGeom>
                <a:avLst/>
                <a:gdLst/>
                <a:ahLst/>
                <a:cxnLst/>
                <a:rect l="l" t="t" r="r" b="b"/>
                <a:pathLst>
                  <a:path w="520" h="1192" extrusionOk="0">
                    <a:moveTo>
                      <a:pt x="265" y="1"/>
                    </a:moveTo>
                    <a:cubicBezTo>
                      <a:pt x="211" y="1"/>
                      <a:pt x="160" y="26"/>
                      <a:pt x="135" y="84"/>
                    </a:cubicBezTo>
                    <a:cubicBezTo>
                      <a:pt x="20" y="334"/>
                      <a:pt x="0" y="712"/>
                      <a:pt x="14" y="988"/>
                    </a:cubicBezTo>
                    <a:cubicBezTo>
                      <a:pt x="14" y="1082"/>
                      <a:pt x="74" y="1157"/>
                      <a:pt x="162" y="1184"/>
                    </a:cubicBezTo>
                    <a:cubicBezTo>
                      <a:pt x="179" y="1189"/>
                      <a:pt x="195" y="1191"/>
                      <a:pt x="211" y="1191"/>
                    </a:cubicBezTo>
                    <a:cubicBezTo>
                      <a:pt x="232" y="1191"/>
                      <a:pt x="253" y="1187"/>
                      <a:pt x="277" y="1184"/>
                    </a:cubicBezTo>
                    <a:cubicBezTo>
                      <a:pt x="337" y="1170"/>
                      <a:pt x="405" y="1103"/>
                      <a:pt x="418" y="1042"/>
                    </a:cubicBezTo>
                    <a:cubicBezTo>
                      <a:pt x="472" y="766"/>
                      <a:pt x="519" y="388"/>
                      <a:pt x="445" y="118"/>
                    </a:cubicBezTo>
                    <a:lnTo>
                      <a:pt x="445" y="118"/>
                    </a:lnTo>
                    <a:lnTo>
                      <a:pt x="445" y="125"/>
                    </a:lnTo>
                    <a:cubicBezTo>
                      <a:pt x="422" y="50"/>
                      <a:pt x="340" y="1"/>
                      <a:pt x="265"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2428714" y="4856155"/>
                <a:ext cx="52433" cy="61357"/>
              </a:xfrm>
              <a:custGeom>
                <a:avLst/>
                <a:gdLst/>
                <a:ahLst/>
                <a:cxnLst/>
                <a:rect l="l" t="t" r="r" b="b"/>
                <a:pathLst>
                  <a:path w="824" h="841" extrusionOk="0">
                    <a:moveTo>
                      <a:pt x="627" y="0"/>
                    </a:moveTo>
                    <a:cubicBezTo>
                      <a:pt x="592" y="0"/>
                      <a:pt x="557" y="13"/>
                      <a:pt x="526" y="44"/>
                    </a:cubicBezTo>
                    <a:cubicBezTo>
                      <a:pt x="365" y="206"/>
                      <a:pt x="203" y="361"/>
                      <a:pt x="81" y="556"/>
                    </a:cubicBezTo>
                    <a:cubicBezTo>
                      <a:pt x="1" y="693"/>
                      <a:pt x="128" y="841"/>
                      <a:pt x="260" y="841"/>
                    </a:cubicBezTo>
                    <a:cubicBezTo>
                      <a:pt x="304" y="841"/>
                      <a:pt x="348" y="824"/>
                      <a:pt x="385" y="786"/>
                    </a:cubicBezTo>
                    <a:cubicBezTo>
                      <a:pt x="540" y="617"/>
                      <a:pt x="648" y="421"/>
                      <a:pt x="762" y="226"/>
                    </a:cubicBezTo>
                    <a:cubicBezTo>
                      <a:pt x="823" y="115"/>
                      <a:pt x="729" y="0"/>
                      <a:pt x="62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13"/>
            <p:cNvGrpSpPr/>
            <p:nvPr/>
          </p:nvGrpSpPr>
          <p:grpSpPr>
            <a:xfrm>
              <a:off x="5632643" y="4803554"/>
              <a:ext cx="194333" cy="110385"/>
              <a:chOff x="3169393" y="4715929"/>
              <a:chExt cx="194333" cy="110385"/>
            </a:xfrm>
          </p:grpSpPr>
          <p:sp>
            <p:nvSpPr>
              <p:cNvPr id="619" name="Google Shape;619;p13"/>
              <p:cNvSpPr/>
              <p:nvPr/>
            </p:nvSpPr>
            <p:spPr>
              <a:xfrm>
                <a:off x="3169393" y="4742048"/>
                <a:ext cx="70632" cy="84266"/>
              </a:xfrm>
              <a:custGeom>
                <a:avLst/>
                <a:gdLst/>
                <a:ahLst/>
                <a:cxnLst/>
                <a:rect l="l" t="t" r="r" b="b"/>
                <a:pathLst>
                  <a:path w="1110" h="1155" extrusionOk="0">
                    <a:moveTo>
                      <a:pt x="293" y="0"/>
                    </a:moveTo>
                    <a:cubicBezTo>
                      <a:pt x="141" y="0"/>
                      <a:pt x="0" y="213"/>
                      <a:pt x="134" y="367"/>
                    </a:cubicBezTo>
                    <a:lnTo>
                      <a:pt x="484" y="792"/>
                    </a:lnTo>
                    <a:cubicBezTo>
                      <a:pt x="592" y="920"/>
                      <a:pt x="693" y="1102"/>
                      <a:pt x="869" y="1149"/>
                    </a:cubicBezTo>
                    <a:cubicBezTo>
                      <a:pt x="882" y="1153"/>
                      <a:pt x="896" y="1155"/>
                      <a:pt x="910" y="1155"/>
                    </a:cubicBezTo>
                    <a:cubicBezTo>
                      <a:pt x="1004" y="1155"/>
                      <a:pt x="1110" y="1080"/>
                      <a:pt x="1098" y="974"/>
                    </a:cubicBezTo>
                    <a:cubicBezTo>
                      <a:pt x="1084" y="779"/>
                      <a:pt x="923" y="650"/>
                      <a:pt x="808" y="509"/>
                    </a:cubicBezTo>
                    <a:cubicBezTo>
                      <a:pt x="680" y="367"/>
                      <a:pt x="558" y="219"/>
                      <a:pt x="430" y="71"/>
                    </a:cubicBezTo>
                    <a:cubicBezTo>
                      <a:pt x="389" y="21"/>
                      <a:pt x="340" y="0"/>
                      <a:pt x="29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3260260" y="4715929"/>
                <a:ext cx="30480" cy="92291"/>
              </a:xfrm>
              <a:custGeom>
                <a:avLst/>
                <a:gdLst/>
                <a:ahLst/>
                <a:cxnLst/>
                <a:rect l="l" t="t" r="r" b="b"/>
                <a:pathLst>
                  <a:path w="479" h="1265" extrusionOk="0">
                    <a:moveTo>
                      <a:pt x="239" y="0"/>
                    </a:moveTo>
                    <a:cubicBezTo>
                      <a:pt x="138" y="0"/>
                      <a:pt x="37" y="64"/>
                      <a:pt x="34" y="193"/>
                    </a:cubicBezTo>
                    <a:cubicBezTo>
                      <a:pt x="34" y="395"/>
                      <a:pt x="34" y="597"/>
                      <a:pt x="34" y="799"/>
                    </a:cubicBezTo>
                    <a:cubicBezTo>
                      <a:pt x="27" y="975"/>
                      <a:pt x="0" y="1137"/>
                      <a:pt x="162" y="1244"/>
                    </a:cubicBezTo>
                    <a:cubicBezTo>
                      <a:pt x="182" y="1258"/>
                      <a:pt x="209" y="1265"/>
                      <a:pt x="237" y="1265"/>
                    </a:cubicBezTo>
                    <a:cubicBezTo>
                      <a:pt x="265" y="1265"/>
                      <a:pt x="294" y="1258"/>
                      <a:pt x="317" y="1244"/>
                    </a:cubicBezTo>
                    <a:cubicBezTo>
                      <a:pt x="479" y="1137"/>
                      <a:pt x="445" y="975"/>
                      <a:pt x="445" y="799"/>
                    </a:cubicBezTo>
                    <a:cubicBezTo>
                      <a:pt x="445" y="597"/>
                      <a:pt x="439" y="395"/>
                      <a:pt x="439" y="193"/>
                    </a:cubicBezTo>
                    <a:cubicBezTo>
                      <a:pt x="439" y="64"/>
                      <a:pt x="339" y="0"/>
                      <a:pt x="23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3304039" y="4748103"/>
                <a:ext cx="59687" cy="74781"/>
              </a:xfrm>
              <a:custGeom>
                <a:avLst/>
                <a:gdLst/>
                <a:ahLst/>
                <a:cxnLst/>
                <a:rect l="l" t="t" r="r" b="b"/>
                <a:pathLst>
                  <a:path w="938" h="1025" extrusionOk="0">
                    <a:moveTo>
                      <a:pt x="711" y="1"/>
                    </a:moveTo>
                    <a:cubicBezTo>
                      <a:pt x="655" y="1"/>
                      <a:pt x="599" y="23"/>
                      <a:pt x="553" y="62"/>
                    </a:cubicBezTo>
                    <a:cubicBezTo>
                      <a:pt x="337" y="230"/>
                      <a:pt x="121" y="466"/>
                      <a:pt x="34" y="729"/>
                    </a:cubicBezTo>
                    <a:cubicBezTo>
                      <a:pt x="0" y="837"/>
                      <a:pt x="67" y="965"/>
                      <a:pt x="169" y="1006"/>
                    </a:cubicBezTo>
                    <a:cubicBezTo>
                      <a:pt x="199" y="1018"/>
                      <a:pt x="230" y="1024"/>
                      <a:pt x="259" y="1024"/>
                    </a:cubicBezTo>
                    <a:cubicBezTo>
                      <a:pt x="338" y="1024"/>
                      <a:pt x="409" y="980"/>
                      <a:pt x="459" y="911"/>
                    </a:cubicBezTo>
                    <a:cubicBezTo>
                      <a:pt x="526" y="817"/>
                      <a:pt x="573" y="709"/>
                      <a:pt x="641" y="615"/>
                    </a:cubicBezTo>
                    <a:cubicBezTo>
                      <a:pt x="701" y="520"/>
                      <a:pt x="775" y="439"/>
                      <a:pt x="856" y="365"/>
                    </a:cubicBezTo>
                    <a:cubicBezTo>
                      <a:pt x="937" y="284"/>
                      <a:pt x="937" y="143"/>
                      <a:pt x="856" y="62"/>
                    </a:cubicBezTo>
                    <a:cubicBezTo>
                      <a:pt x="814" y="20"/>
                      <a:pt x="763" y="1"/>
                      <a:pt x="71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13"/>
            <p:cNvGrpSpPr/>
            <p:nvPr/>
          </p:nvGrpSpPr>
          <p:grpSpPr>
            <a:xfrm>
              <a:off x="3213032" y="4903567"/>
              <a:ext cx="166017" cy="106445"/>
              <a:chOff x="8105507" y="3916667"/>
              <a:chExt cx="166017" cy="106445"/>
            </a:xfrm>
          </p:grpSpPr>
          <p:sp>
            <p:nvSpPr>
              <p:cNvPr id="623" name="Google Shape;623;p13"/>
              <p:cNvSpPr/>
              <p:nvPr/>
            </p:nvSpPr>
            <p:spPr>
              <a:xfrm>
                <a:off x="8105507" y="3916667"/>
                <a:ext cx="65032" cy="96158"/>
              </a:xfrm>
              <a:custGeom>
                <a:avLst/>
                <a:gdLst/>
                <a:ahLst/>
                <a:cxnLst/>
                <a:rect l="l" t="t" r="r" b="b"/>
                <a:pathLst>
                  <a:path w="1022" h="1318" extrusionOk="0">
                    <a:moveTo>
                      <a:pt x="247" y="0"/>
                    </a:moveTo>
                    <a:cubicBezTo>
                      <a:pt x="94" y="0"/>
                      <a:pt x="1" y="232"/>
                      <a:pt x="159" y="345"/>
                    </a:cubicBezTo>
                    <a:cubicBezTo>
                      <a:pt x="301" y="446"/>
                      <a:pt x="408" y="595"/>
                      <a:pt x="469" y="756"/>
                    </a:cubicBezTo>
                    <a:cubicBezTo>
                      <a:pt x="523" y="912"/>
                      <a:pt x="489" y="1100"/>
                      <a:pt x="584" y="1228"/>
                    </a:cubicBezTo>
                    <a:cubicBezTo>
                      <a:pt x="621" y="1282"/>
                      <a:pt x="685" y="1318"/>
                      <a:pt x="747" y="1318"/>
                    </a:cubicBezTo>
                    <a:cubicBezTo>
                      <a:pt x="786" y="1318"/>
                      <a:pt x="825" y="1303"/>
                      <a:pt x="853" y="1269"/>
                    </a:cubicBezTo>
                    <a:cubicBezTo>
                      <a:pt x="1022" y="1073"/>
                      <a:pt x="928" y="783"/>
                      <a:pt x="833" y="574"/>
                    </a:cubicBezTo>
                    <a:cubicBezTo>
                      <a:pt x="725" y="345"/>
                      <a:pt x="550" y="163"/>
                      <a:pt x="341" y="28"/>
                    </a:cubicBezTo>
                    <a:cubicBezTo>
                      <a:pt x="308" y="9"/>
                      <a:pt x="277" y="0"/>
                      <a:pt x="24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8182502" y="3917834"/>
                <a:ext cx="30989" cy="89081"/>
              </a:xfrm>
              <a:custGeom>
                <a:avLst/>
                <a:gdLst/>
                <a:ahLst/>
                <a:cxnLst/>
                <a:rect l="l" t="t" r="r" b="b"/>
                <a:pathLst>
                  <a:path w="487" h="1221" extrusionOk="0">
                    <a:moveTo>
                      <a:pt x="244" y="0"/>
                    </a:moveTo>
                    <a:cubicBezTo>
                      <a:pt x="161" y="0"/>
                      <a:pt x="78" y="56"/>
                      <a:pt x="68" y="167"/>
                    </a:cubicBezTo>
                    <a:cubicBezTo>
                      <a:pt x="48" y="437"/>
                      <a:pt x="28" y="713"/>
                      <a:pt x="1" y="983"/>
                    </a:cubicBezTo>
                    <a:cubicBezTo>
                      <a:pt x="1" y="1057"/>
                      <a:pt x="55" y="1152"/>
                      <a:pt x="122" y="1185"/>
                    </a:cubicBezTo>
                    <a:cubicBezTo>
                      <a:pt x="169" y="1209"/>
                      <a:pt x="206" y="1221"/>
                      <a:pt x="244" y="1221"/>
                    </a:cubicBezTo>
                    <a:cubicBezTo>
                      <a:pt x="281" y="1221"/>
                      <a:pt x="318" y="1209"/>
                      <a:pt x="365" y="1185"/>
                    </a:cubicBezTo>
                    <a:cubicBezTo>
                      <a:pt x="432" y="1152"/>
                      <a:pt x="486" y="1057"/>
                      <a:pt x="486" y="983"/>
                    </a:cubicBezTo>
                    <a:lnTo>
                      <a:pt x="419" y="167"/>
                    </a:lnTo>
                    <a:cubicBezTo>
                      <a:pt x="409" y="56"/>
                      <a:pt x="326" y="0"/>
                      <a:pt x="24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8210182" y="3948404"/>
                <a:ext cx="61342" cy="74708"/>
              </a:xfrm>
              <a:custGeom>
                <a:avLst/>
                <a:gdLst/>
                <a:ahLst/>
                <a:cxnLst/>
                <a:rect l="l" t="t" r="r" b="b"/>
                <a:pathLst>
                  <a:path w="964" h="1024" extrusionOk="0">
                    <a:moveTo>
                      <a:pt x="681" y="0"/>
                    </a:moveTo>
                    <a:cubicBezTo>
                      <a:pt x="612" y="0"/>
                      <a:pt x="540" y="32"/>
                      <a:pt x="483" y="106"/>
                    </a:cubicBezTo>
                    <a:cubicBezTo>
                      <a:pt x="361" y="267"/>
                      <a:pt x="240" y="429"/>
                      <a:pt x="132" y="605"/>
                    </a:cubicBezTo>
                    <a:cubicBezTo>
                      <a:pt x="1" y="816"/>
                      <a:pt x="203" y="1024"/>
                      <a:pt x="397" y="1024"/>
                    </a:cubicBezTo>
                    <a:cubicBezTo>
                      <a:pt x="481" y="1024"/>
                      <a:pt x="564" y="984"/>
                      <a:pt x="618" y="888"/>
                    </a:cubicBezTo>
                    <a:cubicBezTo>
                      <a:pt x="719" y="713"/>
                      <a:pt x="800" y="530"/>
                      <a:pt x="881" y="342"/>
                    </a:cubicBezTo>
                    <a:cubicBezTo>
                      <a:pt x="964" y="152"/>
                      <a:pt x="831" y="0"/>
                      <a:pt x="681"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13"/>
            <p:cNvGrpSpPr/>
            <p:nvPr/>
          </p:nvGrpSpPr>
          <p:grpSpPr>
            <a:xfrm>
              <a:off x="7290247" y="4443102"/>
              <a:ext cx="188606" cy="117097"/>
              <a:chOff x="6912722" y="4491852"/>
              <a:chExt cx="188606" cy="117097"/>
            </a:xfrm>
          </p:grpSpPr>
          <p:sp>
            <p:nvSpPr>
              <p:cNvPr id="627" name="Google Shape;627;p13"/>
              <p:cNvSpPr/>
              <p:nvPr/>
            </p:nvSpPr>
            <p:spPr>
              <a:xfrm>
                <a:off x="6912722" y="4491852"/>
                <a:ext cx="60387" cy="88060"/>
              </a:xfrm>
              <a:custGeom>
                <a:avLst/>
                <a:gdLst/>
                <a:ahLst/>
                <a:cxnLst/>
                <a:rect l="l" t="t" r="r" b="b"/>
                <a:pathLst>
                  <a:path w="949" h="1207" extrusionOk="0">
                    <a:moveTo>
                      <a:pt x="319" y="1"/>
                    </a:moveTo>
                    <a:cubicBezTo>
                      <a:pt x="150" y="1"/>
                      <a:pt x="1" y="234"/>
                      <a:pt x="144" y="409"/>
                    </a:cubicBezTo>
                    <a:cubicBezTo>
                      <a:pt x="299" y="598"/>
                      <a:pt x="374" y="807"/>
                      <a:pt x="455" y="1036"/>
                    </a:cubicBezTo>
                    <a:cubicBezTo>
                      <a:pt x="495" y="1154"/>
                      <a:pt x="585" y="1206"/>
                      <a:pt x="676" y="1206"/>
                    </a:cubicBezTo>
                    <a:cubicBezTo>
                      <a:pt x="811" y="1206"/>
                      <a:pt x="948" y="1090"/>
                      <a:pt x="920" y="908"/>
                    </a:cubicBezTo>
                    <a:cubicBezTo>
                      <a:pt x="866" y="604"/>
                      <a:pt x="677" y="308"/>
                      <a:pt x="475" y="78"/>
                    </a:cubicBezTo>
                    <a:cubicBezTo>
                      <a:pt x="427" y="24"/>
                      <a:pt x="372" y="1"/>
                      <a:pt x="31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6980872" y="4500461"/>
                <a:ext cx="58224" cy="82734"/>
              </a:xfrm>
              <a:custGeom>
                <a:avLst/>
                <a:gdLst/>
                <a:ahLst/>
                <a:cxnLst/>
                <a:rect l="l" t="t" r="r" b="b"/>
                <a:pathLst>
                  <a:path w="915" h="1134" extrusionOk="0">
                    <a:moveTo>
                      <a:pt x="622" y="1"/>
                    </a:moveTo>
                    <a:cubicBezTo>
                      <a:pt x="563" y="1"/>
                      <a:pt x="504" y="28"/>
                      <a:pt x="469" y="88"/>
                    </a:cubicBezTo>
                    <a:cubicBezTo>
                      <a:pt x="408" y="196"/>
                      <a:pt x="388" y="318"/>
                      <a:pt x="328" y="419"/>
                    </a:cubicBezTo>
                    <a:cubicBezTo>
                      <a:pt x="267" y="527"/>
                      <a:pt x="206" y="641"/>
                      <a:pt x="132" y="736"/>
                    </a:cubicBezTo>
                    <a:cubicBezTo>
                      <a:pt x="0" y="913"/>
                      <a:pt x="193" y="1133"/>
                      <a:pt x="377" y="1133"/>
                    </a:cubicBezTo>
                    <a:cubicBezTo>
                      <a:pt x="437" y="1133"/>
                      <a:pt x="497" y="1109"/>
                      <a:pt x="543" y="1053"/>
                    </a:cubicBezTo>
                    <a:cubicBezTo>
                      <a:pt x="732" y="817"/>
                      <a:pt x="914" y="453"/>
                      <a:pt x="813" y="136"/>
                    </a:cubicBezTo>
                    <a:cubicBezTo>
                      <a:pt x="786" y="50"/>
                      <a:pt x="703" y="1"/>
                      <a:pt x="622"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7032351" y="4533876"/>
                <a:ext cx="68978" cy="75073"/>
              </a:xfrm>
              <a:custGeom>
                <a:avLst/>
                <a:gdLst/>
                <a:ahLst/>
                <a:cxnLst/>
                <a:rect l="l" t="t" r="r" b="b"/>
                <a:pathLst>
                  <a:path w="1084" h="1029" extrusionOk="0">
                    <a:moveTo>
                      <a:pt x="743" y="0"/>
                    </a:moveTo>
                    <a:cubicBezTo>
                      <a:pt x="687" y="0"/>
                      <a:pt x="630" y="21"/>
                      <a:pt x="584" y="69"/>
                    </a:cubicBezTo>
                    <a:cubicBezTo>
                      <a:pt x="395" y="271"/>
                      <a:pt x="173" y="467"/>
                      <a:pt x="65" y="730"/>
                    </a:cubicBezTo>
                    <a:cubicBezTo>
                      <a:pt x="0" y="886"/>
                      <a:pt x="155" y="1029"/>
                      <a:pt x="305" y="1029"/>
                    </a:cubicBezTo>
                    <a:cubicBezTo>
                      <a:pt x="343" y="1029"/>
                      <a:pt x="381" y="1020"/>
                      <a:pt x="415" y="999"/>
                    </a:cubicBezTo>
                    <a:cubicBezTo>
                      <a:pt x="651" y="851"/>
                      <a:pt x="800" y="581"/>
                      <a:pt x="962" y="359"/>
                    </a:cubicBezTo>
                    <a:cubicBezTo>
                      <a:pt x="1084" y="191"/>
                      <a:pt x="914" y="0"/>
                      <a:pt x="74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13"/>
            <p:cNvGrpSpPr/>
            <p:nvPr/>
          </p:nvGrpSpPr>
          <p:grpSpPr>
            <a:xfrm>
              <a:off x="4463857" y="4342392"/>
              <a:ext cx="166017" cy="106445"/>
              <a:chOff x="8105507" y="3916667"/>
              <a:chExt cx="166017" cy="106445"/>
            </a:xfrm>
          </p:grpSpPr>
          <p:sp>
            <p:nvSpPr>
              <p:cNvPr id="631" name="Google Shape;631;p13"/>
              <p:cNvSpPr/>
              <p:nvPr/>
            </p:nvSpPr>
            <p:spPr>
              <a:xfrm>
                <a:off x="8105507" y="3916667"/>
                <a:ext cx="65032" cy="96158"/>
              </a:xfrm>
              <a:custGeom>
                <a:avLst/>
                <a:gdLst/>
                <a:ahLst/>
                <a:cxnLst/>
                <a:rect l="l" t="t" r="r" b="b"/>
                <a:pathLst>
                  <a:path w="1022" h="1318" extrusionOk="0">
                    <a:moveTo>
                      <a:pt x="247" y="0"/>
                    </a:moveTo>
                    <a:cubicBezTo>
                      <a:pt x="94" y="0"/>
                      <a:pt x="1" y="232"/>
                      <a:pt x="159" y="345"/>
                    </a:cubicBezTo>
                    <a:cubicBezTo>
                      <a:pt x="301" y="446"/>
                      <a:pt x="408" y="595"/>
                      <a:pt x="469" y="756"/>
                    </a:cubicBezTo>
                    <a:cubicBezTo>
                      <a:pt x="523" y="912"/>
                      <a:pt x="489" y="1100"/>
                      <a:pt x="584" y="1228"/>
                    </a:cubicBezTo>
                    <a:cubicBezTo>
                      <a:pt x="621" y="1282"/>
                      <a:pt x="685" y="1318"/>
                      <a:pt x="747" y="1318"/>
                    </a:cubicBezTo>
                    <a:cubicBezTo>
                      <a:pt x="786" y="1318"/>
                      <a:pt x="825" y="1303"/>
                      <a:pt x="853" y="1269"/>
                    </a:cubicBezTo>
                    <a:cubicBezTo>
                      <a:pt x="1022" y="1073"/>
                      <a:pt x="928" y="783"/>
                      <a:pt x="833" y="574"/>
                    </a:cubicBezTo>
                    <a:cubicBezTo>
                      <a:pt x="725" y="345"/>
                      <a:pt x="550" y="163"/>
                      <a:pt x="341" y="28"/>
                    </a:cubicBezTo>
                    <a:cubicBezTo>
                      <a:pt x="308" y="9"/>
                      <a:pt x="277" y="0"/>
                      <a:pt x="24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8182502" y="3917834"/>
                <a:ext cx="30989" cy="89081"/>
              </a:xfrm>
              <a:custGeom>
                <a:avLst/>
                <a:gdLst/>
                <a:ahLst/>
                <a:cxnLst/>
                <a:rect l="l" t="t" r="r" b="b"/>
                <a:pathLst>
                  <a:path w="487" h="1221" extrusionOk="0">
                    <a:moveTo>
                      <a:pt x="244" y="0"/>
                    </a:moveTo>
                    <a:cubicBezTo>
                      <a:pt x="161" y="0"/>
                      <a:pt x="78" y="56"/>
                      <a:pt x="68" y="167"/>
                    </a:cubicBezTo>
                    <a:cubicBezTo>
                      <a:pt x="48" y="437"/>
                      <a:pt x="28" y="713"/>
                      <a:pt x="1" y="983"/>
                    </a:cubicBezTo>
                    <a:cubicBezTo>
                      <a:pt x="1" y="1057"/>
                      <a:pt x="55" y="1152"/>
                      <a:pt x="122" y="1185"/>
                    </a:cubicBezTo>
                    <a:cubicBezTo>
                      <a:pt x="169" y="1209"/>
                      <a:pt x="206" y="1221"/>
                      <a:pt x="244" y="1221"/>
                    </a:cubicBezTo>
                    <a:cubicBezTo>
                      <a:pt x="281" y="1221"/>
                      <a:pt x="318" y="1209"/>
                      <a:pt x="365" y="1185"/>
                    </a:cubicBezTo>
                    <a:cubicBezTo>
                      <a:pt x="432" y="1152"/>
                      <a:pt x="486" y="1057"/>
                      <a:pt x="486" y="983"/>
                    </a:cubicBezTo>
                    <a:lnTo>
                      <a:pt x="419" y="167"/>
                    </a:lnTo>
                    <a:cubicBezTo>
                      <a:pt x="409" y="56"/>
                      <a:pt x="326" y="0"/>
                      <a:pt x="24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8210182" y="3948404"/>
                <a:ext cx="61342" cy="74708"/>
              </a:xfrm>
              <a:custGeom>
                <a:avLst/>
                <a:gdLst/>
                <a:ahLst/>
                <a:cxnLst/>
                <a:rect l="l" t="t" r="r" b="b"/>
                <a:pathLst>
                  <a:path w="964" h="1024" extrusionOk="0">
                    <a:moveTo>
                      <a:pt x="681" y="0"/>
                    </a:moveTo>
                    <a:cubicBezTo>
                      <a:pt x="612" y="0"/>
                      <a:pt x="540" y="32"/>
                      <a:pt x="483" y="106"/>
                    </a:cubicBezTo>
                    <a:cubicBezTo>
                      <a:pt x="361" y="267"/>
                      <a:pt x="240" y="429"/>
                      <a:pt x="132" y="605"/>
                    </a:cubicBezTo>
                    <a:cubicBezTo>
                      <a:pt x="1" y="816"/>
                      <a:pt x="203" y="1024"/>
                      <a:pt x="397" y="1024"/>
                    </a:cubicBezTo>
                    <a:cubicBezTo>
                      <a:pt x="481" y="1024"/>
                      <a:pt x="564" y="984"/>
                      <a:pt x="618" y="888"/>
                    </a:cubicBezTo>
                    <a:cubicBezTo>
                      <a:pt x="719" y="713"/>
                      <a:pt x="800" y="530"/>
                      <a:pt x="881" y="342"/>
                    </a:cubicBezTo>
                    <a:cubicBezTo>
                      <a:pt x="964" y="152"/>
                      <a:pt x="831" y="0"/>
                      <a:pt x="681"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 name="Google Shape;634;p13"/>
            <p:cNvGrpSpPr/>
            <p:nvPr/>
          </p:nvGrpSpPr>
          <p:grpSpPr>
            <a:xfrm>
              <a:off x="8347770" y="4697117"/>
              <a:ext cx="166017" cy="106445"/>
              <a:chOff x="8105507" y="3916667"/>
              <a:chExt cx="166017" cy="106445"/>
            </a:xfrm>
          </p:grpSpPr>
          <p:sp>
            <p:nvSpPr>
              <p:cNvPr id="635" name="Google Shape;635;p13"/>
              <p:cNvSpPr/>
              <p:nvPr/>
            </p:nvSpPr>
            <p:spPr>
              <a:xfrm>
                <a:off x="8105507" y="3916667"/>
                <a:ext cx="65032" cy="96158"/>
              </a:xfrm>
              <a:custGeom>
                <a:avLst/>
                <a:gdLst/>
                <a:ahLst/>
                <a:cxnLst/>
                <a:rect l="l" t="t" r="r" b="b"/>
                <a:pathLst>
                  <a:path w="1022" h="1318" extrusionOk="0">
                    <a:moveTo>
                      <a:pt x="247" y="0"/>
                    </a:moveTo>
                    <a:cubicBezTo>
                      <a:pt x="94" y="0"/>
                      <a:pt x="1" y="232"/>
                      <a:pt x="159" y="345"/>
                    </a:cubicBezTo>
                    <a:cubicBezTo>
                      <a:pt x="301" y="446"/>
                      <a:pt x="408" y="595"/>
                      <a:pt x="469" y="756"/>
                    </a:cubicBezTo>
                    <a:cubicBezTo>
                      <a:pt x="523" y="912"/>
                      <a:pt x="489" y="1100"/>
                      <a:pt x="584" y="1228"/>
                    </a:cubicBezTo>
                    <a:cubicBezTo>
                      <a:pt x="621" y="1282"/>
                      <a:pt x="685" y="1318"/>
                      <a:pt x="747" y="1318"/>
                    </a:cubicBezTo>
                    <a:cubicBezTo>
                      <a:pt x="786" y="1318"/>
                      <a:pt x="825" y="1303"/>
                      <a:pt x="853" y="1269"/>
                    </a:cubicBezTo>
                    <a:cubicBezTo>
                      <a:pt x="1022" y="1073"/>
                      <a:pt x="928" y="783"/>
                      <a:pt x="833" y="574"/>
                    </a:cubicBezTo>
                    <a:cubicBezTo>
                      <a:pt x="725" y="345"/>
                      <a:pt x="550" y="163"/>
                      <a:pt x="341" y="28"/>
                    </a:cubicBezTo>
                    <a:cubicBezTo>
                      <a:pt x="308" y="9"/>
                      <a:pt x="277" y="0"/>
                      <a:pt x="24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8182502" y="3917834"/>
                <a:ext cx="30989" cy="89081"/>
              </a:xfrm>
              <a:custGeom>
                <a:avLst/>
                <a:gdLst/>
                <a:ahLst/>
                <a:cxnLst/>
                <a:rect l="l" t="t" r="r" b="b"/>
                <a:pathLst>
                  <a:path w="487" h="1221" extrusionOk="0">
                    <a:moveTo>
                      <a:pt x="244" y="0"/>
                    </a:moveTo>
                    <a:cubicBezTo>
                      <a:pt x="161" y="0"/>
                      <a:pt x="78" y="56"/>
                      <a:pt x="68" y="167"/>
                    </a:cubicBezTo>
                    <a:cubicBezTo>
                      <a:pt x="48" y="437"/>
                      <a:pt x="28" y="713"/>
                      <a:pt x="1" y="983"/>
                    </a:cubicBezTo>
                    <a:cubicBezTo>
                      <a:pt x="1" y="1057"/>
                      <a:pt x="55" y="1152"/>
                      <a:pt x="122" y="1185"/>
                    </a:cubicBezTo>
                    <a:cubicBezTo>
                      <a:pt x="169" y="1209"/>
                      <a:pt x="206" y="1221"/>
                      <a:pt x="244" y="1221"/>
                    </a:cubicBezTo>
                    <a:cubicBezTo>
                      <a:pt x="281" y="1221"/>
                      <a:pt x="318" y="1209"/>
                      <a:pt x="365" y="1185"/>
                    </a:cubicBezTo>
                    <a:cubicBezTo>
                      <a:pt x="432" y="1152"/>
                      <a:pt x="486" y="1057"/>
                      <a:pt x="486" y="983"/>
                    </a:cubicBezTo>
                    <a:lnTo>
                      <a:pt x="419" y="167"/>
                    </a:lnTo>
                    <a:cubicBezTo>
                      <a:pt x="409" y="56"/>
                      <a:pt x="326" y="0"/>
                      <a:pt x="24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8210182" y="3948404"/>
                <a:ext cx="61342" cy="74708"/>
              </a:xfrm>
              <a:custGeom>
                <a:avLst/>
                <a:gdLst/>
                <a:ahLst/>
                <a:cxnLst/>
                <a:rect l="l" t="t" r="r" b="b"/>
                <a:pathLst>
                  <a:path w="964" h="1024" extrusionOk="0">
                    <a:moveTo>
                      <a:pt x="681" y="0"/>
                    </a:moveTo>
                    <a:cubicBezTo>
                      <a:pt x="612" y="0"/>
                      <a:pt x="540" y="32"/>
                      <a:pt x="483" y="106"/>
                    </a:cubicBezTo>
                    <a:cubicBezTo>
                      <a:pt x="361" y="267"/>
                      <a:pt x="240" y="429"/>
                      <a:pt x="132" y="605"/>
                    </a:cubicBezTo>
                    <a:cubicBezTo>
                      <a:pt x="1" y="816"/>
                      <a:pt x="203" y="1024"/>
                      <a:pt x="397" y="1024"/>
                    </a:cubicBezTo>
                    <a:cubicBezTo>
                      <a:pt x="481" y="1024"/>
                      <a:pt x="564" y="984"/>
                      <a:pt x="618" y="888"/>
                    </a:cubicBezTo>
                    <a:cubicBezTo>
                      <a:pt x="719" y="713"/>
                      <a:pt x="800" y="530"/>
                      <a:pt x="881" y="342"/>
                    </a:cubicBezTo>
                    <a:cubicBezTo>
                      <a:pt x="964" y="152"/>
                      <a:pt x="831" y="0"/>
                      <a:pt x="681"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8" name="Google Shape;638;p13"/>
          <p:cNvSpPr txBox="1">
            <a:spLocks noGrp="1"/>
          </p:cNvSpPr>
          <p:nvPr>
            <p:ph type="subTitle" idx="1"/>
          </p:nvPr>
        </p:nvSpPr>
        <p:spPr>
          <a:xfrm>
            <a:off x="721835" y="2557777"/>
            <a:ext cx="2385900" cy="62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39" name="Google Shape;639;p13"/>
          <p:cNvSpPr txBox="1">
            <a:spLocks noGrp="1"/>
          </p:cNvSpPr>
          <p:nvPr>
            <p:ph type="subTitle" idx="2"/>
          </p:nvPr>
        </p:nvSpPr>
        <p:spPr>
          <a:xfrm>
            <a:off x="3379050" y="2557777"/>
            <a:ext cx="2385900" cy="62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40" name="Google Shape;640;p13"/>
          <p:cNvSpPr txBox="1">
            <a:spLocks noGrp="1"/>
          </p:cNvSpPr>
          <p:nvPr>
            <p:ph type="subTitle" idx="3"/>
          </p:nvPr>
        </p:nvSpPr>
        <p:spPr>
          <a:xfrm>
            <a:off x="6036265" y="2557777"/>
            <a:ext cx="2385900" cy="62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41" name="Google Shape;641;p13"/>
          <p:cNvSpPr txBox="1">
            <a:spLocks noGrp="1"/>
          </p:cNvSpPr>
          <p:nvPr>
            <p:ph type="title" hasCustomPrompt="1"/>
          </p:nvPr>
        </p:nvSpPr>
        <p:spPr>
          <a:xfrm>
            <a:off x="1547435" y="1415149"/>
            <a:ext cx="7347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2" name="Google Shape;642;p13"/>
          <p:cNvSpPr txBox="1">
            <a:spLocks noGrp="1"/>
          </p:cNvSpPr>
          <p:nvPr>
            <p:ph type="title" idx="4" hasCustomPrompt="1"/>
          </p:nvPr>
        </p:nvSpPr>
        <p:spPr>
          <a:xfrm>
            <a:off x="4204650" y="1415149"/>
            <a:ext cx="7347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3" name="Google Shape;643;p13"/>
          <p:cNvSpPr txBox="1">
            <a:spLocks noGrp="1"/>
          </p:cNvSpPr>
          <p:nvPr>
            <p:ph type="title" idx="5" hasCustomPrompt="1"/>
          </p:nvPr>
        </p:nvSpPr>
        <p:spPr>
          <a:xfrm>
            <a:off x="6861865" y="1415149"/>
            <a:ext cx="7347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4" name="Google Shape;644;p13"/>
          <p:cNvSpPr txBox="1">
            <a:spLocks noGrp="1"/>
          </p:cNvSpPr>
          <p:nvPr>
            <p:ph type="subTitle" idx="6"/>
          </p:nvPr>
        </p:nvSpPr>
        <p:spPr>
          <a:xfrm>
            <a:off x="721835" y="2208975"/>
            <a:ext cx="2385900" cy="505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45" name="Google Shape;645;p13"/>
          <p:cNvSpPr txBox="1">
            <a:spLocks noGrp="1"/>
          </p:cNvSpPr>
          <p:nvPr>
            <p:ph type="subTitle" idx="7"/>
          </p:nvPr>
        </p:nvSpPr>
        <p:spPr>
          <a:xfrm>
            <a:off x="3379050" y="2208975"/>
            <a:ext cx="2385900" cy="505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46" name="Google Shape;646;p13"/>
          <p:cNvSpPr txBox="1">
            <a:spLocks noGrp="1"/>
          </p:cNvSpPr>
          <p:nvPr>
            <p:ph type="subTitle" idx="8"/>
          </p:nvPr>
        </p:nvSpPr>
        <p:spPr>
          <a:xfrm>
            <a:off x="6036265" y="2208975"/>
            <a:ext cx="2385900" cy="505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47" name="Google Shape;647;p13"/>
          <p:cNvSpPr txBox="1">
            <a:spLocks noGrp="1"/>
          </p:cNvSpPr>
          <p:nvPr>
            <p:ph type="title" idx="9"/>
          </p:nvPr>
        </p:nvSpPr>
        <p:spPr>
          <a:xfrm>
            <a:off x="713225" y="364785"/>
            <a:ext cx="77175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1pPr>
            <a:lvl2pPr lvl="1"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2pPr>
            <a:lvl3pPr lvl="2"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3pPr>
            <a:lvl4pPr lvl="3"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4pPr>
            <a:lvl5pPr lvl="4"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5pPr>
            <a:lvl6pPr lvl="5"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6pPr>
            <a:lvl7pPr lvl="6"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7pPr>
            <a:lvl8pPr lvl="7"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8pPr>
            <a:lvl9pPr lvl="8"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696"/>
        <p:cNvGrpSpPr/>
        <p:nvPr/>
      </p:nvGrpSpPr>
      <p:grpSpPr>
        <a:xfrm>
          <a:off x="0" y="0"/>
          <a:ext cx="0" cy="0"/>
          <a:chOff x="0" y="0"/>
          <a:chExt cx="0" cy="0"/>
        </a:xfrm>
      </p:grpSpPr>
      <p:sp>
        <p:nvSpPr>
          <p:cNvPr id="697" name="Google Shape;697;p15"/>
          <p:cNvSpPr/>
          <p:nvPr/>
        </p:nvSpPr>
        <p:spPr>
          <a:xfrm>
            <a:off x="-3400" y="3272549"/>
            <a:ext cx="9150778" cy="1713517"/>
          </a:xfrm>
          <a:custGeom>
            <a:avLst/>
            <a:gdLst/>
            <a:ahLst/>
            <a:cxnLst/>
            <a:rect l="l" t="t" r="r" b="b"/>
            <a:pathLst>
              <a:path w="284960" h="62640" extrusionOk="0">
                <a:moveTo>
                  <a:pt x="28810" y="1"/>
                </a:moveTo>
                <a:cubicBezTo>
                  <a:pt x="27913" y="1"/>
                  <a:pt x="27012" y="28"/>
                  <a:pt x="26110" y="85"/>
                </a:cubicBezTo>
                <a:cubicBezTo>
                  <a:pt x="15502" y="754"/>
                  <a:pt x="4681" y="6985"/>
                  <a:pt x="0" y="16043"/>
                </a:cubicBezTo>
                <a:lnTo>
                  <a:pt x="0" y="62639"/>
                </a:lnTo>
                <a:cubicBezTo>
                  <a:pt x="39125" y="55163"/>
                  <a:pt x="87712" y="49080"/>
                  <a:pt x="143535" y="49080"/>
                </a:cubicBezTo>
                <a:cubicBezTo>
                  <a:pt x="144221" y="49080"/>
                  <a:pt x="144908" y="49081"/>
                  <a:pt x="145595" y="49083"/>
                </a:cubicBezTo>
                <a:cubicBezTo>
                  <a:pt x="199517" y="49235"/>
                  <a:pt x="246631" y="55101"/>
                  <a:pt x="284960" y="62305"/>
                </a:cubicBezTo>
                <a:lnTo>
                  <a:pt x="284960" y="19113"/>
                </a:lnTo>
                <a:cubicBezTo>
                  <a:pt x="278715" y="20017"/>
                  <a:pt x="272444" y="20512"/>
                  <a:pt x="266170" y="20512"/>
                </a:cubicBezTo>
                <a:cubicBezTo>
                  <a:pt x="260839" y="20512"/>
                  <a:pt x="255507" y="20154"/>
                  <a:pt x="250187" y="19386"/>
                </a:cubicBezTo>
                <a:cubicBezTo>
                  <a:pt x="226936" y="15985"/>
                  <a:pt x="204335" y="4871"/>
                  <a:pt x="181288" y="4871"/>
                </a:cubicBezTo>
                <a:cubicBezTo>
                  <a:pt x="177972" y="4871"/>
                  <a:pt x="174647" y="5101"/>
                  <a:pt x="171310" y="5617"/>
                </a:cubicBezTo>
                <a:cubicBezTo>
                  <a:pt x="148984" y="9080"/>
                  <a:pt x="129266" y="25087"/>
                  <a:pt x="106775" y="25087"/>
                </a:cubicBezTo>
                <a:cubicBezTo>
                  <a:pt x="106362" y="25087"/>
                  <a:pt x="105948" y="25081"/>
                  <a:pt x="105534" y="25070"/>
                </a:cubicBezTo>
                <a:cubicBezTo>
                  <a:pt x="91521" y="24736"/>
                  <a:pt x="78573" y="17988"/>
                  <a:pt x="66019" y="11666"/>
                </a:cubicBezTo>
                <a:cubicBezTo>
                  <a:pt x="54305" y="5780"/>
                  <a:pt x="41819" y="1"/>
                  <a:pt x="28810" y="1"/>
                </a:cubicBezTo>
                <a:close/>
              </a:path>
            </a:pathLst>
          </a:cu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 name="Google Shape;698;p15"/>
          <p:cNvGrpSpPr/>
          <p:nvPr/>
        </p:nvGrpSpPr>
        <p:grpSpPr>
          <a:xfrm rot="674933" flipH="1">
            <a:off x="6351013" y="2898409"/>
            <a:ext cx="3145026" cy="1838151"/>
            <a:chOff x="4246750" y="3914450"/>
            <a:chExt cx="533900" cy="312050"/>
          </a:xfrm>
        </p:grpSpPr>
        <p:sp>
          <p:nvSpPr>
            <p:cNvPr id="699" name="Google Shape;699;p15"/>
            <p:cNvSpPr/>
            <p:nvPr/>
          </p:nvSpPr>
          <p:spPr>
            <a:xfrm>
              <a:off x="4246750" y="3914450"/>
              <a:ext cx="533900" cy="312050"/>
            </a:xfrm>
            <a:custGeom>
              <a:avLst/>
              <a:gdLst/>
              <a:ahLst/>
              <a:cxnLst/>
              <a:rect l="l" t="t" r="r" b="b"/>
              <a:pathLst>
                <a:path w="21356" h="12482" extrusionOk="0">
                  <a:moveTo>
                    <a:pt x="17428" y="0"/>
                  </a:moveTo>
                  <a:cubicBezTo>
                    <a:pt x="16612" y="0"/>
                    <a:pt x="15790" y="271"/>
                    <a:pt x="15145" y="775"/>
                  </a:cubicBezTo>
                  <a:cubicBezTo>
                    <a:pt x="14052" y="1629"/>
                    <a:pt x="13486" y="3070"/>
                    <a:pt x="13595" y="4457"/>
                  </a:cubicBezTo>
                  <a:lnTo>
                    <a:pt x="13595" y="4457"/>
                  </a:lnTo>
                  <a:cubicBezTo>
                    <a:pt x="13523" y="3903"/>
                    <a:pt x="12942" y="3528"/>
                    <a:pt x="12373" y="3528"/>
                  </a:cubicBezTo>
                  <a:cubicBezTo>
                    <a:pt x="12226" y="3528"/>
                    <a:pt x="12079" y="3553"/>
                    <a:pt x="11942" y="3607"/>
                  </a:cubicBezTo>
                  <a:cubicBezTo>
                    <a:pt x="11255" y="3883"/>
                    <a:pt x="10870" y="4658"/>
                    <a:pt x="10837" y="5393"/>
                  </a:cubicBezTo>
                  <a:cubicBezTo>
                    <a:pt x="10783" y="4645"/>
                    <a:pt x="10729" y="3883"/>
                    <a:pt x="10439" y="3189"/>
                  </a:cubicBezTo>
                  <a:cubicBezTo>
                    <a:pt x="10149" y="2501"/>
                    <a:pt x="9589" y="1874"/>
                    <a:pt x="8854" y="1712"/>
                  </a:cubicBezTo>
                  <a:cubicBezTo>
                    <a:pt x="8721" y="1682"/>
                    <a:pt x="8587" y="1669"/>
                    <a:pt x="8452" y="1669"/>
                  </a:cubicBezTo>
                  <a:cubicBezTo>
                    <a:pt x="7974" y="1669"/>
                    <a:pt x="7497" y="1842"/>
                    <a:pt x="7081" y="2089"/>
                  </a:cubicBezTo>
                  <a:cubicBezTo>
                    <a:pt x="5840" y="2824"/>
                    <a:pt x="5031" y="4234"/>
                    <a:pt x="5024" y="5670"/>
                  </a:cubicBezTo>
                  <a:cubicBezTo>
                    <a:pt x="4517" y="5379"/>
                    <a:pt x="3932" y="5232"/>
                    <a:pt x="3347" y="5232"/>
                  </a:cubicBezTo>
                  <a:cubicBezTo>
                    <a:pt x="2765" y="5232"/>
                    <a:pt x="2184" y="5377"/>
                    <a:pt x="1680" y="5670"/>
                  </a:cubicBezTo>
                  <a:cubicBezTo>
                    <a:pt x="668" y="6250"/>
                    <a:pt x="1" y="7396"/>
                    <a:pt x="1" y="8563"/>
                  </a:cubicBezTo>
                  <a:lnTo>
                    <a:pt x="19715" y="12273"/>
                  </a:lnTo>
                  <a:lnTo>
                    <a:pt x="19715" y="12273"/>
                  </a:lnTo>
                  <a:cubicBezTo>
                    <a:pt x="19662" y="12311"/>
                    <a:pt x="19649" y="12470"/>
                    <a:pt x="19751" y="12480"/>
                  </a:cubicBezTo>
                  <a:cubicBezTo>
                    <a:pt x="19756" y="12481"/>
                    <a:pt x="19762" y="12481"/>
                    <a:pt x="19767" y="12481"/>
                  </a:cubicBezTo>
                  <a:cubicBezTo>
                    <a:pt x="19886" y="12481"/>
                    <a:pt x="19969" y="12340"/>
                    <a:pt x="20020" y="12224"/>
                  </a:cubicBezTo>
                  <a:cubicBezTo>
                    <a:pt x="20924" y="10019"/>
                    <a:pt x="21356" y="7625"/>
                    <a:pt x="21275" y="5238"/>
                  </a:cubicBezTo>
                  <a:cubicBezTo>
                    <a:pt x="21207" y="3411"/>
                    <a:pt x="20695" y="1375"/>
                    <a:pt x="19124" y="444"/>
                  </a:cubicBezTo>
                  <a:cubicBezTo>
                    <a:pt x="18610" y="143"/>
                    <a:pt x="18021" y="0"/>
                    <a:pt x="17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a:off x="4625550" y="4001525"/>
              <a:ext cx="7100" cy="27250"/>
            </a:xfrm>
            <a:custGeom>
              <a:avLst/>
              <a:gdLst/>
              <a:ahLst/>
              <a:cxnLst/>
              <a:rect l="l" t="t" r="r" b="b"/>
              <a:pathLst>
                <a:path w="284" h="1090" extrusionOk="0">
                  <a:moveTo>
                    <a:pt x="138" y="1"/>
                  </a:moveTo>
                  <a:cubicBezTo>
                    <a:pt x="89" y="1"/>
                    <a:pt x="41" y="33"/>
                    <a:pt x="41" y="97"/>
                  </a:cubicBezTo>
                  <a:cubicBezTo>
                    <a:pt x="34" y="285"/>
                    <a:pt x="27" y="481"/>
                    <a:pt x="27" y="670"/>
                  </a:cubicBezTo>
                  <a:cubicBezTo>
                    <a:pt x="20" y="818"/>
                    <a:pt x="0" y="946"/>
                    <a:pt x="88" y="1074"/>
                  </a:cubicBezTo>
                  <a:cubicBezTo>
                    <a:pt x="98" y="1084"/>
                    <a:pt x="118" y="1090"/>
                    <a:pt x="138" y="1090"/>
                  </a:cubicBezTo>
                  <a:cubicBezTo>
                    <a:pt x="159" y="1090"/>
                    <a:pt x="179" y="1084"/>
                    <a:pt x="189" y="1074"/>
                  </a:cubicBezTo>
                  <a:cubicBezTo>
                    <a:pt x="283" y="946"/>
                    <a:pt x="256" y="818"/>
                    <a:pt x="250" y="670"/>
                  </a:cubicBezTo>
                  <a:lnTo>
                    <a:pt x="236" y="97"/>
                  </a:lnTo>
                  <a:cubicBezTo>
                    <a:pt x="236" y="33"/>
                    <a:pt x="187" y="1"/>
                    <a:pt x="13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4686225" y="3976325"/>
              <a:ext cx="8275" cy="35400"/>
            </a:xfrm>
            <a:custGeom>
              <a:avLst/>
              <a:gdLst/>
              <a:ahLst/>
              <a:cxnLst/>
              <a:rect l="l" t="t" r="r" b="b"/>
              <a:pathLst>
                <a:path w="331" h="1416" extrusionOk="0">
                  <a:moveTo>
                    <a:pt x="191" y="1"/>
                  </a:moveTo>
                  <a:cubicBezTo>
                    <a:pt x="139" y="1"/>
                    <a:pt x="88" y="36"/>
                    <a:pt x="88" y="107"/>
                  </a:cubicBezTo>
                  <a:cubicBezTo>
                    <a:pt x="75" y="322"/>
                    <a:pt x="68" y="545"/>
                    <a:pt x="54" y="768"/>
                  </a:cubicBezTo>
                  <a:cubicBezTo>
                    <a:pt x="48" y="963"/>
                    <a:pt x="1" y="1165"/>
                    <a:pt x="68" y="1354"/>
                  </a:cubicBezTo>
                  <a:cubicBezTo>
                    <a:pt x="83" y="1393"/>
                    <a:pt x="121" y="1416"/>
                    <a:pt x="158" y="1416"/>
                  </a:cubicBezTo>
                  <a:cubicBezTo>
                    <a:pt x="185" y="1416"/>
                    <a:pt x="213" y="1403"/>
                    <a:pt x="230" y="1374"/>
                  </a:cubicBezTo>
                  <a:cubicBezTo>
                    <a:pt x="324" y="1199"/>
                    <a:pt x="311" y="1004"/>
                    <a:pt x="324" y="815"/>
                  </a:cubicBezTo>
                  <a:cubicBezTo>
                    <a:pt x="331" y="579"/>
                    <a:pt x="317" y="343"/>
                    <a:pt x="304" y="107"/>
                  </a:cubicBezTo>
                  <a:cubicBezTo>
                    <a:pt x="297" y="36"/>
                    <a:pt x="243" y="1"/>
                    <a:pt x="19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5"/>
            <p:cNvSpPr/>
            <p:nvPr/>
          </p:nvSpPr>
          <p:spPr>
            <a:xfrm>
              <a:off x="4461850" y="4009925"/>
              <a:ext cx="8300" cy="25250"/>
            </a:xfrm>
            <a:custGeom>
              <a:avLst/>
              <a:gdLst/>
              <a:ahLst/>
              <a:cxnLst/>
              <a:rect l="l" t="t" r="r" b="b"/>
              <a:pathLst>
                <a:path w="332" h="1010" extrusionOk="0">
                  <a:moveTo>
                    <a:pt x="169" y="0"/>
                  </a:moveTo>
                  <a:cubicBezTo>
                    <a:pt x="115" y="0"/>
                    <a:pt x="61" y="37"/>
                    <a:pt x="55" y="111"/>
                  </a:cubicBezTo>
                  <a:cubicBezTo>
                    <a:pt x="48" y="260"/>
                    <a:pt x="34" y="415"/>
                    <a:pt x="28" y="563"/>
                  </a:cubicBezTo>
                  <a:cubicBezTo>
                    <a:pt x="28" y="698"/>
                    <a:pt x="1" y="833"/>
                    <a:pt x="68" y="954"/>
                  </a:cubicBezTo>
                  <a:cubicBezTo>
                    <a:pt x="88" y="991"/>
                    <a:pt x="127" y="1010"/>
                    <a:pt x="166" y="1010"/>
                  </a:cubicBezTo>
                  <a:cubicBezTo>
                    <a:pt x="205" y="1010"/>
                    <a:pt x="243" y="991"/>
                    <a:pt x="264" y="954"/>
                  </a:cubicBezTo>
                  <a:cubicBezTo>
                    <a:pt x="331" y="833"/>
                    <a:pt x="311" y="698"/>
                    <a:pt x="304" y="563"/>
                  </a:cubicBezTo>
                  <a:cubicBezTo>
                    <a:pt x="304" y="415"/>
                    <a:pt x="291" y="260"/>
                    <a:pt x="284" y="111"/>
                  </a:cubicBezTo>
                  <a:cubicBezTo>
                    <a:pt x="277" y="37"/>
                    <a:pt x="223" y="0"/>
                    <a:pt x="16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5"/>
            <p:cNvSpPr/>
            <p:nvPr/>
          </p:nvSpPr>
          <p:spPr>
            <a:xfrm>
              <a:off x="4537725" y="4069175"/>
              <a:ext cx="9800" cy="26600"/>
            </a:xfrm>
            <a:custGeom>
              <a:avLst/>
              <a:gdLst/>
              <a:ahLst/>
              <a:cxnLst/>
              <a:rect l="l" t="t" r="r" b="b"/>
              <a:pathLst>
                <a:path w="392" h="1064" extrusionOk="0">
                  <a:moveTo>
                    <a:pt x="268" y="1"/>
                  </a:moveTo>
                  <a:cubicBezTo>
                    <a:pt x="222" y="1"/>
                    <a:pt x="173" y="28"/>
                    <a:pt x="155" y="74"/>
                  </a:cubicBezTo>
                  <a:cubicBezTo>
                    <a:pt x="94" y="229"/>
                    <a:pt x="88" y="398"/>
                    <a:pt x="67" y="560"/>
                  </a:cubicBezTo>
                  <a:cubicBezTo>
                    <a:pt x="54" y="715"/>
                    <a:pt x="0" y="877"/>
                    <a:pt x="81" y="1012"/>
                  </a:cubicBezTo>
                  <a:cubicBezTo>
                    <a:pt x="101" y="1043"/>
                    <a:pt x="140" y="1064"/>
                    <a:pt x="178" y="1064"/>
                  </a:cubicBezTo>
                  <a:cubicBezTo>
                    <a:pt x="204" y="1064"/>
                    <a:pt x="230" y="1054"/>
                    <a:pt x="250" y="1032"/>
                  </a:cubicBezTo>
                  <a:cubicBezTo>
                    <a:pt x="357" y="910"/>
                    <a:pt x="337" y="749"/>
                    <a:pt x="351" y="593"/>
                  </a:cubicBezTo>
                  <a:cubicBezTo>
                    <a:pt x="364" y="418"/>
                    <a:pt x="391" y="250"/>
                    <a:pt x="357" y="74"/>
                  </a:cubicBezTo>
                  <a:cubicBezTo>
                    <a:pt x="348" y="23"/>
                    <a:pt x="309" y="1"/>
                    <a:pt x="268" y="1"/>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4612225" y="4105825"/>
              <a:ext cx="8275" cy="32050"/>
            </a:xfrm>
            <a:custGeom>
              <a:avLst/>
              <a:gdLst/>
              <a:ahLst/>
              <a:cxnLst/>
              <a:rect l="l" t="t" r="r" b="b"/>
              <a:pathLst>
                <a:path w="331" h="1282" extrusionOk="0">
                  <a:moveTo>
                    <a:pt x="204" y="1"/>
                  </a:moveTo>
                  <a:cubicBezTo>
                    <a:pt x="147" y="1"/>
                    <a:pt x="88" y="38"/>
                    <a:pt x="81" y="112"/>
                  </a:cubicBezTo>
                  <a:cubicBezTo>
                    <a:pt x="75" y="321"/>
                    <a:pt x="61" y="530"/>
                    <a:pt x="48" y="739"/>
                  </a:cubicBezTo>
                  <a:cubicBezTo>
                    <a:pt x="41" y="914"/>
                    <a:pt x="0" y="1083"/>
                    <a:pt x="81" y="1238"/>
                  </a:cubicBezTo>
                  <a:cubicBezTo>
                    <a:pt x="98" y="1267"/>
                    <a:pt x="127" y="1281"/>
                    <a:pt x="156" y="1281"/>
                  </a:cubicBezTo>
                  <a:cubicBezTo>
                    <a:pt x="187" y="1281"/>
                    <a:pt x="219" y="1266"/>
                    <a:pt x="236" y="1238"/>
                  </a:cubicBezTo>
                  <a:cubicBezTo>
                    <a:pt x="331" y="1090"/>
                    <a:pt x="304" y="908"/>
                    <a:pt x="304" y="739"/>
                  </a:cubicBezTo>
                  <a:cubicBezTo>
                    <a:pt x="311" y="530"/>
                    <a:pt x="311" y="321"/>
                    <a:pt x="317" y="112"/>
                  </a:cubicBezTo>
                  <a:cubicBezTo>
                    <a:pt x="317" y="38"/>
                    <a:pt x="262" y="1"/>
                    <a:pt x="204"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4671725" y="4110925"/>
              <a:ext cx="9300" cy="30500"/>
            </a:xfrm>
            <a:custGeom>
              <a:avLst/>
              <a:gdLst/>
              <a:ahLst/>
              <a:cxnLst/>
              <a:rect l="l" t="t" r="r" b="b"/>
              <a:pathLst>
                <a:path w="372" h="1220" extrusionOk="0">
                  <a:moveTo>
                    <a:pt x="199" y="1"/>
                  </a:moveTo>
                  <a:cubicBezTo>
                    <a:pt x="127" y="1"/>
                    <a:pt x="58" y="46"/>
                    <a:pt x="61" y="137"/>
                  </a:cubicBezTo>
                  <a:cubicBezTo>
                    <a:pt x="68" y="313"/>
                    <a:pt x="61" y="481"/>
                    <a:pt x="55" y="650"/>
                  </a:cubicBezTo>
                  <a:cubicBezTo>
                    <a:pt x="41" y="811"/>
                    <a:pt x="1" y="973"/>
                    <a:pt x="48" y="1128"/>
                  </a:cubicBezTo>
                  <a:cubicBezTo>
                    <a:pt x="67" y="1186"/>
                    <a:pt x="123" y="1219"/>
                    <a:pt x="178" y="1219"/>
                  </a:cubicBezTo>
                  <a:cubicBezTo>
                    <a:pt x="221" y="1219"/>
                    <a:pt x="264" y="1199"/>
                    <a:pt x="291" y="1155"/>
                  </a:cubicBezTo>
                  <a:cubicBezTo>
                    <a:pt x="371" y="1014"/>
                    <a:pt x="358" y="852"/>
                    <a:pt x="358" y="690"/>
                  </a:cubicBezTo>
                  <a:cubicBezTo>
                    <a:pt x="365" y="508"/>
                    <a:pt x="358" y="326"/>
                    <a:pt x="351" y="137"/>
                  </a:cubicBezTo>
                  <a:cubicBezTo>
                    <a:pt x="345" y="46"/>
                    <a:pt x="270" y="1"/>
                    <a:pt x="19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4464550" y="4088375"/>
              <a:ext cx="9125" cy="27175"/>
            </a:xfrm>
            <a:custGeom>
              <a:avLst/>
              <a:gdLst/>
              <a:ahLst/>
              <a:cxnLst/>
              <a:rect l="l" t="t" r="r" b="b"/>
              <a:pathLst>
                <a:path w="365" h="1087" extrusionOk="0">
                  <a:moveTo>
                    <a:pt x="168" y="1"/>
                  </a:moveTo>
                  <a:cubicBezTo>
                    <a:pt x="105" y="1"/>
                    <a:pt x="41" y="41"/>
                    <a:pt x="34" y="122"/>
                  </a:cubicBezTo>
                  <a:cubicBezTo>
                    <a:pt x="21" y="297"/>
                    <a:pt x="7" y="473"/>
                    <a:pt x="14" y="648"/>
                  </a:cubicBezTo>
                  <a:cubicBezTo>
                    <a:pt x="14" y="796"/>
                    <a:pt x="1" y="945"/>
                    <a:pt x="109" y="1053"/>
                  </a:cubicBezTo>
                  <a:cubicBezTo>
                    <a:pt x="132" y="1076"/>
                    <a:pt x="161" y="1086"/>
                    <a:pt x="190" y="1086"/>
                  </a:cubicBezTo>
                  <a:cubicBezTo>
                    <a:pt x="229" y="1086"/>
                    <a:pt x="267" y="1067"/>
                    <a:pt x="291" y="1032"/>
                  </a:cubicBezTo>
                  <a:cubicBezTo>
                    <a:pt x="365" y="904"/>
                    <a:pt x="318" y="763"/>
                    <a:pt x="304" y="614"/>
                  </a:cubicBezTo>
                  <a:cubicBezTo>
                    <a:pt x="291" y="453"/>
                    <a:pt x="284" y="284"/>
                    <a:pt x="291" y="122"/>
                  </a:cubicBezTo>
                  <a:cubicBezTo>
                    <a:pt x="291" y="41"/>
                    <a:pt x="230" y="1"/>
                    <a:pt x="168" y="1"/>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5"/>
            <p:cNvSpPr/>
            <p:nvPr/>
          </p:nvSpPr>
          <p:spPr>
            <a:xfrm>
              <a:off x="4318400" y="4070425"/>
              <a:ext cx="7600" cy="30150"/>
            </a:xfrm>
            <a:custGeom>
              <a:avLst/>
              <a:gdLst/>
              <a:ahLst/>
              <a:cxnLst/>
              <a:rect l="l" t="t" r="r" b="b"/>
              <a:pathLst>
                <a:path w="304" h="1206" extrusionOk="0">
                  <a:moveTo>
                    <a:pt x="94" y="0"/>
                  </a:moveTo>
                  <a:cubicBezTo>
                    <a:pt x="49" y="0"/>
                    <a:pt x="1" y="32"/>
                    <a:pt x="1" y="85"/>
                  </a:cubicBezTo>
                  <a:cubicBezTo>
                    <a:pt x="1" y="281"/>
                    <a:pt x="1" y="476"/>
                    <a:pt x="14" y="672"/>
                  </a:cubicBezTo>
                  <a:cubicBezTo>
                    <a:pt x="21" y="840"/>
                    <a:pt x="7" y="1002"/>
                    <a:pt x="75" y="1157"/>
                  </a:cubicBezTo>
                  <a:cubicBezTo>
                    <a:pt x="89" y="1191"/>
                    <a:pt x="121" y="1206"/>
                    <a:pt x="154" y="1206"/>
                  </a:cubicBezTo>
                  <a:cubicBezTo>
                    <a:pt x="201" y="1206"/>
                    <a:pt x="252" y="1177"/>
                    <a:pt x="264" y="1130"/>
                  </a:cubicBezTo>
                  <a:cubicBezTo>
                    <a:pt x="304" y="962"/>
                    <a:pt x="264" y="773"/>
                    <a:pt x="243" y="597"/>
                  </a:cubicBezTo>
                  <a:lnTo>
                    <a:pt x="243" y="591"/>
                  </a:lnTo>
                  <a:cubicBezTo>
                    <a:pt x="230" y="415"/>
                    <a:pt x="196" y="240"/>
                    <a:pt x="169" y="65"/>
                  </a:cubicBezTo>
                  <a:cubicBezTo>
                    <a:pt x="163" y="20"/>
                    <a:pt x="130" y="0"/>
                    <a:pt x="94"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5"/>
            <p:cNvSpPr/>
            <p:nvPr/>
          </p:nvSpPr>
          <p:spPr>
            <a:xfrm>
              <a:off x="4274275" y="4084325"/>
              <a:ext cx="10275" cy="28925"/>
            </a:xfrm>
            <a:custGeom>
              <a:avLst/>
              <a:gdLst/>
              <a:ahLst/>
              <a:cxnLst/>
              <a:rect l="l" t="t" r="r" b="b"/>
              <a:pathLst>
                <a:path w="411" h="1157" extrusionOk="0">
                  <a:moveTo>
                    <a:pt x="148" y="0"/>
                  </a:moveTo>
                  <a:cubicBezTo>
                    <a:pt x="78" y="0"/>
                    <a:pt x="0" y="60"/>
                    <a:pt x="12" y="149"/>
                  </a:cubicBezTo>
                  <a:cubicBezTo>
                    <a:pt x="46" y="325"/>
                    <a:pt x="73" y="493"/>
                    <a:pt x="100" y="662"/>
                  </a:cubicBezTo>
                  <a:cubicBezTo>
                    <a:pt x="127" y="817"/>
                    <a:pt x="141" y="972"/>
                    <a:pt x="221" y="1114"/>
                  </a:cubicBezTo>
                  <a:cubicBezTo>
                    <a:pt x="237" y="1142"/>
                    <a:pt x="270" y="1157"/>
                    <a:pt x="302" y="1157"/>
                  </a:cubicBezTo>
                  <a:cubicBezTo>
                    <a:pt x="340" y="1157"/>
                    <a:pt x="376" y="1137"/>
                    <a:pt x="383" y="1093"/>
                  </a:cubicBezTo>
                  <a:cubicBezTo>
                    <a:pt x="410" y="938"/>
                    <a:pt x="370" y="790"/>
                    <a:pt x="343" y="635"/>
                  </a:cubicBezTo>
                  <a:cubicBezTo>
                    <a:pt x="316" y="453"/>
                    <a:pt x="282" y="271"/>
                    <a:pt x="248" y="89"/>
                  </a:cubicBezTo>
                  <a:cubicBezTo>
                    <a:pt x="238" y="27"/>
                    <a:pt x="195" y="0"/>
                    <a:pt x="148"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15"/>
          <p:cNvGrpSpPr/>
          <p:nvPr/>
        </p:nvGrpSpPr>
        <p:grpSpPr>
          <a:xfrm rot="-674933">
            <a:off x="-287287" y="3210234"/>
            <a:ext cx="3145026" cy="1838151"/>
            <a:chOff x="4246750" y="3914450"/>
            <a:chExt cx="533900" cy="312050"/>
          </a:xfrm>
        </p:grpSpPr>
        <p:sp>
          <p:nvSpPr>
            <p:cNvPr id="710" name="Google Shape;710;p15"/>
            <p:cNvSpPr/>
            <p:nvPr/>
          </p:nvSpPr>
          <p:spPr>
            <a:xfrm>
              <a:off x="4246750" y="3914450"/>
              <a:ext cx="533900" cy="312050"/>
            </a:xfrm>
            <a:custGeom>
              <a:avLst/>
              <a:gdLst/>
              <a:ahLst/>
              <a:cxnLst/>
              <a:rect l="l" t="t" r="r" b="b"/>
              <a:pathLst>
                <a:path w="21356" h="12482" extrusionOk="0">
                  <a:moveTo>
                    <a:pt x="17428" y="0"/>
                  </a:moveTo>
                  <a:cubicBezTo>
                    <a:pt x="16612" y="0"/>
                    <a:pt x="15790" y="271"/>
                    <a:pt x="15145" y="775"/>
                  </a:cubicBezTo>
                  <a:cubicBezTo>
                    <a:pt x="14052" y="1629"/>
                    <a:pt x="13486" y="3070"/>
                    <a:pt x="13595" y="4457"/>
                  </a:cubicBezTo>
                  <a:lnTo>
                    <a:pt x="13595" y="4457"/>
                  </a:lnTo>
                  <a:cubicBezTo>
                    <a:pt x="13523" y="3903"/>
                    <a:pt x="12942" y="3528"/>
                    <a:pt x="12373" y="3528"/>
                  </a:cubicBezTo>
                  <a:cubicBezTo>
                    <a:pt x="12226" y="3528"/>
                    <a:pt x="12079" y="3553"/>
                    <a:pt x="11942" y="3607"/>
                  </a:cubicBezTo>
                  <a:cubicBezTo>
                    <a:pt x="11255" y="3883"/>
                    <a:pt x="10870" y="4658"/>
                    <a:pt x="10837" y="5393"/>
                  </a:cubicBezTo>
                  <a:cubicBezTo>
                    <a:pt x="10783" y="4645"/>
                    <a:pt x="10729" y="3883"/>
                    <a:pt x="10439" y="3189"/>
                  </a:cubicBezTo>
                  <a:cubicBezTo>
                    <a:pt x="10149" y="2501"/>
                    <a:pt x="9589" y="1874"/>
                    <a:pt x="8854" y="1712"/>
                  </a:cubicBezTo>
                  <a:cubicBezTo>
                    <a:pt x="8721" y="1682"/>
                    <a:pt x="8587" y="1669"/>
                    <a:pt x="8452" y="1669"/>
                  </a:cubicBezTo>
                  <a:cubicBezTo>
                    <a:pt x="7974" y="1669"/>
                    <a:pt x="7497" y="1842"/>
                    <a:pt x="7081" y="2089"/>
                  </a:cubicBezTo>
                  <a:cubicBezTo>
                    <a:pt x="5840" y="2824"/>
                    <a:pt x="5031" y="4234"/>
                    <a:pt x="5024" y="5670"/>
                  </a:cubicBezTo>
                  <a:cubicBezTo>
                    <a:pt x="4517" y="5379"/>
                    <a:pt x="3932" y="5232"/>
                    <a:pt x="3347" y="5232"/>
                  </a:cubicBezTo>
                  <a:cubicBezTo>
                    <a:pt x="2765" y="5232"/>
                    <a:pt x="2184" y="5377"/>
                    <a:pt x="1680" y="5670"/>
                  </a:cubicBezTo>
                  <a:cubicBezTo>
                    <a:pt x="668" y="6250"/>
                    <a:pt x="1" y="7396"/>
                    <a:pt x="1" y="8563"/>
                  </a:cubicBezTo>
                  <a:lnTo>
                    <a:pt x="19715" y="12273"/>
                  </a:lnTo>
                  <a:lnTo>
                    <a:pt x="19715" y="12273"/>
                  </a:lnTo>
                  <a:cubicBezTo>
                    <a:pt x="19662" y="12311"/>
                    <a:pt x="19649" y="12470"/>
                    <a:pt x="19751" y="12480"/>
                  </a:cubicBezTo>
                  <a:cubicBezTo>
                    <a:pt x="19756" y="12481"/>
                    <a:pt x="19762" y="12481"/>
                    <a:pt x="19767" y="12481"/>
                  </a:cubicBezTo>
                  <a:cubicBezTo>
                    <a:pt x="19886" y="12481"/>
                    <a:pt x="19969" y="12340"/>
                    <a:pt x="20020" y="12224"/>
                  </a:cubicBezTo>
                  <a:cubicBezTo>
                    <a:pt x="20924" y="10019"/>
                    <a:pt x="21356" y="7625"/>
                    <a:pt x="21275" y="5238"/>
                  </a:cubicBezTo>
                  <a:cubicBezTo>
                    <a:pt x="21207" y="3411"/>
                    <a:pt x="20695" y="1375"/>
                    <a:pt x="19124" y="444"/>
                  </a:cubicBezTo>
                  <a:cubicBezTo>
                    <a:pt x="18610" y="143"/>
                    <a:pt x="18021" y="0"/>
                    <a:pt x="17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5"/>
            <p:cNvSpPr/>
            <p:nvPr/>
          </p:nvSpPr>
          <p:spPr>
            <a:xfrm>
              <a:off x="4625550" y="4001525"/>
              <a:ext cx="7100" cy="27250"/>
            </a:xfrm>
            <a:custGeom>
              <a:avLst/>
              <a:gdLst/>
              <a:ahLst/>
              <a:cxnLst/>
              <a:rect l="l" t="t" r="r" b="b"/>
              <a:pathLst>
                <a:path w="284" h="1090" extrusionOk="0">
                  <a:moveTo>
                    <a:pt x="138" y="1"/>
                  </a:moveTo>
                  <a:cubicBezTo>
                    <a:pt x="89" y="1"/>
                    <a:pt x="41" y="33"/>
                    <a:pt x="41" y="97"/>
                  </a:cubicBezTo>
                  <a:cubicBezTo>
                    <a:pt x="34" y="285"/>
                    <a:pt x="27" y="481"/>
                    <a:pt x="27" y="670"/>
                  </a:cubicBezTo>
                  <a:cubicBezTo>
                    <a:pt x="20" y="818"/>
                    <a:pt x="0" y="946"/>
                    <a:pt x="88" y="1074"/>
                  </a:cubicBezTo>
                  <a:cubicBezTo>
                    <a:pt x="98" y="1084"/>
                    <a:pt x="118" y="1090"/>
                    <a:pt x="138" y="1090"/>
                  </a:cubicBezTo>
                  <a:cubicBezTo>
                    <a:pt x="159" y="1090"/>
                    <a:pt x="179" y="1084"/>
                    <a:pt x="189" y="1074"/>
                  </a:cubicBezTo>
                  <a:cubicBezTo>
                    <a:pt x="283" y="946"/>
                    <a:pt x="256" y="818"/>
                    <a:pt x="250" y="670"/>
                  </a:cubicBezTo>
                  <a:lnTo>
                    <a:pt x="236" y="97"/>
                  </a:lnTo>
                  <a:cubicBezTo>
                    <a:pt x="236" y="33"/>
                    <a:pt x="187" y="1"/>
                    <a:pt x="13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a:off x="4686225" y="3976325"/>
              <a:ext cx="8275" cy="35400"/>
            </a:xfrm>
            <a:custGeom>
              <a:avLst/>
              <a:gdLst/>
              <a:ahLst/>
              <a:cxnLst/>
              <a:rect l="l" t="t" r="r" b="b"/>
              <a:pathLst>
                <a:path w="331" h="1416" extrusionOk="0">
                  <a:moveTo>
                    <a:pt x="191" y="1"/>
                  </a:moveTo>
                  <a:cubicBezTo>
                    <a:pt x="139" y="1"/>
                    <a:pt x="88" y="36"/>
                    <a:pt x="88" y="107"/>
                  </a:cubicBezTo>
                  <a:cubicBezTo>
                    <a:pt x="75" y="322"/>
                    <a:pt x="68" y="545"/>
                    <a:pt x="54" y="768"/>
                  </a:cubicBezTo>
                  <a:cubicBezTo>
                    <a:pt x="48" y="963"/>
                    <a:pt x="1" y="1165"/>
                    <a:pt x="68" y="1354"/>
                  </a:cubicBezTo>
                  <a:cubicBezTo>
                    <a:pt x="83" y="1393"/>
                    <a:pt x="121" y="1416"/>
                    <a:pt x="158" y="1416"/>
                  </a:cubicBezTo>
                  <a:cubicBezTo>
                    <a:pt x="185" y="1416"/>
                    <a:pt x="213" y="1403"/>
                    <a:pt x="230" y="1374"/>
                  </a:cubicBezTo>
                  <a:cubicBezTo>
                    <a:pt x="324" y="1199"/>
                    <a:pt x="311" y="1004"/>
                    <a:pt x="324" y="815"/>
                  </a:cubicBezTo>
                  <a:cubicBezTo>
                    <a:pt x="331" y="579"/>
                    <a:pt x="317" y="343"/>
                    <a:pt x="304" y="107"/>
                  </a:cubicBezTo>
                  <a:cubicBezTo>
                    <a:pt x="297" y="36"/>
                    <a:pt x="243" y="1"/>
                    <a:pt x="19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5"/>
            <p:cNvSpPr/>
            <p:nvPr/>
          </p:nvSpPr>
          <p:spPr>
            <a:xfrm>
              <a:off x="4461850" y="4009925"/>
              <a:ext cx="8300" cy="25250"/>
            </a:xfrm>
            <a:custGeom>
              <a:avLst/>
              <a:gdLst/>
              <a:ahLst/>
              <a:cxnLst/>
              <a:rect l="l" t="t" r="r" b="b"/>
              <a:pathLst>
                <a:path w="332" h="1010" extrusionOk="0">
                  <a:moveTo>
                    <a:pt x="169" y="0"/>
                  </a:moveTo>
                  <a:cubicBezTo>
                    <a:pt x="115" y="0"/>
                    <a:pt x="61" y="37"/>
                    <a:pt x="55" y="111"/>
                  </a:cubicBezTo>
                  <a:cubicBezTo>
                    <a:pt x="48" y="260"/>
                    <a:pt x="34" y="415"/>
                    <a:pt x="28" y="563"/>
                  </a:cubicBezTo>
                  <a:cubicBezTo>
                    <a:pt x="28" y="698"/>
                    <a:pt x="1" y="833"/>
                    <a:pt x="68" y="954"/>
                  </a:cubicBezTo>
                  <a:cubicBezTo>
                    <a:pt x="88" y="991"/>
                    <a:pt x="127" y="1010"/>
                    <a:pt x="166" y="1010"/>
                  </a:cubicBezTo>
                  <a:cubicBezTo>
                    <a:pt x="205" y="1010"/>
                    <a:pt x="243" y="991"/>
                    <a:pt x="264" y="954"/>
                  </a:cubicBezTo>
                  <a:cubicBezTo>
                    <a:pt x="331" y="833"/>
                    <a:pt x="311" y="698"/>
                    <a:pt x="304" y="563"/>
                  </a:cubicBezTo>
                  <a:cubicBezTo>
                    <a:pt x="304" y="415"/>
                    <a:pt x="291" y="260"/>
                    <a:pt x="284" y="111"/>
                  </a:cubicBezTo>
                  <a:cubicBezTo>
                    <a:pt x="277" y="37"/>
                    <a:pt x="223" y="0"/>
                    <a:pt x="16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5"/>
            <p:cNvSpPr/>
            <p:nvPr/>
          </p:nvSpPr>
          <p:spPr>
            <a:xfrm>
              <a:off x="4537725" y="4069175"/>
              <a:ext cx="9800" cy="26600"/>
            </a:xfrm>
            <a:custGeom>
              <a:avLst/>
              <a:gdLst/>
              <a:ahLst/>
              <a:cxnLst/>
              <a:rect l="l" t="t" r="r" b="b"/>
              <a:pathLst>
                <a:path w="392" h="1064" extrusionOk="0">
                  <a:moveTo>
                    <a:pt x="268" y="1"/>
                  </a:moveTo>
                  <a:cubicBezTo>
                    <a:pt x="222" y="1"/>
                    <a:pt x="173" y="28"/>
                    <a:pt x="155" y="74"/>
                  </a:cubicBezTo>
                  <a:cubicBezTo>
                    <a:pt x="94" y="229"/>
                    <a:pt x="88" y="398"/>
                    <a:pt x="67" y="560"/>
                  </a:cubicBezTo>
                  <a:cubicBezTo>
                    <a:pt x="54" y="715"/>
                    <a:pt x="0" y="877"/>
                    <a:pt x="81" y="1012"/>
                  </a:cubicBezTo>
                  <a:cubicBezTo>
                    <a:pt x="101" y="1043"/>
                    <a:pt x="140" y="1064"/>
                    <a:pt x="178" y="1064"/>
                  </a:cubicBezTo>
                  <a:cubicBezTo>
                    <a:pt x="204" y="1064"/>
                    <a:pt x="230" y="1054"/>
                    <a:pt x="250" y="1032"/>
                  </a:cubicBezTo>
                  <a:cubicBezTo>
                    <a:pt x="357" y="910"/>
                    <a:pt x="337" y="749"/>
                    <a:pt x="351" y="593"/>
                  </a:cubicBezTo>
                  <a:cubicBezTo>
                    <a:pt x="364" y="418"/>
                    <a:pt x="391" y="250"/>
                    <a:pt x="357" y="74"/>
                  </a:cubicBezTo>
                  <a:cubicBezTo>
                    <a:pt x="348" y="23"/>
                    <a:pt x="309" y="1"/>
                    <a:pt x="268" y="1"/>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5"/>
            <p:cNvSpPr/>
            <p:nvPr/>
          </p:nvSpPr>
          <p:spPr>
            <a:xfrm>
              <a:off x="4612225" y="4105825"/>
              <a:ext cx="8275" cy="32050"/>
            </a:xfrm>
            <a:custGeom>
              <a:avLst/>
              <a:gdLst/>
              <a:ahLst/>
              <a:cxnLst/>
              <a:rect l="l" t="t" r="r" b="b"/>
              <a:pathLst>
                <a:path w="331" h="1282" extrusionOk="0">
                  <a:moveTo>
                    <a:pt x="204" y="1"/>
                  </a:moveTo>
                  <a:cubicBezTo>
                    <a:pt x="147" y="1"/>
                    <a:pt x="88" y="38"/>
                    <a:pt x="81" y="112"/>
                  </a:cubicBezTo>
                  <a:cubicBezTo>
                    <a:pt x="75" y="321"/>
                    <a:pt x="61" y="530"/>
                    <a:pt x="48" y="739"/>
                  </a:cubicBezTo>
                  <a:cubicBezTo>
                    <a:pt x="41" y="914"/>
                    <a:pt x="0" y="1083"/>
                    <a:pt x="81" y="1238"/>
                  </a:cubicBezTo>
                  <a:cubicBezTo>
                    <a:pt x="98" y="1267"/>
                    <a:pt x="127" y="1281"/>
                    <a:pt x="156" y="1281"/>
                  </a:cubicBezTo>
                  <a:cubicBezTo>
                    <a:pt x="187" y="1281"/>
                    <a:pt x="219" y="1266"/>
                    <a:pt x="236" y="1238"/>
                  </a:cubicBezTo>
                  <a:cubicBezTo>
                    <a:pt x="331" y="1090"/>
                    <a:pt x="304" y="908"/>
                    <a:pt x="304" y="739"/>
                  </a:cubicBezTo>
                  <a:cubicBezTo>
                    <a:pt x="311" y="530"/>
                    <a:pt x="311" y="321"/>
                    <a:pt x="317" y="112"/>
                  </a:cubicBezTo>
                  <a:cubicBezTo>
                    <a:pt x="317" y="38"/>
                    <a:pt x="262" y="1"/>
                    <a:pt x="204" y="1"/>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5"/>
            <p:cNvSpPr/>
            <p:nvPr/>
          </p:nvSpPr>
          <p:spPr>
            <a:xfrm>
              <a:off x="4671725" y="4110925"/>
              <a:ext cx="9300" cy="30500"/>
            </a:xfrm>
            <a:custGeom>
              <a:avLst/>
              <a:gdLst/>
              <a:ahLst/>
              <a:cxnLst/>
              <a:rect l="l" t="t" r="r" b="b"/>
              <a:pathLst>
                <a:path w="372" h="1220" extrusionOk="0">
                  <a:moveTo>
                    <a:pt x="199" y="1"/>
                  </a:moveTo>
                  <a:cubicBezTo>
                    <a:pt x="127" y="1"/>
                    <a:pt x="58" y="46"/>
                    <a:pt x="61" y="137"/>
                  </a:cubicBezTo>
                  <a:cubicBezTo>
                    <a:pt x="68" y="313"/>
                    <a:pt x="61" y="481"/>
                    <a:pt x="55" y="650"/>
                  </a:cubicBezTo>
                  <a:cubicBezTo>
                    <a:pt x="41" y="811"/>
                    <a:pt x="1" y="973"/>
                    <a:pt x="48" y="1128"/>
                  </a:cubicBezTo>
                  <a:cubicBezTo>
                    <a:pt x="67" y="1186"/>
                    <a:pt x="123" y="1219"/>
                    <a:pt x="178" y="1219"/>
                  </a:cubicBezTo>
                  <a:cubicBezTo>
                    <a:pt x="221" y="1219"/>
                    <a:pt x="264" y="1199"/>
                    <a:pt x="291" y="1155"/>
                  </a:cubicBezTo>
                  <a:cubicBezTo>
                    <a:pt x="371" y="1014"/>
                    <a:pt x="358" y="852"/>
                    <a:pt x="358" y="690"/>
                  </a:cubicBezTo>
                  <a:cubicBezTo>
                    <a:pt x="365" y="508"/>
                    <a:pt x="358" y="326"/>
                    <a:pt x="351" y="137"/>
                  </a:cubicBezTo>
                  <a:cubicBezTo>
                    <a:pt x="345" y="46"/>
                    <a:pt x="270" y="1"/>
                    <a:pt x="199" y="1"/>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a:off x="4464550" y="4088375"/>
              <a:ext cx="9125" cy="27175"/>
            </a:xfrm>
            <a:custGeom>
              <a:avLst/>
              <a:gdLst/>
              <a:ahLst/>
              <a:cxnLst/>
              <a:rect l="l" t="t" r="r" b="b"/>
              <a:pathLst>
                <a:path w="365" h="1087" extrusionOk="0">
                  <a:moveTo>
                    <a:pt x="168" y="1"/>
                  </a:moveTo>
                  <a:cubicBezTo>
                    <a:pt x="105" y="1"/>
                    <a:pt x="41" y="41"/>
                    <a:pt x="34" y="122"/>
                  </a:cubicBezTo>
                  <a:cubicBezTo>
                    <a:pt x="21" y="297"/>
                    <a:pt x="7" y="473"/>
                    <a:pt x="14" y="648"/>
                  </a:cubicBezTo>
                  <a:cubicBezTo>
                    <a:pt x="14" y="796"/>
                    <a:pt x="1" y="945"/>
                    <a:pt x="109" y="1053"/>
                  </a:cubicBezTo>
                  <a:cubicBezTo>
                    <a:pt x="132" y="1076"/>
                    <a:pt x="161" y="1086"/>
                    <a:pt x="190" y="1086"/>
                  </a:cubicBezTo>
                  <a:cubicBezTo>
                    <a:pt x="229" y="1086"/>
                    <a:pt x="267" y="1067"/>
                    <a:pt x="291" y="1032"/>
                  </a:cubicBezTo>
                  <a:cubicBezTo>
                    <a:pt x="365" y="904"/>
                    <a:pt x="318" y="763"/>
                    <a:pt x="304" y="614"/>
                  </a:cubicBezTo>
                  <a:cubicBezTo>
                    <a:pt x="291" y="453"/>
                    <a:pt x="284" y="284"/>
                    <a:pt x="291" y="122"/>
                  </a:cubicBezTo>
                  <a:cubicBezTo>
                    <a:pt x="291" y="41"/>
                    <a:pt x="230" y="1"/>
                    <a:pt x="168" y="1"/>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5"/>
            <p:cNvSpPr/>
            <p:nvPr/>
          </p:nvSpPr>
          <p:spPr>
            <a:xfrm>
              <a:off x="4318400" y="4070425"/>
              <a:ext cx="7600" cy="30150"/>
            </a:xfrm>
            <a:custGeom>
              <a:avLst/>
              <a:gdLst/>
              <a:ahLst/>
              <a:cxnLst/>
              <a:rect l="l" t="t" r="r" b="b"/>
              <a:pathLst>
                <a:path w="304" h="1206" extrusionOk="0">
                  <a:moveTo>
                    <a:pt x="94" y="0"/>
                  </a:moveTo>
                  <a:cubicBezTo>
                    <a:pt x="49" y="0"/>
                    <a:pt x="1" y="32"/>
                    <a:pt x="1" y="85"/>
                  </a:cubicBezTo>
                  <a:cubicBezTo>
                    <a:pt x="1" y="281"/>
                    <a:pt x="1" y="476"/>
                    <a:pt x="14" y="672"/>
                  </a:cubicBezTo>
                  <a:cubicBezTo>
                    <a:pt x="21" y="840"/>
                    <a:pt x="7" y="1002"/>
                    <a:pt x="75" y="1157"/>
                  </a:cubicBezTo>
                  <a:cubicBezTo>
                    <a:pt x="89" y="1191"/>
                    <a:pt x="121" y="1206"/>
                    <a:pt x="154" y="1206"/>
                  </a:cubicBezTo>
                  <a:cubicBezTo>
                    <a:pt x="201" y="1206"/>
                    <a:pt x="252" y="1177"/>
                    <a:pt x="264" y="1130"/>
                  </a:cubicBezTo>
                  <a:cubicBezTo>
                    <a:pt x="304" y="962"/>
                    <a:pt x="264" y="773"/>
                    <a:pt x="243" y="597"/>
                  </a:cubicBezTo>
                  <a:lnTo>
                    <a:pt x="243" y="591"/>
                  </a:lnTo>
                  <a:cubicBezTo>
                    <a:pt x="230" y="415"/>
                    <a:pt x="196" y="240"/>
                    <a:pt x="169" y="65"/>
                  </a:cubicBezTo>
                  <a:cubicBezTo>
                    <a:pt x="163" y="20"/>
                    <a:pt x="130" y="0"/>
                    <a:pt x="94"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5"/>
            <p:cNvSpPr/>
            <p:nvPr/>
          </p:nvSpPr>
          <p:spPr>
            <a:xfrm>
              <a:off x="4274275" y="4084325"/>
              <a:ext cx="10275" cy="28925"/>
            </a:xfrm>
            <a:custGeom>
              <a:avLst/>
              <a:gdLst/>
              <a:ahLst/>
              <a:cxnLst/>
              <a:rect l="l" t="t" r="r" b="b"/>
              <a:pathLst>
                <a:path w="411" h="1157" extrusionOk="0">
                  <a:moveTo>
                    <a:pt x="148" y="0"/>
                  </a:moveTo>
                  <a:cubicBezTo>
                    <a:pt x="78" y="0"/>
                    <a:pt x="0" y="60"/>
                    <a:pt x="12" y="149"/>
                  </a:cubicBezTo>
                  <a:cubicBezTo>
                    <a:pt x="46" y="325"/>
                    <a:pt x="73" y="493"/>
                    <a:pt x="100" y="662"/>
                  </a:cubicBezTo>
                  <a:cubicBezTo>
                    <a:pt x="127" y="817"/>
                    <a:pt x="141" y="972"/>
                    <a:pt x="221" y="1114"/>
                  </a:cubicBezTo>
                  <a:cubicBezTo>
                    <a:pt x="237" y="1142"/>
                    <a:pt x="270" y="1157"/>
                    <a:pt x="302" y="1157"/>
                  </a:cubicBezTo>
                  <a:cubicBezTo>
                    <a:pt x="340" y="1157"/>
                    <a:pt x="376" y="1137"/>
                    <a:pt x="383" y="1093"/>
                  </a:cubicBezTo>
                  <a:cubicBezTo>
                    <a:pt x="410" y="938"/>
                    <a:pt x="370" y="790"/>
                    <a:pt x="343" y="635"/>
                  </a:cubicBezTo>
                  <a:cubicBezTo>
                    <a:pt x="316" y="453"/>
                    <a:pt x="282" y="271"/>
                    <a:pt x="248" y="89"/>
                  </a:cubicBezTo>
                  <a:cubicBezTo>
                    <a:pt x="238" y="27"/>
                    <a:pt x="195" y="0"/>
                    <a:pt x="148"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15"/>
          <p:cNvGrpSpPr/>
          <p:nvPr/>
        </p:nvGrpSpPr>
        <p:grpSpPr>
          <a:xfrm rot="674933" flipH="1">
            <a:off x="-287287" y="3210234"/>
            <a:ext cx="3145026" cy="1838151"/>
            <a:chOff x="4246750" y="3914450"/>
            <a:chExt cx="533900" cy="312050"/>
          </a:xfrm>
        </p:grpSpPr>
        <p:sp>
          <p:nvSpPr>
            <p:cNvPr id="721" name="Google Shape;721;p15"/>
            <p:cNvSpPr/>
            <p:nvPr/>
          </p:nvSpPr>
          <p:spPr>
            <a:xfrm>
              <a:off x="4246750" y="3914450"/>
              <a:ext cx="533900" cy="312050"/>
            </a:xfrm>
            <a:custGeom>
              <a:avLst/>
              <a:gdLst/>
              <a:ahLst/>
              <a:cxnLst/>
              <a:rect l="l" t="t" r="r" b="b"/>
              <a:pathLst>
                <a:path w="21356" h="12482" extrusionOk="0">
                  <a:moveTo>
                    <a:pt x="17428" y="0"/>
                  </a:moveTo>
                  <a:cubicBezTo>
                    <a:pt x="16612" y="0"/>
                    <a:pt x="15790" y="271"/>
                    <a:pt x="15145" y="775"/>
                  </a:cubicBezTo>
                  <a:cubicBezTo>
                    <a:pt x="14052" y="1629"/>
                    <a:pt x="13486" y="3070"/>
                    <a:pt x="13595" y="4457"/>
                  </a:cubicBezTo>
                  <a:lnTo>
                    <a:pt x="13595" y="4457"/>
                  </a:lnTo>
                  <a:cubicBezTo>
                    <a:pt x="13523" y="3903"/>
                    <a:pt x="12942" y="3528"/>
                    <a:pt x="12373" y="3528"/>
                  </a:cubicBezTo>
                  <a:cubicBezTo>
                    <a:pt x="12226" y="3528"/>
                    <a:pt x="12079" y="3553"/>
                    <a:pt x="11942" y="3607"/>
                  </a:cubicBezTo>
                  <a:cubicBezTo>
                    <a:pt x="11255" y="3883"/>
                    <a:pt x="10870" y="4658"/>
                    <a:pt x="10837" y="5393"/>
                  </a:cubicBezTo>
                  <a:cubicBezTo>
                    <a:pt x="10783" y="4645"/>
                    <a:pt x="10729" y="3883"/>
                    <a:pt x="10439" y="3189"/>
                  </a:cubicBezTo>
                  <a:cubicBezTo>
                    <a:pt x="10149" y="2501"/>
                    <a:pt x="9589" y="1874"/>
                    <a:pt x="8854" y="1712"/>
                  </a:cubicBezTo>
                  <a:cubicBezTo>
                    <a:pt x="8721" y="1682"/>
                    <a:pt x="8587" y="1669"/>
                    <a:pt x="8452" y="1669"/>
                  </a:cubicBezTo>
                  <a:cubicBezTo>
                    <a:pt x="7974" y="1669"/>
                    <a:pt x="7497" y="1842"/>
                    <a:pt x="7081" y="2089"/>
                  </a:cubicBezTo>
                  <a:cubicBezTo>
                    <a:pt x="5840" y="2824"/>
                    <a:pt x="5031" y="4234"/>
                    <a:pt x="5024" y="5670"/>
                  </a:cubicBezTo>
                  <a:cubicBezTo>
                    <a:pt x="4517" y="5379"/>
                    <a:pt x="3932" y="5232"/>
                    <a:pt x="3347" y="5232"/>
                  </a:cubicBezTo>
                  <a:cubicBezTo>
                    <a:pt x="2765" y="5232"/>
                    <a:pt x="2184" y="5377"/>
                    <a:pt x="1680" y="5670"/>
                  </a:cubicBezTo>
                  <a:cubicBezTo>
                    <a:pt x="668" y="6250"/>
                    <a:pt x="1" y="7396"/>
                    <a:pt x="1" y="8563"/>
                  </a:cubicBezTo>
                  <a:lnTo>
                    <a:pt x="19715" y="12273"/>
                  </a:lnTo>
                  <a:lnTo>
                    <a:pt x="19715" y="12273"/>
                  </a:lnTo>
                  <a:cubicBezTo>
                    <a:pt x="19662" y="12311"/>
                    <a:pt x="19649" y="12470"/>
                    <a:pt x="19751" y="12480"/>
                  </a:cubicBezTo>
                  <a:cubicBezTo>
                    <a:pt x="19756" y="12481"/>
                    <a:pt x="19762" y="12481"/>
                    <a:pt x="19767" y="12481"/>
                  </a:cubicBezTo>
                  <a:cubicBezTo>
                    <a:pt x="19886" y="12481"/>
                    <a:pt x="19969" y="12340"/>
                    <a:pt x="20020" y="12224"/>
                  </a:cubicBezTo>
                  <a:cubicBezTo>
                    <a:pt x="20924" y="10019"/>
                    <a:pt x="21356" y="7625"/>
                    <a:pt x="21275" y="5238"/>
                  </a:cubicBezTo>
                  <a:cubicBezTo>
                    <a:pt x="21207" y="3411"/>
                    <a:pt x="20695" y="1375"/>
                    <a:pt x="19124" y="444"/>
                  </a:cubicBezTo>
                  <a:cubicBezTo>
                    <a:pt x="18610" y="143"/>
                    <a:pt x="18021" y="0"/>
                    <a:pt x="17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5"/>
            <p:cNvSpPr/>
            <p:nvPr/>
          </p:nvSpPr>
          <p:spPr>
            <a:xfrm>
              <a:off x="4625550" y="4001525"/>
              <a:ext cx="7100" cy="27250"/>
            </a:xfrm>
            <a:custGeom>
              <a:avLst/>
              <a:gdLst/>
              <a:ahLst/>
              <a:cxnLst/>
              <a:rect l="l" t="t" r="r" b="b"/>
              <a:pathLst>
                <a:path w="284" h="1090" extrusionOk="0">
                  <a:moveTo>
                    <a:pt x="138" y="1"/>
                  </a:moveTo>
                  <a:cubicBezTo>
                    <a:pt x="89" y="1"/>
                    <a:pt x="41" y="33"/>
                    <a:pt x="41" y="97"/>
                  </a:cubicBezTo>
                  <a:cubicBezTo>
                    <a:pt x="34" y="285"/>
                    <a:pt x="27" y="481"/>
                    <a:pt x="27" y="670"/>
                  </a:cubicBezTo>
                  <a:cubicBezTo>
                    <a:pt x="20" y="818"/>
                    <a:pt x="0" y="946"/>
                    <a:pt x="88" y="1074"/>
                  </a:cubicBezTo>
                  <a:cubicBezTo>
                    <a:pt x="98" y="1084"/>
                    <a:pt x="118" y="1090"/>
                    <a:pt x="138" y="1090"/>
                  </a:cubicBezTo>
                  <a:cubicBezTo>
                    <a:pt x="159" y="1090"/>
                    <a:pt x="179" y="1084"/>
                    <a:pt x="189" y="1074"/>
                  </a:cubicBezTo>
                  <a:cubicBezTo>
                    <a:pt x="283" y="946"/>
                    <a:pt x="256" y="818"/>
                    <a:pt x="250" y="670"/>
                  </a:cubicBezTo>
                  <a:lnTo>
                    <a:pt x="236" y="97"/>
                  </a:lnTo>
                  <a:cubicBezTo>
                    <a:pt x="236" y="33"/>
                    <a:pt x="187" y="1"/>
                    <a:pt x="13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5"/>
            <p:cNvSpPr/>
            <p:nvPr/>
          </p:nvSpPr>
          <p:spPr>
            <a:xfrm>
              <a:off x="4686225" y="3976325"/>
              <a:ext cx="8275" cy="35400"/>
            </a:xfrm>
            <a:custGeom>
              <a:avLst/>
              <a:gdLst/>
              <a:ahLst/>
              <a:cxnLst/>
              <a:rect l="l" t="t" r="r" b="b"/>
              <a:pathLst>
                <a:path w="331" h="1416" extrusionOk="0">
                  <a:moveTo>
                    <a:pt x="191" y="1"/>
                  </a:moveTo>
                  <a:cubicBezTo>
                    <a:pt x="139" y="1"/>
                    <a:pt x="88" y="36"/>
                    <a:pt x="88" y="107"/>
                  </a:cubicBezTo>
                  <a:cubicBezTo>
                    <a:pt x="75" y="322"/>
                    <a:pt x="68" y="545"/>
                    <a:pt x="54" y="768"/>
                  </a:cubicBezTo>
                  <a:cubicBezTo>
                    <a:pt x="48" y="963"/>
                    <a:pt x="1" y="1165"/>
                    <a:pt x="68" y="1354"/>
                  </a:cubicBezTo>
                  <a:cubicBezTo>
                    <a:pt x="83" y="1393"/>
                    <a:pt x="121" y="1416"/>
                    <a:pt x="158" y="1416"/>
                  </a:cubicBezTo>
                  <a:cubicBezTo>
                    <a:pt x="185" y="1416"/>
                    <a:pt x="213" y="1403"/>
                    <a:pt x="230" y="1374"/>
                  </a:cubicBezTo>
                  <a:cubicBezTo>
                    <a:pt x="324" y="1199"/>
                    <a:pt x="311" y="1004"/>
                    <a:pt x="324" y="815"/>
                  </a:cubicBezTo>
                  <a:cubicBezTo>
                    <a:pt x="331" y="579"/>
                    <a:pt x="317" y="343"/>
                    <a:pt x="304" y="107"/>
                  </a:cubicBezTo>
                  <a:cubicBezTo>
                    <a:pt x="297" y="36"/>
                    <a:pt x="243" y="1"/>
                    <a:pt x="19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5"/>
            <p:cNvSpPr/>
            <p:nvPr/>
          </p:nvSpPr>
          <p:spPr>
            <a:xfrm>
              <a:off x="4461850" y="4009925"/>
              <a:ext cx="8300" cy="25250"/>
            </a:xfrm>
            <a:custGeom>
              <a:avLst/>
              <a:gdLst/>
              <a:ahLst/>
              <a:cxnLst/>
              <a:rect l="l" t="t" r="r" b="b"/>
              <a:pathLst>
                <a:path w="332" h="1010" extrusionOk="0">
                  <a:moveTo>
                    <a:pt x="169" y="0"/>
                  </a:moveTo>
                  <a:cubicBezTo>
                    <a:pt x="115" y="0"/>
                    <a:pt x="61" y="37"/>
                    <a:pt x="55" y="111"/>
                  </a:cubicBezTo>
                  <a:cubicBezTo>
                    <a:pt x="48" y="260"/>
                    <a:pt x="34" y="415"/>
                    <a:pt x="28" y="563"/>
                  </a:cubicBezTo>
                  <a:cubicBezTo>
                    <a:pt x="28" y="698"/>
                    <a:pt x="1" y="833"/>
                    <a:pt x="68" y="954"/>
                  </a:cubicBezTo>
                  <a:cubicBezTo>
                    <a:pt x="88" y="991"/>
                    <a:pt x="127" y="1010"/>
                    <a:pt x="166" y="1010"/>
                  </a:cubicBezTo>
                  <a:cubicBezTo>
                    <a:pt x="205" y="1010"/>
                    <a:pt x="243" y="991"/>
                    <a:pt x="264" y="954"/>
                  </a:cubicBezTo>
                  <a:cubicBezTo>
                    <a:pt x="331" y="833"/>
                    <a:pt x="311" y="698"/>
                    <a:pt x="304" y="563"/>
                  </a:cubicBezTo>
                  <a:cubicBezTo>
                    <a:pt x="304" y="415"/>
                    <a:pt x="291" y="260"/>
                    <a:pt x="284" y="111"/>
                  </a:cubicBezTo>
                  <a:cubicBezTo>
                    <a:pt x="277" y="37"/>
                    <a:pt x="223" y="0"/>
                    <a:pt x="16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a:off x="4537725" y="4069175"/>
              <a:ext cx="9800" cy="26600"/>
            </a:xfrm>
            <a:custGeom>
              <a:avLst/>
              <a:gdLst/>
              <a:ahLst/>
              <a:cxnLst/>
              <a:rect l="l" t="t" r="r" b="b"/>
              <a:pathLst>
                <a:path w="392" h="1064" extrusionOk="0">
                  <a:moveTo>
                    <a:pt x="268" y="1"/>
                  </a:moveTo>
                  <a:cubicBezTo>
                    <a:pt x="222" y="1"/>
                    <a:pt x="173" y="28"/>
                    <a:pt x="155" y="74"/>
                  </a:cubicBezTo>
                  <a:cubicBezTo>
                    <a:pt x="94" y="229"/>
                    <a:pt x="88" y="398"/>
                    <a:pt x="67" y="560"/>
                  </a:cubicBezTo>
                  <a:cubicBezTo>
                    <a:pt x="54" y="715"/>
                    <a:pt x="0" y="877"/>
                    <a:pt x="81" y="1012"/>
                  </a:cubicBezTo>
                  <a:cubicBezTo>
                    <a:pt x="101" y="1043"/>
                    <a:pt x="140" y="1064"/>
                    <a:pt x="178" y="1064"/>
                  </a:cubicBezTo>
                  <a:cubicBezTo>
                    <a:pt x="204" y="1064"/>
                    <a:pt x="230" y="1054"/>
                    <a:pt x="250" y="1032"/>
                  </a:cubicBezTo>
                  <a:cubicBezTo>
                    <a:pt x="357" y="910"/>
                    <a:pt x="337" y="749"/>
                    <a:pt x="351" y="593"/>
                  </a:cubicBezTo>
                  <a:cubicBezTo>
                    <a:pt x="364" y="418"/>
                    <a:pt x="391" y="250"/>
                    <a:pt x="357" y="74"/>
                  </a:cubicBezTo>
                  <a:cubicBezTo>
                    <a:pt x="348" y="23"/>
                    <a:pt x="309" y="1"/>
                    <a:pt x="2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5"/>
            <p:cNvSpPr/>
            <p:nvPr/>
          </p:nvSpPr>
          <p:spPr>
            <a:xfrm>
              <a:off x="4612225" y="4105825"/>
              <a:ext cx="8275" cy="32050"/>
            </a:xfrm>
            <a:custGeom>
              <a:avLst/>
              <a:gdLst/>
              <a:ahLst/>
              <a:cxnLst/>
              <a:rect l="l" t="t" r="r" b="b"/>
              <a:pathLst>
                <a:path w="331" h="1282" extrusionOk="0">
                  <a:moveTo>
                    <a:pt x="204" y="1"/>
                  </a:moveTo>
                  <a:cubicBezTo>
                    <a:pt x="147" y="1"/>
                    <a:pt x="88" y="38"/>
                    <a:pt x="81" y="112"/>
                  </a:cubicBezTo>
                  <a:cubicBezTo>
                    <a:pt x="75" y="321"/>
                    <a:pt x="61" y="530"/>
                    <a:pt x="48" y="739"/>
                  </a:cubicBezTo>
                  <a:cubicBezTo>
                    <a:pt x="41" y="914"/>
                    <a:pt x="0" y="1083"/>
                    <a:pt x="81" y="1238"/>
                  </a:cubicBezTo>
                  <a:cubicBezTo>
                    <a:pt x="98" y="1267"/>
                    <a:pt x="127" y="1281"/>
                    <a:pt x="156" y="1281"/>
                  </a:cubicBezTo>
                  <a:cubicBezTo>
                    <a:pt x="187" y="1281"/>
                    <a:pt x="219" y="1266"/>
                    <a:pt x="236" y="1238"/>
                  </a:cubicBezTo>
                  <a:cubicBezTo>
                    <a:pt x="331" y="1090"/>
                    <a:pt x="304" y="908"/>
                    <a:pt x="304" y="739"/>
                  </a:cubicBezTo>
                  <a:cubicBezTo>
                    <a:pt x="311" y="530"/>
                    <a:pt x="311" y="321"/>
                    <a:pt x="317" y="112"/>
                  </a:cubicBezTo>
                  <a:cubicBezTo>
                    <a:pt x="317" y="38"/>
                    <a:pt x="262" y="1"/>
                    <a:pt x="204"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5"/>
            <p:cNvSpPr/>
            <p:nvPr/>
          </p:nvSpPr>
          <p:spPr>
            <a:xfrm>
              <a:off x="4671725" y="4110925"/>
              <a:ext cx="9300" cy="30500"/>
            </a:xfrm>
            <a:custGeom>
              <a:avLst/>
              <a:gdLst/>
              <a:ahLst/>
              <a:cxnLst/>
              <a:rect l="l" t="t" r="r" b="b"/>
              <a:pathLst>
                <a:path w="372" h="1220" extrusionOk="0">
                  <a:moveTo>
                    <a:pt x="199" y="1"/>
                  </a:moveTo>
                  <a:cubicBezTo>
                    <a:pt x="127" y="1"/>
                    <a:pt x="58" y="46"/>
                    <a:pt x="61" y="137"/>
                  </a:cubicBezTo>
                  <a:cubicBezTo>
                    <a:pt x="68" y="313"/>
                    <a:pt x="61" y="481"/>
                    <a:pt x="55" y="650"/>
                  </a:cubicBezTo>
                  <a:cubicBezTo>
                    <a:pt x="41" y="811"/>
                    <a:pt x="1" y="973"/>
                    <a:pt x="48" y="1128"/>
                  </a:cubicBezTo>
                  <a:cubicBezTo>
                    <a:pt x="67" y="1186"/>
                    <a:pt x="123" y="1219"/>
                    <a:pt x="178" y="1219"/>
                  </a:cubicBezTo>
                  <a:cubicBezTo>
                    <a:pt x="221" y="1219"/>
                    <a:pt x="264" y="1199"/>
                    <a:pt x="291" y="1155"/>
                  </a:cubicBezTo>
                  <a:cubicBezTo>
                    <a:pt x="371" y="1014"/>
                    <a:pt x="358" y="852"/>
                    <a:pt x="358" y="690"/>
                  </a:cubicBezTo>
                  <a:cubicBezTo>
                    <a:pt x="365" y="508"/>
                    <a:pt x="358" y="326"/>
                    <a:pt x="351" y="137"/>
                  </a:cubicBezTo>
                  <a:cubicBezTo>
                    <a:pt x="345" y="46"/>
                    <a:pt x="270" y="1"/>
                    <a:pt x="19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a:off x="4464550" y="4088375"/>
              <a:ext cx="9125" cy="27175"/>
            </a:xfrm>
            <a:custGeom>
              <a:avLst/>
              <a:gdLst/>
              <a:ahLst/>
              <a:cxnLst/>
              <a:rect l="l" t="t" r="r" b="b"/>
              <a:pathLst>
                <a:path w="365" h="1087" extrusionOk="0">
                  <a:moveTo>
                    <a:pt x="168" y="1"/>
                  </a:moveTo>
                  <a:cubicBezTo>
                    <a:pt x="105" y="1"/>
                    <a:pt x="41" y="41"/>
                    <a:pt x="34" y="122"/>
                  </a:cubicBezTo>
                  <a:cubicBezTo>
                    <a:pt x="21" y="297"/>
                    <a:pt x="7" y="473"/>
                    <a:pt x="14" y="648"/>
                  </a:cubicBezTo>
                  <a:cubicBezTo>
                    <a:pt x="14" y="796"/>
                    <a:pt x="1" y="945"/>
                    <a:pt x="109" y="1053"/>
                  </a:cubicBezTo>
                  <a:cubicBezTo>
                    <a:pt x="132" y="1076"/>
                    <a:pt x="161" y="1086"/>
                    <a:pt x="190" y="1086"/>
                  </a:cubicBezTo>
                  <a:cubicBezTo>
                    <a:pt x="229" y="1086"/>
                    <a:pt x="267" y="1067"/>
                    <a:pt x="291" y="1032"/>
                  </a:cubicBezTo>
                  <a:cubicBezTo>
                    <a:pt x="365" y="904"/>
                    <a:pt x="318" y="763"/>
                    <a:pt x="304" y="614"/>
                  </a:cubicBezTo>
                  <a:cubicBezTo>
                    <a:pt x="291" y="453"/>
                    <a:pt x="284" y="284"/>
                    <a:pt x="291" y="122"/>
                  </a:cubicBezTo>
                  <a:cubicBezTo>
                    <a:pt x="291" y="41"/>
                    <a:pt x="230" y="1"/>
                    <a:pt x="1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5"/>
            <p:cNvSpPr/>
            <p:nvPr/>
          </p:nvSpPr>
          <p:spPr>
            <a:xfrm>
              <a:off x="4318400" y="4070425"/>
              <a:ext cx="7600" cy="30150"/>
            </a:xfrm>
            <a:custGeom>
              <a:avLst/>
              <a:gdLst/>
              <a:ahLst/>
              <a:cxnLst/>
              <a:rect l="l" t="t" r="r" b="b"/>
              <a:pathLst>
                <a:path w="304" h="1206" extrusionOk="0">
                  <a:moveTo>
                    <a:pt x="94" y="0"/>
                  </a:moveTo>
                  <a:cubicBezTo>
                    <a:pt x="49" y="0"/>
                    <a:pt x="1" y="32"/>
                    <a:pt x="1" y="85"/>
                  </a:cubicBezTo>
                  <a:cubicBezTo>
                    <a:pt x="1" y="281"/>
                    <a:pt x="1" y="476"/>
                    <a:pt x="14" y="672"/>
                  </a:cubicBezTo>
                  <a:cubicBezTo>
                    <a:pt x="21" y="840"/>
                    <a:pt x="7" y="1002"/>
                    <a:pt x="75" y="1157"/>
                  </a:cubicBezTo>
                  <a:cubicBezTo>
                    <a:pt x="89" y="1191"/>
                    <a:pt x="121" y="1206"/>
                    <a:pt x="154" y="1206"/>
                  </a:cubicBezTo>
                  <a:cubicBezTo>
                    <a:pt x="201" y="1206"/>
                    <a:pt x="252" y="1177"/>
                    <a:pt x="264" y="1130"/>
                  </a:cubicBezTo>
                  <a:cubicBezTo>
                    <a:pt x="304" y="962"/>
                    <a:pt x="264" y="773"/>
                    <a:pt x="243" y="597"/>
                  </a:cubicBezTo>
                  <a:lnTo>
                    <a:pt x="243" y="591"/>
                  </a:lnTo>
                  <a:cubicBezTo>
                    <a:pt x="230" y="415"/>
                    <a:pt x="196" y="240"/>
                    <a:pt x="169" y="65"/>
                  </a:cubicBezTo>
                  <a:cubicBezTo>
                    <a:pt x="163" y="20"/>
                    <a:pt x="130" y="0"/>
                    <a:pt x="94"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5"/>
            <p:cNvSpPr/>
            <p:nvPr/>
          </p:nvSpPr>
          <p:spPr>
            <a:xfrm>
              <a:off x="4274275" y="4084325"/>
              <a:ext cx="10275" cy="28925"/>
            </a:xfrm>
            <a:custGeom>
              <a:avLst/>
              <a:gdLst/>
              <a:ahLst/>
              <a:cxnLst/>
              <a:rect l="l" t="t" r="r" b="b"/>
              <a:pathLst>
                <a:path w="411" h="1157" extrusionOk="0">
                  <a:moveTo>
                    <a:pt x="148" y="0"/>
                  </a:moveTo>
                  <a:cubicBezTo>
                    <a:pt x="78" y="0"/>
                    <a:pt x="0" y="60"/>
                    <a:pt x="12" y="149"/>
                  </a:cubicBezTo>
                  <a:cubicBezTo>
                    <a:pt x="46" y="325"/>
                    <a:pt x="73" y="493"/>
                    <a:pt x="100" y="662"/>
                  </a:cubicBezTo>
                  <a:cubicBezTo>
                    <a:pt x="127" y="817"/>
                    <a:pt x="141" y="972"/>
                    <a:pt x="221" y="1114"/>
                  </a:cubicBezTo>
                  <a:cubicBezTo>
                    <a:pt x="237" y="1142"/>
                    <a:pt x="270" y="1157"/>
                    <a:pt x="302" y="1157"/>
                  </a:cubicBezTo>
                  <a:cubicBezTo>
                    <a:pt x="340" y="1157"/>
                    <a:pt x="376" y="1137"/>
                    <a:pt x="383" y="1093"/>
                  </a:cubicBezTo>
                  <a:cubicBezTo>
                    <a:pt x="410" y="938"/>
                    <a:pt x="370" y="790"/>
                    <a:pt x="343" y="635"/>
                  </a:cubicBezTo>
                  <a:cubicBezTo>
                    <a:pt x="316" y="453"/>
                    <a:pt x="282" y="271"/>
                    <a:pt x="248" y="89"/>
                  </a:cubicBezTo>
                  <a:cubicBezTo>
                    <a:pt x="238" y="27"/>
                    <a:pt x="195" y="0"/>
                    <a:pt x="148"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 name="Google Shape;731;p15"/>
          <p:cNvGrpSpPr/>
          <p:nvPr/>
        </p:nvGrpSpPr>
        <p:grpSpPr>
          <a:xfrm>
            <a:off x="3837487" y="3551550"/>
            <a:ext cx="1865824" cy="801127"/>
            <a:chOff x="3124075" y="3826725"/>
            <a:chExt cx="412000" cy="176900"/>
          </a:xfrm>
        </p:grpSpPr>
        <p:sp>
          <p:nvSpPr>
            <p:cNvPr id="732" name="Google Shape;732;p15"/>
            <p:cNvSpPr/>
            <p:nvPr/>
          </p:nvSpPr>
          <p:spPr>
            <a:xfrm>
              <a:off x="3124075" y="3826725"/>
              <a:ext cx="412000" cy="176900"/>
            </a:xfrm>
            <a:custGeom>
              <a:avLst/>
              <a:gdLst/>
              <a:ahLst/>
              <a:cxnLst/>
              <a:rect l="l" t="t" r="r" b="b"/>
              <a:pathLst>
                <a:path w="16480" h="7076" extrusionOk="0">
                  <a:moveTo>
                    <a:pt x="6192" y="0"/>
                  </a:moveTo>
                  <a:cubicBezTo>
                    <a:pt x="5606" y="0"/>
                    <a:pt x="5023" y="217"/>
                    <a:pt x="4552" y="568"/>
                  </a:cubicBezTo>
                  <a:cubicBezTo>
                    <a:pt x="3540" y="1324"/>
                    <a:pt x="3055" y="2719"/>
                    <a:pt x="3392" y="3940"/>
                  </a:cubicBezTo>
                  <a:cubicBezTo>
                    <a:pt x="2901" y="3443"/>
                    <a:pt x="2287" y="2907"/>
                    <a:pt x="1629" y="2907"/>
                  </a:cubicBezTo>
                  <a:cubicBezTo>
                    <a:pt x="1519" y="2907"/>
                    <a:pt x="1407" y="2922"/>
                    <a:pt x="1295" y="2955"/>
                  </a:cubicBezTo>
                  <a:cubicBezTo>
                    <a:pt x="803" y="3097"/>
                    <a:pt x="465" y="3555"/>
                    <a:pt x="297" y="4041"/>
                  </a:cubicBezTo>
                  <a:cubicBezTo>
                    <a:pt x="0" y="4864"/>
                    <a:pt x="115" y="5821"/>
                    <a:pt x="580" y="6563"/>
                  </a:cubicBezTo>
                  <a:lnTo>
                    <a:pt x="16264" y="7075"/>
                  </a:lnTo>
                  <a:cubicBezTo>
                    <a:pt x="16372" y="6286"/>
                    <a:pt x="16480" y="5464"/>
                    <a:pt x="16278" y="4688"/>
                  </a:cubicBezTo>
                  <a:cubicBezTo>
                    <a:pt x="16069" y="3920"/>
                    <a:pt x="15462" y="3191"/>
                    <a:pt x="14666" y="3104"/>
                  </a:cubicBezTo>
                  <a:cubicBezTo>
                    <a:pt x="14605" y="3097"/>
                    <a:pt x="14545" y="3093"/>
                    <a:pt x="14486" y="3093"/>
                  </a:cubicBezTo>
                  <a:cubicBezTo>
                    <a:pt x="13620" y="3093"/>
                    <a:pt x="12886" y="3803"/>
                    <a:pt x="12292" y="4459"/>
                  </a:cubicBezTo>
                  <a:cubicBezTo>
                    <a:pt x="11773" y="3879"/>
                    <a:pt x="11234" y="3272"/>
                    <a:pt x="10519" y="2962"/>
                  </a:cubicBezTo>
                  <a:cubicBezTo>
                    <a:pt x="10250" y="2844"/>
                    <a:pt x="9947" y="2781"/>
                    <a:pt x="9648" y="2781"/>
                  </a:cubicBezTo>
                  <a:cubicBezTo>
                    <a:pt x="9160" y="2781"/>
                    <a:pt x="8683" y="2950"/>
                    <a:pt x="8382" y="3326"/>
                  </a:cubicBezTo>
                  <a:cubicBezTo>
                    <a:pt x="8173" y="2706"/>
                    <a:pt x="8341" y="2011"/>
                    <a:pt x="8159" y="1377"/>
                  </a:cubicBezTo>
                  <a:cubicBezTo>
                    <a:pt x="7950" y="690"/>
                    <a:pt x="7303" y="170"/>
                    <a:pt x="6595" y="36"/>
                  </a:cubicBezTo>
                  <a:cubicBezTo>
                    <a:pt x="6461" y="12"/>
                    <a:pt x="6327" y="0"/>
                    <a:pt x="6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5"/>
            <p:cNvSpPr/>
            <p:nvPr/>
          </p:nvSpPr>
          <p:spPr>
            <a:xfrm>
              <a:off x="3150975" y="3954750"/>
              <a:ext cx="12725" cy="25025"/>
            </a:xfrm>
            <a:custGeom>
              <a:avLst/>
              <a:gdLst/>
              <a:ahLst/>
              <a:cxnLst/>
              <a:rect l="l" t="t" r="r" b="b"/>
              <a:pathLst>
                <a:path w="509" h="1001" extrusionOk="0">
                  <a:moveTo>
                    <a:pt x="65" y="0"/>
                  </a:moveTo>
                  <a:cubicBezTo>
                    <a:pt x="31" y="0"/>
                    <a:pt x="1" y="32"/>
                    <a:pt x="10" y="73"/>
                  </a:cubicBezTo>
                  <a:cubicBezTo>
                    <a:pt x="37" y="248"/>
                    <a:pt x="91" y="410"/>
                    <a:pt x="151" y="572"/>
                  </a:cubicBezTo>
                  <a:cubicBezTo>
                    <a:pt x="205" y="713"/>
                    <a:pt x="239" y="875"/>
                    <a:pt x="347" y="976"/>
                  </a:cubicBezTo>
                  <a:cubicBezTo>
                    <a:pt x="364" y="993"/>
                    <a:pt x="385" y="1001"/>
                    <a:pt x="407" y="1001"/>
                  </a:cubicBezTo>
                  <a:cubicBezTo>
                    <a:pt x="454" y="1001"/>
                    <a:pt x="502" y="965"/>
                    <a:pt x="502" y="909"/>
                  </a:cubicBezTo>
                  <a:cubicBezTo>
                    <a:pt x="509" y="761"/>
                    <a:pt x="414" y="626"/>
                    <a:pt x="360" y="491"/>
                  </a:cubicBezTo>
                  <a:cubicBezTo>
                    <a:pt x="286" y="329"/>
                    <a:pt x="212" y="174"/>
                    <a:pt x="111" y="26"/>
                  </a:cubicBezTo>
                  <a:cubicBezTo>
                    <a:pt x="98" y="8"/>
                    <a:pt x="81" y="0"/>
                    <a:pt x="6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5"/>
            <p:cNvSpPr/>
            <p:nvPr/>
          </p:nvSpPr>
          <p:spPr>
            <a:xfrm>
              <a:off x="3238550" y="3863300"/>
              <a:ext cx="10800" cy="25775"/>
            </a:xfrm>
            <a:custGeom>
              <a:avLst/>
              <a:gdLst/>
              <a:ahLst/>
              <a:cxnLst/>
              <a:rect l="l" t="t" r="r" b="b"/>
              <a:pathLst>
                <a:path w="432" h="1031" extrusionOk="0">
                  <a:moveTo>
                    <a:pt x="111" y="1"/>
                  </a:moveTo>
                  <a:cubicBezTo>
                    <a:pt x="57" y="1"/>
                    <a:pt x="1" y="48"/>
                    <a:pt x="13" y="117"/>
                  </a:cubicBezTo>
                  <a:cubicBezTo>
                    <a:pt x="60" y="386"/>
                    <a:pt x="60" y="751"/>
                    <a:pt x="215" y="987"/>
                  </a:cubicBezTo>
                  <a:cubicBezTo>
                    <a:pt x="236" y="1017"/>
                    <a:pt x="265" y="1030"/>
                    <a:pt x="293" y="1030"/>
                  </a:cubicBezTo>
                  <a:cubicBezTo>
                    <a:pt x="340" y="1030"/>
                    <a:pt x="387" y="994"/>
                    <a:pt x="391" y="939"/>
                  </a:cubicBezTo>
                  <a:cubicBezTo>
                    <a:pt x="431" y="663"/>
                    <a:pt x="276" y="333"/>
                    <a:pt x="195" y="70"/>
                  </a:cubicBezTo>
                  <a:cubicBezTo>
                    <a:pt x="182" y="21"/>
                    <a:pt x="147" y="1"/>
                    <a:pt x="11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p:nvPr/>
          </p:nvSpPr>
          <p:spPr>
            <a:xfrm>
              <a:off x="3218975" y="3943775"/>
              <a:ext cx="11150" cy="25725"/>
            </a:xfrm>
            <a:custGeom>
              <a:avLst/>
              <a:gdLst/>
              <a:ahLst/>
              <a:cxnLst/>
              <a:rect l="l" t="t" r="r" b="b"/>
              <a:pathLst>
                <a:path w="446" h="1029" extrusionOk="0">
                  <a:moveTo>
                    <a:pt x="103" y="1"/>
                  </a:moveTo>
                  <a:cubicBezTo>
                    <a:pt x="55" y="1"/>
                    <a:pt x="7" y="34"/>
                    <a:pt x="7" y="94"/>
                  </a:cubicBezTo>
                  <a:cubicBezTo>
                    <a:pt x="0" y="276"/>
                    <a:pt x="34" y="444"/>
                    <a:pt x="75" y="613"/>
                  </a:cubicBezTo>
                  <a:cubicBezTo>
                    <a:pt x="102" y="761"/>
                    <a:pt x="115" y="937"/>
                    <a:pt x="257" y="1018"/>
                  </a:cubicBezTo>
                  <a:cubicBezTo>
                    <a:pt x="268" y="1025"/>
                    <a:pt x="284" y="1028"/>
                    <a:pt x="300" y="1028"/>
                  </a:cubicBezTo>
                  <a:cubicBezTo>
                    <a:pt x="331" y="1028"/>
                    <a:pt x="365" y="1015"/>
                    <a:pt x="378" y="984"/>
                  </a:cubicBezTo>
                  <a:cubicBezTo>
                    <a:pt x="445" y="842"/>
                    <a:pt x="371" y="721"/>
                    <a:pt x="331" y="579"/>
                  </a:cubicBezTo>
                  <a:cubicBezTo>
                    <a:pt x="284" y="404"/>
                    <a:pt x="257" y="235"/>
                    <a:pt x="196" y="67"/>
                  </a:cubicBezTo>
                  <a:cubicBezTo>
                    <a:pt x="181" y="22"/>
                    <a:pt x="142" y="1"/>
                    <a:pt x="10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5"/>
            <p:cNvSpPr/>
            <p:nvPr/>
          </p:nvSpPr>
          <p:spPr>
            <a:xfrm>
              <a:off x="3383825" y="3928300"/>
              <a:ext cx="9300" cy="28575"/>
            </a:xfrm>
            <a:custGeom>
              <a:avLst/>
              <a:gdLst/>
              <a:ahLst/>
              <a:cxnLst/>
              <a:rect l="l" t="t" r="r" b="b"/>
              <a:pathLst>
                <a:path w="372" h="1143" extrusionOk="0">
                  <a:moveTo>
                    <a:pt x="187" y="1"/>
                  </a:moveTo>
                  <a:cubicBezTo>
                    <a:pt x="125" y="1"/>
                    <a:pt x="62" y="41"/>
                    <a:pt x="55" y="119"/>
                  </a:cubicBezTo>
                  <a:cubicBezTo>
                    <a:pt x="41" y="295"/>
                    <a:pt x="28" y="470"/>
                    <a:pt x="28" y="645"/>
                  </a:cubicBezTo>
                  <a:cubicBezTo>
                    <a:pt x="21" y="794"/>
                    <a:pt x="1" y="962"/>
                    <a:pt x="95" y="1084"/>
                  </a:cubicBezTo>
                  <a:cubicBezTo>
                    <a:pt x="121" y="1120"/>
                    <a:pt x="165" y="1142"/>
                    <a:pt x="207" y="1142"/>
                  </a:cubicBezTo>
                  <a:cubicBezTo>
                    <a:pt x="244" y="1142"/>
                    <a:pt x="279" y="1125"/>
                    <a:pt x="298" y="1084"/>
                  </a:cubicBezTo>
                  <a:cubicBezTo>
                    <a:pt x="372" y="942"/>
                    <a:pt x="331" y="801"/>
                    <a:pt x="325" y="645"/>
                  </a:cubicBezTo>
                  <a:lnTo>
                    <a:pt x="318" y="645"/>
                  </a:lnTo>
                  <a:cubicBezTo>
                    <a:pt x="311" y="470"/>
                    <a:pt x="304" y="295"/>
                    <a:pt x="304" y="119"/>
                  </a:cubicBezTo>
                  <a:cubicBezTo>
                    <a:pt x="304" y="39"/>
                    <a:pt x="247" y="1"/>
                    <a:pt x="18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5"/>
            <p:cNvSpPr/>
            <p:nvPr/>
          </p:nvSpPr>
          <p:spPr>
            <a:xfrm>
              <a:off x="3450600" y="3949250"/>
              <a:ext cx="10625" cy="31175"/>
            </a:xfrm>
            <a:custGeom>
              <a:avLst/>
              <a:gdLst/>
              <a:ahLst/>
              <a:cxnLst/>
              <a:rect l="l" t="t" r="r" b="b"/>
              <a:pathLst>
                <a:path w="425" h="1247" extrusionOk="0">
                  <a:moveTo>
                    <a:pt x="267" y="0"/>
                  </a:moveTo>
                  <a:cubicBezTo>
                    <a:pt x="204" y="0"/>
                    <a:pt x="139" y="43"/>
                    <a:pt x="128" y="124"/>
                  </a:cubicBezTo>
                  <a:cubicBezTo>
                    <a:pt x="115" y="300"/>
                    <a:pt x="95" y="468"/>
                    <a:pt x="68" y="644"/>
                  </a:cubicBezTo>
                  <a:cubicBezTo>
                    <a:pt x="41" y="792"/>
                    <a:pt x="0" y="940"/>
                    <a:pt x="7" y="1095"/>
                  </a:cubicBezTo>
                  <a:cubicBezTo>
                    <a:pt x="7" y="1180"/>
                    <a:pt x="93" y="1247"/>
                    <a:pt x="173" y="1247"/>
                  </a:cubicBezTo>
                  <a:cubicBezTo>
                    <a:pt x="220" y="1247"/>
                    <a:pt x="265" y="1224"/>
                    <a:pt x="290" y="1169"/>
                  </a:cubicBezTo>
                  <a:cubicBezTo>
                    <a:pt x="425" y="859"/>
                    <a:pt x="405" y="455"/>
                    <a:pt x="391" y="124"/>
                  </a:cubicBezTo>
                  <a:cubicBezTo>
                    <a:pt x="388" y="41"/>
                    <a:pt x="328" y="0"/>
                    <a:pt x="26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a:off x="3491225" y="3929650"/>
              <a:ext cx="8450" cy="30200"/>
            </a:xfrm>
            <a:custGeom>
              <a:avLst/>
              <a:gdLst/>
              <a:ahLst/>
              <a:cxnLst/>
              <a:rect l="l" t="t" r="r" b="b"/>
              <a:pathLst>
                <a:path w="338" h="1208" extrusionOk="0">
                  <a:moveTo>
                    <a:pt x="207" y="1"/>
                  </a:moveTo>
                  <a:cubicBezTo>
                    <a:pt x="158" y="1"/>
                    <a:pt x="108" y="34"/>
                    <a:pt x="101" y="99"/>
                  </a:cubicBezTo>
                  <a:cubicBezTo>
                    <a:pt x="81" y="308"/>
                    <a:pt x="54" y="517"/>
                    <a:pt x="47" y="733"/>
                  </a:cubicBezTo>
                  <a:cubicBezTo>
                    <a:pt x="34" y="895"/>
                    <a:pt x="0" y="1057"/>
                    <a:pt x="108" y="1185"/>
                  </a:cubicBezTo>
                  <a:cubicBezTo>
                    <a:pt x="121" y="1201"/>
                    <a:pt x="141" y="1208"/>
                    <a:pt x="162" y="1208"/>
                  </a:cubicBezTo>
                  <a:cubicBezTo>
                    <a:pt x="185" y="1208"/>
                    <a:pt x="208" y="1199"/>
                    <a:pt x="223" y="1185"/>
                  </a:cubicBezTo>
                  <a:cubicBezTo>
                    <a:pt x="337" y="1063"/>
                    <a:pt x="310" y="895"/>
                    <a:pt x="317" y="733"/>
                  </a:cubicBezTo>
                  <a:cubicBezTo>
                    <a:pt x="317" y="517"/>
                    <a:pt x="304" y="308"/>
                    <a:pt x="304" y="99"/>
                  </a:cubicBezTo>
                  <a:cubicBezTo>
                    <a:pt x="300" y="33"/>
                    <a:pt x="254" y="1"/>
                    <a:pt x="20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9" name="Google Shape;739;p15"/>
          <p:cNvSpPr/>
          <p:nvPr/>
        </p:nvSpPr>
        <p:spPr>
          <a:xfrm>
            <a:off x="-13250" y="4281325"/>
            <a:ext cx="9196787" cy="888447"/>
          </a:xfrm>
          <a:custGeom>
            <a:avLst/>
            <a:gdLst/>
            <a:ahLst/>
            <a:cxnLst/>
            <a:rect l="l" t="t" r="r" b="b"/>
            <a:pathLst>
              <a:path w="99122" h="22807" extrusionOk="0">
                <a:moveTo>
                  <a:pt x="61118" y="0"/>
                </a:moveTo>
                <a:cubicBezTo>
                  <a:pt x="40645" y="0"/>
                  <a:pt x="20272" y="2138"/>
                  <a:pt x="1" y="6374"/>
                </a:cubicBezTo>
                <a:lnTo>
                  <a:pt x="1" y="22807"/>
                </a:lnTo>
                <a:lnTo>
                  <a:pt x="99121" y="22807"/>
                </a:lnTo>
                <a:lnTo>
                  <a:pt x="99121" y="2450"/>
                </a:lnTo>
                <a:cubicBezTo>
                  <a:pt x="86417" y="814"/>
                  <a:pt x="73749" y="0"/>
                  <a:pt x="61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15"/>
          <p:cNvGrpSpPr/>
          <p:nvPr/>
        </p:nvGrpSpPr>
        <p:grpSpPr>
          <a:xfrm>
            <a:off x="1089724" y="4551182"/>
            <a:ext cx="7191330" cy="494518"/>
            <a:chOff x="1089724" y="4551182"/>
            <a:chExt cx="7191330" cy="494518"/>
          </a:xfrm>
        </p:grpSpPr>
        <p:grpSp>
          <p:nvGrpSpPr>
            <p:cNvPr id="741" name="Google Shape;741;p15"/>
            <p:cNvGrpSpPr/>
            <p:nvPr/>
          </p:nvGrpSpPr>
          <p:grpSpPr>
            <a:xfrm>
              <a:off x="1089724" y="4903578"/>
              <a:ext cx="167162" cy="142122"/>
              <a:chOff x="1459849" y="4903578"/>
              <a:chExt cx="167162" cy="142122"/>
            </a:xfrm>
          </p:grpSpPr>
          <p:sp>
            <p:nvSpPr>
              <p:cNvPr id="742" name="Google Shape;742;p15"/>
              <p:cNvSpPr/>
              <p:nvPr/>
            </p:nvSpPr>
            <p:spPr>
              <a:xfrm>
                <a:off x="1459849" y="4957494"/>
                <a:ext cx="62105" cy="87841"/>
              </a:xfrm>
              <a:custGeom>
                <a:avLst/>
                <a:gdLst/>
                <a:ahLst/>
                <a:cxnLst/>
                <a:rect l="l" t="t" r="r" b="b"/>
                <a:pathLst>
                  <a:path w="976" h="1204" extrusionOk="0">
                    <a:moveTo>
                      <a:pt x="217" y="1"/>
                    </a:moveTo>
                    <a:cubicBezTo>
                      <a:pt x="106" y="1"/>
                      <a:pt x="1" y="114"/>
                      <a:pt x="75" y="239"/>
                    </a:cubicBezTo>
                    <a:cubicBezTo>
                      <a:pt x="237" y="536"/>
                      <a:pt x="392" y="833"/>
                      <a:pt x="568" y="1116"/>
                    </a:cubicBezTo>
                    <a:cubicBezTo>
                      <a:pt x="607" y="1178"/>
                      <a:pt x="664" y="1204"/>
                      <a:pt x="721" y="1204"/>
                    </a:cubicBezTo>
                    <a:cubicBezTo>
                      <a:pt x="849" y="1204"/>
                      <a:pt x="975" y="1072"/>
                      <a:pt x="891" y="927"/>
                    </a:cubicBezTo>
                    <a:cubicBezTo>
                      <a:pt x="723" y="637"/>
                      <a:pt x="534" y="361"/>
                      <a:pt x="352" y="78"/>
                    </a:cubicBezTo>
                    <a:cubicBezTo>
                      <a:pt x="316" y="23"/>
                      <a:pt x="266" y="1"/>
                      <a:pt x="21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5"/>
              <p:cNvSpPr/>
              <p:nvPr/>
            </p:nvSpPr>
            <p:spPr>
              <a:xfrm>
                <a:off x="1511073" y="4903578"/>
                <a:ext cx="49252" cy="113376"/>
              </a:xfrm>
              <a:custGeom>
                <a:avLst/>
                <a:gdLst/>
                <a:ahLst/>
                <a:cxnLst/>
                <a:rect l="l" t="t" r="r" b="b"/>
                <a:pathLst>
                  <a:path w="774" h="1554" extrusionOk="0">
                    <a:moveTo>
                      <a:pt x="166" y="1"/>
                    </a:moveTo>
                    <a:cubicBezTo>
                      <a:pt x="81" y="1"/>
                      <a:pt x="1" y="65"/>
                      <a:pt x="32" y="176"/>
                    </a:cubicBezTo>
                    <a:cubicBezTo>
                      <a:pt x="100" y="439"/>
                      <a:pt x="160" y="702"/>
                      <a:pt x="235" y="958"/>
                    </a:cubicBezTo>
                    <a:cubicBezTo>
                      <a:pt x="288" y="1174"/>
                      <a:pt x="302" y="1390"/>
                      <a:pt x="491" y="1531"/>
                    </a:cubicBezTo>
                    <a:cubicBezTo>
                      <a:pt x="510" y="1547"/>
                      <a:pt x="531" y="1554"/>
                      <a:pt x="551" y="1554"/>
                    </a:cubicBezTo>
                    <a:cubicBezTo>
                      <a:pt x="610" y="1554"/>
                      <a:pt x="668" y="1500"/>
                      <a:pt x="693" y="1450"/>
                    </a:cubicBezTo>
                    <a:cubicBezTo>
                      <a:pt x="774" y="1241"/>
                      <a:pt x="659" y="1012"/>
                      <a:pt x="592" y="810"/>
                    </a:cubicBezTo>
                    <a:cubicBezTo>
                      <a:pt x="511" y="574"/>
                      <a:pt x="410" y="338"/>
                      <a:pt x="315" y="102"/>
                    </a:cubicBezTo>
                    <a:cubicBezTo>
                      <a:pt x="288" y="32"/>
                      <a:pt x="225" y="1"/>
                      <a:pt x="16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5"/>
              <p:cNvSpPr/>
              <p:nvPr/>
            </p:nvSpPr>
            <p:spPr>
              <a:xfrm>
                <a:off x="1562869" y="4948739"/>
                <a:ext cx="64142" cy="96961"/>
              </a:xfrm>
              <a:custGeom>
                <a:avLst/>
                <a:gdLst/>
                <a:ahLst/>
                <a:cxnLst/>
                <a:rect l="l" t="t" r="r" b="b"/>
                <a:pathLst>
                  <a:path w="1008" h="1329" extrusionOk="0">
                    <a:moveTo>
                      <a:pt x="826" y="0"/>
                    </a:moveTo>
                    <a:cubicBezTo>
                      <a:pt x="796" y="0"/>
                      <a:pt x="765" y="11"/>
                      <a:pt x="735" y="36"/>
                    </a:cubicBezTo>
                    <a:lnTo>
                      <a:pt x="742" y="36"/>
                    </a:lnTo>
                    <a:cubicBezTo>
                      <a:pt x="533" y="204"/>
                      <a:pt x="351" y="400"/>
                      <a:pt x="236" y="643"/>
                    </a:cubicBezTo>
                    <a:cubicBezTo>
                      <a:pt x="162" y="804"/>
                      <a:pt x="0" y="1162"/>
                      <a:pt x="203" y="1297"/>
                    </a:cubicBezTo>
                    <a:cubicBezTo>
                      <a:pt x="239" y="1319"/>
                      <a:pt x="272" y="1329"/>
                      <a:pt x="301" y="1329"/>
                    </a:cubicBezTo>
                    <a:cubicBezTo>
                      <a:pt x="441" y="1329"/>
                      <a:pt x="506" y="1110"/>
                      <a:pt x="540" y="993"/>
                    </a:cubicBezTo>
                    <a:cubicBezTo>
                      <a:pt x="627" y="710"/>
                      <a:pt x="729" y="440"/>
                      <a:pt x="924" y="218"/>
                    </a:cubicBezTo>
                    <a:cubicBezTo>
                      <a:pt x="1007" y="119"/>
                      <a:pt x="926" y="0"/>
                      <a:pt x="826"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15"/>
            <p:cNvGrpSpPr/>
            <p:nvPr/>
          </p:nvGrpSpPr>
          <p:grpSpPr>
            <a:xfrm>
              <a:off x="2983514" y="4551182"/>
              <a:ext cx="167608" cy="105643"/>
              <a:chOff x="2313539" y="4811869"/>
              <a:chExt cx="167608" cy="105643"/>
            </a:xfrm>
          </p:grpSpPr>
          <p:sp>
            <p:nvSpPr>
              <p:cNvPr id="746" name="Google Shape;746;p15"/>
              <p:cNvSpPr/>
              <p:nvPr/>
            </p:nvSpPr>
            <p:spPr>
              <a:xfrm>
                <a:off x="2313539" y="4832006"/>
                <a:ext cx="62487" cy="84995"/>
              </a:xfrm>
              <a:custGeom>
                <a:avLst/>
                <a:gdLst/>
                <a:ahLst/>
                <a:cxnLst/>
                <a:rect l="l" t="t" r="r" b="b"/>
                <a:pathLst>
                  <a:path w="982" h="1165" extrusionOk="0">
                    <a:moveTo>
                      <a:pt x="265" y="0"/>
                    </a:moveTo>
                    <a:cubicBezTo>
                      <a:pt x="127" y="0"/>
                      <a:pt x="1" y="186"/>
                      <a:pt x="125" y="321"/>
                    </a:cubicBezTo>
                    <a:cubicBezTo>
                      <a:pt x="253" y="456"/>
                      <a:pt x="354" y="597"/>
                      <a:pt x="435" y="759"/>
                    </a:cubicBezTo>
                    <a:cubicBezTo>
                      <a:pt x="509" y="914"/>
                      <a:pt x="516" y="1096"/>
                      <a:pt x="691" y="1157"/>
                    </a:cubicBezTo>
                    <a:cubicBezTo>
                      <a:pt x="706" y="1163"/>
                      <a:pt x="721" y="1165"/>
                      <a:pt x="735" y="1165"/>
                    </a:cubicBezTo>
                    <a:cubicBezTo>
                      <a:pt x="789" y="1165"/>
                      <a:pt x="834" y="1127"/>
                      <a:pt x="867" y="1090"/>
                    </a:cubicBezTo>
                    <a:cubicBezTo>
                      <a:pt x="981" y="935"/>
                      <a:pt x="833" y="692"/>
                      <a:pt x="752" y="543"/>
                    </a:cubicBezTo>
                    <a:cubicBezTo>
                      <a:pt x="658" y="368"/>
                      <a:pt x="529" y="200"/>
                      <a:pt x="388" y="58"/>
                    </a:cubicBezTo>
                    <a:cubicBezTo>
                      <a:pt x="350" y="17"/>
                      <a:pt x="307" y="0"/>
                      <a:pt x="26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a:off x="2392698" y="4811869"/>
                <a:ext cx="33089" cy="86965"/>
              </a:xfrm>
              <a:custGeom>
                <a:avLst/>
                <a:gdLst/>
                <a:ahLst/>
                <a:cxnLst/>
                <a:rect l="l" t="t" r="r" b="b"/>
                <a:pathLst>
                  <a:path w="520" h="1192" extrusionOk="0">
                    <a:moveTo>
                      <a:pt x="265" y="1"/>
                    </a:moveTo>
                    <a:cubicBezTo>
                      <a:pt x="211" y="1"/>
                      <a:pt x="160" y="26"/>
                      <a:pt x="135" y="84"/>
                    </a:cubicBezTo>
                    <a:cubicBezTo>
                      <a:pt x="20" y="334"/>
                      <a:pt x="0" y="712"/>
                      <a:pt x="14" y="988"/>
                    </a:cubicBezTo>
                    <a:cubicBezTo>
                      <a:pt x="14" y="1082"/>
                      <a:pt x="74" y="1157"/>
                      <a:pt x="162" y="1184"/>
                    </a:cubicBezTo>
                    <a:cubicBezTo>
                      <a:pt x="179" y="1189"/>
                      <a:pt x="195" y="1191"/>
                      <a:pt x="211" y="1191"/>
                    </a:cubicBezTo>
                    <a:cubicBezTo>
                      <a:pt x="232" y="1191"/>
                      <a:pt x="253" y="1187"/>
                      <a:pt x="277" y="1184"/>
                    </a:cubicBezTo>
                    <a:cubicBezTo>
                      <a:pt x="337" y="1170"/>
                      <a:pt x="405" y="1103"/>
                      <a:pt x="418" y="1042"/>
                    </a:cubicBezTo>
                    <a:cubicBezTo>
                      <a:pt x="472" y="766"/>
                      <a:pt x="519" y="388"/>
                      <a:pt x="445" y="118"/>
                    </a:cubicBezTo>
                    <a:lnTo>
                      <a:pt x="445" y="118"/>
                    </a:lnTo>
                    <a:lnTo>
                      <a:pt x="445" y="125"/>
                    </a:lnTo>
                    <a:cubicBezTo>
                      <a:pt x="422" y="50"/>
                      <a:pt x="340" y="1"/>
                      <a:pt x="265"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5"/>
              <p:cNvSpPr/>
              <p:nvPr/>
            </p:nvSpPr>
            <p:spPr>
              <a:xfrm>
                <a:off x="2428714" y="4856155"/>
                <a:ext cx="52433" cy="61357"/>
              </a:xfrm>
              <a:custGeom>
                <a:avLst/>
                <a:gdLst/>
                <a:ahLst/>
                <a:cxnLst/>
                <a:rect l="l" t="t" r="r" b="b"/>
                <a:pathLst>
                  <a:path w="824" h="841" extrusionOk="0">
                    <a:moveTo>
                      <a:pt x="627" y="0"/>
                    </a:moveTo>
                    <a:cubicBezTo>
                      <a:pt x="592" y="0"/>
                      <a:pt x="557" y="13"/>
                      <a:pt x="526" y="44"/>
                    </a:cubicBezTo>
                    <a:cubicBezTo>
                      <a:pt x="365" y="206"/>
                      <a:pt x="203" y="361"/>
                      <a:pt x="81" y="556"/>
                    </a:cubicBezTo>
                    <a:cubicBezTo>
                      <a:pt x="1" y="693"/>
                      <a:pt x="128" y="841"/>
                      <a:pt x="260" y="841"/>
                    </a:cubicBezTo>
                    <a:cubicBezTo>
                      <a:pt x="304" y="841"/>
                      <a:pt x="348" y="824"/>
                      <a:pt x="385" y="786"/>
                    </a:cubicBezTo>
                    <a:cubicBezTo>
                      <a:pt x="540" y="617"/>
                      <a:pt x="648" y="421"/>
                      <a:pt x="762" y="226"/>
                    </a:cubicBezTo>
                    <a:cubicBezTo>
                      <a:pt x="823" y="115"/>
                      <a:pt x="729" y="0"/>
                      <a:pt x="62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15"/>
            <p:cNvGrpSpPr/>
            <p:nvPr/>
          </p:nvGrpSpPr>
          <p:grpSpPr>
            <a:xfrm>
              <a:off x="6092743" y="4598729"/>
              <a:ext cx="194333" cy="110385"/>
              <a:chOff x="3169393" y="4715929"/>
              <a:chExt cx="194333" cy="110385"/>
            </a:xfrm>
          </p:grpSpPr>
          <p:sp>
            <p:nvSpPr>
              <p:cNvPr id="750" name="Google Shape;750;p15"/>
              <p:cNvSpPr/>
              <p:nvPr/>
            </p:nvSpPr>
            <p:spPr>
              <a:xfrm>
                <a:off x="3169393" y="4742048"/>
                <a:ext cx="70632" cy="84266"/>
              </a:xfrm>
              <a:custGeom>
                <a:avLst/>
                <a:gdLst/>
                <a:ahLst/>
                <a:cxnLst/>
                <a:rect l="l" t="t" r="r" b="b"/>
                <a:pathLst>
                  <a:path w="1110" h="1155" extrusionOk="0">
                    <a:moveTo>
                      <a:pt x="293" y="0"/>
                    </a:moveTo>
                    <a:cubicBezTo>
                      <a:pt x="141" y="0"/>
                      <a:pt x="0" y="213"/>
                      <a:pt x="134" y="367"/>
                    </a:cubicBezTo>
                    <a:lnTo>
                      <a:pt x="484" y="792"/>
                    </a:lnTo>
                    <a:cubicBezTo>
                      <a:pt x="592" y="920"/>
                      <a:pt x="693" y="1102"/>
                      <a:pt x="869" y="1149"/>
                    </a:cubicBezTo>
                    <a:cubicBezTo>
                      <a:pt x="882" y="1153"/>
                      <a:pt x="896" y="1155"/>
                      <a:pt x="910" y="1155"/>
                    </a:cubicBezTo>
                    <a:cubicBezTo>
                      <a:pt x="1004" y="1155"/>
                      <a:pt x="1110" y="1080"/>
                      <a:pt x="1098" y="974"/>
                    </a:cubicBezTo>
                    <a:cubicBezTo>
                      <a:pt x="1084" y="779"/>
                      <a:pt x="923" y="650"/>
                      <a:pt x="808" y="509"/>
                    </a:cubicBezTo>
                    <a:cubicBezTo>
                      <a:pt x="680" y="367"/>
                      <a:pt x="558" y="219"/>
                      <a:pt x="430" y="71"/>
                    </a:cubicBezTo>
                    <a:cubicBezTo>
                      <a:pt x="389" y="21"/>
                      <a:pt x="340" y="0"/>
                      <a:pt x="29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5"/>
              <p:cNvSpPr/>
              <p:nvPr/>
            </p:nvSpPr>
            <p:spPr>
              <a:xfrm>
                <a:off x="3260260" y="4715929"/>
                <a:ext cx="30480" cy="92291"/>
              </a:xfrm>
              <a:custGeom>
                <a:avLst/>
                <a:gdLst/>
                <a:ahLst/>
                <a:cxnLst/>
                <a:rect l="l" t="t" r="r" b="b"/>
                <a:pathLst>
                  <a:path w="479" h="1265" extrusionOk="0">
                    <a:moveTo>
                      <a:pt x="239" y="0"/>
                    </a:moveTo>
                    <a:cubicBezTo>
                      <a:pt x="138" y="0"/>
                      <a:pt x="37" y="64"/>
                      <a:pt x="34" y="193"/>
                    </a:cubicBezTo>
                    <a:cubicBezTo>
                      <a:pt x="34" y="395"/>
                      <a:pt x="34" y="597"/>
                      <a:pt x="34" y="799"/>
                    </a:cubicBezTo>
                    <a:cubicBezTo>
                      <a:pt x="27" y="975"/>
                      <a:pt x="0" y="1137"/>
                      <a:pt x="162" y="1244"/>
                    </a:cubicBezTo>
                    <a:cubicBezTo>
                      <a:pt x="182" y="1258"/>
                      <a:pt x="209" y="1265"/>
                      <a:pt x="237" y="1265"/>
                    </a:cubicBezTo>
                    <a:cubicBezTo>
                      <a:pt x="265" y="1265"/>
                      <a:pt x="294" y="1258"/>
                      <a:pt x="317" y="1244"/>
                    </a:cubicBezTo>
                    <a:cubicBezTo>
                      <a:pt x="479" y="1137"/>
                      <a:pt x="445" y="975"/>
                      <a:pt x="445" y="799"/>
                    </a:cubicBezTo>
                    <a:cubicBezTo>
                      <a:pt x="445" y="597"/>
                      <a:pt x="439" y="395"/>
                      <a:pt x="439" y="193"/>
                    </a:cubicBezTo>
                    <a:cubicBezTo>
                      <a:pt x="439" y="64"/>
                      <a:pt x="339" y="0"/>
                      <a:pt x="23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5"/>
              <p:cNvSpPr/>
              <p:nvPr/>
            </p:nvSpPr>
            <p:spPr>
              <a:xfrm>
                <a:off x="3304039" y="4748103"/>
                <a:ext cx="59687" cy="74781"/>
              </a:xfrm>
              <a:custGeom>
                <a:avLst/>
                <a:gdLst/>
                <a:ahLst/>
                <a:cxnLst/>
                <a:rect l="l" t="t" r="r" b="b"/>
                <a:pathLst>
                  <a:path w="938" h="1025" extrusionOk="0">
                    <a:moveTo>
                      <a:pt x="711" y="1"/>
                    </a:moveTo>
                    <a:cubicBezTo>
                      <a:pt x="655" y="1"/>
                      <a:pt x="599" y="23"/>
                      <a:pt x="553" y="62"/>
                    </a:cubicBezTo>
                    <a:cubicBezTo>
                      <a:pt x="337" y="230"/>
                      <a:pt x="121" y="466"/>
                      <a:pt x="34" y="729"/>
                    </a:cubicBezTo>
                    <a:cubicBezTo>
                      <a:pt x="0" y="837"/>
                      <a:pt x="67" y="965"/>
                      <a:pt x="169" y="1006"/>
                    </a:cubicBezTo>
                    <a:cubicBezTo>
                      <a:pt x="199" y="1018"/>
                      <a:pt x="230" y="1024"/>
                      <a:pt x="259" y="1024"/>
                    </a:cubicBezTo>
                    <a:cubicBezTo>
                      <a:pt x="338" y="1024"/>
                      <a:pt x="409" y="980"/>
                      <a:pt x="459" y="911"/>
                    </a:cubicBezTo>
                    <a:cubicBezTo>
                      <a:pt x="526" y="817"/>
                      <a:pt x="573" y="709"/>
                      <a:pt x="641" y="615"/>
                    </a:cubicBezTo>
                    <a:cubicBezTo>
                      <a:pt x="701" y="520"/>
                      <a:pt x="775" y="439"/>
                      <a:pt x="856" y="365"/>
                    </a:cubicBezTo>
                    <a:cubicBezTo>
                      <a:pt x="937" y="284"/>
                      <a:pt x="937" y="143"/>
                      <a:pt x="856" y="62"/>
                    </a:cubicBezTo>
                    <a:cubicBezTo>
                      <a:pt x="814" y="20"/>
                      <a:pt x="763" y="1"/>
                      <a:pt x="71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15"/>
            <p:cNvGrpSpPr/>
            <p:nvPr/>
          </p:nvGrpSpPr>
          <p:grpSpPr>
            <a:xfrm>
              <a:off x="4588907" y="4921417"/>
              <a:ext cx="166017" cy="106445"/>
              <a:chOff x="8105507" y="3916667"/>
              <a:chExt cx="166017" cy="106445"/>
            </a:xfrm>
          </p:grpSpPr>
          <p:sp>
            <p:nvSpPr>
              <p:cNvPr id="754" name="Google Shape;754;p15"/>
              <p:cNvSpPr/>
              <p:nvPr/>
            </p:nvSpPr>
            <p:spPr>
              <a:xfrm>
                <a:off x="8105507" y="3916667"/>
                <a:ext cx="65032" cy="96158"/>
              </a:xfrm>
              <a:custGeom>
                <a:avLst/>
                <a:gdLst/>
                <a:ahLst/>
                <a:cxnLst/>
                <a:rect l="l" t="t" r="r" b="b"/>
                <a:pathLst>
                  <a:path w="1022" h="1318" extrusionOk="0">
                    <a:moveTo>
                      <a:pt x="247" y="0"/>
                    </a:moveTo>
                    <a:cubicBezTo>
                      <a:pt x="94" y="0"/>
                      <a:pt x="1" y="232"/>
                      <a:pt x="159" y="345"/>
                    </a:cubicBezTo>
                    <a:cubicBezTo>
                      <a:pt x="301" y="446"/>
                      <a:pt x="408" y="595"/>
                      <a:pt x="469" y="756"/>
                    </a:cubicBezTo>
                    <a:cubicBezTo>
                      <a:pt x="523" y="912"/>
                      <a:pt x="489" y="1100"/>
                      <a:pt x="584" y="1228"/>
                    </a:cubicBezTo>
                    <a:cubicBezTo>
                      <a:pt x="621" y="1282"/>
                      <a:pt x="685" y="1318"/>
                      <a:pt x="747" y="1318"/>
                    </a:cubicBezTo>
                    <a:cubicBezTo>
                      <a:pt x="786" y="1318"/>
                      <a:pt x="825" y="1303"/>
                      <a:pt x="853" y="1269"/>
                    </a:cubicBezTo>
                    <a:cubicBezTo>
                      <a:pt x="1022" y="1073"/>
                      <a:pt x="928" y="783"/>
                      <a:pt x="833" y="574"/>
                    </a:cubicBezTo>
                    <a:cubicBezTo>
                      <a:pt x="725" y="345"/>
                      <a:pt x="550" y="163"/>
                      <a:pt x="341" y="28"/>
                    </a:cubicBezTo>
                    <a:cubicBezTo>
                      <a:pt x="308" y="9"/>
                      <a:pt x="277" y="0"/>
                      <a:pt x="24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5"/>
              <p:cNvSpPr/>
              <p:nvPr/>
            </p:nvSpPr>
            <p:spPr>
              <a:xfrm>
                <a:off x="8182502" y="3917834"/>
                <a:ext cx="30989" cy="89081"/>
              </a:xfrm>
              <a:custGeom>
                <a:avLst/>
                <a:gdLst/>
                <a:ahLst/>
                <a:cxnLst/>
                <a:rect l="l" t="t" r="r" b="b"/>
                <a:pathLst>
                  <a:path w="487" h="1221" extrusionOk="0">
                    <a:moveTo>
                      <a:pt x="244" y="0"/>
                    </a:moveTo>
                    <a:cubicBezTo>
                      <a:pt x="161" y="0"/>
                      <a:pt x="78" y="56"/>
                      <a:pt x="68" y="167"/>
                    </a:cubicBezTo>
                    <a:cubicBezTo>
                      <a:pt x="48" y="437"/>
                      <a:pt x="28" y="713"/>
                      <a:pt x="1" y="983"/>
                    </a:cubicBezTo>
                    <a:cubicBezTo>
                      <a:pt x="1" y="1057"/>
                      <a:pt x="55" y="1152"/>
                      <a:pt x="122" y="1185"/>
                    </a:cubicBezTo>
                    <a:cubicBezTo>
                      <a:pt x="169" y="1209"/>
                      <a:pt x="206" y="1221"/>
                      <a:pt x="244" y="1221"/>
                    </a:cubicBezTo>
                    <a:cubicBezTo>
                      <a:pt x="281" y="1221"/>
                      <a:pt x="318" y="1209"/>
                      <a:pt x="365" y="1185"/>
                    </a:cubicBezTo>
                    <a:cubicBezTo>
                      <a:pt x="432" y="1152"/>
                      <a:pt x="486" y="1057"/>
                      <a:pt x="486" y="983"/>
                    </a:cubicBezTo>
                    <a:lnTo>
                      <a:pt x="419" y="167"/>
                    </a:lnTo>
                    <a:cubicBezTo>
                      <a:pt x="409" y="56"/>
                      <a:pt x="326" y="0"/>
                      <a:pt x="24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5"/>
              <p:cNvSpPr/>
              <p:nvPr/>
            </p:nvSpPr>
            <p:spPr>
              <a:xfrm>
                <a:off x="8210182" y="3948404"/>
                <a:ext cx="61342" cy="74708"/>
              </a:xfrm>
              <a:custGeom>
                <a:avLst/>
                <a:gdLst/>
                <a:ahLst/>
                <a:cxnLst/>
                <a:rect l="l" t="t" r="r" b="b"/>
                <a:pathLst>
                  <a:path w="964" h="1024" extrusionOk="0">
                    <a:moveTo>
                      <a:pt x="681" y="0"/>
                    </a:moveTo>
                    <a:cubicBezTo>
                      <a:pt x="612" y="0"/>
                      <a:pt x="540" y="32"/>
                      <a:pt x="483" y="106"/>
                    </a:cubicBezTo>
                    <a:cubicBezTo>
                      <a:pt x="361" y="267"/>
                      <a:pt x="240" y="429"/>
                      <a:pt x="132" y="605"/>
                    </a:cubicBezTo>
                    <a:cubicBezTo>
                      <a:pt x="1" y="816"/>
                      <a:pt x="203" y="1024"/>
                      <a:pt x="397" y="1024"/>
                    </a:cubicBezTo>
                    <a:cubicBezTo>
                      <a:pt x="481" y="1024"/>
                      <a:pt x="564" y="984"/>
                      <a:pt x="618" y="888"/>
                    </a:cubicBezTo>
                    <a:cubicBezTo>
                      <a:pt x="719" y="713"/>
                      <a:pt x="800" y="530"/>
                      <a:pt x="881" y="342"/>
                    </a:cubicBezTo>
                    <a:cubicBezTo>
                      <a:pt x="964" y="152"/>
                      <a:pt x="831" y="0"/>
                      <a:pt x="681"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15"/>
            <p:cNvGrpSpPr/>
            <p:nvPr/>
          </p:nvGrpSpPr>
          <p:grpSpPr>
            <a:xfrm>
              <a:off x="8092447" y="4686452"/>
              <a:ext cx="188606" cy="117097"/>
              <a:chOff x="6912722" y="4491852"/>
              <a:chExt cx="188606" cy="117097"/>
            </a:xfrm>
          </p:grpSpPr>
          <p:sp>
            <p:nvSpPr>
              <p:cNvPr id="758" name="Google Shape;758;p15"/>
              <p:cNvSpPr/>
              <p:nvPr/>
            </p:nvSpPr>
            <p:spPr>
              <a:xfrm>
                <a:off x="6912722" y="4491852"/>
                <a:ext cx="60387" cy="88060"/>
              </a:xfrm>
              <a:custGeom>
                <a:avLst/>
                <a:gdLst/>
                <a:ahLst/>
                <a:cxnLst/>
                <a:rect l="l" t="t" r="r" b="b"/>
                <a:pathLst>
                  <a:path w="949" h="1207" extrusionOk="0">
                    <a:moveTo>
                      <a:pt x="319" y="1"/>
                    </a:moveTo>
                    <a:cubicBezTo>
                      <a:pt x="150" y="1"/>
                      <a:pt x="1" y="234"/>
                      <a:pt x="144" y="409"/>
                    </a:cubicBezTo>
                    <a:cubicBezTo>
                      <a:pt x="299" y="598"/>
                      <a:pt x="374" y="807"/>
                      <a:pt x="455" y="1036"/>
                    </a:cubicBezTo>
                    <a:cubicBezTo>
                      <a:pt x="495" y="1154"/>
                      <a:pt x="585" y="1206"/>
                      <a:pt x="676" y="1206"/>
                    </a:cubicBezTo>
                    <a:cubicBezTo>
                      <a:pt x="811" y="1206"/>
                      <a:pt x="948" y="1090"/>
                      <a:pt x="920" y="908"/>
                    </a:cubicBezTo>
                    <a:cubicBezTo>
                      <a:pt x="866" y="604"/>
                      <a:pt x="677" y="308"/>
                      <a:pt x="475" y="78"/>
                    </a:cubicBezTo>
                    <a:cubicBezTo>
                      <a:pt x="427" y="24"/>
                      <a:pt x="372" y="1"/>
                      <a:pt x="31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5"/>
              <p:cNvSpPr/>
              <p:nvPr/>
            </p:nvSpPr>
            <p:spPr>
              <a:xfrm>
                <a:off x="6980872" y="4500461"/>
                <a:ext cx="58224" cy="82734"/>
              </a:xfrm>
              <a:custGeom>
                <a:avLst/>
                <a:gdLst/>
                <a:ahLst/>
                <a:cxnLst/>
                <a:rect l="l" t="t" r="r" b="b"/>
                <a:pathLst>
                  <a:path w="915" h="1134" extrusionOk="0">
                    <a:moveTo>
                      <a:pt x="622" y="1"/>
                    </a:moveTo>
                    <a:cubicBezTo>
                      <a:pt x="563" y="1"/>
                      <a:pt x="504" y="28"/>
                      <a:pt x="469" y="88"/>
                    </a:cubicBezTo>
                    <a:cubicBezTo>
                      <a:pt x="408" y="196"/>
                      <a:pt x="388" y="318"/>
                      <a:pt x="328" y="419"/>
                    </a:cubicBezTo>
                    <a:cubicBezTo>
                      <a:pt x="267" y="527"/>
                      <a:pt x="206" y="641"/>
                      <a:pt x="132" y="736"/>
                    </a:cubicBezTo>
                    <a:cubicBezTo>
                      <a:pt x="0" y="913"/>
                      <a:pt x="193" y="1133"/>
                      <a:pt x="377" y="1133"/>
                    </a:cubicBezTo>
                    <a:cubicBezTo>
                      <a:pt x="437" y="1133"/>
                      <a:pt x="497" y="1109"/>
                      <a:pt x="543" y="1053"/>
                    </a:cubicBezTo>
                    <a:cubicBezTo>
                      <a:pt x="732" y="817"/>
                      <a:pt x="914" y="453"/>
                      <a:pt x="813" y="136"/>
                    </a:cubicBezTo>
                    <a:cubicBezTo>
                      <a:pt x="786" y="50"/>
                      <a:pt x="703" y="1"/>
                      <a:pt x="622"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5"/>
              <p:cNvSpPr/>
              <p:nvPr/>
            </p:nvSpPr>
            <p:spPr>
              <a:xfrm>
                <a:off x="7032351" y="4533876"/>
                <a:ext cx="68978" cy="75073"/>
              </a:xfrm>
              <a:custGeom>
                <a:avLst/>
                <a:gdLst/>
                <a:ahLst/>
                <a:cxnLst/>
                <a:rect l="l" t="t" r="r" b="b"/>
                <a:pathLst>
                  <a:path w="1084" h="1029" extrusionOk="0">
                    <a:moveTo>
                      <a:pt x="743" y="0"/>
                    </a:moveTo>
                    <a:cubicBezTo>
                      <a:pt x="687" y="0"/>
                      <a:pt x="630" y="21"/>
                      <a:pt x="584" y="69"/>
                    </a:cubicBezTo>
                    <a:cubicBezTo>
                      <a:pt x="395" y="271"/>
                      <a:pt x="173" y="467"/>
                      <a:pt x="65" y="730"/>
                    </a:cubicBezTo>
                    <a:cubicBezTo>
                      <a:pt x="0" y="886"/>
                      <a:pt x="155" y="1029"/>
                      <a:pt x="305" y="1029"/>
                    </a:cubicBezTo>
                    <a:cubicBezTo>
                      <a:pt x="343" y="1029"/>
                      <a:pt x="381" y="1020"/>
                      <a:pt x="415" y="999"/>
                    </a:cubicBezTo>
                    <a:cubicBezTo>
                      <a:pt x="651" y="851"/>
                      <a:pt x="800" y="581"/>
                      <a:pt x="962" y="359"/>
                    </a:cubicBezTo>
                    <a:cubicBezTo>
                      <a:pt x="1084" y="191"/>
                      <a:pt x="914" y="0"/>
                      <a:pt x="74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1" name="Google Shape;761;p15"/>
          <p:cNvGrpSpPr/>
          <p:nvPr/>
        </p:nvGrpSpPr>
        <p:grpSpPr>
          <a:xfrm rot="-523931">
            <a:off x="7186984" y="2771734"/>
            <a:ext cx="3145034" cy="1838156"/>
            <a:chOff x="4246750" y="3914450"/>
            <a:chExt cx="533900" cy="312050"/>
          </a:xfrm>
        </p:grpSpPr>
        <p:sp>
          <p:nvSpPr>
            <p:cNvPr id="762" name="Google Shape;762;p15"/>
            <p:cNvSpPr/>
            <p:nvPr/>
          </p:nvSpPr>
          <p:spPr>
            <a:xfrm>
              <a:off x="4246750" y="3914450"/>
              <a:ext cx="533900" cy="312050"/>
            </a:xfrm>
            <a:custGeom>
              <a:avLst/>
              <a:gdLst/>
              <a:ahLst/>
              <a:cxnLst/>
              <a:rect l="l" t="t" r="r" b="b"/>
              <a:pathLst>
                <a:path w="21356" h="12482" extrusionOk="0">
                  <a:moveTo>
                    <a:pt x="17428" y="0"/>
                  </a:moveTo>
                  <a:cubicBezTo>
                    <a:pt x="16612" y="0"/>
                    <a:pt x="15790" y="271"/>
                    <a:pt x="15145" y="775"/>
                  </a:cubicBezTo>
                  <a:cubicBezTo>
                    <a:pt x="14052" y="1629"/>
                    <a:pt x="13486" y="3070"/>
                    <a:pt x="13595" y="4457"/>
                  </a:cubicBezTo>
                  <a:lnTo>
                    <a:pt x="13595" y="4457"/>
                  </a:lnTo>
                  <a:cubicBezTo>
                    <a:pt x="13523" y="3903"/>
                    <a:pt x="12942" y="3528"/>
                    <a:pt x="12373" y="3528"/>
                  </a:cubicBezTo>
                  <a:cubicBezTo>
                    <a:pt x="12226" y="3528"/>
                    <a:pt x="12079" y="3553"/>
                    <a:pt x="11942" y="3607"/>
                  </a:cubicBezTo>
                  <a:cubicBezTo>
                    <a:pt x="11255" y="3883"/>
                    <a:pt x="10870" y="4658"/>
                    <a:pt x="10837" y="5393"/>
                  </a:cubicBezTo>
                  <a:cubicBezTo>
                    <a:pt x="10783" y="4645"/>
                    <a:pt x="10729" y="3883"/>
                    <a:pt x="10439" y="3189"/>
                  </a:cubicBezTo>
                  <a:cubicBezTo>
                    <a:pt x="10149" y="2501"/>
                    <a:pt x="9589" y="1874"/>
                    <a:pt x="8854" y="1712"/>
                  </a:cubicBezTo>
                  <a:cubicBezTo>
                    <a:pt x="8721" y="1682"/>
                    <a:pt x="8587" y="1669"/>
                    <a:pt x="8452" y="1669"/>
                  </a:cubicBezTo>
                  <a:cubicBezTo>
                    <a:pt x="7974" y="1669"/>
                    <a:pt x="7497" y="1842"/>
                    <a:pt x="7081" y="2089"/>
                  </a:cubicBezTo>
                  <a:cubicBezTo>
                    <a:pt x="5840" y="2824"/>
                    <a:pt x="5031" y="4234"/>
                    <a:pt x="5024" y="5670"/>
                  </a:cubicBezTo>
                  <a:cubicBezTo>
                    <a:pt x="4517" y="5379"/>
                    <a:pt x="3932" y="5232"/>
                    <a:pt x="3347" y="5232"/>
                  </a:cubicBezTo>
                  <a:cubicBezTo>
                    <a:pt x="2765" y="5232"/>
                    <a:pt x="2184" y="5377"/>
                    <a:pt x="1680" y="5670"/>
                  </a:cubicBezTo>
                  <a:cubicBezTo>
                    <a:pt x="668" y="6250"/>
                    <a:pt x="1" y="7396"/>
                    <a:pt x="1" y="8563"/>
                  </a:cubicBezTo>
                  <a:lnTo>
                    <a:pt x="19715" y="12273"/>
                  </a:lnTo>
                  <a:lnTo>
                    <a:pt x="19715" y="12273"/>
                  </a:lnTo>
                  <a:cubicBezTo>
                    <a:pt x="19662" y="12311"/>
                    <a:pt x="19649" y="12470"/>
                    <a:pt x="19751" y="12480"/>
                  </a:cubicBezTo>
                  <a:cubicBezTo>
                    <a:pt x="19756" y="12481"/>
                    <a:pt x="19762" y="12481"/>
                    <a:pt x="19767" y="12481"/>
                  </a:cubicBezTo>
                  <a:cubicBezTo>
                    <a:pt x="19886" y="12481"/>
                    <a:pt x="19969" y="12340"/>
                    <a:pt x="20020" y="12224"/>
                  </a:cubicBezTo>
                  <a:cubicBezTo>
                    <a:pt x="20924" y="10019"/>
                    <a:pt x="21356" y="7625"/>
                    <a:pt x="21275" y="5238"/>
                  </a:cubicBezTo>
                  <a:cubicBezTo>
                    <a:pt x="21207" y="3411"/>
                    <a:pt x="20695" y="1375"/>
                    <a:pt x="19124" y="444"/>
                  </a:cubicBezTo>
                  <a:cubicBezTo>
                    <a:pt x="18610" y="143"/>
                    <a:pt x="18021" y="0"/>
                    <a:pt x="17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5"/>
            <p:cNvSpPr/>
            <p:nvPr/>
          </p:nvSpPr>
          <p:spPr>
            <a:xfrm>
              <a:off x="4625550" y="4001525"/>
              <a:ext cx="7100" cy="27250"/>
            </a:xfrm>
            <a:custGeom>
              <a:avLst/>
              <a:gdLst/>
              <a:ahLst/>
              <a:cxnLst/>
              <a:rect l="l" t="t" r="r" b="b"/>
              <a:pathLst>
                <a:path w="284" h="1090" extrusionOk="0">
                  <a:moveTo>
                    <a:pt x="138" y="1"/>
                  </a:moveTo>
                  <a:cubicBezTo>
                    <a:pt x="89" y="1"/>
                    <a:pt x="41" y="33"/>
                    <a:pt x="41" y="97"/>
                  </a:cubicBezTo>
                  <a:cubicBezTo>
                    <a:pt x="34" y="285"/>
                    <a:pt x="27" y="481"/>
                    <a:pt x="27" y="670"/>
                  </a:cubicBezTo>
                  <a:cubicBezTo>
                    <a:pt x="20" y="818"/>
                    <a:pt x="0" y="946"/>
                    <a:pt x="88" y="1074"/>
                  </a:cubicBezTo>
                  <a:cubicBezTo>
                    <a:pt x="98" y="1084"/>
                    <a:pt x="118" y="1090"/>
                    <a:pt x="138" y="1090"/>
                  </a:cubicBezTo>
                  <a:cubicBezTo>
                    <a:pt x="159" y="1090"/>
                    <a:pt x="179" y="1084"/>
                    <a:pt x="189" y="1074"/>
                  </a:cubicBezTo>
                  <a:cubicBezTo>
                    <a:pt x="283" y="946"/>
                    <a:pt x="256" y="818"/>
                    <a:pt x="250" y="670"/>
                  </a:cubicBezTo>
                  <a:lnTo>
                    <a:pt x="236" y="97"/>
                  </a:lnTo>
                  <a:cubicBezTo>
                    <a:pt x="236" y="33"/>
                    <a:pt x="187" y="1"/>
                    <a:pt x="13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5"/>
            <p:cNvSpPr/>
            <p:nvPr/>
          </p:nvSpPr>
          <p:spPr>
            <a:xfrm>
              <a:off x="4686225" y="3976325"/>
              <a:ext cx="8275" cy="35400"/>
            </a:xfrm>
            <a:custGeom>
              <a:avLst/>
              <a:gdLst/>
              <a:ahLst/>
              <a:cxnLst/>
              <a:rect l="l" t="t" r="r" b="b"/>
              <a:pathLst>
                <a:path w="331" h="1416" extrusionOk="0">
                  <a:moveTo>
                    <a:pt x="191" y="1"/>
                  </a:moveTo>
                  <a:cubicBezTo>
                    <a:pt x="139" y="1"/>
                    <a:pt x="88" y="36"/>
                    <a:pt x="88" y="107"/>
                  </a:cubicBezTo>
                  <a:cubicBezTo>
                    <a:pt x="75" y="322"/>
                    <a:pt x="68" y="545"/>
                    <a:pt x="54" y="768"/>
                  </a:cubicBezTo>
                  <a:cubicBezTo>
                    <a:pt x="48" y="963"/>
                    <a:pt x="1" y="1165"/>
                    <a:pt x="68" y="1354"/>
                  </a:cubicBezTo>
                  <a:cubicBezTo>
                    <a:pt x="83" y="1393"/>
                    <a:pt x="121" y="1416"/>
                    <a:pt x="158" y="1416"/>
                  </a:cubicBezTo>
                  <a:cubicBezTo>
                    <a:pt x="185" y="1416"/>
                    <a:pt x="213" y="1403"/>
                    <a:pt x="230" y="1374"/>
                  </a:cubicBezTo>
                  <a:cubicBezTo>
                    <a:pt x="324" y="1199"/>
                    <a:pt x="311" y="1004"/>
                    <a:pt x="324" y="815"/>
                  </a:cubicBezTo>
                  <a:cubicBezTo>
                    <a:pt x="331" y="579"/>
                    <a:pt x="317" y="343"/>
                    <a:pt x="304" y="107"/>
                  </a:cubicBezTo>
                  <a:cubicBezTo>
                    <a:pt x="297" y="36"/>
                    <a:pt x="243" y="1"/>
                    <a:pt x="19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5"/>
            <p:cNvSpPr/>
            <p:nvPr/>
          </p:nvSpPr>
          <p:spPr>
            <a:xfrm>
              <a:off x="4461850" y="4009925"/>
              <a:ext cx="8300" cy="25250"/>
            </a:xfrm>
            <a:custGeom>
              <a:avLst/>
              <a:gdLst/>
              <a:ahLst/>
              <a:cxnLst/>
              <a:rect l="l" t="t" r="r" b="b"/>
              <a:pathLst>
                <a:path w="332" h="1010" extrusionOk="0">
                  <a:moveTo>
                    <a:pt x="169" y="0"/>
                  </a:moveTo>
                  <a:cubicBezTo>
                    <a:pt x="115" y="0"/>
                    <a:pt x="61" y="37"/>
                    <a:pt x="55" y="111"/>
                  </a:cubicBezTo>
                  <a:cubicBezTo>
                    <a:pt x="48" y="260"/>
                    <a:pt x="34" y="415"/>
                    <a:pt x="28" y="563"/>
                  </a:cubicBezTo>
                  <a:cubicBezTo>
                    <a:pt x="28" y="698"/>
                    <a:pt x="1" y="833"/>
                    <a:pt x="68" y="954"/>
                  </a:cubicBezTo>
                  <a:cubicBezTo>
                    <a:pt x="88" y="991"/>
                    <a:pt x="127" y="1010"/>
                    <a:pt x="166" y="1010"/>
                  </a:cubicBezTo>
                  <a:cubicBezTo>
                    <a:pt x="205" y="1010"/>
                    <a:pt x="243" y="991"/>
                    <a:pt x="264" y="954"/>
                  </a:cubicBezTo>
                  <a:cubicBezTo>
                    <a:pt x="331" y="833"/>
                    <a:pt x="311" y="698"/>
                    <a:pt x="304" y="563"/>
                  </a:cubicBezTo>
                  <a:cubicBezTo>
                    <a:pt x="304" y="415"/>
                    <a:pt x="291" y="260"/>
                    <a:pt x="284" y="111"/>
                  </a:cubicBezTo>
                  <a:cubicBezTo>
                    <a:pt x="277" y="37"/>
                    <a:pt x="223" y="0"/>
                    <a:pt x="16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5"/>
            <p:cNvSpPr/>
            <p:nvPr/>
          </p:nvSpPr>
          <p:spPr>
            <a:xfrm>
              <a:off x="4537725" y="4069175"/>
              <a:ext cx="9800" cy="26600"/>
            </a:xfrm>
            <a:custGeom>
              <a:avLst/>
              <a:gdLst/>
              <a:ahLst/>
              <a:cxnLst/>
              <a:rect l="l" t="t" r="r" b="b"/>
              <a:pathLst>
                <a:path w="392" h="1064" extrusionOk="0">
                  <a:moveTo>
                    <a:pt x="268" y="1"/>
                  </a:moveTo>
                  <a:cubicBezTo>
                    <a:pt x="222" y="1"/>
                    <a:pt x="173" y="28"/>
                    <a:pt x="155" y="74"/>
                  </a:cubicBezTo>
                  <a:cubicBezTo>
                    <a:pt x="94" y="229"/>
                    <a:pt x="88" y="398"/>
                    <a:pt x="67" y="560"/>
                  </a:cubicBezTo>
                  <a:cubicBezTo>
                    <a:pt x="54" y="715"/>
                    <a:pt x="0" y="877"/>
                    <a:pt x="81" y="1012"/>
                  </a:cubicBezTo>
                  <a:cubicBezTo>
                    <a:pt x="101" y="1043"/>
                    <a:pt x="140" y="1064"/>
                    <a:pt x="178" y="1064"/>
                  </a:cubicBezTo>
                  <a:cubicBezTo>
                    <a:pt x="204" y="1064"/>
                    <a:pt x="230" y="1054"/>
                    <a:pt x="250" y="1032"/>
                  </a:cubicBezTo>
                  <a:cubicBezTo>
                    <a:pt x="357" y="910"/>
                    <a:pt x="337" y="749"/>
                    <a:pt x="351" y="593"/>
                  </a:cubicBezTo>
                  <a:cubicBezTo>
                    <a:pt x="364" y="418"/>
                    <a:pt x="391" y="250"/>
                    <a:pt x="357" y="74"/>
                  </a:cubicBezTo>
                  <a:cubicBezTo>
                    <a:pt x="348" y="23"/>
                    <a:pt x="309" y="1"/>
                    <a:pt x="2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5"/>
            <p:cNvSpPr/>
            <p:nvPr/>
          </p:nvSpPr>
          <p:spPr>
            <a:xfrm>
              <a:off x="4612225" y="4105825"/>
              <a:ext cx="8275" cy="32050"/>
            </a:xfrm>
            <a:custGeom>
              <a:avLst/>
              <a:gdLst/>
              <a:ahLst/>
              <a:cxnLst/>
              <a:rect l="l" t="t" r="r" b="b"/>
              <a:pathLst>
                <a:path w="331" h="1282" extrusionOk="0">
                  <a:moveTo>
                    <a:pt x="204" y="1"/>
                  </a:moveTo>
                  <a:cubicBezTo>
                    <a:pt x="147" y="1"/>
                    <a:pt x="88" y="38"/>
                    <a:pt x="81" y="112"/>
                  </a:cubicBezTo>
                  <a:cubicBezTo>
                    <a:pt x="75" y="321"/>
                    <a:pt x="61" y="530"/>
                    <a:pt x="48" y="739"/>
                  </a:cubicBezTo>
                  <a:cubicBezTo>
                    <a:pt x="41" y="914"/>
                    <a:pt x="0" y="1083"/>
                    <a:pt x="81" y="1238"/>
                  </a:cubicBezTo>
                  <a:cubicBezTo>
                    <a:pt x="98" y="1267"/>
                    <a:pt x="127" y="1281"/>
                    <a:pt x="156" y="1281"/>
                  </a:cubicBezTo>
                  <a:cubicBezTo>
                    <a:pt x="187" y="1281"/>
                    <a:pt x="219" y="1266"/>
                    <a:pt x="236" y="1238"/>
                  </a:cubicBezTo>
                  <a:cubicBezTo>
                    <a:pt x="331" y="1090"/>
                    <a:pt x="304" y="908"/>
                    <a:pt x="304" y="739"/>
                  </a:cubicBezTo>
                  <a:cubicBezTo>
                    <a:pt x="311" y="530"/>
                    <a:pt x="311" y="321"/>
                    <a:pt x="317" y="112"/>
                  </a:cubicBezTo>
                  <a:cubicBezTo>
                    <a:pt x="317" y="38"/>
                    <a:pt x="262" y="1"/>
                    <a:pt x="204"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5"/>
            <p:cNvSpPr/>
            <p:nvPr/>
          </p:nvSpPr>
          <p:spPr>
            <a:xfrm>
              <a:off x="4671725" y="4110925"/>
              <a:ext cx="9300" cy="30500"/>
            </a:xfrm>
            <a:custGeom>
              <a:avLst/>
              <a:gdLst/>
              <a:ahLst/>
              <a:cxnLst/>
              <a:rect l="l" t="t" r="r" b="b"/>
              <a:pathLst>
                <a:path w="372" h="1220" extrusionOk="0">
                  <a:moveTo>
                    <a:pt x="199" y="1"/>
                  </a:moveTo>
                  <a:cubicBezTo>
                    <a:pt x="127" y="1"/>
                    <a:pt x="58" y="46"/>
                    <a:pt x="61" y="137"/>
                  </a:cubicBezTo>
                  <a:cubicBezTo>
                    <a:pt x="68" y="313"/>
                    <a:pt x="61" y="481"/>
                    <a:pt x="55" y="650"/>
                  </a:cubicBezTo>
                  <a:cubicBezTo>
                    <a:pt x="41" y="811"/>
                    <a:pt x="1" y="973"/>
                    <a:pt x="48" y="1128"/>
                  </a:cubicBezTo>
                  <a:cubicBezTo>
                    <a:pt x="67" y="1186"/>
                    <a:pt x="123" y="1219"/>
                    <a:pt x="178" y="1219"/>
                  </a:cubicBezTo>
                  <a:cubicBezTo>
                    <a:pt x="221" y="1219"/>
                    <a:pt x="264" y="1199"/>
                    <a:pt x="291" y="1155"/>
                  </a:cubicBezTo>
                  <a:cubicBezTo>
                    <a:pt x="371" y="1014"/>
                    <a:pt x="358" y="852"/>
                    <a:pt x="358" y="690"/>
                  </a:cubicBezTo>
                  <a:cubicBezTo>
                    <a:pt x="365" y="508"/>
                    <a:pt x="358" y="326"/>
                    <a:pt x="351" y="137"/>
                  </a:cubicBezTo>
                  <a:cubicBezTo>
                    <a:pt x="345" y="46"/>
                    <a:pt x="270" y="1"/>
                    <a:pt x="19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a:off x="4464550" y="4088375"/>
              <a:ext cx="9125" cy="27175"/>
            </a:xfrm>
            <a:custGeom>
              <a:avLst/>
              <a:gdLst/>
              <a:ahLst/>
              <a:cxnLst/>
              <a:rect l="l" t="t" r="r" b="b"/>
              <a:pathLst>
                <a:path w="365" h="1087" extrusionOk="0">
                  <a:moveTo>
                    <a:pt x="168" y="1"/>
                  </a:moveTo>
                  <a:cubicBezTo>
                    <a:pt x="105" y="1"/>
                    <a:pt x="41" y="41"/>
                    <a:pt x="34" y="122"/>
                  </a:cubicBezTo>
                  <a:cubicBezTo>
                    <a:pt x="21" y="297"/>
                    <a:pt x="7" y="473"/>
                    <a:pt x="14" y="648"/>
                  </a:cubicBezTo>
                  <a:cubicBezTo>
                    <a:pt x="14" y="796"/>
                    <a:pt x="1" y="945"/>
                    <a:pt x="109" y="1053"/>
                  </a:cubicBezTo>
                  <a:cubicBezTo>
                    <a:pt x="132" y="1076"/>
                    <a:pt x="161" y="1086"/>
                    <a:pt x="190" y="1086"/>
                  </a:cubicBezTo>
                  <a:cubicBezTo>
                    <a:pt x="229" y="1086"/>
                    <a:pt x="267" y="1067"/>
                    <a:pt x="291" y="1032"/>
                  </a:cubicBezTo>
                  <a:cubicBezTo>
                    <a:pt x="365" y="904"/>
                    <a:pt x="318" y="763"/>
                    <a:pt x="304" y="614"/>
                  </a:cubicBezTo>
                  <a:cubicBezTo>
                    <a:pt x="291" y="453"/>
                    <a:pt x="284" y="284"/>
                    <a:pt x="291" y="122"/>
                  </a:cubicBezTo>
                  <a:cubicBezTo>
                    <a:pt x="291" y="41"/>
                    <a:pt x="230" y="1"/>
                    <a:pt x="1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5"/>
            <p:cNvSpPr/>
            <p:nvPr/>
          </p:nvSpPr>
          <p:spPr>
            <a:xfrm>
              <a:off x="4318400" y="4070425"/>
              <a:ext cx="7600" cy="30150"/>
            </a:xfrm>
            <a:custGeom>
              <a:avLst/>
              <a:gdLst/>
              <a:ahLst/>
              <a:cxnLst/>
              <a:rect l="l" t="t" r="r" b="b"/>
              <a:pathLst>
                <a:path w="304" h="1206" extrusionOk="0">
                  <a:moveTo>
                    <a:pt x="94" y="0"/>
                  </a:moveTo>
                  <a:cubicBezTo>
                    <a:pt x="49" y="0"/>
                    <a:pt x="1" y="32"/>
                    <a:pt x="1" y="85"/>
                  </a:cubicBezTo>
                  <a:cubicBezTo>
                    <a:pt x="1" y="281"/>
                    <a:pt x="1" y="476"/>
                    <a:pt x="14" y="672"/>
                  </a:cubicBezTo>
                  <a:cubicBezTo>
                    <a:pt x="21" y="840"/>
                    <a:pt x="7" y="1002"/>
                    <a:pt x="75" y="1157"/>
                  </a:cubicBezTo>
                  <a:cubicBezTo>
                    <a:pt x="89" y="1191"/>
                    <a:pt x="121" y="1206"/>
                    <a:pt x="154" y="1206"/>
                  </a:cubicBezTo>
                  <a:cubicBezTo>
                    <a:pt x="201" y="1206"/>
                    <a:pt x="252" y="1177"/>
                    <a:pt x="264" y="1130"/>
                  </a:cubicBezTo>
                  <a:cubicBezTo>
                    <a:pt x="304" y="962"/>
                    <a:pt x="264" y="773"/>
                    <a:pt x="243" y="597"/>
                  </a:cubicBezTo>
                  <a:lnTo>
                    <a:pt x="243" y="591"/>
                  </a:lnTo>
                  <a:cubicBezTo>
                    <a:pt x="230" y="415"/>
                    <a:pt x="196" y="240"/>
                    <a:pt x="169" y="65"/>
                  </a:cubicBezTo>
                  <a:cubicBezTo>
                    <a:pt x="163" y="20"/>
                    <a:pt x="130" y="0"/>
                    <a:pt x="9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5"/>
            <p:cNvSpPr/>
            <p:nvPr/>
          </p:nvSpPr>
          <p:spPr>
            <a:xfrm>
              <a:off x="4274275" y="4084325"/>
              <a:ext cx="10275" cy="28925"/>
            </a:xfrm>
            <a:custGeom>
              <a:avLst/>
              <a:gdLst/>
              <a:ahLst/>
              <a:cxnLst/>
              <a:rect l="l" t="t" r="r" b="b"/>
              <a:pathLst>
                <a:path w="411" h="1157" extrusionOk="0">
                  <a:moveTo>
                    <a:pt x="148" y="0"/>
                  </a:moveTo>
                  <a:cubicBezTo>
                    <a:pt x="78" y="0"/>
                    <a:pt x="0" y="60"/>
                    <a:pt x="12" y="149"/>
                  </a:cubicBezTo>
                  <a:cubicBezTo>
                    <a:pt x="46" y="325"/>
                    <a:pt x="73" y="493"/>
                    <a:pt x="100" y="662"/>
                  </a:cubicBezTo>
                  <a:cubicBezTo>
                    <a:pt x="127" y="817"/>
                    <a:pt x="141" y="972"/>
                    <a:pt x="221" y="1114"/>
                  </a:cubicBezTo>
                  <a:cubicBezTo>
                    <a:pt x="237" y="1142"/>
                    <a:pt x="270" y="1157"/>
                    <a:pt x="302" y="1157"/>
                  </a:cubicBezTo>
                  <a:cubicBezTo>
                    <a:pt x="340" y="1157"/>
                    <a:pt x="376" y="1137"/>
                    <a:pt x="383" y="1093"/>
                  </a:cubicBezTo>
                  <a:cubicBezTo>
                    <a:pt x="410" y="938"/>
                    <a:pt x="370" y="790"/>
                    <a:pt x="343" y="635"/>
                  </a:cubicBezTo>
                  <a:cubicBezTo>
                    <a:pt x="316" y="453"/>
                    <a:pt x="282" y="271"/>
                    <a:pt x="248" y="89"/>
                  </a:cubicBezTo>
                  <a:cubicBezTo>
                    <a:pt x="238" y="27"/>
                    <a:pt x="195" y="0"/>
                    <a:pt x="148"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2" name="Google Shape;772;p15"/>
          <p:cNvSpPr txBox="1">
            <a:spLocks noGrp="1"/>
          </p:cNvSpPr>
          <p:nvPr>
            <p:ph type="title"/>
          </p:nvPr>
        </p:nvSpPr>
        <p:spPr>
          <a:xfrm>
            <a:off x="1291841" y="1216393"/>
            <a:ext cx="5067600" cy="848400"/>
          </a:xfrm>
          <a:prstGeom prst="rect">
            <a:avLst/>
          </a:prstGeom>
          <a:ln>
            <a:noFill/>
          </a:ln>
        </p:spPr>
        <p:txBody>
          <a:bodyPr spcFirstLastPara="1" wrap="square" lIns="91425" tIns="91425" rIns="91425" bIns="91425" anchor="t" anchorCtr="0">
            <a:noAutofit/>
          </a:bodyPr>
          <a:lstStyle>
            <a:lvl1pPr lvl="0" algn="r" rtl="0">
              <a:lnSpc>
                <a:spcPct val="90000"/>
              </a:lnSpc>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73" name="Google Shape;773;p15"/>
          <p:cNvSpPr txBox="1">
            <a:spLocks noGrp="1"/>
          </p:cNvSpPr>
          <p:nvPr>
            <p:ph type="title" idx="2" hasCustomPrompt="1"/>
          </p:nvPr>
        </p:nvSpPr>
        <p:spPr>
          <a:xfrm>
            <a:off x="6644669" y="1394621"/>
            <a:ext cx="1118400" cy="801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5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74" name="Google Shape;774;p15"/>
          <p:cNvSpPr txBox="1">
            <a:spLocks noGrp="1"/>
          </p:cNvSpPr>
          <p:nvPr>
            <p:ph type="subTitle" idx="1"/>
          </p:nvPr>
        </p:nvSpPr>
        <p:spPr>
          <a:xfrm>
            <a:off x="1291831" y="1911750"/>
            <a:ext cx="5067600" cy="3750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75" name="Google Shape;775;p15"/>
          <p:cNvSpPr/>
          <p:nvPr/>
        </p:nvSpPr>
        <p:spPr>
          <a:xfrm rot="-51508">
            <a:off x="-1436187" y="79859"/>
            <a:ext cx="2629878" cy="796701"/>
          </a:xfrm>
          <a:custGeom>
            <a:avLst/>
            <a:gdLst/>
            <a:ahLst/>
            <a:cxnLst/>
            <a:rect l="l" t="t" r="r" b="b"/>
            <a:pathLst>
              <a:path w="15888" h="4813" extrusionOk="0">
                <a:moveTo>
                  <a:pt x="3940" y="0"/>
                </a:moveTo>
                <a:cubicBezTo>
                  <a:pt x="3636" y="0"/>
                  <a:pt x="3329" y="32"/>
                  <a:pt x="3022" y="99"/>
                </a:cubicBezTo>
                <a:cubicBezTo>
                  <a:pt x="2226" y="274"/>
                  <a:pt x="1552" y="706"/>
                  <a:pt x="1046" y="1299"/>
                </a:cubicBezTo>
                <a:cubicBezTo>
                  <a:pt x="588" y="1832"/>
                  <a:pt x="264" y="2493"/>
                  <a:pt x="116" y="3194"/>
                </a:cubicBezTo>
                <a:cubicBezTo>
                  <a:pt x="8" y="3740"/>
                  <a:pt x="1" y="4219"/>
                  <a:pt x="28" y="4583"/>
                </a:cubicBezTo>
                <a:lnTo>
                  <a:pt x="15098" y="4812"/>
                </a:lnTo>
                <a:cubicBezTo>
                  <a:pt x="15098" y="4812"/>
                  <a:pt x="15887" y="4812"/>
                  <a:pt x="14026" y="2634"/>
                </a:cubicBezTo>
                <a:cubicBezTo>
                  <a:pt x="13361" y="1856"/>
                  <a:pt x="12747" y="1606"/>
                  <a:pt x="12232" y="1606"/>
                </a:cubicBezTo>
                <a:cubicBezTo>
                  <a:pt x="11311" y="1606"/>
                  <a:pt x="10709" y="2405"/>
                  <a:pt x="10709" y="2405"/>
                </a:cubicBezTo>
                <a:cubicBezTo>
                  <a:pt x="10263" y="1674"/>
                  <a:pt x="9780" y="1440"/>
                  <a:pt x="9345" y="1440"/>
                </a:cubicBezTo>
                <a:cubicBezTo>
                  <a:pt x="8576" y="1440"/>
                  <a:pt x="7958" y="2169"/>
                  <a:pt x="7958" y="2169"/>
                </a:cubicBezTo>
                <a:cubicBezTo>
                  <a:pt x="7823" y="1994"/>
                  <a:pt x="7688" y="1818"/>
                  <a:pt x="7539" y="1656"/>
                </a:cubicBezTo>
                <a:cubicBezTo>
                  <a:pt x="6603" y="637"/>
                  <a:pt x="5301" y="0"/>
                  <a:pt x="3940"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776"/>
        <p:cNvGrpSpPr/>
        <p:nvPr/>
      </p:nvGrpSpPr>
      <p:grpSpPr>
        <a:xfrm>
          <a:off x="0" y="0"/>
          <a:ext cx="0" cy="0"/>
          <a:chOff x="0" y="0"/>
          <a:chExt cx="0" cy="0"/>
        </a:xfrm>
      </p:grpSpPr>
      <p:sp>
        <p:nvSpPr>
          <p:cNvPr id="777" name="Google Shape;777;p16"/>
          <p:cNvSpPr/>
          <p:nvPr/>
        </p:nvSpPr>
        <p:spPr>
          <a:xfrm>
            <a:off x="-3362" y="3272549"/>
            <a:ext cx="9150778" cy="1713517"/>
          </a:xfrm>
          <a:custGeom>
            <a:avLst/>
            <a:gdLst/>
            <a:ahLst/>
            <a:cxnLst/>
            <a:rect l="l" t="t" r="r" b="b"/>
            <a:pathLst>
              <a:path w="284960" h="62640" extrusionOk="0">
                <a:moveTo>
                  <a:pt x="28810" y="1"/>
                </a:moveTo>
                <a:cubicBezTo>
                  <a:pt x="27913" y="1"/>
                  <a:pt x="27012" y="28"/>
                  <a:pt x="26110" y="85"/>
                </a:cubicBezTo>
                <a:cubicBezTo>
                  <a:pt x="15502" y="754"/>
                  <a:pt x="4681" y="6985"/>
                  <a:pt x="0" y="16043"/>
                </a:cubicBezTo>
                <a:lnTo>
                  <a:pt x="0" y="62639"/>
                </a:lnTo>
                <a:cubicBezTo>
                  <a:pt x="39125" y="55163"/>
                  <a:pt x="87712" y="49080"/>
                  <a:pt x="143535" y="49080"/>
                </a:cubicBezTo>
                <a:cubicBezTo>
                  <a:pt x="144221" y="49080"/>
                  <a:pt x="144908" y="49081"/>
                  <a:pt x="145595" y="49083"/>
                </a:cubicBezTo>
                <a:cubicBezTo>
                  <a:pt x="199517" y="49235"/>
                  <a:pt x="246631" y="55101"/>
                  <a:pt x="284960" y="62305"/>
                </a:cubicBezTo>
                <a:lnTo>
                  <a:pt x="284960" y="19113"/>
                </a:lnTo>
                <a:cubicBezTo>
                  <a:pt x="278715" y="20017"/>
                  <a:pt x="272444" y="20512"/>
                  <a:pt x="266170" y="20512"/>
                </a:cubicBezTo>
                <a:cubicBezTo>
                  <a:pt x="260839" y="20512"/>
                  <a:pt x="255507" y="20154"/>
                  <a:pt x="250187" y="19386"/>
                </a:cubicBezTo>
                <a:cubicBezTo>
                  <a:pt x="226936" y="15985"/>
                  <a:pt x="204335" y="4871"/>
                  <a:pt x="181288" y="4871"/>
                </a:cubicBezTo>
                <a:cubicBezTo>
                  <a:pt x="177972" y="4871"/>
                  <a:pt x="174647" y="5101"/>
                  <a:pt x="171310" y="5617"/>
                </a:cubicBezTo>
                <a:cubicBezTo>
                  <a:pt x="148984" y="9080"/>
                  <a:pt x="129266" y="25087"/>
                  <a:pt x="106775" y="25087"/>
                </a:cubicBezTo>
                <a:cubicBezTo>
                  <a:pt x="106362" y="25087"/>
                  <a:pt x="105948" y="25081"/>
                  <a:pt x="105534" y="25070"/>
                </a:cubicBezTo>
                <a:cubicBezTo>
                  <a:pt x="91521" y="24736"/>
                  <a:pt x="78573" y="17988"/>
                  <a:pt x="66019" y="11666"/>
                </a:cubicBezTo>
                <a:cubicBezTo>
                  <a:pt x="54305" y="5780"/>
                  <a:pt x="41819" y="1"/>
                  <a:pt x="28810" y="1"/>
                </a:cubicBezTo>
                <a:close/>
              </a:path>
            </a:pathLst>
          </a:cu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16"/>
          <p:cNvGrpSpPr/>
          <p:nvPr/>
        </p:nvGrpSpPr>
        <p:grpSpPr>
          <a:xfrm rot="674933" flipH="1">
            <a:off x="-17687" y="3210234"/>
            <a:ext cx="3145026" cy="1838151"/>
            <a:chOff x="4246750" y="3914450"/>
            <a:chExt cx="533900" cy="312050"/>
          </a:xfrm>
        </p:grpSpPr>
        <p:sp>
          <p:nvSpPr>
            <p:cNvPr id="779" name="Google Shape;779;p16"/>
            <p:cNvSpPr/>
            <p:nvPr/>
          </p:nvSpPr>
          <p:spPr>
            <a:xfrm>
              <a:off x="4246750" y="3914450"/>
              <a:ext cx="533900" cy="312050"/>
            </a:xfrm>
            <a:custGeom>
              <a:avLst/>
              <a:gdLst/>
              <a:ahLst/>
              <a:cxnLst/>
              <a:rect l="l" t="t" r="r" b="b"/>
              <a:pathLst>
                <a:path w="21356" h="12482" extrusionOk="0">
                  <a:moveTo>
                    <a:pt x="17428" y="0"/>
                  </a:moveTo>
                  <a:cubicBezTo>
                    <a:pt x="16612" y="0"/>
                    <a:pt x="15790" y="271"/>
                    <a:pt x="15145" y="775"/>
                  </a:cubicBezTo>
                  <a:cubicBezTo>
                    <a:pt x="14052" y="1629"/>
                    <a:pt x="13486" y="3070"/>
                    <a:pt x="13595" y="4457"/>
                  </a:cubicBezTo>
                  <a:lnTo>
                    <a:pt x="13595" y="4457"/>
                  </a:lnTo>
                  <a:cubicBezTo>
                    <a:pt x="13523" y="3903"/>
                    <a:pt x="12942" y="3528"/>
                    <a:pt x="12373" y="3528"/>
                  </a:cubicBezTo>
                  <a:cubicBezTo>
                    <a:pt x="12226" y="3528"/>
                    <a:pt x="12079" y="3553"/>
                    <a:pt x="11942" y="3607"/>
                  </a:cubicBezTo>
                  <a:cubicBezTo>
                    <a:pt x="11255" y="3883"/>
                    <a:pt x="10870" y="4658"/>
                    <a:pt x="10837" y="5393"/>
                  </a:cubicBezTo>
                  <a:cubicBezTo>
                    <a:pt x="10783" y="4645"/>
                    <a:pt x="10729" y="3883"/>
                    <a:pt x="10439" y="3189"/>
                  </a:cubicBezTo>
                  <a:cubicBezTo>
                    <a:pt x="10149" y="2501"/>
                    <a:pt x="9589" y="1874"/>
                    <a:pt x="8854" y="1712"/>
                  </a:cubicBezTo>
                  <a:cubicBezTo>
                    <a:pt x="8721" y="1682"/>
                    <a:pt x="8587" y="1669"/>
                    <a:pt x="8452" y="1669"/>
                  </a:cubicBezTo>
                  <a:cubicBezTo>
                    <a:pt x="7974" y="1669"/>
                    <a:pt x="7497" y="1842"/>
                    <a:pt x="7081" y="2089"/>
                  </a:cubicBezTo>
                  <a:cubicBezTo>
                    <a:pt x="5840" y="2824"/>
                    <a:pt x="5031" y="4234"/>
                    <a:pt x="5024" y="5670"/>
                  </a:cubicBezTo>
                  <a:cubicBezTo>
                    <a:pt x="4517" y="5379"/>
                    <a:pt x="3932" y="5232"/>
                    <a:pt x="3347" y="5232"/>
                  </a:cubicBezTo>
                  <a:cubicBezTo>
                    <a:pt x="2765" y="5232"/>
                    <a:pt x="2184" y="5377"/>
                    <a:pt x="1680" y="5670"/>
                  </a:cubicBezTo>
                  <a:cubicBezTo>
                    <a:pt x="668" y="6250"/>
                    <a:pt x="1" y="7396"/>
                    <a:pt x="1" y="8563"/>
                  </a:cubicBezTo>
                  <a:lnTo>
                    <a:pt x="19715" y="12273"/>
                  </a:lnTo>
                  <a:lnTo>
                    <a:pt x="19715" y="12273"/>
                  </a:lnTo>
                  <a:cubicBezTo>
                    <a:pt x="19662" y="12311"/>
                    <a:pt x="19649" y="12470"/>
                    <a:pt x="19751" y="12480"/>
                  </a:cubicBezTo>
                  <a:cubicBezTo>
                    <a:pt x="19756" y="12481"/>
                    <a:pt x="19762" y="12481"/>
                    <a:pt x="19767" y="12481"/>
                  </a:cubicBezTo>
                  <a:cubicBezTo>
                    <a:pt x="19886" y="12481"/>
                    <a:pt x="19969" y="12340"/>
                    <a:pt x="20020" y="12224"/>
                  </a:cubicBezTo>
                  <a:cubicBezTo>
                    <a:pt x="20924" y="10019"/>
                    <a:pt x="21356" y="7625"/>
                    <a:pt x="21275" y="5238"/>
                  </a:cubicBezTo>
                  <a:cubicBezTo>
                    <a:pt x="21207" y="3411"/>
                    <a:pt x="20695" y="1375"/>
                    <a:pt x="19124" y="444"/>
                  </a:cubicBezTo>
                  <a:cubicBezTo>
                    <a:pt x="18610" y="143"/>
                    <a:pt x="18021" y="0"/>
                    <a:pt x="17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6"/>
            <p:cNvSpPr/>
            <p:nvPr/>
          </p:nvSpPr>
          <p:spPr>
            <a:xfrm>
              <a:off x="4625550" y="4001525"/>
              <a:ext cx="7100" cy="27250"/>
            </a:xfrm>
            <a:custGeom>
              <a:avLst/>
              <a:gdLst/>
              <a:ahLst/>
              <a:cxnLst/>
              <a:rect l="l" t="t" r="r" b="b"/>
              <a:pathLst>
                <a:path w="284" h="1090" extrusionOk="0">
                  <a:moveTo>
                    <a:pt x="138" y="1"/>
                  </a:moveTo>
                  <a:cubicBezTo>
                    <a:pt x="89" y="1"/>
                    <a:pt x="41" y="33"/>
                    <a:pt x="41" y="97"/>
                  </a:cubicBezTo>
                  <a:cubicBezTo>
                    <a:pt x="34" y="285"/>
                    <a:pt x="27" y="481"/>
                    <a:pt x="27" y="670"/>
                  </a:cubicBezTo>
                  <a:cubicBezTo>
                    <a:pt x="20" y="818"/>
                    <a:pt x="0" y="946"/>
                    <a:pt x="88" y="1074"/>
                  </a:cubicBezTo>
                  <a:cubicBezTo>
                    <a:pt x="98" y="1084"/>
                    <a:pt x="118" y="1090"/>
                    <a:pt x="138" y="1090"/>
                  </a:cubicBezTo>
                  <a:cubicBezTo>
                    <a:pt x="159" y="1090"/>
                    <a:pt x="179" y="1084"/>
                    <a:pt x="189" y="1074"/>
                  </a:cubicBezTo>
                  <a:cubicBezTo>
                    <a:pt x="283" y="946"/>
                    <a:pt x="256" y="818"/>
                    <a:pt x="250" y="670"/>
                  </a:cubicBezTo>
                  <a:lnTo>
                    <a:pt x="236" y="97"/>
                  </a:lnTo>
                  <a:cubicBezTo>
                    <a:pt x="236" y="33"/>
                    <a:pt x="187" y="1"/>
                    <a:pt x="13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6"/>
            <p:cNvSpPr/>
            <p:nvPr/>
          </p:nvSpPr>
          <p:spPr>
            <a:xfrm>
              <a:off x="4686225" y="3976325"/>
              <a:ext cx="8275" cy="35400"/>
            </a:xfrm>
            <a:custGeom>
              <a:avLst/>
              <a:gdLst/>
              <a:ahLst/>
              <a:cxnLst/>
              <a:rect l="l" t="t" r="r" b="b"/>
              <a:pathLst>
                <a:path w="331" h="1416" extrusionOk="0">
                  <a:moveTo>
                    <a:pt x="191" y="1"/>
                  </a:moveTo>
                  <a:cubicBezTo>
                    <a:pt x="139" y="1"/>
                    <a:pt x="88" y="36"/>
                    <a:pt x="88" y="107"/>
                  </a:cubicBezTo>
                  <a:cubicBezTo>
                    <a:pt x="75" y="322"/>
                    <a:pt x="68" y="545"/>
                    <a:pt x="54" y="768"/>
                  </a:cubicBezTo>
                  <a:cubicBezTo>
                    <a:pt x="48" y="963"/>
                    <a:pt x="1" y="1165"/>
                    <a:pt x="68" y="1354"/>
                  </a:cubicBezTo>
                  <a:cubicBezTo>
                    <a:pt x="83" y="1393"/>
                    <a:pt x="121" y="1416"/>
                    <a:pt x="158" y="1416"/>
                  </a:cubicBezTo>
                  <a:cubicBezTo>
                    <a:pt x="185" y="1416"/>
                    <a:pt x="213" y="1403"/>
                    <a:pt x="230" y="1374"/>
                  </a:cubicBezTo>
                  <a:cubicBezTo>
                    <a:pt x="324" y="1199"/>
                    <a:pt x="311" y="1004"/>
                    <a:pt x="324" y="815"/>
                  </a:cubicBezTo>
                  <a:cubicBezTo>
                    <a:pt x="331" y="579"/>
                    <a:pt x="317" y="343"/>
                    <a:pt x="304" y="107"/>
                  </a:cubicBezTo>
                  <a:cubicBezTo>
                    <a:pt x="297" y="36"/>
                    <a:pt x="243" y="1"/>
                    <a:pt x="19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6"/>
            <p:cNvSpPr/>
            <p:nvPr/>
          </p:nvSpPr>
          <p:spPr>
            <a:xfrm>
              <a:off x="4461850" y="4009925"/>
              <a:ext cx="8300" cy="25250"/>
            </a:xfrm>
            <a:custGeom>
              <a:avLst/>
              <a:gdLst/>
              <a:ahLst/>
              <a:cxnLst/>
              <a:rect l="l" t="t" r="r" b="b"/>
              <a:pathLst>
                <a:path w="332" h="1010" extrusionOk="0">
                  <a:moveTo>
                    <a:pt x="169" y="0"/>
                  </a:moveTo>
                  <a:cubicBezTo>
                    <a:pt x="115" y="0"/>
                    <a:pt x="61" y="37"/>
                    <a:pt x="55" y="111"/>
                  </a:cubicBezTo>
                  <a:cubicBezTo>
                    <a:pt x="48" y="260"/>
                    <a:pt x="34" y="415"/>
                    <a:pt x="28" y="563"/>
                  </a:cubicBezTo>
                  <a:cubicBezTo>
                    <a:pt x="28" y="698"/>
                    <a:pt x="1" y="833"/>
                    <a:pt x="68" y="954"/>
                  </a:cubicBezTo>
                  <a:cubicBezTo>
                    <a:pt x="88" y="991"/>
                    <a:pt x="127" y="1010"/>
                    <a:pt x="166" y="1010"/>
                  </a:cubicBezTo>
                  <a:cubicBezTo>
                    <a:pt x="205" y="1010"/>
                    <a:pt x="243" y="991"/>
                    <a:pt x="264" y="954"/>
                  </a:cubicBezTo>
                  <a:cubicBezTo>
                    <a:pt x="331" y="833"/>
                    <a:pt x="311" y="698"/>
                    <a:pt x="304" y="563"/>
                  </a:cubicBezTo>
                  <a:cubicBezTo>
                    <a:pt x="304" y="415"/>
                    <a:pt x="291" y="260"/>
                    <a:pt x="284" y="111"/>
                  </a:cubicBezTo>
                  <a:cubicBezTo>
                    <a:pt x="277" y="37"/>
                    <a:pt x="223" y="0"/>
                    <a:pt x="16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6"/>
            <p:cNvSpPr/>
            <p:nvPr/>
          </p:nvSpPr>
          <p:spPr>
            <a:xfrm>
              <a:off x="4537725" y="4069175"/>
              <a:ext cx="9800" cy="26600"/>
            </a:xfrm>
            <a:custGeom>
              <a:avLst/>
              <a:gdLst/>
              <a:ahLst/>
              <a:cxnLst/>
              <a:rect l="l" t="t" r="r" b="b"/>
              <a:pathLst>
                <a:path w="392" h="1064" extrusionOk="0">
                  <a:moveTo>
                    <a:pt x="268" y="1"/>
                  </a:moveTo>
                  <a:cubicBezTo>
                    <a:pt x="222" y="1"/>
                    <a:pt x="173" y="28"/>
                    <a:pt x="155" y="74"/>
                  </a:cubicBezTo>
                  <a:cubicBezTo>
                    <a:pt x="94" y="229"/>
                    <a:pt x="88" y="398"/>
                    <a:pt x="67" y="560"/>
                  </a:cubicBezTo>
                  <a:cubicBezTo>
                    <a:pt x="54" y="715"/>
                    <a:pt x="0" y="877"/>
                    <a:pt x="81" y="1012"/>
                  </a:cubicBezTo>
                  <a:cubicBezTo>
                    <a:pt x="101" y="1043"/>
                    <a:pt x="140" y="1064"/>
                    <a:pt x="178" y="1064"/>
                  </a:cubicBezTo>
                  <a:cubicBezTo>
                    <a:pt x="204" y="1064"/>
                    <a:pt x="230" y="1054"/>
                    <a:pt x="250" y="1032"/>
                  </a:cubicBezTo>
                  <a:cubicBezTo>
                    <a:pt x="357" y="910"/>
                    <a:pt x="337" y="749"/>
                    <a:pt x="351" y="593"/>
                  </a:cubicBezTo>
                  <a:cubicBezTo>
                    <a:pt x="364" y="418"/>
                    <a:pt x="391" y="250"/>
                    <a:pt x="357" y="74"/>
                  </a:cubicBezTo>
                  <a:cubicBezTo>
                    <a:pt x="348" y="23"/>
                    <a:pt x="309" y="1"/>
                    <a:pt x="2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6"/>
            <p:cNvSpPr/>
            <p:nvPr/>
          </p:nvSpPr>
          <p:spPr>
            <a:xfrm>
              <a:off x="4612225" y="4105825"/>
              <a:ext cx="8275" cy="32050"/>
            </a:xfrm>
            <a:custGeom>
              <a:avLst/>
              <a:gdLst/>
              <a:ahLst/>
              <a:cxnLst/>
              <a:rect l="l" t="t" r="r" b="b"/>
              <a:pathLst>
                <a:path w="331" h="1282" extrusionOk="0">
                  <a:moveTo>
                    <a:pt x="204" y="1"/>
                  </a:moveTo>
                  <a:cubicBezTo>
                    <a:pt x="147" y="1"/>
                    <a:pt x="88" y="38"/>
                    <a:pt x="81" y="112"/>
                  </a:cubicBezTo>
                  <a:cubicBezTo>
                    <a:pt x="75" y="321"/>
                    <a:pt x="61" y="530"/>
                    <a:pt x="48" y="739"/>
                  </a:cubicBezTo>
                  <a:cubicBezTo>
                    <a:pt x="41" y="914"/>
                    <a:pt x="0" y="1083"/>
                    <a:pt x="81" y="1238"/>
                  </a:cubicBezTo>
                  <a:cubicBezTo>
                    <a:pt x="98" y="1267"/>
                    <a:pt x="127" y="1281"/>
                    <a:pt x="156" y="1281"/>
                  </a:cubicBezTo>
                  <a:cubicBezTo>
                    <a:pt x="187" y="1281"/>
                    <a:pt x="219" y="1266"/>
                    <a:pt x="236" y="1238"/>
                  </a:cubicBezTo>
                  <a:cubicBezTo>
                    <a:pt x="331" y="1090"/>
                    <a:pt x="304" y="908"/>
                    <a:pt x="304" y="739"/>
                  </a:cubicBezTo>
                  <a:cubicBezTo>
                    <a:pt x="311" y="530"/>
                    <a:pt x="311" y="321"/>
                    <a:pt x="317" y="112"/>
                  </a:cubicBezTo>
                  <a:cubicBezTo>
                    <a:pt x="317" y="38"/>
                    <a:pt x="262" y="1"/>
                    <a:pt x="204"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6"/>
            <p:cNvSpPr/>
            <p:nvPr/>
          </p:nvSpPr>
          <p:spPr>
            <a:xfrm>
              <a:off x="4671725" y="4110925"/>
              <a:ext cx="9300" cy="30500"/>
            </a:xfrm>
            <a:custGeom>
              <a:avLst/>
              <a:gdLst/>
              <a:ahLst/>
              <a:cxnLst/>
              <a:rect l="l" t="t" r="r" b="b"/>
              <a:pathLst>
                <a:path w="372" h="1220" extrusionOk="0">
                  <a:moveTo>
                    <a:pt x="199" y="1"/>
                  </a:moveTo>
                  <a:cubicBezTo>
                    <a:pt x="127" y="1"/>
                    <a:pt x="58" y="46"/>
                    <a:pt x="61" y="137"/>
                  </a:cubicBezTo>
                  <a:cubicBezTo>
                    <a:pt x="68" y="313"/>
                    <a:pt x="61" y="481"/>
                    <a:pt x="55" y="650"/>
                  </a:cubicBezTo>
                  <a:cubicBezTo>
                    <a:pt x="41" y="811"/>
                    <a:pt x="1" y="973"/>
                    <a:pt x="48" y="1128"/>
                  </a:cubicBezTo>
                  <a:cubicBezTo>
                    <a:pt x="67" y="1186"/>
                    <a:pt x="123" y="1219"/>
                    <a:pt x="178" y="1219"/>
                  </a:cubicBezTo>
                  <a:cubicBezTo>
                    <a:pt x="221" y="1219"/>
                    <a:pt x="264" y="1199"/>
                    <a:pt x="291" y="1155"/>
                  </a:cubicBezTo>
                  <a:cubicBezTo>
                    <a:pt x="371" y="1014"/>
                    <a:pt x="358" y="852"/>
                    <a:pt x="358" y="690"/>
                  </a:cubicBezTo>
                  <a:cubicBezTo>
                    <a:pt x="365" y="508"/>
                    <a:pt x="358" y="326"/>
                    <a:pt x="351" y="137"/>
                  </a:cubicBezTo>
                  <a:cubicBezTo>
                    <a:pt x="345" y="46"/>
                    <a:pt x="270" y="1"/>
                    <a:pt x="19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6"/>
            <p:cNvSpPr/>
            <p:nvPr/>
          </p:nvSpPr>
          <p:spPr>
            <a:xfrm>
              <a:off x="4464550" y="4088375"/>
              <a:ext cx="9125" cy="27175"/>
            </a:xfrm>
            <a:custGeom>
              <a:avLst/>
              <a:gdLst/>
              <a:ahLst/>
              <a:cxnLst/>
              <a:rect l="l" t="t" r="r" b="b"/>
              <a:pathLst>
                <a:path w="365" h="1087" extrusionOk="0">
                  <a:moveTo>
                    <a:pt x="168" y="1"/>
                  </a:moveTo>
                  <a:cubicBezTo>
                    <a:pt x="105" y="1"/>
                    <a:pt x="41" y="41"/>
                    <a:pt x="34" y="122"/>
                  </a:cubicBezTo>
                  <a:cubicBezTo>
                    <a:pt x="21" y="297"/>
                    <a:pt x="7" y="473"/>
                    <a:pt x="14" y="648"/>
                  </a:cubicBezTo>
                  <a:cubicBezTo>
                    <a:pt x="14" y="796"/>
                    <a:pt x="1" y="945"/>
                    <a:pt x="109" y="1053"/>
                  </a:cubicBezTo>
                  <a:cubicBezTo>
                    <a:pt x="132" y="1076"/>
                    <a:pt x="161" y="1086"/>
                    <a:pt x="190" y="1086"/>
                  </a:cubicBezTo>
                  <a:cubicBezTo>
                    <a:pt x="229" y="1086"/>
                    <a:pt x="267" y="1067"/>
                    <a:pt x="291" y="1032"/>
                  </a:cubicBezTo>
                  <a:cubicBezTo>
                    <a:pt x="365" y="904"/>
                    <a:pt x="318" y="763"/>
                    <a:pt x="304" y="614"/>
                  </a:cubicBezTo>
                  <a:cubicBezTo>
                    <a:pt x="291" y="453"/>
                    <a:pt x="284" y="284"/>
                    <a:pt x="291" y="122"/>
                  </a:cubicBezTo>
                  <a:cubicBezTo>
                    <a:pt x="291" y="41"/>
                    <a:pt x="230" y="1"/>
                    <a:pt x="1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6"/>
            <p:cNvSpPr/>
            <p:nvPr/>
          </p:nvSpPr>
          <p:spPr>
            <a:xfrm>
              <a:off x="4318400" y="4070425"/>
              <a:ext cx="7600" cy="30150"/>
            </a:xfrm>
            <a:custGeom>
              <a:avLst/>
              <a:gdLst/>
              <a:ahLst/>
              <a:cxnLst/>
              <a:rect l="l" t="t" r="r" b="b"/>
              <a:pathLst>
                <a:path w="304" h="1206" extrusionOk="0">
                  <a:moveTo>
                    <a:pt x="94" y="0"/>
                  </a:moveTo>
                  <a:cubicBezTo>
                    <a:pt x="49" y="0"/>
                    <a:pt x="1" y="32"/>
                    <a:pt x="1" y="85"/>
                  </a:cubicBezTo>
                  <a:cubicBezTo>
                    <a:pt x="1" y="281"/>
                    <a:pt x="1" y="476"/>
                    <a:pt x="14" y="672"/>
                  </a:cubicBezTo>
                  <a:cubicBezTo>
                    <a:pt x="21" y="840"/>
                    <a:pt x="7" y="1002"/>
                    <a:pt x="75" y="1157"/>
                  </a:cubicBezTo>
                  <a:cubicBezTo>
                    <a:pt x="89" y="1191"/>
                    <a:pt x="121" y="1206"/>
                    <a:pt x="154" y="1206"/>
                  </a:cubicBezTo>
                  <a:cubicBezTo>
                    <a:pt x="201" y="1206"/>
                    <a:pt x="252" y="1177"/>
                    <a:pt x="264" y="1130"/>
                  </a:cubicBezTo>
                  <a:cubicBezTo>
                    <a:pt x="304" y="962"/>
                    <a:pt x="264" y="773"/>
                    <a:pt x="243" y="597"/>
                  </a:cubicBezTo>
                  <a:lnTo>
                    <a:pt x="243" y="591"/>
                  </a:lnTo>
                  <a:cubicBezTo>
                    <a:pt x="230" y="415"/>
                    <a:pt x="196" y="240"/>
                    <a:pt x="169" y="65"/>
                  </a:cubicBezTo>
                  <a:cubicBezTo>
                    <a:pt x="163" y="20"/>
                    <a:pt x="130" y="0"/>
                    <a:pt x="94"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6"/>
            <p:cNvSpPr/>
            <p:nvPr/>
          </p:nvSpPr>
          <p:spPr>
            <a:xfrm>
              <a:off x="4274275" y="4084325"/>
              <a:ext cx="10275" cy="28925"/>
            </a:xfrm>
            <a:custGeom>
              <a:avLst/>
              <a:gdLst/>
              <a:ahLst/>
              <a:cxnLst/>
              <a:rect l="l" t="t" r="r" b="b"/>
              <a:pathLst>
                <a:path w="411" h="1157" extrusionOk="0">
                  <a:moveTo>
                    <a:pt x="148" y="0"/>
                  </a:moveTo>
                  <a:cubicBezTo>
                    <a:pt x="78" y="0"/>
                    <a:pt x="0" y="60"/>
                    <a:pt x="12" y="149"/>
                  </a:cubicBezTo>
                  <a:cubicBezTo>
                    <a:pt x="46" y="325"/>
                    <a:pt x="73" y="493"/>
                    <a:pt x="100" y="662"/>
                  </a:cubicBezTo>
                  <a:cubicBezTo>
                    <a:pt x="127" y="817"/>
                    <a:pt x="141" y="972"/>
                    <a:pt x="221" y="1114"/>
                  </a:cubicBezTo>
                  <a:cubicBezTo>
                    <a:pt x="237" y="1142"/>
                    <a:pt x="270" y="1157"/>
                    <a:pt x="302" y="1157"/>
                  </a:cubicBezTo>
                  <a:cubicBezTo>
                    <a:pt x="340" y="1157"/>
                    <a:pt x="376" y="1137"/>
                    <a:pt x="383" y="1093"/>
                  </a:cubicBezTo>
                  <a:cubicBezTo>
                    <a:pt x="410" y="938"/>
                    <a:pt x="370" y="790"/>
                    <a:pt x="343" y="635"/>
                  </a:cubicBezTo>
                  <a:cubicBezTo>
                    <a:pt x="316" y="453"/>
                    <a:pt x="282" y="271"/>
                    <a:pt x="248" y="89"/>
                  </a:cubicBezTo>
                  <a:cubicBezTo>
                    <a:pt x="238" y="27"/>
                    <a:pt x="195" y="0"/>
                    <a:pt x="148"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16"/>
          <p:cNvGrpSpPr/>
          <p:nvPr/>
        </p:nvGrpSpPr>
        <p:grpSpPr>
          <a:xfrm rot="-674933">
            <a:off x="6058763" y="3033034"/>
            <a:ext cx="3145026" cy="1838151"/>
            <a:chOff x="4246750" y="3914450"/>
            <a:chExt cx="533900" cy="312050"/>
          </a:xfrm>
        </p:grpSpPr>
        <p:sp>
          <p:nvSpPr>
            <p:cNvPr id="790" name="Google Shape;790;p16"/>
            <p:cNvSpPr/>
            <p:nvPr/>
          </p:nvSpPr>
          <p:spPr>
            <a:xfrm>
              <a:off x="4246750" y="3914450"/>
              <a:ext cx="533900" cy="312050"/>
            </a:xfrm>
            <a:custGeom>
              <a:avLst/>
              <a:gdLst/>
              <a:ahLst/>
              <a:cxnLst/>
              <a:rect l="l" t="t" r="r" b="b"/>
              <a:pathLst>
                <a:path w="21356" h="12482" extrusionOk="0">
                  <a:moveTo>
                    <a:pt x="17428" y="0"/>
                  </a:moveTo>
                  <a:cubicBezTo>
                    <a:pt x="16612" y="0"/>
                    <a:pt x="15790" y="271"/>
                    <a:pt x="15145" y="775"/>
                  </a:cubicBezTo>
                  <a:cubicBezTo>
                    <a:pt x="14052" y="1629"/>
                    <a:pt x="13486" y="3070"/>
                    <a:pt x="13595" y="4457"/>
                  </a:cubicBezTo>
                  <a:lnTo>
                    <a:pt x="13595" y="4457"/>
                  </a:lnTo>
                  <a:cubicBezTo>
                    <a:pt x="13523" y="3903"/>
                    <a:pt x="12942" y="3528"/>
                    <a:pt x="12373" y="3528"/>
                  </a:cubicBezTo>
                  <a:cubicBezTo>
                    <a:pt x="12226" y="3528"/>
                    <a:pt x="12079" y="3553"/>
                    <a:pt x="11942" y="3607"/>
                  </a:cubicBezTo>
                  <a:cubicBezTo>
                    <a:pt x="11255" y="3883"/>
                    <a:pt x="10870" y="4658"/>
                    <a:pt x="10837" y="5393"/>
                  </a:cubicBezTo>
                  <a:cubicBezTo>
                    <a:pt x="10783" y="4645"/>
                    <a:pt x="10729" y="3883"/>
                    <a:pt x="10439" y="3189"/>
                  </a:cubicBezTo>
                  <a:cubicBezTo>
                    <a:pt x="10149" y="2501"/>
                    <a:pt x="9589" y="1874"/>
                    <a:pt x="8854" y="1712"/>
                  </a:cubicBezTo>
                  <a:cubicBezTo>
                    <a:pt x="8721" y="1682"/>
                    <a:pt x="8587" y="1669"/>
                    <a:pt x="8452" y="1669"/>
                  </a:cubicBezTo>
                  <a:cubicBezTo>
                    <a:pt x="7974" y="1669"/>
                    <a:pt x="7497" y="1842"/>
                    <a:pt x="7081" y="2089"/>
                  </a:cubicBezTo>
                  <a:cubicBezTo>
                    <a:pt x="5840" y="2824"/>
                    <a:pt x="5031" y="4234"/>
                    <a:pt x="5024" y="5670"/>
                  </a:cubicBezTo>
                  <a:cubicBezTo>
                    <a:pt x="4517" y="5379"/>
                    <a:pt x="3932" y="5232"/>
                    <a:pt x="3347" y="5232"/>
                  </a:cubicBezTo>
                  <a:cubicBezTo>
                    <a:pt x="2765" y="5232"/>
                    <a:pt x="2184" y="5377"/>
                    <a:pt x="1680" y="5670"/>
                  </a:cubicBezTo>
                  <a:cubicBezTo>
                    <a:pt x="668" y="6250"/>
                    <a:pt x="1" y="7396"/>
                    <a:pt x="1" y="8563"/>
                  </a:cubicBezTo>
                  <a:lnTo>
                    <a:pt x="19715" y="12273"/>
                  </a:lnTo>
                  <a:lnTo>
                    <a:pt x="19715" y="12273"/>
                  </a:lnTo>
                  <a:cubicBezTo>
                    <a:pt x="19662" y="12311"/>
                    <a:pt x="19649" y="12470"/>
                    <a:pt x="19751" y="12480"/>
                  </a:cubicBezTo>
                  <a:cubicBezTo>
                    <a:pt x="19756" y="12481"/>
                    <a:pt x="19762" y="12481"/>
                    <a:pt x="19767" y="12481"/>
                  </a:cubicBezTo>
                  <a:cubicBezTo>
                    <a:pt x="19886" y="12481"/>
                    <a:pt x="19969" y="12340"/>
                    <a:pt x="20020" y="12224"/>
                  </a:cubicBezTo>
                  <a:cubicBezTo>
                    <a:pt x="20924" y="10019"/>
                    <a:pt x="21356" y="7625"/>
                    <a:pt x="21275" y="5238"/>
                  </a:cubicBezTo>
                  <a:cubicBezTo>
                    <a:pt x="21207" y="3411"/>
                    <a:pt x="20695" y="1375"/>
                    <a:pt x="19124" y="444"/>
                  </a:cubicBezTo>
                  <a:cubicBezTo>
                    <a:pt x="18610" y="143"/>
                    <a:pt x="18021" y="0"/>
                    <a:pt x="17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6"/>
            <p:cNvSpPr/>
            <p:nvPr/>
          </p:nvSpPr>
          <p:spPr>
            <a:xfrm>
              <a:off x="4625550" y="4001525"/>
              <a:ext cx="7100" cy="27250"/>
            </a:xfrm>
            <a:custGeom>
              <a:avLst/>
              <a:gdLst/>
              <a:ahLst/>
              <a:cxnLst/>
              <a:rect l="l" t="t" r="r" b="b"/>
              <a:pathLst>
                <a:path w="284" h="1090" extrusionOk="0">
                  <a:moveTo>
                    <a:pt x="138" y="1"/>
                  </a:moveTo>
                  <a:cubicBezTo>
                    <a:pt x="89" y="1"/>
                    <a:pt x="41" y="33"/>
                    <a:pt x="41" y="97"/>
                  </a:cubicBezTo>
                  <a:cubicBezTo>
                    <a:pt x="34" y="285"/>
                    <a:pt x="27" y="481"/>
                    <a:pt x="27" y="670"/>
                  </a:cubicBezTo>
                  <a:cubicBezTo>
                    <a:pt x="20" y="818"/>
                    <a:pt x="0" y="946"/>
                    <a:pt x="88" y="1074"/>
                  </a:cubicBezTo>
                  <a:cubicBezTo>
                    <a:pt x="98" y="1084"/>
                    <a:pt x="118" y="1090"/>
                    <a:pt x="138" y="1090"/>
                  </a:cubicBezTo>
                  <a:cubicBezTo>
                    <a:pt x="159" y="1090"/>
                    <a:pt x="179" y="1084"/>
                    <a:pt x="189" y="1074"/>
                  </a:cubicBezTo>
                  <a:cubicBezTo>
                    <a:pt x="283" y="946"/>
                    <a:pt x="256" y="818"/>
                    <a:pt x="250" y="670"/>
                  </a:cubicBezTo>
                  <a:lnTo>
                    <a:pt x="236" y="97"/>
                  </a:lnTo>
                  <a:cubicBezTo>
                    <a:pt x="236" y="33"/>
                    <a:pt x="187" y="1"/>
                    <a:pt x="13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6"/>
            <p:cNvSpPr/>
            <p:nvPr/>
          </p:nvSpPr>
          <p:spPr>
            <a:xfrm>
              <a:off x="4686225" y="3976325"/>
              <a:ext cx="8275" cy="35400"/>
            </a:xfrm>
            <a:custGeom>
              <a:avLst/>
              <a:gdLst/>
              <a:ahLst/>
              <a:cxnLst/>
              <a:rect l="l" t="t" r="r" b="b"/>
              <a:pathLst>
                <a:path w="331" h="1416" extrusionOk="0">
                  <a:moveTo>
                    <a:pt x="191" y="1"/>
                  </a:moveTo>
                  <a:cubicBezTo>
                    <a:pt x="139" y="1"/>
                    <a:pt x="88" y="36"/>
                    <a:pt x="88" y="107"/>
                  </a:cubicBezTo>
                  <a:cubicBezTo>
                    <a:pt x="75" y="322"/>
                    <a:pt x="68" y="545"/>
                    <a:pt x="54" y="768"/>
                  </a:cubicBezTo>
                  <a:cubicBezTo>
                    <a:pt x="48" y="963"/>
                    <a:pt x="1" y="1165"/>
                    <a:pt x="68" y="1354"/>
                  </a:cubicBezTo>
                  <a:cubicBezTo>
                    <a:pt x="83" y="1393"/>
                    <a:pt x="121" y="1416"/>
                    <a:pt x="158" y="1416"/>
                  </a:cubicBezTo>
                  <a:cubicBezTo>
                    <a:pt x="185" y="1416"/>
                    <a:pt x="213" y="1403"/>
                    <a:pt x="230" y="1374"/>
                  </a:cubicBezTo>
                  <a:cubicBezTo>
                    <a:pt x="324" y="1199"/>
                    <a:pt x="311" y="1004"/>
                    <a:pt x="324" y="815"/>
                  </a:cubicBezTo>
                  <a:cubicBezTo>
                    <a:pt x="331" y="579"/>
                    <a:pt x="317" y="343"/>
                    <a:pt x="304" y="107"/>
                  </a:cubicBezTo>
                  <a:cubicBezTo>
                    <a:pt x="297" y="36"/>
                    <a:pt x="243" y="1"/>
                    <a:pt x="19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6"/>
            <p:cNvSpPr/>
            <p:nvPr/>
          </p:nvSpPr>
          <p:spPr>
            <a:xfrm>
              <a:off x="4461850" y="4009925"/>
              <a:ext cx="8300" cy="25250"/>
            </a:xfrm>
            <a:custGeom>
              <a:avLst/>
              <a:gdLst/>
              <a:ahLst/>
              <a:cxnLst/>
              <a:rect l="l" t="t" r="r" b="b"/>
              <a:pathLst>
                <a:path w="332" h="1010" extrusionOk="0">
                  <a:moveTo>
                    <a:pt x="169" y="0"/>
                  </a:moveTo>
                  <a:cubicBezTo>
                    <a:pt x="115" y="0"/>
                    <a:pt x="61" y="37"/>
                    <a:pt x="55" y="111"/>
                  </a:cubicBezTo>
                  <a:cubicBezTo>
                    <a:pt x="48" y="260"/>
                    <a:pt x="34" y="415"/>
                    <a:pt x="28" y="563"/>
                  </a:cubicBezTo>
                  <a:cubicBezTo>
                    <a:pt x="28" y="698"/>
                    <a:pt x="1" y="833"/>
                    <a:pt x="68" y="954"/>
                  </a:cubicBezTo>
                  <a:cubicBezTo>
                    <a:pt x="88" y="991"/>
                    <a:pt x="127" y="1010"/>
                    <a:pt x="166" y="1010"/>
                  </a:cubicBezTo>
                  <a:cubicBezTo>
                    <a:pt x="205" y="1010"/>
                    <a:pt x="243" y="991"/>
                    <a:pt x="264" y="954"/>
                  </a:cubicBezTo>
                  <a:cubicBezTo>
                    <a:pt x="331" y="833"/>
                    <a:pt x="311" y="698"/>
                    <a:pt x="304" y="563"/>
                  </a:cubicBezTo>
                  <a:cubicBezTo>
                    <a:pt x="304" y="415"/>
                    <a:pt x="291" y="260"/>
                    <a:pt x="284" y="111"/>
                  </a:cubicBezTo>
                  <a:cubicBezTo>
                    <a:pt x="277" y="37"/>
                    <a:pt x="223" y="0"/>
                    <a:pt x="16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6"/>
            <p:cNvSpPr/>
            <p:nvPr/>
          </p:nvSpPr>
          <p:spPr>
            <a:xfrm>
              <a:off x="4537725" y="4069175"/>
              <a:ext cx="9800" cy="26600"/>
            </a:xfrm>
            <a:custGeom>
              <a:avLst/>
              <a:gdLst/>
              <a:ahLst/>
              <a:cxnLst/>
              <a:rect l="l" t="t" r="r" b="b"/>
              <a:pathLst>
                <a:path w="392" h="1064" extrusionOk="0">
                  <a:moveTo>
                    <a:pt x="268" y="1"/>
                  </a:moveTo>
                  <a:cubicBezTo>
                    <a:pt x="222" y="1"/>
                    <a:pt x="173" y="28"/>
                    <a:pt x="155" y="74"/>
                  </a:cubicBezTo>
                  <a:cubicBezTo>
                    <a:pt x="94" y="229"/>
                    <a:pt x="88" y="398"/>
                    <a:pt x="67" y="560"/>
                  </a:cubicBezTo>
                  <a:cubicBezTo>
                    <a:pt x="54" y="715"/>
                    <a:pt x="0" y="877"/>
                    <a:pt x="81" y="1012"/>
                  </a:cubicBezTo>
                  <a:cubicBezTo>
                    <a:pt x="101" y="1043"/>
                    <a:pt x="140" y="1064"/>
                    <a:pt x="178" y="1064"/>
                  </a:cubicBezTo>
                  <a:cubicBezTo>
                    <a:pt x="204" y="1064"/>
                    <a:pt x="230" y="1054"/>
                    <a:pt x="250" y="1032"/>
                  </a:cubicBezTo>
                  <a:cubicBezTo>
                    <a:pt x="357" y="910"/>
                    <a:pt x="337" y="749"/>
                    <a:pt x="351" y="593"/>
                  </a:cubicBezTo>
                  <a:cubicBezTo>
                    <a:pt x="364" y="418"/>
                    <a:pt x="391" y="250"/>
                    <a:pt x="357" y="74"/>
                  </a:cubicBezTo>
                  <a:cubicBezTo>
                    <a:pt x="348" y="23"/>
                    <a:pt x="309" y="1"/>
                    <a:pt x="2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6"/>
            <p:cNvSpPr/>
            <p:nvPr/>
          </p:nvSpPr>
          <p:spPr>
            <a:xfrm>
              <a:off x="4612225" y="4105825"/>
              <a:ext cx="8275" cy="32050"/>
            </a:xfrm>
            <a:custGeom>
              <a:avLst/>
              <a:gdLst/>
              <a:ahLst/>
              <a:cxnLst/>
              <a:rect l="l" t="t" r="r" b="b"/>
              <a:pathLst>
                <a:path w="331" h="1282" extrusionOk="0">
                  <a:moveTo>
                    <a:pt x="204" y="1"/>
                  </a:moveTo>
                  <a:cubicBezTo>
                    <a:pt x="147" y="1"/>
                    <a:pt x="88" y="38"/>
                    <a:pt x="81" y="112"/>
                  </a:cubicBezTo>
                  <a:cubicBezTo>
                    <a:pt x="75" y="321"/>
                    <a:pt x="61" y="530"/>
                    <a:pt x="48" y="739"/>
                  </a:cubicBezTo>
                  <a:cubicBezTo>
                    <a:pt x="41" y="914"/>
                    <a:pt x="0" y="1083"/>
                    <a:pt x="81" y="1238"/>
                  </a:cubicBezTo>
                  <a:cubicBezTo>
                    <a:pt x="98" y="1267"/>
                    <a:pt x="127" y="1281"/>
                    <a:pt x="156" y="1281"/>
                  </a:cubicBezTo>
                  <a:cubicBezTo>
                    <a:pt x="187" y="1281"/>
                    <a:pt x="219" y="1266"/>
                    <a:pt x="236" y="1238"/>
                  </a:cubicBezTo>
                  <a:cubicBezTo>
                    <a:pt x="331" y="1090"/>
                    <a:pt x="304" y="908"/>
                    <a:pt x="304" y="739"/>
                  </a:cubicBezTo>
                  <a:cubicBezTo>
                    <a:pt x="311" y="530"/>
                    <a:pt x="311" y="321"/>
                    <a:pt x="317" y="112"/>
                  </a:cubicBezTo>
                  <a:cubicBezTo>
                    <a:pt x="317" y="38"/>
                    <a:pt x="262" y="1"/>
                    <a:pt x="204"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6"/>
            <p:cNvSpPr/>
            <p:nvPr/>
          </p:nvSpPr>
          <p:spPr>
            <a:xfrm>
              <a:off x="4671725" y="4110925"/>
              <a:ext cx="9300" cy="30500"/>
            </a:xfrm>
            <a:custGeom>
              <a:avLst/>
              <a:gdLst/>
              <a:ahLst/>
              <a:cxnLst/>
              <a:rect l="l" t="t" r="r" b="b"/>
              <a:pathLst>
                <a:path w="372" h="1220" extrusionOk="0">
                  <a:moveTo>
                    <a:pt x="199" y="1"/>
                  </a:moveTo>
                  <a:cubicBezTo>
                    <a:pt x="127" y="1"/>
                    <a:pt x="58" y="46"/>
                    <a:pt x="61" y="137"/>
                  </a:cubicBezTo>
                  <a:cubicBezTo>
                    <a:pt x="68" y="313"/>
                    <a:pt x="61" y="481"/>
                    <a:pt x="55" y="650"/>
                  </a:cubicBezTo>
                  <a:cubicBezTo>
                    <a:pt x="41" y="811"/>
                    <a:pt x="1" y="973"/>
                    <a:pt x="48" y="1128"/>
                  </a:cubicBezTo>
                  <a:cubicBezTo>
                    <a:pt x="67" y="1186"/>
                    <a:pt x="123" y="1219"/>
                    <a:pt x="178" y="1219"/>
                  </a:cubicBezTo>
                  <a:cubicBezTo>
                    <a:pt x="221" y="1219"/>
                    <a:pt x="264" y="1199"/>
                    <a:pt x="291" y="1155"/>
                  </a:cubicBezTo>
                  <a:cubicBezTo>
                    <a:pt x="371" y="1014"/>
                    <a:pt x="358" y="852"/>
                    <a:pt x="358" y="690"/>
                  </a:cubicBezTo>
                  <a:cubicBezTo>
                    <a:pt x="365" y="508"/>
                    <a:pt x="358" y="326"/>
                    <a:pt x="351" y="137"/>
                  </a:cubicBezTo>
                  <a:cubicBezTo>
                    <a:pt x="345" y="46"/>
                    <a:pt x="270" y="1"/>
                    <a:pt x="19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6"/>
            <p:cNvSpPr/>
            <p:nvPr/>
          </p:nvSpPr>
          <p:spPr>
            <a:xfrm>
              <a:off x="4464550" y="4088375"/>
              <a:ext cx="9125" cy="27175"/>
            </a:xfrm>
            <a:custGeom>
              <a:avLst/>
              <a:gdLst/>
              <a:ahLst/>
              <a:cxnLst/>
              <a:rect l="l" t="t" r="r" b="b"/>
              <a:pathLst>
                <a:path w="365" h="1087" extrusionOk="0">
                  <a:moveTo>
                    <a:pt x="168" y="1"/>
                  </a:moveTo>
                  <a:cubicBezTo>
                    <a:pt x="105" y="1"/>
                    <a:pt x="41" y="41"/>
                    <a:pt x="34" y="122"/>
                  </a:cubicBezTo>
                  <a:cubicBezTo>
                    <a:pt x="21" y="297"/>
                    <a:pt x="7" y="473"/>
                    <a:pt x="14" y="648"/>
                  </a:cubicBezTo>
                  <a:cubicBezTo>
                    <a:pt x="14" y="796"/>
                    <a:pt x="1" y="945"/>
                    <a:pt x="109" y="1053"/>
                  </a:cubicBezTo>
                  <a:cubicBezTo>
                    <a:pt x="132" y="1076"/>
                    <a:pt x="161" y="1086"/>
                    <a:pt x="190" y="1086"/>
                  </a:cubicBezTo>
                  <a:cubicBezTo>
                    <a:pt x="229" y="1086"/>
                    <a:pt x="267" y="1067"/>
                    <a:pt x="291" y="1032"/>
                  </a:cubicBezTo>
                  <a:cubicBezTo>
                    <a:pt x="365" y="904"/>
                    <a:pt x="318" y="763"/>
                    <a:pt x="304" y="614"/>
                  </a:cubicBezTo>
                  <a:cubicBezTo>
                    <a:pt x="291" y="453"/>
                    <a:pt x="284" y="284"/>
                    <a:pt x="291" y="122"/>
                  </a:cubicBezTo>
                  <a:cubicBezTo>
                    <a:pt x="291" y="41"/>
                    <a:pt x="230" y="1"/>
                    <a:pt x="1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6"/>
            <p:cNvSpPr/>
            <p:nvPr/>
          </p:nvSpPr>
          <p:spPr>
            <a:xfrm>
              <a:off x="4318400" y="4070425"/>
              <a:ext cx="7600" cy="30150"/>
            </a:xfrm>
            <a:custGeom>
              <a:avLst/>
              <a:gdLst/>
              <a:ahLst/>
              <a:cxnLst/>
              <a:rect l="l" t="t" r="r" b="b"/>
              <a:pathLst>
                <a:path w="304" h="1206" extrusionOk="0">
                  <a:moveTo>
                    <a:pt x="94" y="0"/>
                  </a:moveTo>
                  <a:cubicBezTo>
                    <a:pt x="49" y="0"/>
                    <a:pt x="1" y="32"/>
                    <a:pt x="1" y="85"/>
                  </a:cubicBezTo>
                  <a:cubicBezTo>
                    <a:pt x="1" y="281"/>
                    <a:pt x="1" y="476"/>
                    <a:pt x="14" y="672"/>
                  </a:cubicBezTo>
                  <a:cubicBezTo>
                    <a:pt x="21" y="840"/>
                    <a:pt x="7" y="1002"/>
                    <a:pt x="75" y="1157"/>
                  </a:cubicBezTo>
                  <a:cubicBezTo>
                    <a:pt x="89" y="1191"/>
                    <a:pt x="121" y="1206"/>
                    <a:pt x="154" y="1206"/>
                  </a:cubicBezTo>
                  <a:cubicBezTo>
                    <a:pt x="201" y="1206"/>
                    <a:pt x="252" y="1177"/>
                    <a:pt x="264" y="1130"/>
                  </a:cubicBezTo>
                  <a:cubicBezTo>
                    <a:pt x="304" y="962"/>
                    <a:pt x="264" y="773"/>
                    <a:pt x="243" y="597"/>
                  </a:cubicBezTo>
                  <a:lnTo>
                    <a:pt x="243" y="591"/>
                  </a:lnTo>
                  <a:cubicBezTo>
                    <a:pt x="230" y="415"/>
                    <a:pt x="196" y="240"/>
                    <a:pt x="169" y="65"/>
                  </a:cubicBezTo>
                  <a:cubicBezTo>
                    <a:pt x="163" y="20"/>
                    <a:pt x="130" y="0"/>
                    <a:pt x="9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6"/>
            <p:cNvSpPr/>
            <p:nvPr/>
          </p:nvSpPr>
          <p:spPr>
            <a:xfrm>
              <a:off x="4274275" y="4084325"/>
              <a:ext cx="10275" cy="28925"/>
            </a:xfrm>
            <a:custGeom>
              <a:avLst/>
              <a:gdLst/>
              <a:ahLst/>
              <a:cxnLst/>
              <a:rect l="l" t="t" r="r" b="b"/>
              <a:pathLst>
                <a:path w="411" h="1157" extrusionOk="0">
                  <a:moveTo>
                    <a:pt x="148" y="0"/>
                  </a:moveTo>
                  <a:cubicBezTo>
                    <a:pt x="78" y="0"/>
                    <a:pt x="0" y="60"/>
                    <a:pt x="12" y="149"/>
                  </a:cubicBezTo>
                  <a:cubicBezTo>
                    <a:pt x="46" y="325"/>
                    <a:pt x="73" y="493"/>
                    <a:pt x="100" y="662"/>
                  </a:cubicBezTo>
                  <a:cubicBezTo>
                    <a:pt x="127" y="817"/>
                    <a:pt x="141" y="972"/>
                    <a:pt x="221" y="1114"/>
                  </a:cubicBezTo>
                  <a:cubicBezTo>
                    <a:pt x="237" y="1142"/>
                    <a:pt x="270" y="1157"/>
                    <a:pt x="302" y="1157"/>
                  </a:cubicBezTo>
                  <a:cubicBezTo>
                    <a:pt x="340" y="1157"/>
                    <a:pt x="376" y="1137"/>
                    <a:pt x="383" y="1093"/>
                  </a:cubicBezTo>
                  <a:cubicBezTo>
                    <a:pt x="410" y="938"/>
                    <a:pt x="370" y="790"/>
                    <a:pt x="343" y="635"/>
                  </a:cubicBezTo>
                  <a:cubicBezTo>
                    <a:pt x="316" y="453"/>
                    <a:pt x="282" y="271"/>
                    <a:pt x="248" y="89"/>
                  </a:cubicBezTo>
                  <a:cubicBezTo>
                    <a:pt x="238" y="27"/>
                    <a:pt x="195" y="0"/>
                    <a:pt x="148"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16"/>
          <p:cNvGrpSpPr/>
          <p:nvPr/>
        </p:nvGrpSpPr>
        <p:grpSpPr>
          <a:xfrm>
            <a:off x="3660137" y="3551550"/>
            <a:ext cx="1865824" cy="801127"/>
            <a:chOff x="3124075" y="3826725"/>
            <a:chExt cx="412000" cy="176900"/>
          </a:xfrm>
        </p:grpSpPr>
        <p:sp>
          <p:nvSpPr>
            <p:cNvPr id="801" name="Google Shape;801;p16"/>
            <p:cNvSpPr/>
            <p:nvPr/>
          </p:nvSpPr>
          <p:spPr>
            <a:xfrm>
              <a:off x="3124075" y="3826725"/>
              <a:ext cx="412000" cy="176900"/>
            </a:xfrm>
            <a:custGeom>
              <a:avLst/>
              <a:gdLst/>
              <a:ahLst/>
              <a:cxnLst/>
              <a:rect l="l" t="t" r="r" b="b"/>
              <a:pathLst>
                <a:path w="16480" h="7076" extrusionOk="0">
                  <a:moveTo>
                    <a:pt x="6192" y="0"/>
                  </a:moveTo>
                  <a:cubicBezTo>
                    <a:pt x="5606" y="0"/>
                    <a:pt x="5023" y="217"/>
                    <a:pt x="4552" y="568"/>
                  </a:cubicBezTo>
                  <a:cubicBezTo>
                    <a:pt x="3540" y="1324"/>
                    <a:pt x="3055" y="2719"/>
                    <a:pt x="3392" y="3940"/>
                  </a:cubicBezTo>
                  <a:cubicBezTo>
                    <a:pt x="2901" y="3443"/>
                    <a:pt x="2287" y="2907"/>
                    <a:pt x="1629" y="2907"/>
                  </a:cubicBezTo>
                  <a:cubicBezTo>
                    <a:pt x="1519" y="2907"/>
                    <a:pt x="1407" y="2922"/>
                    <a:pt x="1295" y="2955"/>
                  </a:cubicBezTo>
                  <a:cubicBezTo>
                    <a:pt x="803" y="3097"/>
                    <a:pt x="465" y="3555"/>
                    <a:pt x="297" y="4041"/>
                  </a:cubicBezTo>
                  <a:cubicBezTo>
                    <a:pt x="0" y="4864"/>
                    <a:pt x="115" y="5821"/>
                    <a:pt x="580" y="6563"/>
                  </a:cubicBezTo>
                  <a:lnTo>
                    <a:pt x="16264" y="7075"/>
                  </a:lnTo>
                  <a:cubicBezTo>
                    <a:pt x="16372" y="6286"/>
                    <a:pt x="16480" y="5464"/>
                    <a:pt x="16278" y="4688"/>
                  </a:cubicBezTo>
                  <a:cubicBezTo>
                    <a:pt x="16069" y="3920"/>
                    <a:pt x="15462" y="3191"/>
                    <a:pt x="14666" y="3104"/>
                  </a:cubicBezTo>
                  <a:cubicBezTo>
                    <a:pt x="14605" y="3097"/>
                    <a:pt x="14545" y="3093"/>
                    <a:pt x="14486" y="3093"/>
                  </a:cubicBezTo>
                  <a:cubicBezTo>
                    <a:pt x="13620" y="3093"/>
                    <a:pt x="12886" y="3803"/>
                    <a:pt x="12292" y="4459"/>
                  </a:cubicBezTo>
                  <a:cubicBezTo>
                    <a:pt x="11773" y="3879"/>
                    <a:pt x="11234" y="3272"/>
                    <a:pt x="10519" y="2962"/>
                  </a:cubicBezTo>
                  <a:cubicBezTo>
                    <a:pt x="10250" y="2844"/>
                    <a:pt x="9947" y="2781"/>
                    <a:pt x="9648" y="2781"/>
                  </a:cubicBezTo>
                  <a:cubicBezTo>
                    <a:pt x="9160" y="2781"/>
                    <a:pt x="8683" y="2950"/>
                    <a:pt x="8382" y="3326"/>
                  </a:cubicBezTo>
                  <a:cubicBezTo>
                    <a:pt x="8173" y="2706"/>
                    <a:pt x="8341" y="2011"/>
                    <a:pt x="8159" y="1377"/>
                  </a:cubicBezTo>
                  <a:cubicBezTo>
                    <a:pt x="7950" y="690"/>
                    <a:pt x="7303" y="170"/>
                    <a:pt x="6595" y="36"/>
                  </a:cubicBezTo>
                  <a:cubicBezTo>
                    <a:pt x="6461" y="12"/>
                    <a:pt x="6327" y="0"/>
                    <a:pt x="6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6"/>
            <p:cNvSpPr/>
            <p:nvPr/>
          </p:nvSpPr>
          <p:spPr>
            <a:xfrm>
              <a:off x="3150975" y="3954750"/>
              <a:ext cx="12725" cy="25025"/>
            </a:xfrm>
            <a:custGeom>
              <a:avLst/>
              <a:gdLst/>
              <a:ahLst/>
              <a:cxnLst/>
              <a:rect l="l" t="t" r="r" b="b"/>
              <a:pathLst>
                <a:path w="509" h="1001" extrusionOk="0">
                  <a:moveTo>
                    <a:pt x="65" y="0"/>
                  </a:moveTo>
                  <a:cubicBezTo>
                    <a:pt x="31" y="0"/>
                    <a:pt x="1" y="32"/>
                    <a:pt x="10" y="73"/>
                  </a:cubicBezTo>
                  <a:cubicBezTo>
                    <a:pt x="37" y="248"/>
                    <a:pt x="91" y="410"/>
                    <a:pt x="151" y="572"/>
                  </a:cubicBezTo>
                  <a:cubicBezTo>
                    <a:pt x="205" y="713"/>
                    <a:pt x="239" y="875"/>
                    <a:pt x="347" y="976"/>
                  </a:cubicBezTo>
                  <a:cubicBezTo>
                    <a:pt x="364" y="993"/>
                    <a:pt x="385" y="1001"/>
                    <a:pt x="407" y="1001"/>
                  </a:cubicBezTo>
                  <a:cubicBezTo>
                    <a:pt x="454" y="1001"/>
                    <a:pt x="502" y="965"/>
                    <a:pt x="502" y="909"/>
                  </a:cubicBezTo>
                  <a:cubicBezTo>
                    <a:pt x="509" y="761"/>
                    <a:pt x="414" y="626"/>
                    <a:pt x="360" y="491"/>
                  </a:cubicBezTo>
                  <a:cubicBezTo>
                    <a:pt x="286" y="329"/>
                    <a:pt x="212" y="174"/>
                    <a:pt x="111" y="26"/>
                  </a:cubicBezTo>
                  <a:cubicBezTo>
                    <a:pt x="98" y="8"/>
                    <a:pt x="81" y="0"/>
                    <a:pt x="6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6"/>
            <p:cNvSpPr/>
            <p:nvPr/>
          </p:nvSpPr>
          <p:spPr>
            <a:xfrm>
              <a:off x="3238550" y="3863300"/>
              <a:ext cx="10800" cy="25775"/>
            </a:xfrm>
            <a:custGeom>
              <a:avLst/>
              <a:gdLst/>
              <a:ahLst/>
              <a:cxnLst/>
              <a:rect l="l" t="t" r="r" b="b"/>
              <a:pathLst>
                <a:path w="432" h="1031" extrusionOk="0">
                  <a:moveTo>
                    <a:pt x="111" y="1"/>
                  </a:moveTo>
                  <a:cubicBezTo>
                    <a:pt x="57" y="1"/>
                    <a:pt x="1" y="48"/>
                    <a:pt x="13" y="117"/>
                  </a:cubicBezTo>
                  <a:cubicBezTo>
                    <a:pt x="60" y="386"/>
                    <a:pt x="60" y="751"/>
                    <a:pt x="215" y="987"/>
                  </a:cubicBezTo>
                  <a:cubicBezTo>
                    <a:pt x="236" y="1017"/>
                    <a:pt x="265" y="1030"/>
                    <a:pt x="293" y="1030"/>
                  </a:cubicBezTo>
                  <a:cubicBezTo>
                    <a:pt x="340" y="1030"/>
                    <a:pt x="387" y="994"/>
                    <a:pt x="391" y="939"/>
                  </a:cubicBezTo>
                  <a:cubicBezTo>
                    <a:pt x="431" y="663"/>
                    <a:pt x="276" y="333"/>
                    <a:pt x="195" y="70"/>
                  </a:cubicBezTo>
                  <a:cubicBezTo>
                    <a:pt x="182" y="21"/>
                    <a:pt x="147" y="1"/>
                    <a:pt x="11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6"/>
            <p:cNvSpPr/>
            <p:nvPr/>
          </p:nvSpPr>
          <p:spPr>
            <a:xfrm>
              <a:off x="3218975" y="3943775"/>
              <a:ext cx="11150" cy="25725"/>
            </a:xfrm>
            <a:custGeom>
              <a:avLst/>
              <a:gdLst/>
              <a:ahLst/>
              <a:cxnLst/>
              <a:rect l="l" t="t" r="r" b="b"/>
              <a:pathLst>
                <a:path w="446" h="1029" extrusionOk="0">
                  <a:moveTo>
                    <a:pt x="103" y="1"/>
                  </a:moveTo>
                  <a:cubicBezTo>
                    <a:pt x="55" y="1"/>
                    <a:pt x="7" y="34"/>
                    <a:pt x="7" y="94"/>
                  </a:cubicBezTo>
                  <a:cubicBezTo>
                    <a:pt x="0" y="276"/>
                    <a:pt x="34" y="444"/>
                    <a:pt x="75" y="613"/>
                  </a:cubicBezTo>
                  <a:cubicBezTo>
                    <a:pt x="102" y="761"/>
                    <a:pt x="115" y="937"/>
                    <a:pt x="257" y="1018"/>
                  </a:cubicBezTo>
                  <a:cubicBezTo>
                    <a:pt x="268" y="1025"/>
                    <a:pt x="284" y="1028"/>
                    <a:pt x="300" y="1028"/>
                  </a:cubicBezTo>
                  <a:cubicBezTo>
                    <a:pt x="331" y="1028"/>
                    <a:pt x="365" y="1015"/>
                    <a:pt x="378" y="984"/>
                  </a:cubicBezTo>
                  <a:cubicBezTo>
                    <a:pt x="445" y="842"/>
                    <a:pt x="371" y="721"/>
                    <a:pt x="331" y="579"/>
                  </a:cubicBezTo>
                  <a:cubicBezTo>
                    <a:pt x="284" y="404"/>
                    <a:pt x="257" y="235"/>
                    <a:pt x="196" y="67"/>
                  </a:cubicBezTo>
                  <a:cubicBezTo>
                    <a:pt x="181" y="22"/>
                    <a:pt x="142" y="1"/>
                    <a:pt x="10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6"/>
            <p:cNvSpPr/>
            <p:nvPr/>
          </p:nvSpPr>
          <p:spPr>
            <a:xfrm>
              <a:off x="3383825" y="3928300"/>
              <a:ext cx="9300" cy="28575"/>
            </a:xfrm>
            <a:custGeom>
              <a:avLst/>
              <a:gdLst/>
              <a:ahLst/>
              <a:cxnLst/>
              <a:rect l="l" t="t" r="r" b="b"/>
              <a:pathLst>
                <a:path w="372" h="1143" extrusionOk="0">
                  <a:moveTo>
                    <a:pt x="187" y="1"/>
                  </a:moveTo>
                  <a:cubicBezTo>
                    <a:pt x="125" y="1"/>
                    <a:pt x="62" y="41"/>
                    <a:pt x="55" y="119"/>
                  </a:cubicBezTo>
                  <a:cubicBezTo>
                    <a:pt x="41" y="295"/>
                    <a:pt x="28" y="470"/>
                    <a:pt x="28" y="645"/>
                  </a:cubicBezTo>
                  <a:cubicBezTo>
                    <a:pt x="21" y="794"/>
                    <a:pt x="1" y="962"/>
                    <a:pt x="95" y="1084"/>
                  </a:cubicBezTo>
                  <a:cubicBezTo>
                    <a:pt x="121" y="1120"/>
                    <a:pt x="165" y="1142"/>
                    <a:pt x="207" y="1142"/>
                  </a:cubicBezTo>
                  <a:cubicBezTo>
                    <a:pt x="244" y="1142"/>
                    <a:pt x="279" y="1125"/>
                    <a:pt x="298" y="1084"/>
                  </a:cubicBezTo>
                  <a:cubicBezTo>
                    <a:pt x="372" y="942"/>
                    <a:pt x="331" y="801"/>
                    <a:pt x="325" y="645"/>
                  </a:cubicBezTo>
                  <a:lnTo>
                    <a:pt x="318" y="645"/>
                  </a:lnTo>
                  <a:cubicBezTo>
                    <a:pt x="311" y="470"/>
                    <a:pt x="304" y="295"/>
                    <a:pt x="304" y="119"/>
                  </a:cubicBezTo>
                  <a:cubicBezTo>
                    <a:pt x="304" y="39"/>
                    <a:pt x="247" y="1"/>
                    <a:pt x="18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6"/>
            <p:cNvSpPr/>
            <p:nvPr/>
          </p:nvSpPr>
          <p:spPr>
            <a:xfrm>
              <a:off x="3450600" y="3949250"/>
              <a:ext cx="10625" cy="31175"/>
            </a:xfrm>
            <a:custGeom>
              <a:avLst/>
              <a:gdLst/>
              <a:ahLst/>
              <a:cxnLst/>
              <a:rect l="l" t="t" r="r" b="b"/>
              <a:pathLst>
                <a:path w="425" h="1247" extrusionOk="0">
                  <a:moveTo>
                    <a:pt x="267" y="0"/>
                  </a:moveTo>
                  <a:cubicBezTo>
                    <a:pt x="204" y="0"/>
                    <a:pt x="139" y="43"/>
                    <a:pt x="128" y="124"/>
                  </a:cubicBezTo>
                  <a:cubicBezTo>
                    <a:pt x="115" y="300"/>
                    <a:pt x="95" y="468"/>
                    <a:pt x="68" y="644"/>
                  </a:cubicBezTo>
                  <a:cubicBezTo>
                    <a:pt x="41" y="792"/>
                    <a:pt x="0" y="940"/>
                    <a:pt x="7" y="1095"/>
                  </a:cubicBezTo>
                  <a:cubicBezTo>
                    <a:pt x="7" y="1180"/>
                    <a:pt x="93" y="1247"/>
                    <a:pt x="173" y="1247"/>
                  </a:cubicBezTo>
                  <a:cubicBezTo>
                    <a:pt x="220" y="1247"/>
                    <a:pt x="265" y="1224"/>
                    <a:pt x="290" y="1169"/>
                  </a:cubicBezTo>
                  <a:cubicBezTo>
                    <a:pt x="425" y="859"/>
                    <a:pt x="405" y="455"/>
                    <a:pt x="391" y="124"/>
                  </a:cubicBezTo>
                  <a:cubicBezTo>
                    <a:pt x="388" y="41"/>
                    <a:pt x="328" y="0"/>
                    <a:pt x="26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6"/>
            <p:cNvSpPr/>
            <p:nvPr/>
          </p:nvSpPr>
          <p:spPr>
            <a:xfrm>
              <a:off x="3491225" y="3929650"/>
              <a:ext cx="8450" cy="30200"/>
            </a:xfrm>
            <a:custGeom>
              <a:avLst/>
              <a:gdLst/>
              <a:ahLst/>
              <a:cxnLst/>
              <a:rect l="l" t="t" r="r" b="b"/>
              <a:pathLst>
                <a:path w="338" h="1208" extrusionOk="0">
                  <a:moveTo>
                    <a:pt x="207" y="1"/>
                  </a:moveTo>
                  <a:cubicBezTo>
                    <a:pt x="158" y="1"/>
                    <a:pt x="108" y="34"/>
                    <a:pt x="101" y="99"/>
                  </a:cubicBezTo>
                  <a:cubicBezTo>
                    <a:pt x="81" y="308"/>
                    <a:pt x="54" y="517"/>
                    <a:pt x="47" y="733"/>
                  </a:cubicBezTo>
                  <a:cubicBezTo>
                    <a:pt x="34" y="895"/>
                    <a:pt x="0" y="1057"/>
                    <a:pt x="108" y="1185"/>
                  </a:cubicBezTo>
                  <a:cubicBezTo>
                    <a:pt x="121" y="1201"/>
                    <a:pt x="141" y="1208"/>
                    <a:pt x="162" y="1208"/>
                  </a:cubicBezTo>
                  <a:cubicBezTo>
                    <a:pt x="185" y="1208"/>
                    <a:pt x="208" y="1199"/>
                    <a:pt x="223" y="1185"/>
                  </a:cubicBezTo>
                  <a:cubicBezTo>
                    <a:pt x="337" y="1063"/>
                    <a:pt x="310" y="895"/>
                    <a:pt x="317" y="733"/>
                  </a:cubicBezTo>
                  <a:cubicBezTo>
                    <a:pt x="317" y="517"/>
                    <a:pt x="304" y="308"/>
                    <a:pt x="304" y="99"/>
                  </a:cubicBezTo>
                  <a:cubicBezTo>
                    <a:pt x="300" y="33"/>
                    <a:pt x="254" y="1"/>
                    <a:pt x="20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8" name="Google Shape;808;p16"/>
          <p:cNvSpPr/>
          <p:nvPr/>
        </p:nvSpPr>
        <p:spPr>
          <a:xfrm>
            <a:off x="-6625" y="4281325"/>
            <a:ext cx="9190096" cy="888447"/>
          </a:xfrm>
          <a:custGeom>
            <a:avLst/>
            <a:gdLst/>
            <a:ahLst/>
            <a:cxnLst/>
            <a:rect l="l" t="t" r="r" b="b"/>
            <a:pathLst>
              <a:path w="99122" h="22807" extrusionOk="0">
                <a:moveTo>
                  <a:pt x="61118" y="0"/>
                </a:moveTo>
                <a:cubicBezTo>
                  <a:pt x="40645" y="0"/>
                  <a:pt x="20272" y="2138"/>
                  <a:pt x="1" y="6374"/>
                </a:cubicBezTo>
                <a:lnTo>
                  <a:pt x="1" y="22807"/>
                </a:lnTo>
                <a:lnTo>
                  <a:pt x="99121" y="22807"/>
                </a:lnTo>
                <a:lnTo>
                  <a:pt x="99121" y="2450"/>
                </a:lnTo>
                <a:cubicBezTo>
                  <a:pt x="86417" y="814"/>
                  <a:pt x="73749" y="0"/>
                  <a:pt x="61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9" name="Google Shape;809;p16"/>
          <p:cNvGrpSpPr/>
          <p:nvPr/>
        </p:nvGrpSpPr>
        <p:grpSpPr>
          <a:xfrm>
            <a:off x="1089724" y="4551182"/>
            <a:ext cx="7191330" cy="494518"/>
            <a:chOff x="1089724" y="4551182"/>
            <a:chExt cx="7191330" cy="494518"/>
          </a:xfrm>
        </p:grpSpPr>
        <p:grpSp>
          <p:nvGrpSpPr>
            <p:cNvPr id="810" name="Google Shape;810;p16"/>
            <p:cNvGrpSpPr/>
            <p:nvPr/>
          </p:nvGrpSpPr>
          <p:grpSpPr>
            <a:xfrm>
              <a:off x="1089724" y="4903578"/>
              <a:ext cx="167162" cy="142122"/>
              <a:chOff x="1459849" y="4903578"/>
              <a:chExt cx="167162" cy="142122"/>
            </a:xfrm>
          </p:grpSpPr>
          <p:sp>
            <p:nvSpPr>
              <p:cNvPr id="811" name="Google Shape;811;p16"/>
              <p:cNvSpPr/>
              <p:nvPr/>
            </p:nvSpPr>
            <p:spPr>
              <a:xfrm>
                <a:off x="1459849" y="4957494"/>
                <a:ext cx="62105" cy="87841"/>
              </a:xfrm>
              <a:custGeom>
                <a:avLst/>
                <a:gdLst/>
                <a:ahLst/>
                <a:cxnLst/>
                <a:rect l="l" t="t" r="r" b="b"/>
                <a:pathLst>
                  <a:path w="976" h="1204" extrusionOk="0">
                    <a:moveTo>
                      <a:pt x="217" y="1"/>
                    </a:moveTo>
                    <a:cubicBezTo>
                      <a:pt x="106" y="1"/>
                      <a:pt x="1" y="114"/>
                      <a:pt x="75" y="239"/>
                    </a:cubicBezTo>
                    <a:cubicBezTo>
                      <a:pt x="237" y="536"/>
                      <a:pt x="392" y="833"/>
                      <a:pt x="568" y="1116"/>
                    </a:cubicBezTo>
                    <a:cubicBezTo>
                      <a:pt x="607" y="1178"/>
                      <a:pt x="664" y="1204"/>
                      <a:pt x="721" y="1204"/>
                    </a:cubicBezTo>
                    <a:cubicBezTo>
                      <a:pt x="849" y="1204"/>
                      <a:pt x="975" y="1072"/>
                      <a:pt x="891" y="927"/>
                    </a:cubicBezTo>
                    <a:cubicBezTo>
                      <a:pt x="723" y="637"/>
                      <a:pt x="534" y="361"/>
                      <a:pt x="352" y="78"/>
                    </a:cubicBezTo>
                    <a:cubicBezTo>
                      <a:pt x="316" y="23"/>
                      <a:pt x="266" y="1"/>
                      <a:pt x="21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6"/>
              <p:cNvSpPr/>
              <p:nvPr/>
            </p:nvSpPr>
            <p:spPr>
              <a:xfrm>
                <a:off x="1511073" y="4903578"/>
                <a:ext cx="49252" cy="113376"/>
              </a:xfrm>
              <a:custGeom>
                <a:avLst/>
                <a:gdLst/>
                <a:ahLst/>
                <a:cxnLst/>
                <a:rect l="l" t="t" r="r" b="b"/>
                <a:pathLst>
                  <a:path w="774" h="1554" extrusionOk="0">
                    <a:moveTo>
                      <a:pt x="166" y="1"/>
                    </a:moveTo>
                    <a:cubicBezTo>
                      <a:pt x="81" y="1"/>
                      <a:pt x="1" y="65"/>
                      <a:pt x="32" y="176"/>
                    </a:cubicBezTo>
                    <a:cubicBezTo>
                      <a:pt x="100" y="439"/>
                      <a:pt x="160" y="702"/>
                      <a:pt x="235" y="958"/>
                    </a:cubicBezTo>
                    <a:cubicBezTo>
                      <a:pt x="288" y="1174"/>
                      <a:pt x="302" y="1390"/>
                      <a:pt x="491" y="1531"/>
                    </a:cubicBezTo>
                    <a:cubicBezTo>
                      <a:pt x="510" y="1547"/>
                      <a:pt x="531" y="1554"/>
                      <a:pt x="551" y="1554"/>
                    </a:cubicBezTo>
                    <a:cubicBezTo>
                      <a:pt x="610" y="1554"/>
                      <a:pt x="668" y="1500"/>
                      <a:pt x="693" y="1450"/>
                    </a:cubicBezTo>
                    <a:cubicBezTo>
                      <a:pt x="774" y="1241"/>
                      <a:pt x="659" y="1012"/>
                      <a:pt x="592" y="810"/>
                    </a:cubicBezTo>
                    <a:cubicBezTo>
                      <a:pt x="511" y="574"/>
                      <a:pt x="410" y="338"/>
                      <a:pt x="315" y="102"/>
                    </a:cubicBezTo>
                    <a:cubicBezTo>
                      <a:pt x="288" y="32"/>
                      <a:pt x="225" y="1"/>
                      <a:pt x="16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6"/>
              <p:cNvSpPr/>
              <p:nvPr/>
            </p:nvSpPr>
            <p:spPr>
              <a:xfrm>
                <a:off x="1562869" y="4948739"/>
                <a:ext cx="64142" cy="96961"/>
              </a:xfrm>
              <a:custGeom>
                <a:avLst/>
                <a:gdLst/>
                <a:ahLst/>
                <a:cxnLst/>
                <a:rect l="l" t="t" r="r" b="b"/>
                <a:pathLst>
                  <a:path w="1008" h="1329" extrusionOk="0">
                    <a:moveTo>
                      <a:pt x="826" y="0"/>
                    </a:moveTo>
                    <a:cubicBezTo>
                      <a:pt x="796" y="0"/>
                      <a:pt x="765" y="11"/>
                      <a:pt x="735" y="36"/>
                    </a:cubicBezTo>
                    <a:lnTo>
                      <a:pt x="742" y="36"/>
                    </a:lnTo>
                    <a:cubicBezTo>
                      <a:pt x="533" y="204"/>
                      <a:pt x="351" y="400"/>
                      <a:pt x="236" y="643"/>
                    </a:cubicBezTo>
                    <a:cubicBezTo>
                      <a:pt x="162" y="804"/>
                      <a:pt x="0" y="1162"/>
                      <a:pt x="203" y="1297"/>
                    </a:cubicBezTo>
                    <a:cubicBezTo>
                      <a:pt x="239" y="1319"/>
                      <a:pt x="272" y="1329"/>
                      <a:pt x="301" y="1329"/>
                    </a:cubicBezTo>
                    <a:cubicBezTo>
                      <a:pt x="441" y="1329"/>
                      <a:pt x="506" y="1110"/>
                      <a:pt x="540" y="993"/>
                    </a:cubicBezTo>
                    <a:cubicBezTo>
                      <a:pt x="627" y="710"/>
                      <a:pt x="729" y="440"/>
                      <a:pt x="924" y="218"/>
                    </a:cubicBezTo>
                    <a:cubicBezTo>
                      <a:pt x="1007" y="119"/>
                      <a:pt x="926" y="0"/>
                      <a:pt x="826"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6"/>
            <p:cNvGrpSpPr/>
            <p:nvPr/>
          </p:nvGrpSpPr>
          <p:grpSpPr>
            <a:xfrm>
              <a:off x="2983514" y="4551182"/>
              <a:ext cx="167608" cy="105643"/>
              <a:chOff x="2313539" y="4811869"/>
              <a:chExt cx="167608" cy="105643"/>
            </a:xfrm>
          </p:grpSpPr>
          <p:sp>
            <p:nvSpPr>
              <p:cNvPr id="815" name="Google Shape;815;p16"/>
              <p:cNvSpPr/>
              <p:nvPr/>
            </p:nvSpPr>
            <p:spPr>
              <a:xfrm>
                <a:off x="2313539" y="4832006"/>
                <a:ext cx="62487" cy="84995"/>
              </a:xfrm>
              <a:custGeom>
                <a:avLst/>
                <a:gdLst/>
                <a:ahLst/>
                <a:cxnLst/>
                <a:rect l="l" t="t" r="r" b="b"/>
                <a:pathLst>
                  <a:path w="982" h="1165" extrusionOk="0">
                    <a:moveTo>
                      <a:pt x="265" y="0"/>
                    </a:moveTo>
                    <a:cubicBezTo>
                      <a:pt x="127" y="0"/>
                      <a:pt x="1" y="186"/>
                      <a:pt x="125" y="321"/>
                    </a:cubicBezTo>
                    <a:cubicBezTo>
                      <a:pt x="253" y="456"/>
                      <a:pt x="354" y="597"/>
                      <a:pt x="435" y="759"/>
                    </a:cubicBezTo>
                    <a:cubicBezTo>
                      <a:pt x="509" y="914"/>
                      <a:pt x="516" y="1096"/>
                      <a:pt x="691" y="1157"/>
                    </a:cubicBezTo>
                    <a:cubicBezTo>
                      <a:pt x="706" y="1163"/>
                      <a:pt x="721" y="1165"/>
                      <a:pt x="735" y="1165"/>
                    </a:cubicBezTo>
                    <a:cubicBezTo>
                      <a:pt x="789" y="1165"/>
                      <a:pt x="834" y="1127"/>
                      <a:pt x="867" y="1090"/>
                    </a:cubicBezTo>
                    <a:cubicBezTo>
                      <a:pt x="981" y="935"/>
                      <a:pt x="833" y="692"/>
                      <a:pt x="752" y="543"/>
                    </a:cubicBezTo>
                    <a:cubicBezTo>
                      <a:pt x="658" y="368"/>
                      <a:pt x="529" y="200"/>
                      <a:pt x="388" y="58"/>
                    </a:cubicBezTo>
                    <a:cubicBezTo>
                      <a:pt x="350" y="17"/>
                      <a:pt x="307" y="0"/>
                      <a:pt x="26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6"/>
              <p:cNvSpPr/>
              <p:nvPr/>
            </p:nvSpPr>
            <p:spPr>
              <a:xfrm>
                <a:off x="2392698" y="4811869"/>
                <a:ext cx="33089" cy="86965"/>
              </a:xfrm>
              <a:custGeom>
                <a:avLst/>
                <a:gdLst/>
                <a:ahLst/>
                <a:cxnLst/>
                <a:rect l="l" t="t" r="r" b="b"/>
                <a:pathLst>
                  <a:path w="520" h="1192" extrusionOk="0">
                    <a:moveTo>
                      <a:pt x="265" y="1"/>
                    </a:moveTo>
                    <a:cubicBezTo>
                      <a:pt x="211" y="1"/>
                      <a:pt x="160" y="26"/>
                      <a:pt x="135" y="84"/>
                    </a:cubicBezTo>
                    <a:cubicBezTo>
                      <a:pt x="20" y="334"/>
                      <a:pt x="0" y="712"/>
                      <a:pt x="14" y="988"/>
                    </a:cubicBezTo>
                    <a:cubicBezTo>
                      <a:pt x="14" y="1082"/>
                      <a:pt x="74" y="1157"/>
                      <a:pt x="162" y="1184"/>
                    </a:cubicBezTo>
                    <a:cubicBezTo>
                      <a:pt x="179" y="1189"/>
                      <a:pt x="195" y="1191"/>
                      <a:pt x="211" y="1191"/>
                    </a:cubicBezTo>
                    <a:cubicBezTo>
                      <a:pt x="232" y="1191"/>
                      <a:pt x="253" y="1187"/>
                      <a:pt x="277" y="1184"/>
                    </a:cubicBezTo>
                    <a:cubicBezTo>
                      <a:pt x="337" y="1170"/>
                      <a:pt x="405" y="1103"/>
                      <a:pt x="418" y="1042"/>
                    </a:cubicBezTo>
                    <a:cubicBezTo>
                      <a:pt x="472" y="766"/>
                      <a:pt x="519" y="388"/>
                      <a:pt x="445" y="118"/>
                    </a:cubicBezTo>
                    <a:lnTo>
                      <a:pt x="445" y="118"/>
                    </a:lnTo>
                    <a:lnTo>
                      <a:pt x="445" y="125"/>
                    </a:lnTo>
                    <a:cubicBezTo>
                      <a:pt x="422" y="50"/>
                      <a:pt x="340" y="1"/>
                      <a:pt x="265"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6"/>
              <p:cNvSpPr/>
              <p:nvPr/>
            </p:nvSpPr>
            <p:spPr>
              <a:xfrm>
                <a:off x="2428714" y="4856155"/>
                <a:ext cx="52433" cy="61357"/>
              </a:xfrm>
              <a:custGeom>
                <a:avLst/>
                <a:gdLst/>
                <a:ahLst/>
                <a:cxnLst/>
                <a:rect l="l" t="t" r="r" b="b"/>
                <a:pathLst>
                  <a:path w="824" h="841" extrusionOk="0">
                    <a:moveTo>
                      <a:pt x="627" y="0"/>
                    </a:moveTo>
                    <a:cubicBezTo>
                      <a:pt x="592" y="0"/>
                      <a:pt x="557" y="13"/>
                      <a:pt x="526" y="44"/>
                    </a:cubicBezTo>
                    <a:cubicBezTo>
                      <a:pt x="365" y="206"/>
                      <a:pt x="203" y="361"/>
                      <a:pt x="81" y="556"/>
                    </a:cubicBezTo>
                    <a:cubicBezTo>
                      <a:pt x="1" y="693"/>
                      <a:pt x="128" y="841"/>
                      <a:pt x="260" y="841"/>
                    </a:cubicBezTo>
                    <a:cubicBezTo>
                      <a:pt x="304" y="841"/>
                      <a:pt x="348" y="824"/>
                      <a:pt x="385" y="786"/>
                    </a:cubicBezTo>
                    <a:cubicBezTo>
                      <a:pt x="540" y="617"/>
                      <a:pt x="648" y="421"/>
                      <a:pt x="762" y="226"/>
                    </a:cubicBezTo>
                    <a:cubicBezTo>
                      <a:pt x="823" y="115"/>
                      <a:pt x="729" y="0"/>
                      <a:pt x="62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 name="Google Shape;818;p16"/>
            <p:cNvGrpSpPr/>
            <p:nvPr/>
          </p:nvGrpSpPr>
          <p:grpSpPr>
            <a:xfrm>
              <a:off x="6092743" y="4598729"/>
              <a:ext cx="194333" cy="110385"/>
              <a:chOff x="3169393" y="4715929"/>
              <a:chExt cx="194333" cy="110385"/>
            </a:xfrm>
          </p:grpSpPr>
          <p:sp>
            <p:nvSpPr>
              <p:cNvPr id="819" name="Google Shape;819;p16"/>
              <p:cNvSpPr/>
              <p:nvPr/>
            </p:nvSpPr>
            <p:spPr>
              <a:xfrm>
                <a:off x="3169393" y="4742048"/>
                <a:ext cx="70632" cy="84266"/>
              </a:xfrm>
              <a:custGeom>
                <a:avLst/>
                <a:gdLst/>
                <a:ahLst/>
                <a:cxnLst/>
                <a:rect l="l" t="t" r="r" b="b"/>
                <a:pathLst>
                  <a:path w="1110" h="1155" extrusionOk="0">
                    <a:moveTo>
                      <a:pt x="293" y="0"/>
                    </a:moveTo>
                    <a:cubicBezTo>
                      <a:pt x="141" y="0"/>
                      <a:pt x="0" y="213"/>
                      <a:pt x="134" y="367"/>
                    </a:cubicBezTo>
                    <a:lnTo>
                      <a:pt x="484" y="792"/>
                    </a:lnTo>
                    <a:cubicBezTo>
                      <a:pt x="592" y="920"/>
                      <a:pt x="693" y="1102"/>
                      <a:pt x="869" y="1149"/>
                    </a:cubicBezTo>
                    <a:cubicBezTo>
                      <a:pt x="882" y="1153"/>
                      <a:pt x="896" y="1155"/>
                      <a:pt x="910" y="1155"/>
                    </a:cubicBezTo>
                    <a:cubicBezTo>
                      <a:pt x="1004" y="1155"/>
                      <a:pt x="1110" y="1080"/>
                      <a:pt x="1098" y="974"/>
                    </a:cubicBezTo>
                    <a:cubicBezTo>
                      <a:pt x="1084" y="779"/>
                      <a:pt x="923" y="650"/>
                      <a:pt x="808" y="509"/>
                    </a:cubicBezTo>
                    <a:cubicBezTo>
                      <a:pt x="680" y="367"/>
                      <a:pt x="558" y="219"/>
                      <a:pt x="430" y="71"/>
                    </a:cubicBezTo>
                    <a:cubicBezTo>
                      <a:pt x="389" y="21"/>
                      <a:pt x="340" y="0"/>
                      <a:pt x="29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6"/>
              <p:cNvSpPr/>
              <p:nvPr/>
            </p:nvSpPr>
            <p:spPr>
              <a:xfrm>
                <a:off x="3260260" y="4715929"/>
                <a:ext cx="30480" cy="92291"/>
              </a:xfrm>
              <a:custGeom>
                <a:avLst/>
                <a:gdLst/>
                <a:ahLst/>
                <a:cxnLst/>
                <a:rect l="l" t="t" r="r" b="b"/>
                <a:pathLst>
                  <a:path w="479" h="1265" extrusionOk="0">
                    <a:moveTo>
                      <a:pt x="239" y="0"/>
                    </a:moveTo>
                    <a:cubicBezTo>
                      <a:pt x="138" y="0"/>
                      <a:pt x="37" y="64"/>
                      <a:pt x="34" y="193"/>
                    </a:cubicBezTo>
                    <a:cubicBezTo>
                      <a:pt x="34" y="395"/>
                      <a:pt x="34" y="597"/>
                      <a:pt x="34" y="799"/>
                    </a:cubicBezTo>
                    <a:cubicBezTo>
                      <a:pt x="27" y="975"/>
                      <a:pt x="0" y="1137"/>
                      <a:pt x="162" y="1244"/>
                    </a:cubicBezTo>
                    <a:cubicBezTo>
                      <a:pt x="182" y="1258"/>
                      <a:pt x="209" y="1265"/>
                      <a:pt x="237" y="1265"/>
                    </a:cubicBezTo>
                    <a:cubicBezTo>
                      <a:pt x="265" y="1265"/>
                      <a:pt x="294" y="1258"/>
                      <a:pt x="317" y="1244"/>
                    </a:cubicBezTo>
                    <a:cubicBezTo>
                      <a:pt x="479" y="1137"/>
                      <a:pt x="445" y="975"/>
                      <a:pt x="445" y="799"/>
                    </a:cubicBezTo>
                    <a:cubicBezTo>
                      <a:pt x="445" y="597"/>
                      <a:pt x="439" y="395"/>
                      <a:pt x="439" y="193"/>
                    </a:cubicBezTo>
                    <a:cubicBezTo>
                      <a:pt x="439" y="64"/>
                      <a:pt x="339" y="0"/>
                      <a:pt x="23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6"/>
              <p:cNvSpPr/>
              <p:nvPr/>
            </p:nvSpPr>
            <p:spPr>
              <a:xfrm>
                <a:off x="3304039" y="4748103"/>
                <a:ext cx="59687" cy="74781"/>
              </a:xfrm>
              <a:custGeom>
                <a:avLst/>
                <a:gdLst/>
                <a:ahLst/>
                <a:cxnLst/>
                <a:rect l="l" t="t" r="r" b="b"/>
                <a:pathLst>
                  <a:path w="938" h="1025" extrusionOk="0">
                    <a:moveTo>
                      <a:pt x="711" y="1"/>
                    </a:moveTo>
                    <a:cubicBezTo>
                      <a:pt x="655" y="1"/>
                      <a:pt x="599" y="23"/>
                      <a:pt x="553" y="62"/>
                    </a:cubicBezTo>
                    <a:cubicBezTo>
                      <a:pt x="337" y="230"/>
                      <a:pt x="121" y="466"/>
                      <a:pt x="34" y="729"/>
                    </a:cubicBezTo>
                    <a:cubicBezTo>
                      <a:pt x="0" y="837"/>
                      <a:pt x="67" y="965"/>
                      <a:pt x="169" y="1006"/>
                    </a:cubicBezTo>
                    <a:cubicBezTo>
                      <a:pt x="199" y="1018"/>
                      <a:pt x="230" y="1024"/>
                      <a:pt x="259" y="1024"/>
                    </a:cubicBezTo>
                    <a:cubicBezTo>
                      <a:pt x="338" y="1024"/>
                      <a:pt x="409" y="980"/>
                      <a:pt x="459" y="911"/>
                    </a:cubicBezTo>
                    <a:cubicBezTo>
                      <a:pt x="526" y="817"/>
                      <a:pt x="573" y="709"/>
                      <a:pt x="641" y="615"/>
                    </a:cubicBezTo>
                    <a:cubicBezTo>
                      <a:pt x="701" y="520"/>
                      <a:pt x="775" y="439"/>
                      <a:pt x="856" y="365"/>
                    </a:cubicBezTo>
                    <a:cubicBezTo>
                      <a:pt x="937" y="284"/>
                      <a:pt x="937" y="143"/>
                      <a:pt x="856" y="62"/>
                    </a:cubicBezTo>
                    <a:cubicBezTo>
                      <a:pt x="814" y="20"/>
                      <a:pt x="763" y="1"/>
                      <a:pt x="71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16"/>
            <p:cNvGrpSpPr/>
            <p:nvPr/>
          </p:nvGrpSpPr>
          <p:grpSpPr>
            <a:xfrm>
              <a:off x="4588907" y="4921417"/>
              <a:ext cx="166017" cy="106445"/>
              <a:chOff x="8105507" y="3916667"/>
              <a:chExt cx="166017" cy="106445"/>
            </a:xfrm>
          </p:grpSpPr>
          <p:sp>
            <p:nvSpPr>
              <p:cNvPr id="823" name="Google Shape;823;p16"/>
              <p:cNvSpPr/>
              <p:nvPr/>
            </p:nvSpPr>
            <p:spPr>
              <a:xfrm>
                <a:off x="8105507" y="3916667"/>
                <a:ext cx="65032" cy="96158"/>
              </a:xfrm>
              <a:custGeom>
                <a:avLst/>
                <a:gdLst/>
                <a:ahLst/>
                <a:cxnLst/>
                <a:rect l="l" t="t" r="r" b="b"/>
                <a:pathLst>
                  <a:path w="1022" h="1318" extrusionOk="0">
                    <a:moveTo>
                      <a:pt x="247" y="0"/>
                    </a:moveTo>
                    <a:cubicBezTo>
                      <a:pt x="94" y="0"/>
                      <a:pt x="1" y="232"/>
                      <a:pt x="159" y="345"/>
                    </a:cubicBezTo>
                    <a:cubicBezTo>
                      <a:pt x="301" y="446"/>
                      <a:pt x="408" y="595"/>
                      <a:pt x="469" y="756"/>
                    </a:cubicBezTo>
                    <a:cubicBezTo>
                      <a:pt x="523" y="912"/>
                      <a:pt x="489" y="1100"/>
                      <a:pt x="584" y="1228"/>
                    </a:cubicBezTo>
                    <a:cubicBezTo>
                      <a:pt x="621" y="1282"/>
                      <a:pt x="685" y="1318"/>
                      <a:pt x="747" y="1318"/>
                    </a:cubicBezTo>
                    <a:cubicBezTo>
                      <a:pt x="786" y="1318"/>
                      <a:pt x="825" y="1303"/>
                      <a:pt x="853" y="1269"/>
                    </a:cubicBezTo>
                    <a:cubicBezTo>
                      <a:pt x="1022" y="1073"/>
                      <a:pt x="928" y="783"/>
                      <a:pt x="833" y="574"/>
                    </a:cubicBezTo>
                    <a:cubicBezTo>
                      <a:pt x="725" y="345"/>
                      <a:pt x="550" y="163"/>
                      <a:pt x="341" y="28"/>
                    </a:cubicBezTo>
                    <a:cubicBezTo>
                      <a:pt x="308" y="9"/>
                      <a:pt x="277" y="0"/>
                      <a:pt x="24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6"/>
              <p:cNvSpPr/>
              <p:nvPr/>
            </p:nvSpPr>
            <p:spPr>
              <a:xfrm>
                <a:off x="8182502" y="3917834"/>
                <a:ext cx="30989" cy="89081"/>
              </a:xfrm>
              <a:custGeom>
                <a:avLst/>
                <a:gdLst/>
                <a:ahLst/>
                <a:cxnLst/>
                <a:rect l="l" t="t" r="r" b="b"/>
                <a:pathLst>
                  <a:path w="487" h="1221" extrusionOk="0">
                    <a:moveTo>
                      <a:pt x="244" y="0"/>
                    </a:moveTo>
                    <a:cubicBezTo>
                      <a:pt x="161" y="0"/>
                      <a:pt x="78" y="56"/>
                      <a:pt x="68" y="167"/>
                    </a:cubicBezTo>
                    <a:cubicBezTo>
                      <a:pt x="48" y="437"/>
                      <a:pt x="28" y="713"/>
                      <a:pt x="1" y="983"/>
                    </a:cubicBezTo>
                    <a:cubicBezTo>
                      <a:pt x="1" y="1057"/>
                      <a:pt x="55" y="1152"/>
                      <a:pt x="122" y="1185"/>
                    </a:cubicBezTo>
                    <a:cubicBezTo>
                      <a:pt x="169" y="1209"/>
                      <a:pt x="206" y="1221"/>
                      <a:pt x="244" y="1221"/>
                    </a:cubicBezTo>
                    <a:cubicBezTo>
                      <a:pt x="281" y="1221"/>
                      <a:pt x="318" y="1209"/>
                      <a:pt x="365" y="1185"/>
                    </a:cubicBezTo>
                    <a:cubicBezTo>
                      <a:pt x="432" y="1152"/>
                      <a:pt x="486" y="1057"/>
                      <a:pt x="486" y="983"/>
                    </a:cubicBezTo>
                    <a:lnTo>
                      <a:pt x="419" y="167"/>
                    </a:lnTo>
                    <a:cubicBezTo>
                      <a:pt x="409" y="56"/>
                      <a:pt x="326" y="0"/>
                      <a:pt x="24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6"/>
              <p:cNvSpPr/>
              <p:nvPr/>
            </p:nvSpPr>
            <p:spPr>
              <a:xfrm>
                <a:off x="8210182" y="3948404"/>
                <a:ext cx="61342" cy="74708"/>
              </a:xfrm>
              <a:custGeom>
                <a:avLst/>
                <a:gdLst/>
                <a:ahLst/>
                <a:cxnLst/>
                <a:rect l="l" t="t" r="r" b="b"/>
                <a:pathLst>
                  <a:path w="964" h="1024" extrusionOk="0">
                    <a:moveTo>
                      <a:pt x="681" y="0"/>
                    </a:moveTo>
                    <a:cubicBezTo>
                      <a:pt x="612" y="0"/>
                      <a:pt x="540" y="32"/>
                      <a:pt x="483" y="106"/>
                    </a:cubicBezTo>
                    <a:cubicBezTo>
                      <a:pt x="361" y="267"/>
                      <a:pt x="240" y="429"/>
                      <a:pt x="132" y="605"/>
                    </a:cubicBezTo>
                    <a:cubicBezTo>
                      <a:pt x="1" y="816"/>
                      <a:pt x="203" y="1024"/>
                      <a:pt x="397" y="1024"/>
                    </a:cubicBezTo>
                    <a:cubicBezTo>
                      <a:pt x="481" y="1024"/>
                      <a:pt x="564" y="984"/>
                      <a:pt x="618" y="888"/>
                    </a:cubicBezTo>
                    <a:cubicBezTo>
                      <a:pt x="719" y="713"/>
                      <a:pt x="800" y="530"/>
                      <a:pt x="881" y="342"/>
                    </a:cubicBezTo>
                    <a:cubicBezTo>
                      <a:pt x="964" y="152"/>
                      <a:pt x="831" y="0"/>
                      <a:pt x="681"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16"/>
            <p:cNvGrpSpPr/>
            <p:nvPr/>
          </p:nvGrpSpPr>
          <p:grpSpPr>
            <a:xfrm>
              <a:off x="8092447" y="4686452"/>
              <a:ext cx="188606" cy="117097"/>
              <a:chOff x="6912722" y="4491852"/>
              <a:chExt cx="188606" cy="117097"/>
            </a:xfrm>
          </p:grpSpPr>
          <p:sp>
            <p:nvSpPr>
              <p:cNvPr id="827" name="Google Shape;827;p16"/>
              <p:cNvSpPr/>
              <p:nvPr/>
            </p:nvSpPr>
            <p:spPr>
              <a:xfrm>
                <a:off x="6912722" y="4491852"/>
                <a:ext cx="60387" cy="88060"/>
              </a:xfrm>
              <a:custGeom>
                <a:avLst/>
                <a:gdLst/>
                <a:ahLst/>
                <a:cxnLst/>
                <a:rect l="l" t="t" r="r" b="b"/>
                <a:pathLst>
                  <a:path w="949" h="1207" extrusionOk="0">
                    <a:moveTo>
                      <a:pt x="319" y="1"/>
                    </a:moveTo>
                    <a:cubicBezTo>
                      <a:pt x="150" y="1"/>
                      <a:pt x="1" y="234"/>
                      <a:pt x="144" y="409"/>
                    </a:cubicBezTo>
                    <a:cubicBezTo>
                      <a:pt x="299" y="598"/>
                      <a:pt x="374" y="807"/>
                      <a:pt x="455" y="1036"/>
                    </a:cubicBezTo>
                    <a:cubicBezTo>
                      <a:pt x="495" y="1154"/>
                      <a:pt x="585" y="1206"/>
                      <a:pt x="676" y="1206"/>
                    </a:cubicBezTo>
                    <a:cubicBezTo>
                      <a:pt x="811" y="1206"/>
                      <a:pt x="948" y="1090"/>
                      <a:pt x="920" y="908"/>
                    </a:cubicBezTo>
                    <a:cubicBezTo>
                      <a:pt x="866" y="604"/>
                      <a:pt x="677" y="308"/>
                      <a:pt x="475" y="78"/>
                    </a:cubicBezTo>
                    <a:cubicBezTo>
                      <a:pt x="427" y="24"/>
                      <a:pt x="372" y="1"/>
                      <a:pt x="31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6"/>
              <p:cNvSpPr/>
              <p:nvPr/>
            </p:nvSpPr>
            <p:spPr>
              <a:xfrm>
                <a:off x="6980872" y="4500461"/>
                <a:ext cx="58224" cy="82734"/>
              </a:xfrm>
              <a:custGeom>
                <a:avLst/>
                <a:gdLst/>
                <a:ahLst/>
                <a:cxnLst/>
                <a:rect l="l" t="t" r="r" b="b"/>
                <a:pathLst>
                  <a:path w="915" h="1134" extrusionOk="0">
                    <a:moveTo>
                      <a:pt x="622" y="1"/>
                    </a:moveTo>
                    <a:cubicBezTo>
                      <a:pt x="563" y="1"/>
                      <a:pt x="504" y="28"/>
                      <a:pt x="469" y="88"/>
                    </a:cubicBezTo>
                    <a:cubicBezTo>
                      <a:pt x="408" y="196"/>
                      <a:pt x="388" y="318"/>
                      <a:pt x="328" y="419"/>
                    </a:cubicBezTo>
                    <a:cubicBezTo>
                      <a:pt x="267" y="527"/>
                      <a:pt x="206" y="641"/>
                      <a:pt x="132" y="736"/>
                    </a:cubicBezTo>
                    <a:cubicBezTo>
                      <a:pt x="0" y="913"/>
                      <a:pt x="193" y="1133"/>
                      <a:pt x="377" y="1133"/>
                    </a:cubicBezTo>
                    <a:cubicBezTo>
                      <a:pt x="437" y="1133"/>
                      <a:pt x="497" y="1109"/>
                      <a:pt x="543" y="1053"/>
                    </a:cubicBezTo>
                    <a:cubicBezTo>
                      <a:pt x="732" y="817"/>
                      <a:pt x="914" y="453"/>
                      <a:pt x="813" y="136"/>
                    </a:cubicBezTo>
                    <a:cubicBezTo>
                      <a:pt x="786" y="50"/>
                      <a:pt x="703" y="1"/>
                      <a:pt x="622"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6"/>
              <p:cNvSpPr/>
              <p:nvPr/>
            </p:nvSpPr>
            <p:spPr>
              <a:xfrm>
                <a:off x="7032351" y="4533876"/>
                <a:ext cx="68978" cy="75073"/>
              </a:xfrm>
              <a:custGeom>
                <a:avLst/>
                <a:gdLst/>
                <a:ahLst/>
                <a:cxnLst/>
                <a:rect l="l" t="t" r="r" b="b"/>
                <a:pathLst>
                  <a:path w="1084" h="1029" extrusionOk="0">
                    <a:moveTo>
                      <a:pt x="743" y="0"/>
                    </a:moveTo>
                    <a:cubicBezTo>
                      <a:pt x="687" y="0"/>
                      <a:pt x="630" y="21"/>
                      <a:pt x="584" y="69"/>
                    </a:cubicBezTo>
                    <a:cubicBezTo>
                      <a:pt x="395" y="271"/>
                      <a:pt x="173" y="467"/>
                      <a:pt x="65" y="730"/>
                    </a:cubicBezTo>
                    <a:cubicBezTo>
                      <a:pt x="0" y="886"/>
                      <a:pt x="155" y="1029"/>
                      <a:pt x="305" y="1029"/>
                    </a:cubicBezTo>
                    <a:cubicBezTo>
                      <a:pt x="343" y="1029"/>
                      <a:pt x="381" y="1020"/>
                      <a:pt x="415" y="999"/>
                    </a:cubicBezTo>
                    <a:cubicBezTo>
                      <a:pt x="651" y="851"/>
                      <a:pt x="800" y="581"/>
                      <a:pt x="962" y="359"/>
                    </a:cubicBezTo>
                    <a:cubicBezTo>
                      <a:pt x="1084" y="191"/>
                      <a:pt x="914" y="0"/>
                      <a:pt x="74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0" name="Google Shape;830;p16"/>
          <p:cNvSpPr txBox="1">
            <a:spLocks noGrp="1"/>
          </p:cNvSpPr>
          <p:nvPr>
            <p:ph type="title"/>
          </p:nvPr>
        </p:nvSpPr>
        <p:spPr>
          <a:xfrm>
            <a:off x="2038200" y="2120900"/>
            <a:ext cx="5067600" cy="628800"/>
          </a:xfrm>
          <a:prstGeom prst="rect">
            <a:avLst/>
          </a:prstGeom>
          <a:ln>
            <a:noFill/>
          </a:ln>
        </p:spPr>
        <p:txBody>
          <a:bodyPr spcFirstLastPara="1" wrap="square" lIns="91425" tIns="91425" rIns="91425" bIns="91425" anchor="ctr" anchorCtr="0">
            <a:noAutofit/>
          </a:bodyPr>
          <a:lstStyle>
            <a:lvl1pPr lvl="0" rtl="0">
              <a:lnSpc>
                <a:spcPct val="90000"/>
              </a:lnSpc>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31" name="Google Shape;831;p16"/>
          <p:cNvSpPr txBox="1">
            <a:spLocks noGrp="1"/>
          </p:cNvSpPr>
          <p:nvPr>
            <p:ph type="title" idx="2" hasCustomPrompt="1"/>
          </p:nvPr>
        </p:nvSpPr>
        <p:spPr>
          <a:xfrm>
            <a:off x="4012800" y="964775"/>
            <a:ext cx="1118400" cy="801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5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832" name="Google Shape;832;p16"/>
          <p:cNvSpPr txBox="1">
            <a:spLocks noGrp="1"/>
          </p:cNvSpPr>
          <p:nvPr>
            <p:ph type="subTitle" idx="1"/>
          </p:nvPr>
        </p:nvSpPr>
        <p:spPr>
          <a:xfrm>
            <a:off x="2038200" y="2749950"/>
            <a:ext cx="5067600" cy="375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33" name="Google Shape;833;p16"/>
          <p:cNvSpPr/>
          <p:nvPr/>
        </p:nvSpPr>
        <p:spPr>
          <a:xfrm>
            <a:off x="-1436186" y="79856"/>
            <a:ext cx="2629861" cy="796696"/>
          </a:xfrm>
          <a:custGeom>
            <a:avLst/>
            <a:gdLst/>
            <a:ahLst/>
            <a:cxnLst/>
            <a:rect l="l" t="t" r="r" b="b"/>
            <a:pathLst>
              <a:path w="15888" h="4813" extrusionOk="0">
                <a:moveTo>
                  <a:pt x="3940" y="0"/>
                </a:moveTo>
                <a:cubicBezTo>
                  <a:pt x="3636" y="0"/>
                  <a:pt x="3329" y="32"/>
                  <a:pt x="3022" y="99"/>
                </a:cubicBezTo>
                <a:cubicBezTo>
                  <a:pt x="2226" y="274"/>
                  <a:pt x="1552" y="706"/>
                  <a:pt x="1046" y="1299"/>
                </a:cubicBezTo>
                <a:cubicBezTo>
                  <a:pt x="588" y="1832"/>
                  <a:pt x="264" y="2493"/>
                  <a:pt x="116" y="3194"/>
                </a:cubicBezTo>
                <a:cubicBezTo>
                  <a:pt x="8" y="3740"/>
                  <a:pt x="1" y="4219"/>
                  <a:pt x="28" y="4583"/>
                </a:cubicBezTo>
                <a:lnTo>
                  <a:pt x="15098" y="4812"/>
                </a:lnTo>
                <a:cubicBezTo>
                  <a:pt x="15098" y="4812"/>
                  <a:pt x="15887" y="4812"/>
                  <a:pt x="14026" y="2634"/>
                </a:cubicBezTo>
                <a:cubicBezTo>
                  <a:pt x="13361" y="1856"/>
                  <a:pt x="12747" y="1606"/>
                  <a:pt x="12232" y="1606"/>
                </a:cubicBezTo>
                <a:cubicBezTo>
                  <a:pt x="11311" y="1606"/>
                  <a:pt x="10709" y="2405"/>
                  <a:pt x="10709" y="2405"/>
                </a:cubicBezTo>
                <a:cubicBezTo>
                  <a:pt x="10263" y="1674"/>
                  <a:pt x="9780" y="1440"/>
                  <a:pt x="9345" y="1440"/>
                </a:cubicBezTo>
                <a:cubicBezTo>
                  <a:pt x="8576" y="1440"/>
                  <a:pt x="7958" y="2169"/>
                  <a:pt x="7958" y="2169"/>
                </a:cubicBezTo>
                <a:cubicBezTo>
                  <a:pt x="7823" y="1994"/>
                  <a:pt x="7688" y="1818"/>
                  <a:pt x="7539" y="1656"/>
                </a:cubicBezTo>
                <a:cubicBezTo>
                  <a:pt x="6603" y="637"/>
                  <a:pt x="5301" y="0"/>
                  <a:pt x="3940"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6"/>
          <p:cNvSpPr/>
          <p:nvPr/>
        </p:nvSpPr>
        <p:spPr>
          <a:xfrm>
            <a:off x="7009522" y="98554"/>
            <a:ext cx="2509032" cy="759293"/>
          </a:xfrm>
          <a:custGeom>
            <a:avLst/>
            <a:gdLst/>
            <a:ahLst/>
            <a:cxnLst/>
            <a:rect l="l" t="t" r="r" b="b"/>
            <a:pathLst>
              <a:path w="8882" h="2688" extrusionOk="0">
                <a:moveTo>
                  <a:pt x="6667" y="0"/>
                </a:moveTo>
                <a:cubicBezTo>
                  <a:pt x="5911" y="0"/>
                  <a:pt x="5188" y="357"/>
                  <a:pt x="4667" y="928"/>
                </a:cubicBezTo>
                <a:cubicBezTo>
                  <a:pt x="4579" y="1015"/>
                  <a:pt x="4505" y="1110"/>
                  <a:pt x="4431" y="1211"/>
                </a:cubicBezTo>
                <a:cubicBezTo>
                  <a:pt x="4431" y="1211"/>
                  <a:pt x="4084" y="803"/>
                  <a:pt x="3653" y="803"/>
                </a:cubicBezTo>
                <a:cubicBezTo>
                  <a:pt x="3411" y="803"/>
                  <a:pt x="3142" y="933"/>
                  <a:pt x="2894" y="1339"/>
                </a:cubicBezTo>
                <a:cubicBezTo>
                  <a:pt x="2894" y="1339"/>
                  <a:pt x="2556" y="894"/>
                  <a:pt x="2043" y="894"/>
                </a:cubicBezTo>
                <a:cubicBezTo>
                  <a:pt x="1755" y="894"/>
                  <a:pt x="1410" y="1035"/>
                  <a:pt x="1039" y="1474"/>
                </a:cubicBezTo>
                <a:cubicBezTo>
                  <a:pt x="1" y="2687"/>
                  <a:pt x="439" y="2687"/>
                  <a:pt x="439" y="2687"/>
                </a:cubicBezTo>
                <a:lnTo>
                  <a:pt x="8861" y="2559"/>
                </a:lnTo>
                <a:cubicBezTo>
                  <a:pt x="8881" y="2357"/>
                  <a:pt x="8874" y="2087"/>
                  <a:pt x="8814" y="1784"/>
                </a:cubicBezTo>
                <a:cubicBezTo>
                  <a:pt x="8733" y="1393"/>
                  <a:pt x="8551" y="1022"/>
                  <a:pt x="8295" y="725"/>
                </a:cubicBezTo>
                <a:cubicBezTo>
                  <a:pt x="8011" y="395"/>
                  <a:pt x="7634" y="152"/>
                  <a:pt x="7189" y="58"/>
                </a:cubicBezTo>
                <a:cubicBezTo>
                  <a:pt x="7014" y="19"/>
                  <a:pt x="6840" y="0"/>
                  <a:pt x="6667"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35"/>
        <p:cNvGrpSpPr/>
        <p:nvPr/>
      </p:nvGrpSpPr>
      <p:grpSpPr>
        <a:xfrm>
          <a:off x="0" y="0"/>
          <a:ext cx="0" cy="0"/>
          <a:chOff x="0" y="0"/>
          <a:chExt cx="0" cy="0"/>
        </a:xfrm>
      </p:grpSpPr>
      <p:sp>
        <p:nvSpPr>
          <p:cNvPr id="836" name="Google Shape;836;p17"/>
          <p:cNvSpPr/>
          <p:nvPr/>
        </p:nvSpPr>
        <p:spPr>
          <a:xfrm rot="10800000">
            <a:off x="-3387" y="-392326"/>
            <a:ext cx="9150778" cy="1477208"/>
          </a:xfrm>
          <a:custGeom>
            <a:avLst/>
            <a:gdLst/>
            <a:ahLst/>
            <a:cxnLst/>
            <a:rect l="l" t="t" r="r" b="b"/>
            <a:pathLst>
              <a:path w="284960" h="62640" extrusionOk="0">
                <a:moveTo>
                  <a:pt x="28810" y="1"/>
                </a:moveTo>
                <a:cubicBezTo>
                  <a:pt x="27913" y="1"/>
                  <a:pt x="27012" y="28"/>
                  <a:pt x="26110" y="85"/>
                </a:cubicBezTo>
                <a:cubicBezTo>
                  <a:pt x="15502" y="754"/>
                  <a:pt x="4681" y="6985"/>
                  <a:pt x="0" y="16043"/>
                </a:cubicBezTo>
                <a:lnTo>
                  <a:pt x="0" y="62639"/>
                </a:lnTo>
                <a:cubicBezTo>
                  <a:pt x="39125" y="55163"/>
                  <a:pt x="87712" y="49080"/>
                  <a:pt x="143535" y="49080"/>
                </a:cubicBezTo>
                <a:cubicBezTo>
                  <a:pt x="144221" y="49080"/>
                  <a:pt x="144908" y="49081"/>
                  <a:pt x="145595" y="49083"/>
                </a:cubicBezTo>
                <a:cubicBezTo>
                  <a:pt x="199517" y="49235"/>
                  <a:pt x="246631" y="55101"/>
                  <a:pt x="284960" y="62305"/>
                </a:cubicBezTo>
                <a:lnTo>
                  <a:pt x="284960" y="19113"/>
                </a:lnTo>
                <a:cubicBezTo>
                  <a:pt x="278715" y="20017"/>
                  <a:pt x="272444" y="20512"/>
                  <a:pt x="266170" y="20512"/>
                </a:cubicBezTo>
                <a:cubicBezTo>
                  <a:pt x="260839" y="20512"/>
                  <a:pt x="255507" y="20154"/>
                  <a:pt x="250187" y="19386"/>
                </a:cubicBezTo>
                <a:cubicBezTo>
                  <a:pt x="226936" y="15985"/>
                  <a:pt x="204335" y="4871"/>
                  <a:pt x="181288" y="4871"/>
                </a:cubicBezTo>
                <a:cubicBezTo>
                  <a:pt x="177972" y="4871"/>
                  <a:pt x="174647" y="5101"/>
                  <a:pt x="171310" y="5617"/>
                </a:cubicBezTo>
                <a:cubicBezTo>
                  <a:pt x="148984" y="9080"/>
                  <a:pt x="129266" y="25087"/>
                  <a:pt x="106775" y="25087"/>
                </a:cubicBezTo>
                <a:cubicBezTo>
                  <a:pt x="106362" y="25087"/>
                  <a:pt x="105948" y="25081"/>
                  <a:pt x="105534" y="25070"/>
                </a:cubicBezTo>
                <a:cubicBezTo>
                  <a:pt x="91521" y="24736"/>
                  <a:pt x="78573" y="17988"/>
                  <a:pt x="66019" y="11666"/>
                </a:cubicBezTo>
                <a:cubicBezTo>
                  <a:pt x="54305" y="5780"/>
                  <a:pt x="41819" y="1"/>
                  <a:pt x="28810" y="1"/>
                </a:cubicBezTo>
                <a:close/>
              </a:path>
            </a:pathLst>
          </a:cu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7" name="Google Shape;837;p17"/>
          <p:cNvGrpSpPr/>
          <p:nvPr/>
        </p:nvGrpSpPr>
        <p:grpSpPr>
          <a:xfrm>
            <a:off x="-1725786" y="3862066"/>
            <a:ext cx="2982653" cy="1583709"/>
            <a:chOff x="2051275" y="3803825"/>
            <a:chExt cx="548050" cy="291000"/>
          </a:xfrm>
        </p:grpSpPr>
        <p:sp>
          <p:nvSpPr>
            <p:cNvPr id="838" name="Google Shape;838;p17"/>
            <p:cNvSpPr/>
            <p:nvPr/>
          </p:nvSpPr>
          <p:spPr>
            <a:xfrm>
              <a:off x="2051275" y="3803825"/>
              <a:ext cx="548050" cy="291000"/>
            </a:xfrm>
            <a:custGeom>
              <a:avLst/>
              <a:gdLst/>
              <a:ahLst/>
              <a:cxnLst/>
              <a:rect l="l" t="t" r="r" b="b"/>
              <a:pathLst>
                <a:path w="21922" h="11640" extrusionOk="0">
                  <a:moveTo>
                    <a:pt x="8946" y="1"/>
                  </a:moveTo>
                  <a:cubicBezTo>
                    <a:pt x="8236" y="1"/>
                    <a:pt x="7532" y="269"/>
                    <a:pt x="7087" y="824"/>
                  </a:cubicBezTo>
                  <a:cubicBezTo>
                    <a:pt x="6393" y="1687"/>
                    <a:pt x="6487" y="2934"/>
                    <a:pt x="6615" y="4040"/>
                  </a:cubicBezTo>
                  <a:cubicBezTo>
                    <a:pt x="6358" y="3842"/>
                    <a:pt x="6038" y="3744"/>
                    <a:pt x="5716" y="3744"/>
                  </a:cubicBezTo>
                  <a:cubicBezTo>
                    <a:pt x="5371" y="3744"/>
                    <a:pt x="5026" y="3857"/>
                    <a:pt x="4761" y="4080"/>
                  </a:cubicBezTo>
                  <a:cubicBezTo>
                    <a:pt x="4242" y="4519"/>
                    <a:pt x="4080" y="5328"/>
                    <a:pt x="4377" y="5935"/>
                  </a:cubicBezTo>
                  <a:cubicBezTo>
                    <a:pt x="3811" y="5669"/>
                    <a:pt x="3187" y="5535"/>
                    <a:pt x="2563" y="5535"/>
                  </a:cubicBezTo>
                  <a:cubicBezTo>
                    <a:pt x="2362" y="5535"/>
                    <a:pt x="2161" y="5549"/>
                    <a:pt x="1963" y="5577"/>
                  </a:cubicBezTo>
                  <a:cubicBezTo>
                    <a:pt x="1632" y="5624"/>
                    <a:pt x="1288" y="5719"/>
                    <a:pt x="1032" y="5941"/>
                  </a:cubicBezTo>
                  <a:cubicBezTo>
                    <a:pt x="762" y="6177"/>
                    <a:pt x="621" y="6541"/>
                    <a:pt x="513" y="6892"/>
                  </a:cubicBezTo>
                  <a:cubicBezTo>
                    <a:pt x="48" y="8423"/>
                    <a:pt x="0" y="10081"/>
                    <a:pt x="378" y="11639"/>
                  </a:cubicBezTo>
                  <a:lnTo>
                    <a:pt x="21922" y="8834"/>
                  </a:lnTo>
                  <a:cubicBezTo>
                    <a:pt x="21827" y="7276"/>
                    <a:pt x="21173" y="3231"/>
                    <a:pt x="20357" y="1916"/>
                  </a:cubicBezTo>
                  <a:cubicBezTo>
                    <a:pt x="19932" y="1228"/>
                    <a:pt x="19386" y="574"/>
                    <a:pt x="18645" y="277"/>
                  </a:cubicBezTo>
                  <a:cubicBezTo>
                    <a:pt x="18417" y="188"/>
                    <a:pt x="18168" y="143"/>
                    <a:pt x="17920" y="143"/>
                  </a:cubicBezTo>
                  <a:cubicBezTo>
                    <a:pt x="17359" y="143"/>
                    <a:pt x="16804" y="374"/>
                    <a:pt x="16514" y="850"/>
                  </a:cubicBezTo>
                  <a:cubicBezTo>
                    <a:pt x="16163" y="1417"/>
                    <a:pt x="16264" y="2145"/>
                    <a:pt x="16379" y="2799"/>
                  </a:cubicBezTo>
                  <a:cubicBezTo>
                    <a:pt x="16069" y="2199"/>
                    <a:pt x="15691" y="1619"/>
                    <a:pt x="15158" y="1208"/>
                  </a:cubicBezTo>
                  <a:cubicBezTo>
                    <a:pt x="14761" y="897"/>
                    <a:pt x="14259" y="698"/>
                    <a:pt x="13761" y="698"/>
                  </a:cubicBezTo>
                  <a:cubicBezTo>
                    <a:pt x="13601" y="698"/>
                    <a:pt x="13440" y="718"/>
                    <a:pt x="13284" y="763"/>
                  </a:cubicBezTo>
                  <a:cubicBezTo>
                    <a:pt x="12637" y="945"/>
                    <a:pt x="12111" y="1585"/>
                    <a:pt x="12171" y="2260"/>
                  </a:cubicBezTo>
                  <a:cubicBezTo>
                    <a:pt x="11645" y="1356"/>
                    <a:pt x="10897" y="534"/>
                    <a:pt x="9926" y="176"/>
                  </a:cubicBezTo>
                  <a:cubicBezTo>
                    <a:pt x="9616" y="60"/>
                    <a:pt x="9280" y="1"/>
                    <a:pt x="8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7"/>
            <p:cNvSpPr/>
            <p:nvPr/>
          </p:nvSpPr>
          <p:spPr>
            <a:xfrm>
              <a:off x="2498075" y="3839450"/>
              <a:ext cx="15950" cy="36075"/>
            </a:xfrm>
            <a:custGeom>
              <a:avLst/>
              <a:gdLst/>
              <a:ahLst/>
              <a:cxnLst/>
              <a:rect l="l" t="t" r="r" b="b"/>
              <a:pathLst>
                <a:path w="638" h="1443" extrusionOk="0">
                  <a:moveTo>
                    <a:pt x="123" y="1"/>
                  </a:moveTo>
                  <a:cubicBezTo>
                    <a:pt x="62" y="1"/>
                    <a:pt x="0" y="42"/>
                    <a:pt x="4" y="120"/>
                  </a:cubicBezTo>
                  <a:cubicBezTo>
                    <a:pt x="17" y="376"/>
                    <a:pt x="71" y="626"/>
                    <a:pt x="152" y="868"/>
                  </a:cubicBezTo>
                  <a:cubicBezTo>
                    <a:pt x="220" y="1077"/>
                    <a:pt x="287" y="1307"/>
                    <a:pt x="476" y="1428"/>
                  </a:cubicBezTo>
                  <a:cubicBezTo>
                    <a:pt x="492" y="1438"/>
                    <a:pt x="508" y="1442"/>
                    <a:pt x="524" y="1442"/>
                  </a:cubicBezTo>
                  <a:cubicBezTo>
                    <a:pt x="575" y="1442"/>
                    <a:pt x="619" y="1399"/>
                    <a:pt x="624" y="1347"/>
                  </a:cubicBezTo>
                  <a:cubicBezTo>
                    <a:pt x="638" y="1131"/>
                    <a:pt x="503" y="943"/>
                    <a:pt x="429" y="747"/>
                  </a:cubicBezTo>
                  <a:cubicBezTo>
                    <a:pt x="348" y="531"/>
                    <a:pt x="301" y="309"/>
                    <a:pt x="240" y="86"/>
                  </a:cubicBezTo>
                  <a:cubicBezTo>
                    <a:pt x="225" y="29"/>
                    <a:pt x="174" y="1"/>
                    <a:pt x="12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7"/>
            <p:cNvSpPr/>
            <p:nvPr/>
          </p:nvSpPr>
          <p:spPr>
            <a:xfrm>
              <a:off x="2481600" y="3922000"/>
              <a:ext cx="13550" cy="27400"/>
            </a:xfrm>
            <a:custGeom>
              <a:avLst/>
              <a:gdLst/>
              <a:ahLst/>
              <a:cxnLst/>
              <a:rect l="l" t="t" r="r" b="b"/>
              <a:pathLst>
                <a:path w="542" h="1096" extrusionOk="0">
                  <a:moveTo>
                    <a:pt x="140" y="1"/>
                  </a:moveTo>
                  <a:cubicBezTo>
                    <a:pt x="70" y="1"/>
                    <a:pt x="1" y="57"/>
                    <a:pt x="29" y="142"/>
                  </a:cubicBezTo>
                  <a:cubicBezTo>
                    <a:pt x="76" y="311"/>
                    <a:pt x="130" y="486"/>
                    <a:pt x="184" y="655"/>
                  </a:cubicBezTo>
                  <a:cubicBezTo>
                    <a:pt x="225" y="796"/>
                    <a:pt x="245" y="972"/>
                    <a:pt x="359" y="1073"/>
                  </a:cubicBezTo>
                  <a:cubicBezTo>
                    <a:pt x="377" y="1088"/>
                    <a:pt x="400" y="1095"/>
                    <a:pt x="422" y="1095"/>
                  </a:cubicBezTo>
                  <a:cubicBezTo>
                    <a:pt x="459" y="1095"/>
                    <a:pt x="495" y="1074"/>
                    <a:pt x="508" y="1032"/>
                  </a:cubicBezTo>
                  <a:cubicBezTo>
                    <a:pt x="541" y="884"/>
                    <a:pt x="461" y="736"/>
                    <a:pt x="413" y="587"/>
                  </a:cubicBezTo>
                  <a:lnTo>
                    <a:pt x="420" y="587"/>
                  </a:lnTo>
                  <a:cubicBezTo>
                    <a:pt x="359" y="419"/>
                    <a:pt x="305" y="250"/>
                    <a:pt x="252" y="82"/>
                  </a:cubicBezTo>
                  <a:cubicBezTo>
                    <a:pt x="233" y="25"/>
                    <a:pt x="186" y="1"/>
                    <a:pt x="14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7"/>
            <p:cNvSpPr/>
            <p:nvPr/>
          </p:nvSpPr>
          <p:spPr>
            <a:xfrm>
              <a:off x="2534675" y="3941450"/>
              <a:ext cx="15775" cy="26550"/>
            </a:xfrm>
            <a:custGeom>
              <a:avLst/>
              <a:gdLst/>
              <a:ahLst/>
              <a:cxnLst/>
              <a:rect l="l" t="t" r="r" b="b"/>
              <a:pathLst>
                <a:path w="631" h="1062" extrusionOk="0">
                  <a:moveTo>
                    <a:pt x="176" y="1"/>
                  </a:moveTo>
                  <a:cubicBezTo>
                    <a:pt x="87" y="1"/>
                    <a:pt x="1" y="71"/>
                    <a:pt x="37" y="180"/>
                  </a:cubicBezTo>
                  <a:cubicBezTo>
                    <a:pt x="97" y="376"/>
                    <a:pt x="165" y="571"/>
                    <a:pt x="226" y="767"/>
                  </a:cubicBezTo>
                  <a:cubicBezTo>
                    <a:pt x="257" y="866"/>
                    <a:pt x="305" y="1062"/>
                    <a:pt x="443" y="1062"/>
                  </a:cubicBezTo>
                  <a:cubicBezTo>
                    <a:pt x="455" y="1062"/>
                    <a:pt x="468" y="1060"/>
                    <a:pt x="482" y="1057"/>
                  </a:cubicBezTo>
                  <a:cubicBezTo>
                    <a:pt x="630" y="1009"/>
                    <a:pt x="576" y="814"/>
                    <a:pt x="536" y="713"/>
                  </a:cubicBezTo>
                  <a:lnTo>
                    <a:pt x="320" y="106"/>
                  </a:lnTo>
                  <a:cubicBezTo>
                    <a:pt x="296" y="33"/>
                    <a:pt x="235" y="1"/>
                    <a:pt x="17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7"/>
            <p:cNvSpPr/>
            <p:nvPr/>
          </p:nvSpPr>
          <p:spPr>
            <a:xfrm>
              <a:off x="2432375" y="3945475"/>
              <a:ext cx="18050" cy="42700"/>
            </a:xfrm>
            <a:custGeom>
              <a:avLst/>
              <a:gdLst/>
              <a:ahLst/>
              <a:cxnLst/>
              <a:rect l="l" t="t" r="r" b="b"/>
              <a:pathLst>
                <a:path w="722" h="1708" extrusionOk="0">
                  <a:moveTo>
                    <a:pt x="128" y="1"/>
                  </a:moveTo>
                  <a:cubicBezTo>
                    <a:pt x="67" y="1"/>
                    <a:pt x="1" y="56"/>
                    <a:pt x="9" y="134"/>
                  </a:cubicBezTo>
                  <a:cubicBezTo>
                    <a:pt x="76" y="612"/>
                    <a:pt x="150" y="1246"/>
                    <a:pt x="447" y="1644"/>
                  </a:cubicBezTo>
                  <a:cubicBezTo>
                    <a:pt x="480" y="1688"/>
                    <a:pt x="523" y="1708"/>
                    <a:pt x="566" y="1708"/>
                  </a:cubicBezTo>
                  <a:cubicBezTo>
                    <a:pt x="646" y="1708"/>
                    <a:pt x="721" y="1638"/>
                    <a:pt x="703" y="1536"/>
                  </a:cubicBezTo>
                  <a:cubicBezTo>
                    <a:pt x="656" y="1287"/>
                    <a:pt x="528" y="1051"/>
                    <a:pt x="440" y="815"/>
                  </a:cubicBezTo>
                  <a:cubicBezTo>
                    <a:pt x="360" y="572"/>
                    <a:pt x="279" y="329"/>
                    <a:pt x="218" y="80"/>
                  </a:cubicBezTo>
                  <a:cubicBezTo>
                    <a:pt x="205" y="24"/>
                    <a:pt x="167" y="1"/>
                    <a:pt x="12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7"/>
            <p:cNvSpPr/>
            <p:nvPr/>
          </p:nvSpPr>
          <p:spPr>
            <a:xfrm>
              <a:off x="2261350" y="3853350"/>
              <a:ext cx="20050" cy="34650"/>
            </a:xfrm>
            <a:custGeom>
              <a:avLst/>
              <a:gdLst/>
              <a:ahLst/>
              <a:cxnLst/>
              <a:rect l="l" t="t" r="r" b="b"/>
              <a:pathLst>
                <a:path w="802" h="1386" extrusionOk="0">
                  <a:moveTo>
                    <a:pt x="173" y="1"/>
                  </a:moveTo>
                  <a:cubicBezTo>
                    <a:pt x="90" y="1"/>
                    <a:pt x="0" y="96"/>
                    <a:pt x="46" y="198"/>
                  </a:cubicBezTo>
                  <a:lnTo>
                    <a:pt x="343" y="872"/>
                  </a:lnTo>
                  <a:cubicBezTo>
                    <a:pt x="424" y="1054"/>
                    <a:pt x="478" y="1277"/>
                    <a:pt x="653" y="1378"/>
                  </a:cubicBezTo>
                  <a:cubicBezTo>
                    <a:pt x="664" y="1383"/>
                    <a:pt x="676" y="1386"/>
                    <a:pt x="688" y="1386"/>
                  </a:cubicBezTo>
                  <a:cubicBezTo>
                    <a:pt x="722" y="1386"/>
                    <a:pt x="758" y="1365"/>
                    <a:pt x="768" y="1331"/>
                  </a:cubicBezTo>
                  <a:cubicBezTo>
                    <a:pt x="802" y="1135"/>
                    <a:pt x="680" y="953"/>
                    <a:pt x="599" y="778"/>
                  </a:cubicBezTo>
                  <a:cubicBezTo>
                    <a:pt x="491" y="542"/>
                    <a:pt x="383" y="306"/>
                    <a:pt x="269" y="70"/>
                  </a:cubicBezTo>
                  <a:cubicBezTo>
                    <a:pt x="248" y="21"/>
                    <a:pt x="211" y="1"/>
                    <a:pt x="173"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7"/>
            <p:cNvSpPr/>
            <p:nvPr/>
          </p:nvSpPr>
          <p:spPr>
            <a:xfrm>
              <a:off x="2249650" y="3942700"/>
              <a:ext cx="20450" cy="37375"/>
            </a:xfrm>
            <a:custGeom>
              <a:avLst/>
              <a:gdLst/>
              <a:ahLst/>
              <a:cxnLst/>
              <a:rect l="l" t="t" r="r" b="b"/>
              <a:pathLst>
                <a:path w="818" h="1495" extrusionOk="0">
                  <a:moveTo>
                    <a:pt x="170" y="1"/>
                  </a:moveTo>
                  <a:cubicBezTo>
                    <a:pt x="89" y="1"/>
                    <a:pt x="1" y="96"/>
                    <a:pt x="42" y="198"/>
                  </a:cubicBezTo>
                  <a:cubicBezTo>
                    <a:pt x="143" y="427"/>
                    <a:pt x="245" y="649"/>
                    <a:pt x="339" y="879"/>
                  </a:cubicBezTo>
                  <a:cubicBezTo>
                    <a:pt x="427" y="1074"/>
                    <a:pt x="487" y="1317"/>
                    <a:pt x="642" y="1465"/>
                  </a:cubicBezTo>
                  <a:cubicBezTo>
                    <a:pt x="665" y="1485"/>
                    <a:pt x="691" y="1494"/>
                    <a:pt x="717" y="1494"/>
                  </a:cubicBezTo>
                  <a:cubicBezTo>
                    <a:pt x="769" y="1494"/>
                    <a:pt x="818" y="1457"/>
                    <a:pt x="818" y="1398"/>
                  </a:cubicBezTo>
                  <a:cubicBezTo>
                    <a:pt x="811" y="1182"/>
                    <a:pt x="683" y="980"/>
                    <a:pt x="595" y="784"/>
                  </a:cubicBezTo>
                  <a:cubicBezTo>
                    <a:pt x="487" y="548"/>
                    <a:pt x="373" y="305"/>
                    <a:pt x="265" y="69"/>
                  </a:cubicBezTo>
                  <a:cubicBezTo>
                    <a:pt x="244" y="21"/>
                    <a:pt x="208" y="1"/>
                    <a:pt x="170"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7"/>
            <p:cNvSpPr/>
            <p:nvPr/>
          </p:nvSpPr>
          <p:spPr>
            <a:xfrm>
              <a:off x="2188825" y="4005675"/>
              <a:ext cx="25000" cy="36825"/>
            </a:xfrm>
            <a:custGeom>
              <a:avLst/>
              <a:gdLst/>
              <a:ahLst/>
              <a:cxnLst/>
              <a:rect l="l" t="t" r="r" b="b"/>
              <a:pathLst>
                <a:path w="1000" h="1473" extrusionOk="0">
                  <a:moveTo>
                    <a:pt x="186" y="1"/>
                  </a:moveTo>
                  <a:cubicBezTo>
                    <a:pt x="97" y="1"/>
                    <a:pt x="1" y="75"/>
                    <a:pt x="41" y="173"/>
                  </a:cubicBezTo>
                  <a:cubicBezTo>
                    <a:pt x="129" y="396"/>
                    <a:pt x="223" y="618"/>
                    <a:pt x="331" y="827"/>
                  </a:cubicBezTo>
                  <a:cubicBezTo>
                    <a:pt x="439" y="1030"/>
                    <a:pt x="540" y="1272"/>
                    <a:pt x="709" y="1434"/>
                  </a:cubicBezTo>
                  <a:cubicBezTo>
                    <a:pt x="739" y="1460"/>
                    <a:pt x="775" y="1472"/>
                    <a:pt x="812" y="1472"/>
                  </a:cubicBezTo>
                  <a:cubicBezTo>
                    <a:pt x="906" y="1472"/>
                    <a:pt x="999" y="1393"/>
                    <a:pt x="965" y="1286"/>
                  </a:cubicBezTo>
                  <a:cubicBezTo>
                    <a:pt x="904" y="1077"/>
                    <a:pt x="749" y="888"/>
                    <a:pt x="641" y="693"/>
                  </a:cubicBezTo>
                  <a:cubicBezTo>
                    <a:pt x="527" y="484"/>
                    <a:pt x="405" y="281"/>
                    <a:pt x="297" y="66"/>
                  </a:cubicBezTo>
                  <a:cubicBezTo>
                    <a:pt x="275" y="20"/>
                    <a:pt x="231" y="1"/>
                    <a:pt x="18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7"/>
            <p:cNvSpPr/>
            <p:nvPr/>
          </p:nvSpPr>
          <p:spPr>
            <a:xfrm>
              <a:off x="2183075" y="3935075"/>
              <a:ext cx="19775" cy="35075"/>
            </a:xfrm>
            <a:custGeom>
              <a:avLst/>
              <a:gdLst/>
              <a:ahLst/>
              <a:cxnLst/>
              <a:rect l="l" t="t" r="r" b="b"/>
              <a:pathLst>
                <a:path w="791" h="1403" extrusionOk="0">
                  <a:moveTo>
                    <a:pt x="137" y="0"/>
                  </a:moveTo>
                  <a:cubicBezTo>
                    <a:pt x="66" y="0"/>
                    <a:pt x="0" y="53"/>
                    <a:pt x="28" y="138"/>
                  </a:cubicBezTo>
                  <a:cubicBezTo>
                    <a:pt x="109" y="368"/>
                    <a:pt x="197" y="597"/>
                    <a:pt x="298" y="819"/>
                  </a:cubicBezTo>
                  <a:cubicBezTo>
                    <a:pt x="386" y="1022"/>
                    <a:pt x="453" y="1251"/>
                    <a:pt x="635" y="1386"/>
                  </a:cubicBezTo>
                  <a:cubicBezTo>
                    <a:pt x="650" y="1397"/>
                    <a:pt x="667" y="1402"/>
                    <a:pt x="684" y="1402"/>
                  </a:cubicBezTo>
                  <a:cubicBezTo>
                    <a:pt x="737" y="1402"/>
                    <a:pt x="790" y="1354"/>
                    <a:pt x="790" y="1298"/>
                  </a:cubicBezTo>
                  <a:cubicBezTo>
                    <a:pt x="784" y="1103"/>
                    <a:pt x="662" y="934"/>
                    <a:pt x="568" y="759"/>
                  </a:cubicBezTo>
                  <a:lnTo>
                    <a:pt x="575" y="759"/>
                  </a:lnTo>
                  <a:cubicBezTo>
                    <a:pt x="460" y="536"/>
                    <a:pt x="352" y="307"/>
                    <a:pt x="258" y="78"/>
                  </a:cubicBezTo>
                  <a:cubicBezTo>
                    <a:pt x="233" y="24"/>
                    <a:pt x="184" y="0"/>
                    <a:pt x="13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7"/>
            <p:cNvSpPr/>
            <p:nvPr/>
          </p:nvSpPr>
          <p:spPr>
            <a:xfrm>
              <a:off x="2089725" y="4015575"/>
              <a:ext cx="19050" cy="30825"/>
            </a:xfrm>
            <a:custGeom>
              <a:avLst/>
              <a:gdLst/>
              <a:ahLst/>
              <a:cxnLst/>
              <a:rect l="l" t="t" r="r" b="b"/>
              <a:pathLst>
                <a:path w="762" h="1233" extrusionOk="0">
                  <a:moveTo>
                    <a:pt x="207" y="0"/>
                  </a:moveTo>
                  <a:cubicBezTo>
                    <a:pt x="107" y="0"/>
                    <a:pt x="0" y="108"/>
                    <a:pt x="61" y="229"/>
                  </a:cubicBezTo>
                  <a:cubicBezTo>
                    <a:pt x="148" y="398"/>
                    <a:pt x="229" y="573"/>
                    <a:pt x="310" y="742"/>
                  </a:cubicBezTo>
                  <a:cubicBezTo>
                    <a:pt x="377" y="897"/>
                    <a:pt x="425" y="1099"/>
                    <a:pt x="560" y="1207"/>
                  </a:cubicBezTo>
                  <a:cubicBezTo>
                    <a:pt x="581" y="1223"/>
                    <a:pt x="612" y="1233"/>
                    <a:pt x="642" y="1233"/>
                  </a:cubicBezTo>
                  <a:cubicBezTo>
                    <a:pt x="685" y="1233"/>
                    <a:pt x="727" y="1212"/>
                    <a:pt x="735" y="1160"/>
                  </a:cubicBezTo>
                  <a:cubicBezTo>
                    <a:pt x="762" y="978"/>
                    <a:pt x="674" y="823"/>
                    <a:pt x="600" y="661"/>
                  </a:cubicBezTo>
                  <a:cubicBezTo>
                    <a:pt x="512" y="458"/>
                    <a:pt x="418" y="270"/>
                    <a:pt x="324" y="74"/>
                  </a:cubicBezTo>
                  <a:cubicBezTo>
                    <a:pt x="296" y="22"/>
                    <a:pt x="252" y="0"/>
                    <a:pt x="20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7"/>
            <p:cNvSpPr/>
            <p:nvPr/>
          </p:nvSpPr>
          <p:spPr>
            <a:xfrm>
              <a:off x="2112700" y="3964975"/>
              <a:ext cx="19400" cy="28150"/>
            </a:xfrm>
            <a:custGeom>
              <a:avLst/>
              <a:gdLst/>
              <a:ahLst/>
              <a:cxnLst/>
              <a:rect l="l" t="t" r="r" b="b"/>
              <a:pathLst>
                <a:path w="776" h="1126" extrusionOk="0">
                  <a:moveTo>
                    <a:pt x="138" y="0"/>
                  </a:moveTo>
                  <a:cubicBezTo>
                    <a:pt x="74" y="0"/>
                    <a:pt x="0" y="57"/>
                    <a:pt x="32" y="129"/>
                  </a:cubicBezTo>
                  <a:cubicBezTo>
                    <a:pt x="99" y="311"/>
                    <a:pt x="187" y="493"/>
                    <a:pt x="281" y="669"/>
                  </a:cubicBezTo>
                  <a:cubicBezTo>
                    <a:pt x="369" y="817"/>
                    <a:pt x="463" y="1026"/>
                    <a:pt x="618" y="1114"/>
                  </a:cubicBezTo>
                  <a:cubicBezTo>
                    <a:pt x="634" y="1122"/>
                    <a:pt x="649" y="1126"/>
                    <a:pt x="665" y="1126"/>
                  </a:cubicBezTo>
                  <a:cubicBezTo>
                    <a:pt x="724" y="1126"/>
                    <a:pt x="776" y="1070"/>
                    <a:pt x="760" y="1006"/>
                  </a:cubicBezTo>
                  <a:cubicBezTo>
                    <a:pt x="719" y="837"/>
                    <a:pt x="571" y="696"/>
                    <a:pt x="483" y="554"/>
                  </a:cubicBezTo>
                  <a:cubicBezTo>
                    <a:pt x="382" y="392"/>
                    <a:pt x="295" y="224"/>
                    <a:pt x="214" y="48"/>
                  </a:cubicBezTo>
                  <a:cubicBezTo>
                    <a:pt x="200" y="15"/>
                    <a:pt x="170" y="0"/>
                    <a:pt x="138"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17"/>
          <p:cNvGrpSpPr/>
          <p:nvPr/>
        </p:nvGrpSpPr>
        <p:grpSpPr>
          <a:xfrm rot="-987595">
            <a:off x="7630161" y="3511992"/>
            <a:ext cx="3145051" cy="1838158"/>
            <a:chOff x="4246750" y="3914450"/>
            <a:chExt cx="533900" cy="312050"/>
          </a:xfrm>
        </p:grpSpPr>
        <p:sp>
          <p:nvSpPr>
            <p:cNvPr id="850" name="Google Shape;850;p17"/>
            <p:cNvSpPr/>
            <p:nvPr/>
          </p:nvSpPr>
          <p:spPr>
            <a:xfrm>
              <a:off x="4246750" y="3914450"/>
              <a:ext cx="533900" cy="312050"/>
            </a:xfrm>
            <a:custGeom>
              <a:avLst/>
              <a:gdLst/>
              <a:ahLst/>
              <a:cxnLst/>
              <a:rect l="l" t="t" r="r" b="b"/>
              <a:pathLst>
                <a:path w="21356" h="12482" extrusionOk="0">
                  <a:moveTo>
                    <a:pt x="17428" y="0"/>
                  </a:moveTo>
                  <a:cubicBezTo>
                    <a:pt x="16612" y="0"/>
                    <a:pt x="15790" y="271"/>
                    <a:pt x="15145" y="775"/>
                  </a:cubicBezTo>
                  <a:cubicBezTo>
                    <a:pt x="14052" y="1629"/>
                    <a:pt x="13486" y="3070"/>
                    <a:pt x="13595" y="4457"/>
                  </a:cubicBezTo>
                  <a:lnTo>
                    <a:pt x="13595" y="4457"/>
                  </a:lnTo>
                  <a:cubicBezTo>
                    <a:pt x="13523" y="3903"/>
                    <a:pt x="12942" y="3528"/>
                    <a:pt x="12373" y="3528"/>
                  </a:cubicBezTo>
                  <a:cubicBezTo>
                    <a:pt x="12226" y="3528"/>
                    <a:pt x="12079" y="3553"/>
                    <a:pt x="11942" y="3607"/>
                  </a:cubicBezTo>
                  <a:cubicBezTo>
                    <a:pt x="11255" y="3883"/>
                    <a:pt x="10870" y="4658"/>
                    <a:pt x="10837" y="5393"/>
                  </a:cubicBezTo>
                  <a:cubicBezTo>
                    <a:pt x="10783" y="4645"/>
                    <a:pt x="10729" y="3883"/>
                    <a:pt x="10439" y="3189"/>
                  </a:cubicBezTo>
                  <a:cubicBezTo>
                    <a:pt x="10149" y="2501"/>
                    <a:pt x="9589" y="1874"/>
                    <a:pt x="8854" y="1712"/>
                  </a:cubicBezTo>
                  <a:cubicBezTo>
                    <a:pt x="8721" y="1682"/>
                    <a:pt x="8587" y="1669"/>
                    <a:pt x="8452" y="1669"/>
                  </a:cubicBezTo>
                  <a:cubicBezTo>
                    <a:pt x="7974" y="1669"/>
                    <a:pt x="7497" y="1842"/>
                    <a:pt x="7081" y="2089"/>
                  </a:cubicBezTo>
                  <a:cubicBezTo>
                    <a:pt x="5840" y="2824"/>
                    <a:pt x="5031" y="4234"/>
                    <a:pt x="5024" y="5670"/>
                  </a:cubicBezTo>
                  <a:cubicBezTo>
                    <a:pt x="4517" y="5379"/>
                    <a:pt x="3932" y="5232"/>
                    <a:pt x="3347" y="5232"/>
                  </a:cubicBezTo>
                  <a:cubicBezTo>
                    <a:pt x="2765" y="5232"/>
                    <a:pt x="2184" y="5377"/>
                    <a:pt x="1680" y="5670"/>
                  </a:cubicBezTo>
                  <a:cubicBezTo>
                    <a:pt x="668" y="6250"/>
                    <a:pt x="1" y="7396"/>
                    <a:pt x="1" y="8563"/>
                  </a:cubicBezTo>
                  <a:lnTo>
                    <a:pt x="19715" y="12273"/>
                  </a:lnTo>
                  <a:lnTo>
                    <a:pt x="19715" y="12273"/>
                  </a:lnTo>
                  <a:cubicBezTo>
                    <a:pt x="19662" y="12311"/>
                    <a:pt x="19649" y="12470"/>
                    <a:pt x="19751" y="12480"/>
                  </a:cubicBezTo>
                  <a:cubicBezTo>
                    <a:pt x="19756" y="12481"/>
                    <a:pt x="19762" y="12481"/>
                    <a:pt x="19767" y="12481"/>
                  </a:cubicBezTo>
                  <a:cubicBezTo>
                    <a:pt x="19886" y="12481"/>
                    <a:pt x="19969" y="12340"/>
                    <a:pt x="20020" y="12224"/>
                  </a:cubicBezTo>
                  <a:cubicBezTo>
                    <a:pt x="20924" y="10019"/>
                    <a:pt x="21356" y="7625"/>
                    <a:pt x="21275" y="5238"/>
                  </a:cubicBezTo>
                  <a:cubicBezTo>
                    <a:pt x="21207" y="3411"/>
                    <a:pt x="20695" y="1375"/>
                    <a:pt x="19124" y="444"/>
                  </a:cubicBezTo>
                  <a:cubicBezTo>
                    <a:pt x="18610" y="143"/>
                    <a:pt x="18021" y="0"/>
                    <a:pt x="17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7"/>
            <p:cNvSpPr/>
            <p:nvPr/>
          </p:nvSpPr>
          <p:spPr>
            <a:xfrm>
              <a:off x="4625550" y="4001525"/>
              <a:ext cx="7100" cy="27250"/>
            </a:xfrm>
            <a:custGeom>
              <a:avLst/>
              <a:gdLst/>
              <a:ahLst/>
              <a:cxnLst/>
              <a:rect l="l" t="t" r="r" b="b"/>
              <a:pathLst>
                <a:path w="284" h="1090" extrusionOk="0">
                  <a:moveTo>
                    <a:pt x="138" y="1"/>
                  </a:moveTo>
                  <a:cubicBezTo>
                    <a:pt x="89" y="1"/>
                    <a:pt x="41" y="33"/>
                    <a:pt x="41" y="97"/>
                  </a:cubicBezTo>
                  <a:cubicBezTo>
                    <a:pt x="34" y="285"/>
                    <a:pt x="27" y="481"/>
                    <a:pt x="27" y="670"/>
                  </a:cubicBezTo>
                  <a:cubicBezTo>
                    <a:pt x="20" y="818"/>
                    <a:pt x="0" y="946"/>
                    <a:pt x="88" y="1074"/>
                  </a:cubicBezTo>
                  <a:cubicBezTo>
                    <a:pt x="98" y="1084"/>
                    <a:pt x="118" y="1090"/>
                    <a:pt x="138" y="1090"/>
                  </a:cubicBezTo>
                  <a:cubicBezTo>
                    <a:pt x="159" y="1090"/>
                    <a:pt x="179" y="1084"/>
                    <a:pt x="189" y="1074"/>
                  </a:cubicBezTo>
                  <a:cubicBezTo>
                    <a:pt x="283" y="946"/>
                    <a:pt x="256" y="818"/>
                    <a:pt x="250" y="670"/>
                  </a:cubicBezTo>
                  <a:lnTo>
                    <a:pt x="236" y="97"/>
                  </a:lnTo>
                  <a:cubicBezTo>
                    <a:pt x="236" y="33"/>
                    <a:pt x="187" y="1"/>
                    <a:pt x="13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7"/>
            <p:cNvSpPr/>
            <p:nvPr/>
          </p:nvSpPr>
          <p:spPr>
            <a:xfrm>
              <a:off x="4686225" y="3976325"/>
              <a:ext cx="8275" cy="35400"/>
            </a:xfrm>
            <a:custGeom>
              <a:avLst/>
              <a:gdLst/>
              <a:ahLst/>
              <a:cxnLst/>
              <a:rect l="l" t="t" r="r" b="b"/>
              <a:pathLst>
                <a:path w="331" h="1416" extrusionOk="0">
                  <a:moveTo>
                    <a:pt x="191" y="1"/>
                  </a:moveTo>
                  <a:cubicBezTo>
                    <a:pt x="139" y="1"/>
                    <a:pt x="88" y="36"/>
                    <a:pt x="88" y="107"/>
                  </a:cubicBezTo>
                  <a:cubicBezTo>
                    <a:pt x="75" y="322"/>
                    <a:pt x="68" y="545"/>
                    <a:pt x="54" y="768"/>
                  </a:cubicBezTo>
                  <a:cubicBezTo>
                    <a:pt x="48" y="963"/>
                    <a:pt x="1" y="1165"/>
                    <a:pt x="68" y="1354"/>
                  </a:cubicBezTo>
                  <a:cubicBezTo>
                    <a:pt x="83" y="1393"/>
                    <a:pt x="121" y="1416"/>
                    <a:pt x="158" y="1416"/>
                  </a:cubicBezTo>
                  <a:cubicBezTo>
                    <a:pt x="185" y="1416"/>
                    <a:pt x="213" y="1403"/>
                    <a:pt x="230" y="1374"/>
                  </a:cubicBezTo>
                  <a:cubicBezTo>
                    <a:pt x="324" y="1199"/>
                    <a:pt x="311" y="1004"/>
                    <a:pt x="324" y="815"/>
                  </a:cubicBezTo>
                  <a:cubicBezTo>
                    <a:pt x="331" y="579"/>
                    <a:pt x="317" y="343"/>
                    <a:pt x="304" y="107"/>
                  </a:cubicBezTo>
                  <a:cubicBezTo>
                    <a:pt x="297" y="36"/>
                    <a:pt x="243" y="1"/>
                    <a:pt x="19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7"/>
            <p:cNvSpPr/>
            <p:nvPr/>
          </p:nvSpPr>
          <p:spPr>
            <a:xfrm>
              <a:off x="4461850" y="4009925"/>
              <a:ext cx="8300" cy="25250"/>
            </a:xfrm>
            <a:custGeom>
              <a:avLst/>
              <a:gdLst/>
              <a:ahLst/>
              <a:cxnLst/>
              <a:rect l="l" t="t" r="r" b="b"/>
              <a:pathLst>
                <a:path w="332" h="1010" extrusionOk="0">
                  <a:moveTo>
                    <a:pt x="169" y="0"/>
                  </a:moveTo>
                  <a:cubicBezTo>
                    <a:pt x="115" y="0"/>
                    <a:pt x="61" y="37"/>
                    <a:pt x="55" y="111"/>
                  </a:cubicBezTo>
                  <a:cubicBezTo>
                    <a:pt x="48" y="260"/>
                    <a:pt x="34" y="415"/>
                    <a:pt x="28" y="563"/>
                  </a:cubicBezTo>
                  <a:cubicBezTo>
                    <a:pt x="28" y="698"/>
                    <a:pt x="1" y="833"/>
                    <a:pt x="68" y="954"/>
                  </a:cubicBezTo>
                  <a:cubicBezTo>
                    <a:pt x="88" y="991"/>
                    <a:pt x="127" y="1010"/>
                    <a:pt x="166" y="1010"/>
                  </a:cubicBezTo>
                  <a:cubicBezTo>
                    <a:pt x="205" y="1010"/>
                    <a:pt x="243" y="991"/>
                    <a:pt x="264" y="954"/>
                  </a:cubicBezTo>
                  <a:cubicBezTo>
                    <a:pt x="331" y="833"/>
                    <a:pt x="311" y="698"/>
                    <a:pt x="304" y="563"/>
                  </a:cubicBezTo>
                  <a:cubicBezTo>
                    <a:pt x="304" y="415"/>
                    <a:pt x="291" y="260"/>
                    <a:pt x="284" y="111"/>
                  </a:cubicBezTo>
                  <a:cubicBezTo>
                    <a:pt x="277" y="37"/>
                    <a:pt x="223" y="0"/>
                    <a:pt x="16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7"/>
            <p:cNvSpPr/>
            <p:nvPr/>
          </p:nvSpPr>
          <p:spPr>
            <a:xfrm>
              <a:off x="4537725" y="4069175"/>
              <a:ext cx="9800" cy="26600"/>
            </a:xfrm>
            <a:custGeom>
              <a:avLst/>
              <a:gdLst/>
              <a:ahLst/>
              <a:cxnLst/>
              <a:rect l="l" t="t" r="r" b="b"/>
              <a:pathLst>
                <a:path w="392" h="1064" extrusionOk="0">
                  <a:moveTo>
                    <a:pt x="268" y="1"/>
                  </a:moveTo>
                  <a:cubicBezTo>
                    <a:pt x="222" y="1"/>
                    <a:pt x="173" y="28"/>
                    <a:pt x="155" y="74"/>
                  </a:cubicBezTo>
                  <a:cubicBezTo>
                    <a:pt x="94" y="229"/>
                    <a:pt x="88" y="398"/>
                    <a:pt x="67" y="560"/>
                  </a:cubicBezTo>
                  <a:cubicBezTo>
                    <a:pt x="54" y="715"/>
                    <a:pt x="0" y="877"/>
                    <a:pt x="81" y="1012"/>
                  </a:cubicBezTo>
                  <a:cubicBezTo>
                    <a:pt x="101" y="1043"/>
                    <a:pt x="140" y="1064"/>
                    <a:pt x="178" y="1064"/>
                  </a:cubicBezTo>
                  <a:cubicBezTo>
                    <a:pt x="204" y="1064"/>
                    <a:pt x="230" y="1054"/>
                    <a:pt x="250" y="1032"/>
                  </a:cubicBezTo>
                  <a:cubicBezTo>
                    <a:pt x="357" y="910"/>
                    <a:pt x="337" y="749"/>
                    <a:pt x="351" y="593"/>
                  </a:cubicBezTo>
                  <a:cubicBezTo>
                    <a:pt x="364" y="418"/>
                    <a:pt x="391" y="250"/>
                    <a:pt x="357" y="74"/>
                  </a:cubicBezTo>
                  <a:cubicBezTo>
                    <a:pt x="348" y="23"/>
                    <a:pt x="309" y="1"/>
                    <a:pt x="268"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7"/>
            <p:cNvSpPr/>
            <p:nvPr/>
          </p:nvSpPr>
          <p:spPr>
            <a:xfrm>
              <a:off x="4612225" y="4105825"/>
              <a:ext cx="8275" cy="32050"/>
            </a:xfrm>
            <a:custGeom>
              <a:avLst/>
              <a:gdLst/>
              <a:ahLst/>
              <a:cxnLst/>
              <a:rect l="l" t="t" r="r" b="b"/>
              <a:pathLst>
                <a:path w="331" h="1282" extrusionOk="0">
                  <a:moveTo>
                    <a:pt x="204" y="1"/>
                  </a:moveTo>
                  <a:cubicBezTo>
                    <a:pt x="147" y="1"/>
                    <a:pt x="88" y="38"/>
                    <a:pt x="81" y="112"/>
                  </a:cubicBezTo>
                  <a:cubicBezTo>
                    <a:pt x="75" y="321"/>
                    <a:pt x="61" y="530"/>
                    <a:pt x="48" y="739"/>
                  </a:cubicBezTo>
                  <a:cubicBezTo>
                    <a:pt x="41" y="914"/>
                    <a:pt x="0" y="1083"/>
                    <a:pt x="81" y="1238"/>
                  </a:cubicBezTo>
                  <a:cubicBezTo>
                    <a:pt x="98" y="1267"/>
                    <a:pt x="127" y="1281"/>
                    <a:pt x="156" y="1281"/>
                  </a:cubicBezTo>
                  <a:cubicBezTo>
                    <a:pt x="187" y="1281"/>
                    <a:pt x="219" y="1266"/>
                    <a:pt x="236" y="1238"/>
                  </a:cubicBezTo>
                  <a:cubicBezTo>
                    <a:pt x="331" y="1090"/>
                    <a:pt x="304" y="908"/>
                    <a:pt x="304" y="739"/>
                  </a:cubicBezTo>
                  <a:cubicBezTo>
                    <a:pt x="311" y="530"/>
                    <a:pt x="311" y="321"/>
                    <a:pt x="317" y="112"/>
                  </a:cubicBezTo>
                  <a:cubicBezTo>
                    <a:pt x="317" y="38"/>
                    <a:pt x="262" y="1"/>
                    <a:pt x="204"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7"/>
            <p:cNvSpPr/>
            <p:nvPr/>
          </p:nvSpPr>
          <p:spPr>
            <a:xfrm>
              <a:off x="4671725" y="4110925"/>
              <a:ext cx="9300" cy="30500"/>
            </a:xfrm>
            <a:custGeom>
              <a:avLst/>
              <a:gdLst/>
              <a:ahLst/>
              <a:cxnLst/>
              <a:rect l="l" t="t" r="r" b="b"/>
              <a:pathLst>
                <a:path w="372" h="1220" extrusionOk="0">
                  <a:moveTo>
                    <a:pt x="199" y="1"/>
                  </a:moveTo>
                  <a:cubicBezTo>
                    <a:pt x="127" y="1"/>
                    <a:pt x="58" y="46"/>
                    <a:pt x="61" y="137"/>
                  </a:cubicBezTo>
                  <a:cubicBezTo>
                    <a:pt x="68" y="313"/>
                    <a:pt x="61" y="481"/>
                    <a:pt x="55" y="650"/>
                  </a:cubicBezTo>
                  <a:cubicBezTo>
                    <a:pt x="41" y="811"/>
                    <a:pt x="1" y="973"/>
                    <a:pt x="48" y="1128"/>
                  </a:cubicBezTo>
                  <a:cubicBezTo>
                    <a:pt x="67" y="1186"/>
                    <a:pt x="123" y="1219"/>
                    <a:pt x="178" y="1219"/>
                  </a:cubicBezTo>
                  <a:cubicBezTo>
                    <a:pt x="221" y="1219"/>
                    <a:pt x="264" y="1199"/>
                    <a:pt x="291" y="1155"/>
                  </a:cubicBezTo>
                  <a:cubicBezTo>
                    <a:pt x="371" y="1014"/>
                    <a:pt x="358" y="852"/>
                    <a:pt x="358" y="690"/>
                  </a:cubicBezTo>
                  <a:cubicBezTo>
                    <a:pt x="365" y="508"/>
                    <a:pt x="358" y="326"/>
                    <a:pt x="351" y="137"/>
                  </a:cubicBezTo>
                  <a:cubicBezTo>
                    <a:pt x="345" y="46"/>
                    <a:pt x="270" y="1"/>
                    <a:pt x="19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7"/>
            <p:cNvSpPr/>
            <p:nvPr/>
          </p:nvSpPr>
          <p:spPr>
            <a:xfrm>
              <a:off x="4464550" y="4088375"/>
              <a:ext cx="9125" cy="27175"/>
            </a:xfrm>
            <a:custGeom>
              <a:avLst/>
              <a:gdLst/>
              <a:ahLst/>
              <a:cxnLst/>
              <a:rect l="l" t="t" r="r" b="b"/>
              <a:pathLst>
                <a:path w="365" h="1087" extrusionOk="0">
                  <a:moveTo>
                    <a:pt x="168" y="1"/>
                  </a:moveTo>
                  <a:cubicBezTo>
                    <a:pt x="105" y="1"/>
                    <a:pt x="41" y="41"/>
                    <a:pt x="34" y="122"/>
                  </a:cubicBezTo>
                  <a:cubicBezTo>
                    <a:pt x="21" y="297"/>
                    <a:pt x="7" y="473"/>
                    <a:pt x="14" y="648"/>
                  </a:cubicBezTo>
                  <a:cubicBezTo>
                    <a:pt x="14" y="796"/>
                    <a:pt x="1" y="945"/>
                    <a:pt x="109" y="1053"/>
                  </a:cubicBezTo>
                  <a:cubicBezTo>
                    <a:pt x="132" y="1076"/>
                    <a:pt x="161" y="1086"/>
                    <a:pt x="190" y="1086"/>
                  </a:cubicBezTo>
                  <a:cubicBezTo>
                    <a:pt x="229" y="1086"/>
                    <a:pt x="267" y="1067"/>
                    <a:pt x="291" y="1032"/>
                  </a:cubicBezTo>
                  <a:cubicBezTo>
                    <a:pt x="365" y="904"/>
                    <a:pt x="318" y="763"/>
                    <a:pt x="304" y="614"/>
                  </a:cubicBezTo>
                  <a:cubicBezTo>
                    <a:pt x="291" y="453"/>
                    <a:pt x="284" y="284"/>
                    <a:pt x="291" y="122"/>
                  </a:cubicBezTo>
                  <a:cubicBezTo>
                    <a:pt x="291" y="41"/>
                    <a:pt x="230" y="1"/>
                    <a:pt x="168" y="1"/>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7"/>
            <p:cNvSpPr/>
            <p:nvPr/>
          </p:nvSpPr>
          <p:spPr>
            <a:xfrm>
              <a:off x="4318400" y="4070425"/>
              <a:ext cx="7600" cy="30150"/>
            </a:xfrm>
            <a:custGeom>
              <a:avLst/>
              <a:gdLst/>
              <a:ahLst/>
              <a:cxnLst/>
              <a:rect l="l" t="t" r="r" b="b"/>
              <a:pathLst>
                <a:path w="304" h="1206" extrusionOk="0">
                  <a:moveTo>
                    <a:pt x="94" y="0"/>
                  </a:moveTo>
                  <a:cubicBezTo>
                    <a:pt x="49" y="0"/>
                    <a:pt x="1" y="32"/>
                    <a:pt x="1" y="85"/>
                  </a:cubicBezTo>
                  <a:cubicBezTo>
                    <a:pt x="1" y="281"/>
                    <a:pt x="1" y="476"/>
                    <a:pt x="14" y="672"/>
                  </a:cubicBezTo>
                  <a:cubicBezTo>
                    <a:pt x="21" y="840"/>
                    <a:pt x="7" y="1002"/>
                    <a:pt x="75" y="1157"/>
                  </a:cubicBezTo>
                  <a:cubicBezTo>
                    <a:pt x="89" y="1191"/>
                    <a:pt x="121" y="1206"/>
                    <a:pt x="154" y="1206"/>
                  </a:cubicBezTo>
                  <a:cubicBezTo>
                    <a:pt x="201" y="1206"/>
                    <a:pt x="252" y="1177"/>
                    <a:pt x="264" y="1130"/>
                  </a:cubicBezTo>
                  <a:cubicBezTo>
                    <a:pt x="304" y="962"/>
                    <a:pt x="264" y="773"/>
                    <a:pt x="243" y="597"/>
                  </a:cubicBezTo>
                  <a:lnTo>
                    <a:pt x="243" y="591"/>
                  </a:lnTo>
                  <a:cubicBezTo>
                    <a:pt x="230" y="415"/>
                    <a:pt x="196" y="240"/>
                    <a:pt x="169" y="65"/>
                  </a:cubicBezTo>
                  <a:cubicBezTo>
                    <a:pt x="163" y="20"/>
                    <a:pt x="130" y="0"/>
                    <a:pt x="94"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7"/>
            <p:cNvSpPr/>
            <p:nvPr/>
          </p:nvSpPr>
          <p:spPr>
            <a:xfrm>
              <a:off x="4274275" y="4084325"/>
              <a:ext cx="10275" cy="28925"/>
            </a:xfrm>
            <a:custGeom>
              <a:avLst/>
              <a:gdLst/>
              <a:ahLst/>
              <a:cxnLst/>
              <a:rect l="l" t="t" r="r" b="b"/>
              <a:pathLst>
                <a:path w="411" h="1157" extrusionOk="0">
                  <a:moveTo>
                    <a:pt x="148" y="0"/>
                  </a:moveTo>
                  <a:cubicBezTo>
                    <a:pt x="78" y="0"/>
                    <a:pt x="0" y="60"/>
                    <a:pt x="12" y="149"/>
                  </a:cubicBezTo>
                  <a:cubicBezTo>
                    <a:pt x="46" y="325"/>
                    <a:pt x="73" y="493"/>
                    <a:pt x="100" y="662"/>
                  </a:cubicBezTo>
                  <a:cubicBezTo>
                    <a:pt x="127" y="817"/>
                    <a:pt x="141" y="972"/>
                    <a:pt x="221" y="1114"/>
                  </a:cubicBezTo>
                  <a:cubicBezTo>
                    <a:pt x="237" y="1142"/>
                    <a:pt x="270" y="1157"/>
                    <a:pt x="302" y="1157"/>
                  </a:cubicBezTo>
                  <a:cubicBezTo>
                    <a:pt x="340" y="1157"/>
                    <a:pt x="376" y="1137"/>
                    <a:pt x="383" y="1093"/>
                  </a:cubicBezTo>
                  <a:cubicBezTo>
                    <a:pt x="410" y="938"/>
                    <a:pt x="370" y="790"/>
                    <a:pt x="343" y="635"/>
                  </a:cubicBezTo>
                  <a:cubicBezTo>
                    <a:pt x="316" y="453"/>
                    <a:pt x="282" y="271"/>
                    <a:pt x="248" y="89"/>
                  </a:cubicBezTo>
                  <a:cubicBezTo>
                    <a:pt x="238" y="27"/>
                    <a:pt x="195" y="0"/>
                    <a:pt x="148" y="0"/>
                  </a:cubicBezTo>
                  <a:close/>
                </a:path>
              </a:pathLst>
            </a:custGeom>
            <a:solidFill>
              <a:srgbClr val="22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 name="Google Shape;860;p17"/>
          <p:cNvSpPr/>
          <p:nvPr/>
        </p:nvSpPr>
        <p:spPr>
          <a:xfrm>
            <a:off x="-125" y="4370700"/>
            <a:ext cx="9144005" cy="801153"/>
          </a:xfrm>
          <a:custGeom>
            <a:avLst/>
            <a:gdLst/>
            <a:ahLst/>
            <a:cxnLst/>
            <a:rect l="l" t="t" r="r" b="b"/>
            <a:pathLst>
              <a:path w="99122" h="22807" extrusionOk="0">
                <a:moveTo>
                  <a:pt x="61118" y="0"/>
                </a:moveTo>
                <a:cubicBezTo>
                  <a:pt x="40645" y="0"/>
                  <a:pt x="20272" y="2138"/>
                  <a:pt x="1" y="6374"/>
                </a:cubicBezTo>
                <a:lnTo>
                  <a:pt x="1" y="22807"/>
                </a:lnTo>
                <a:lnTo>
                  <a:pt x="99121" y="22807"/>
                </a:lnTo>
                <a:lnTo>
                  <a:pt x="99121" y="2450"/>
                </a:lnTo>
                <a:cubicBezTo>
                  <a:pt x="86417" y="814"/>
                  <a:pt x="73749" y="0"/>
                  <a:pt x="61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1" name="Google Shape;861;p17"/>
          <p:cNvGrpSpPr/>
          <p:nvPr/>
        </p:nvGrpSpPr>
        <p:grpSpPr>
          <a:xfrm>
            <a:off x="1089724" y="4551182"/>
            <a:ext cx="7191330" cy="494518"/>
            <a:chOff x="1089724" y="4551182"/>
            <a:chExt cx="7191330" cy="494518"/>
          </a:xfrm>
        </p:grpSpPr>
        <p:grpSp>
          <p:nvGrpSpPr>
            <p:cNvPr id="862" name="Google Shape;862;p17"/>
            <p:cNvGrpSpPr/>
            <p:nvPr/>
          </p:nvGrpSpPr>
          <p:grpSpPr>
            <a:xfrm>
              <a:off x="1089724" y="4903578"/>
              <a:ext cx="167162" cy="142122"/>
              <a:chOff x="1459849" y="4903578"/>
              <a:chExt cx="167162" cy="142122"/>
            </a:xfrm>
          </p:grpSpPr>
          <p:sp>
            <p:nvSpPr>
              <p:cNvPr id="863" name="Google Shape;863;p17"/>
              <p:cNvSpPr/>
              <p:nvPr/>
            </p:nvSpPr>
            <p:spPr>
              <a:xfrm>
                <a:off x="1459849" y="4957494"/>
                <a:ext cx="62105" cy="87841"/>
              </a:xfrm>
              <a:custGeom>
                <a:avLst/>
                <a:gdLst/>
                <a:ahLst/>
                <a:cxnLst/>
                <a:rect l="l" t="t" r="r" b="b"/>
                <a:pathLst>
                  <a:path w="976" h="1204" extrusionOk="0">
                    <a:moveTo>
                      <a:pt x="217" y="1"/>
                    </a:moveTo>
                    <a:cubicBezTo>
                      <a:pt x="106" y="1"/>
                      <a:pt x="1" y="114"/>
                      <a:pt x="75" y="239"/>
                    </a:cubicBezTo>
                    <a:cubicBezTo>
                      <a:pt x="237" y="536"/>
                      <a:pt x="392" y="833"/>
                      <a:pt x="568" y="1116"/>
                    </a:cubicBezTo>
                    <a:cubicBezTo>
                      <a:pt x="607" y="1178"/>
                      <a:pt x="664" y="1204"/>
                      <a:pt x="721" y="1204"/>
                    </a:cubicBezTo>
                    <a:cubicBezTo>
                      <a:pt x="849" y="1204"/>
                      <a:pt x="975" y="1072"/>
                      <a:pt x="891" y="927"/>
                    </a:cubicBezTo>
                    <a:cubicBezTo>
                      <a:pt x="723" y="637"/>
                      <a:pt x="534" y="361"/>
                      <a:pt x="352" y="78"/>
                    </a:cubicBezTo>
                    <a:cubicBezTo>
                      <a:pt x="316" y="23"/>
                      <a:pt x="266" y="1"/>
                      <a:pt x="217"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7"/>
              <p:cNvSpPr/>
              <p:nvPr/>
            </p:nvSpPr>
            <p:spPr>
              <a:xfrm>
                <a:off x="1511073" y="4903578"/>
                <a:ext cx="49252" cy="113376"/>
              </a:xfrm>
              <a:custGeom>
                <a:avLst/>
                <a:gdLst/>
                <a:ahLst/>
                <a:cxnLst/>
                <a:rect l="l" t="t" r="r" b="b"/>
                <a:pathLst>
                  <a:path w="774" h="1554" extrusionOk="0">
                    <a:moveTo>
                      <a:pt x="166" y="1"/>
                    </a:moveTo>
                    <a:cubicBezTo>
                      <a:pt x="81" y="1"/>
                      <a:pt x="1" y="65"/>
                      <a:pt x="32" y="176"/>
                    </a:cubicBezTo>
                    <a:cubicBezTo>
                      <a:pt x="100" y="439"/>
                      <a:pt x="160" y="702"/>
                      <a:pt x="235" y="958"/>
                    </a:cubicBezTo>
                    <a:cubicBezTo>
                      <a:pt x="288" y="1174"/>
                      <a:pt x="302" y="1390"/>
                      <a:pt x="491" y="1531"/>
                    </a:cubicBezTo>
                    <a:cubicBezTo>
                      <a:pt x="510" y="1547"/>
                      <a:pt x="531" y="1554"/>
                      <a:pt x="551" y="1554"/>
                    </a:cubicBezTo>
                    <a:cubicBezTo>
                      <a:pt x="610" y="1554"/>
                      <a:pt x="668" y="1500"/>
                      <a:pt x="693" y="1450"/>
                    </a:cubicBezTo>
                    <a:cubicBezTo>
                      <a:pt x="774" y="1241"/>
                      <a:pt x="659" y="1012"/>
                      <a:pt x="592" y="810"/>
                    </a:cubicBezTo>
                    <a:cubicBezTo>
                      <a:pt x="511" y="574"/>
                      <a:pt x="410" y="338"/>
                      <a:pt x="315" y="102"/>
                    </a:cubicBezTo>
                    <a:cubicBezTo>
                      <a:pt x="288" y="32"/>
                      <a:pt x="225" y="1"/>
                      <a:pt x="166"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7"/>
              <p:cNvSpPr/>
              <p:nvPr/>
            </p:nvSpPr>
            <p:spPr>
              <a:xfrm>
                <a:off x="1562869" y="4948739"/>
                <a:ext cx="64142" cy="96961"/>
              </a:xfrm>
              <a:custGeom>
                <a:avLst/>
                <a:gdLst/>
                <a:ahLst/>
                <a:cxnLst/>
                <a:rect l="l" t="t" r="r" b="b"/>
                <a:pathLst>
                  <a:path w="1008" h="1329" extrusionOk="0">
                    <a:moveTo>
                      <a:pt x="826" y="0"/>
                    </a:moveTo>
                    <a:cubicBezTo>
                      <a:pt x="796" y="0"/>
                      <a:pt x="765" y="11"/>
                      <a:pt x="735" y="36"/>
                    </a:cubicBezTo>
                    <a:lnTo>
                      <a:pt x="742" y="36"/>
                    </a:lnTo>
                    <a:cubicBezTo>
                      <a:pt x="533" y="204"/>
                      <a:pt x="351" y="400"/>
                      <a:pt x="236" y="643"/>
                    </a:cubicBezTo>
                    <a:cubicBezTo>
                      <a:pt x="162" y="804"/>
                      <a:pt x="0" y="1162"/>
                      <a:pt x="203" y="1297"/>
                    </a:cubicBezTo>
                    <a:cubicBezTo>
                      <a:pt x="239" y="1319"/>
                      <a:pt x="272" y="1329"/>
                      <a:pt x="301" y="1329"/>
                    </a:cubicBezTo>
                    <a:cubicBezTo>
                      <a:pt x="441" y="1329"/>
                      <a:pt x="506" y="1110"/>
                      <a:pt x="540" y="993"/>
                    </a:cubicBezTo>
                    <a:cubicBezTo>
                      <a:pt x="627" y="710"/>
                      <a:pt x="729" y="440"/>
                      <a:pt x="924" y="218"/>
                    </a:cubicBezTo>
                    <a:cubicBezTo>
                      <a:pt x="1007" y="119"/>
                      <a:pt x="926" y="0"/>
                      <a:pt x="826"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 name="Google Shape;866;p17"/>
            <p:cNvGrpSpPr/>
            <p:nvPr/>
          </p:nvGrpSpPr>
          <p:grpSpPr>
            <a:xfrm>
              <a:off x="2983514" y="4551182"/>
              <a:ext cx="167608" cy="105643"/>
              <a:chOff x="2313539" y="4811869"/>
              <a:chExt cx="167608" cy="105643"/>
            </a:xfrm>
          </p:grpSpPr>
          <p:sp>
            <p:nvSpPr>
              <p:cNvPr id="867" name="Google Shape;867;p17"/>
              <p:cNvSpPr/>
              <p:nvPr/>
            </p:nvSpPr>
            <p:spPr>
              <a:xfrm>
                <a:off x="2313539" y="4832006"/>
                <a:ext cx="62487" cy="84995"/>
              </a:xfrm>
              <a:custGeom>
                <a:avLst/>
                <a:gdLst/>
                <a:ahLst/>
                <a:cxnLst/>
                <a:rect l="l" t="t" r="r" b="b"/>
                <a:pathLst>
                  <a:path w="982" h="1165" extrusionOk="0">
                    <a:moveTo>
                      <a:pt x="265" y="0"/>
                    </a:moveTo>
                    <a:cubicBezTo>
                      <a:pt x="127" y="0"/>
                      <a:pt x="1" y="186"/>
                      <a:pt x="125" y="321"/>
                    </a:cubicBezTo>
                    <a:cubicBezTo>
                      <a:pt x="253" y="456"/>
                      <a:pt x="354" y="597"/>
                      <a:pt x="435" y="759"/>
                    </a:cubicBezTo>
                    <a:cubicBezTo>
                      <a:pt x="509" y="914"/>
                      <a:pt x="516" y="1096"/>
                      <a:pt x="691" y="1157"/>
                    </a:cubicBezTo>
                    <a:cubicBezTo>
                      <a:pt x="706" y="1163"/>
                      <a:pt x="721" y="1165"/>
                      <a:pt x="735" y="1165"/>
                    </a:cubicBezTo>
                    <a:cubicBezTo>
                      <a:pt x="789" y="1165"/>
                      <a:pt x="834" y="1127"/>
                      <a:pt x="867" y="1090"/>
                    </a:cubicBezTo>
                    <a:cubicBezTo>
                      <a:pt x="981" y="935"/>
                      <a:pt x="833" y="692"/>
                      <a:pt x="752" y="543"/>
                    </a:cubicBezTo>
                    <a:cubicBezTo>
                      <a:pt x="658" y="368"/>
                      <a:pt x="529" y="200"/>
                      <a:pt x="388" y="58"/>
                    </a:cubicBezTo>
                    <a:cubicBezTo>
                      <a:pt x="350" y="17"/>
                      <a:pt x="307" y="0"/>
                      <a:pt x="265"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7"/>
              <p:cNvSpPr/>
              <p:nvPr/>
            </p:nvSpPr>
            <p:spPr>
              <a:xfrm>
                <a:off x="2392698" y="4811869"/>
                <a:ext cx="33089" cy="86965"/>
              </a:xfrm>
              <a:custGeom>
                <a:avLst/>
                <a:gdLst/>
                <a:ahLst/>
                <a:cxnLst/>
                <a:rect l="l" t="t" r="r" b="b"/>
                <a:pathLst>
                  <a:path w="520" h="1192" extrusionOk="0">
                    <a:moveTo>
                      <a:pt x="265" y="1"/>
                    </a:moveTo>
                    <a:cubicBezTo>
                      <a:pt x="211" y="1"/>
                      <a:pt x="160" y="26"/>
                      <a:pt x="135" y="84"/>
                    </a:cubicBezTo>
                    <a:cubicBezTo>
                      <a:pt x="20" y="334"/>
                      <a:pt x="0" y="712"/>
                      <a:pt x="14" y="988"/>
                    </a:cubicBezTo>
                    <a:cubicBezTo>
                      <a:pt x="14" y="1082"/>
                      <a:pt x="74" y="1157"/>
                      <a:pt x="162" y="1184"/>
                    </a:cubicBezTo>
                    <a:cubicBezTo>
                      <a:pt x="179" y="1189"/>
                      <a:pt x="195" y="1191"/>
                      <a:pt x="211" y="1191"/>
                    </a:cubicBezTo>
                    <a:cubicBezTo>
                      <a:pt x="232" y="1191"/>
                      <a:pt x="253" y="1187"/>
                      <a:pt x="277" y="1184"/>
                    </a:cubicBezTo>
                    <a:cubicBezTo>
                      <a:pt x="337" y="1170"/>
                      <a:pt x="405" y="1103"/>
                      <a:pt x="418" y="1042"/>
                    </a:cubicBezTo>
                    <a:cubicBezTo>
                      <a:pt x="472" y="766"/>
                      <a:pt x="519" y="388"/>
                      <a:pt x="445" y="118"/>
                    </a:cubicBezTo>
                    <a:lnTo>
                      <a:pt x="445" y="118"/>
                    </a:lnTo>
                    <a:lnTo>
                      <a:pt x="445" y="125"/>
                    </a:lnTo>
                    <a:cubicBezTo>
                      <a:pt x="422" y="50"/>
                      <a:pt x="340" y="1"/>
                      <a:pt x="265"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7"/>
              <p:cNvSpPr/>
              <p:nvPr/>
            </p:nvSpPr>
            <p:spPr>
              <a:xfrm>
                <a:off x="2428714" y="4856155"/>
                <a:ext cx="52433" cy="61357"/>
              </a:xfrm>
              <a:custGeom>
                <a:avLst/>
                <a:gdLst/>
                <a:ahLst/>
                <a:cxnLst/>
                <a:rect l="l" t="t" r="r" b="b"/>
                <a:pathLst>
                  <a:path w="824" h="841" extrusionOk="0">
                    <a:moveTo>
                      <a:pt x="627" y="0"/>
                    </a:moveTo>
                    <a:cubicBezTo>
                      <a:pt x="592" y="0"/>
                      <a:pt x="557" y="13"/>
                      <a:pt x="526" y="44"/>
                    </a:cubicBezTo>
                    <a:cubicBezTo>
                      <a:pt x="365" y="206"/>
                      <a:pt x="203" y="361"/>
                      <a:pt x="81" y="556"/>
                    </a:cubicBezTo>
                    <a:cubicBezTo>
                      <a:pt x="1" y="693"/>
                      <a:pt x="128" y="841"/>
                      <a:pt x="260" y="841"/>
                    </a:cubicBezTo>
                    <a:cubicBezTo>
                      <a:pt x="304" y="841"/>
                      <a:pt x="348" y="824"/>
                      <a:pt x="385" y="786"/>
                    </a:cubicBezTo>
                    <a:cubicBezTo>
                      <a:pt x="540" y="617"/>
                      <a:pt x="648" y="421"/>
                      <a:pt x="762" y="226"/>
                    </a:cubicBezTo>
                    <a:cubicBezTo>
                      <a:pt x="823" y="115"/>
                      <a:pt x="729" y="0"/>
                      <a:pt x="62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17"/>
            <p:cNvGrpSpPr/>
            <p:nvPr/>
          </p:nvGrpSpPr>
          <p:grpSpPr>
            <a:xfrm>
              <a:off x="6092743" y="4598729"/>
              <a:ext cx="194333" cy="110385"/>
              <a:chOff x="3169393" y="4715929"/>
              <a:chExt cx="194333" cy="110385"/>
            </a:xfrm>
          </p:grpSpPr>
          <p:sp>
            <p:nvSpPr>
              <p:cNvPr id="871" name="Google Shape;871;p17"/>
              <p:cNvSpPr/>
              <p:nvPr/>
            </p:nvSpPr>
            <p:spPr>
              <a:xfrm>
                <a:off x="3169393" y="4742048"/>
                <a:ext cx="70632" cy="84266"/>
              </a:xfrm>
              <a:custGeom>
                <a:avLst/>
                <a:gdLst/>
                <a:ahLst/>
                <a:cxnLst/>
                <a:rect l="l" t="t" r="r" b="b"/>
                <a:pathLst>
                  <a:path w="1110" h="1155" extrusionOk="0">
                    <a:moveTo>
                      <a:pt x="293" y="0"/>
                    </a:moveTo>
                    <a:cubicBezTo>
                      <a:pt x="141" y="0"/>
                      <a:pt x="0" y="213"/>
                      <a:pt x="134" y="367"/>
                    </a:cubicBezTo>
                    <a:lnTo>
                      <a:pt x="484" y="792"/>
                    </a:lnTo>
                    <a:cubicBezTo>
                      <a:pt x="592" y="920"/>
                      <a:pt x="693" y="1102"/>
                      <a:pt x="869" y="1149"/>
                    </a:cubicBezTo>
                    <a:cubicBezTo>
                      <a:pt x="882" y="1153"/>
                      <a:pt x="896" y="1155"/>
                      <a:pt x="910" y="1155"/>
                    </a:cubicBezTo>
                    <a:cubicBezTo>
                      <a:pt x="1004" y="1155"/>
                      <a:pt x="1110" y="1080"/>
                      <a:pt x="1098" y="974"/>
                    </a:cubicBezTo>
                    <a:cubicBezTo>
                      <a:pt x="1084" y="779"/>
                      <a:pt x="923" y="650"/>
                      <a:pt x="808" y="509"/>
                    </a:cubicBezTo>
                    <a:cubicBezTo>
                      <a:pt x="680" y="367"/>
                      <a:pt x="558" y="219"/>
                      <a:pt x="430" y="71"/>
                    </a:cubicBezTo>
                    <a:cubicBezTo>
                      <a:pt x="389" y="21"/>
                      <a:pt x="340" y="0"/>
                      <a:pt x="29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7"/>
              <p:cNvSpPr/>
              <p:nvPr/>
            </p:nvSpPr>
            <p:spPr>
              <a:xfrm>
                <a:off x="3260260" y="4715929"/>
                <a:ext cx="30480" cy="92291"/>
              </a:xfrm>
              <a:custGeom>
                <a:avLst/>
                <a:gdLst/>
                <a:ahLst/>
                <a:cxnLst/>
                <a:rect l="l" t="t" r="r" b="b"/>
                <a:pathLst>
                  <a:path w="479" h="1265" extrusionOk="0">
                    <a:moveTo>
                      <a:pt x="239" y="0"/>
                    </a:moveTo>
                    <a:cubicBezTo>
                      <a:pt x="138" y="0"/>
                      <a:pt x="37" y="64"/>
                      <a:pt x="34" y="193"/>
                    </a:cubicBezTo>
                    <a:cubicBezTo>
                      <a:pt x="34" y="395"/>
                      <a:pt x="34" y="597"/>
                      <a:pt x="34" y="799"/>
                    </a:cubicBezTo>
                    <a:cubicBezTo>
                      <a:pt x="27" y="975"/>
                      <a:pt x="0" y="1137"/>
                      <a:pt x="162" y="1244"/>
                    </a:cubicBezTo>
                    <a:cubicBezTo>
                      <a:pt x="182" y="1258"/>
                      <a:pt x="209" y="1265"/>
                      <a:pt x="237" y="1265"/>
                    </a:cubicBezTo>
                    <a:cubicBezTo>
                      <a:pt x="265" y="1265"/>
                      <a:pt x="294" y="1258"/>
                      <a:pt x="317" y="1244"/>
                    </a:cubicBezTo>
                    <a:cubicBezTo>
                      <a:pt x="479" y="1137"/>
                      <a:pt x="445" y="975"/>
                      <a:pt x="445" y="799"/>
                    </a:cubicBezTo>
                    <a:cubicBezTo>
                      <a:pt x="445" y="597"/>
                      <a:pt x="439" y="395"/>
                      <a:pt x="439" y="193"/>
                    </a:cubicBezTo>
                    <a:cubicBezTo>
                      <a:pt x="439" y="64"/>
                      <a:pt x="339" y="0"/>
                      <a:pt x="239"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7"/>
              <p:cNvSpPr/>
              <p:nvPr/>
            </p:nvSpPr>
            <p:spPr>
              <a:xfrm>
                <a:off x="3304039" y="4748103"/>
                <a:ext cx="59687" cy="74781"/>
              </a:xfrm>
              <a:custGeom>
                <a:avLst/>
                <a:gdLst/>
                <a:ahLst/>
                <a:cxnLst/>
                <a:rect l="l" t="t" r="r" b="b"/>
                <a:pathLst>
                  <a:path w="938" h="1025" extrusionOk="0">
                    <a:moveTo>
                      <a:pt x="711" y="1"/>
                    </a:moveTo>
                    <a:cubicBezTo>
                      <a:pt x="655" y="1"/>
                      <a:pt x="599" y="23"/>
                      <a:pt x="553" y="62"/>
                    </a:cubicBezTo>
                    <a:cubicBezTo>
                      <a:pt x="337" y="230"/>
                      <a:pt x="121" y="466"/>
                      <a:pt x="34" y="729"/>
                    </a:cubicBezTo>
                    <a:cubicBezTo>
                      <a:pt x="0" y="837"/>
                      <a:pt x="67" y="965"/>
                      <a:pt x="169" y="1006"/>
                    </a:cubicBezTo>
                    <a:cubicBezTo>
                      <a:pt x="199" y="1018"/>
                      <a:pt x="230" y="1024"/>
                      <a:pt x="259" y="1024"/>
                    </a:cubicBezTo>
                    <a:cubicBezTo>
                      <a:pt x="338" y="1024"/>
                      <a:pt x="409" y="980"/>
                      <a:pt x="459" y="911"/>
                    </a:cubicBezTo>
                    <a:cubicBezTo>
                      <a:pt x="526" y="817"/>
                      <a:pt x="573" y="709"/>
                      <a:pt x="641" y="615"/>
                    </a:cubicBezTo>
                    <a:cubicBezTo>
                      <a:pt x="701" y="520"/>
                      <a:pt x="775" y="439"/>
                      <a:pt x="856" y="365"/>
                    </a:cubicBezTo>
                    <a:cubicBezTo>
                      <a:pt x="937" y="284"/>
                      <a:pt x="937" y="143"/>
                      <a:pt x="856" y="62"/>
                    </a:cubicBezTo>
                    <a:cubicBezTo>
                      <a:pt x="814" y="20"/>
                      <a:pt x="763" y="1"/>
                      <a:pt x="711"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 name="Google Shape;874;p17"/>
            <p:cNvGrpSpPr/>
            <p:nvPr/>
          </p:nvGrpSpPr>
          <p:grpSpPr>
            <a:xfrm>
              <a:off x="4588907" y="4921417"/>
              <a:ext cx="166017" cy="106445"/>
              <a:chOff x="8105507" y="3916667"/>
              <a:chExt cx="166017" cy="106445"/>
            </a:xfrm>
          </p:grpSpPr>
          <p:sp>
            <p:nvSpPr>
              <p:cNvPr id="875" name="Google Shape;875;p17"/>
              <p:cNvSpPr/>
              <p:nvPr/>
            </p:nvSpPr>
            <p:spPr>
              <a:xfrm>
                <a:off x="8105507" y="3916667"/>
                <a:ext cx="65032" cy="96158"/>
              </a:xfrm>
              <a:custGeom>
                <a:avLst/>
                <a:gdLst/>
                <a:ahLst/>
                <a:cxnLst/>
                <a:rect l="l" t="t" r="r" b="b"/>
                <a:pathLst>
                  <a:path w="1022" h="1318" extrusionOk="0">
                    <a:moveTo>
                      <a:pt x="247" y="0"/>
                    </a:moveTo>
                    <a:cubicBezTo>
                      <a:pt x="94" y="0"/>
                      <a:pt x="1" y="232"/>
                      <a:pt x="159" y="345"/>
                    </a:cubicBezTo>
                    <a:cubicBezTo>
                      <a:pt x="301" y="446"/>
                      <a:pt x="408" y="595"/>
                      <a:pt x="469" y="756"/>
                    </a:cubicBezTo>
                    <a:cubicBezTo>
                      <a:pt x="523" y="912"/>
                      <a:pt x="489" y="1100"/>
                      <a:pt x="584" y="1228"/>
                    </a:cubicBezTo>
                    <a:cubicBezTo>
                      <a:pt x="621" y="1282"/>
                      <a:pt x="685" y="1318"/>
                      <a:pt x="747" y="1318"/>
                    </a:cubicBezTo>
                    <a:cubicBezTo>
                      <a:pt x="786" y="1318"/>
                      <a:pt x="825" y="1303"/>
                      <a:pt x="853" y="1269"/>
                    </a:cubicBezTo>
                    <a:cubicBezTo>
                      <a:pt x="1022" y="1073"/>
                      <a:pt x="928" y="783"/>
                      <a:pt x="833" y="574"/>
                    </a:cubicBezTo>
                    <a:cubicBezTo>
                      <a:pt x="725" y="345"/>
                      <a:pt x="550" y="163"/>
                      <a:pt x="341" y="28"/>
                    </a:cubicBezTo>
                    <a:cubicBezTo>
                      <a:pt x="308" y="9"/>
                      <a:pt x="277" y="0"/>
                      <a:pt x="247"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7"/>
              <p:cNvSpPr/>
              <p:nvPr/>
            </p:nvSpPr>
            <p:spPr>
              <a:xfrm>
                <a:off x="8182502" y="3917834"/>
                <a:ext cx="30989" cy="89081"/>
              </a:xfrm>
              <a:custGeom>
                <a:avLst/>
                <a:gdLst/>
                <a:ahLst/>
                <a:cxnLst/>
                <a:rect l="l" t="t" r="r" b="b"/>
                <a:pathLst>
                  <a:path w="487" h="1221" extrusionOk="0">
                    <a:moveTo>
                      <a:pt x="244" y="0"/>
                    </a:moveTo>
                    <a:cubicBezTo>
                      <a:pt x="161" y="0"/>
                      <a:pt x="78" y="56"/>
                      <a:pt x="68" y="167"/>
                    </a:cubicBezTo>
                    <a:cubicBezTo>
                      <a:pt x="48" y="437"/>
                      <a:pt x="28" y="713"/>
                      <a:pt x="1" y="983"/>
                    </a:cubicBezTo>
                    <a:cubicBezTo>
                      <a:pt x="1" y="1057"/>
                      <a:pt x="55" y="1152"/>
                      <a:pt x="122" y="1185"/>
                    </a:cubicBezTo>
                    <a:cubicBezTo>
                      <a:pt x="169" y="1209"/>
                      <a:pt x="206" y="1221"/>
                      <a:pt x="244" y="1221"/>
                    </a:cubicBezTo>
                    <a:cubicBezTo>
                      <a:pt x="281" y="1221"/>
                      <a:pt x="318" y="1209"/>
                      <a:pt x="365" y="1185"/>
                    </a:cubicBezTo>
                    <a:cubicBezTo>
                      <a:pt x="432" y="1152"/>
                      <a:pt x="486" y="1057"/>
                      <a:pt x="486" y="983"/>
                    </a:cubicBezTo>
                    <a:lnTo>
                      <a:pt x="419" y="167"/>
                    </a:lnTo>
                    <a:cubicBezTo>
                      <a:pt x="409" y="56"/>
                      <a:pt x="326" y="0"/>
                      <a:pt x="244"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7"/>
              <p:cNvSpPr/>
              <p:nvPr/>
            </p:nvSpPr>
            <p:spPr>
              <a:xfrm>
                <a:off x="8210182" y="3948404"/>
                <a:ext cx="61342" cy="74708"/>
              </a:xfrm>
              <a:custGeom>
                <a:avLst/>
                <a:gdLst/>
                <a:ahLst/>
                <a:cxnLst/>
                <a:rect l="l" t="t" r="r" b="b"/>
                <a:pathLst>
                  <a:path w="964" h="1024" extrusionOk="0">
                    <a:moveTo>
                      <a:pt x="681" y="0"/>
                    </a:moveTo>
                    <a:cubicBezTo>
                      <a:pt x="612" y="0"/>
                      <a:pt x="540" y="32"/>
                      <a:pt x="483" y="106"/>
                    </a:cubicBezTo>
                    <a:cubicBezTo>
                      <a:pt x="361" y="267"/>
                      <a:pt x="240" y="429"/>
                      <a:pt x="132" y="605"/>
                    </a:cubicBezTo>
                    <a:cubicBezTo>
                      <a:pt x="1" y="816"/>
                      <a:pt x="203" y="1024"/>
                      <a:pt x="397" y="1024"/>
                    </a:cubicBezTo>
                    <a:cubicBezTo>
                      <a:pt x="481" y="1024"/>
                      <a:pt x="564" y="984"/>
                      <a:pt x="618" y="888"/>
                    </a:cubicBezTo>
                    <a:cubicBezTo>
                      <a:pt x="719" y="713"/>
                      <a:pt x="800" y="530"/>
                      <a:pt x="881" y="342"/>
                    </a:cubicBezTo>
                    <a:cubicBezTo>
                      <a:pt x="964" y="152"/>
                      <a:pt x="831" y="0"/>
                      <a:pt x="681"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 name="Google Shape;878;p17"/>
            <p:cNvGrpSpPr/>
            <p:nvPr/>
          </p:nvGrpSpPr>
          <p:grpSpPr>
            <a:xfrm>
              <a:off x="8092447" y="4686452"/>
              <a:ext cx="188606" cy="117097"/>
              <a:chOff x="6912722" y="4491852"/>
              <a:chExt cx="188606" cy="117097"/>
            </a:xfrm>
          </p:grpSpPr>
          <p:sp>
            <p:nvSpPr>
              <p:cNvPr id="879" name="Google Shape;879;p17"/>
              <p:cNvSpPr/>
              <p:nvPr/>
            </p:nvSpPr>
            <p:spPr>
              <a:xfrm>
                <a:off x="6912722" y="4491852"/>
                <a:ext cx="60387" cy="88060"/>
              </a:xfrm>
              <a:custGeom>
                <a:avLst/>
                <a:gdLst/>
                <a:ahLst/>
                <a:cxnLst/>
                <a:rect l="l" t="t" r="r" b="b"/>
                <a:pathLst>
                  <a:path w="949" h="1207" extrusionOk="0">
                    <a:moveTo>
                      <a:pt x="319" y="1"/>
                    </a:moveTo>
                    <a:cubicBezTo>
                      <a:pt x="150" y="1"/>
                      <a:pt x="1" y="234"/>
                      <a:pt x="144" y="409"/>
                    </a:cubicBezTo>
                    <a:cubicBezTo>
                      <a:pt x="299" y="598"/>
                      <a:pt x="374" y="807"/>
                      <a:pt x="455" y="1036"/>
                    </a:cubicBezTo>
                    <a:cubicBezTo>
                      <a:pt x="495" y="1154"/>
                      <a:pt x="585" y="1206"/>
                      <a:pt x="676" y="1206"/>
                    </a:cubicBezTo>
                    <a:cubicBezTo>
                      <a:pt x="811" y="1206"/>
                      <a:pt x="948" y="1090"/>
                      <a:pt x="920" y="908"/>
                    </a:cubicBezTo>
                    <a:cubicBezTo>
                      <a:pt x="866" y="604"/>
                      <a:pt x="677" y="308"/>
                      <a:pt x="475" y="78"/>
                    </a:cubicBezTo>
                    <a:cubicBezTo>
                      <a:pt x="427" y="24"/>
                      <a:pt x="372" y="1"/>
                      <a:pt x="319"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7"/>
              <p:cNvSpPr/>
              <p:nvPr/>
            </p:nvSpPr>
            <p:spPr>
              <a:xfrm>
                <a:off x="6980872" y="4500461"/>
                <a:ext cx="58224" cy="82734"/>
              </a:xfrm>
              <a:custGeom>
                <a:avLst/>
                <a:gdLst/>
                <a:ahLst/>
                <a:cxnLst/>
                <a:rect l="l" t="t" r="r" b="b"/>
                <a:pathLst>
                  <a:path w="915" h="1134" extrusionOk="0">
                    <a:moveTo>
                      <a:pt x="622" y="1"/>
                    </a:moveTo>
                    <a:cubicBezTo>
                      <a:pt x="563" y="1"/>
                      <a:pt x="504" y="28"/>
                      <a:pt x="469" y="88"/>
                    </a:cubicBezTo>
                    <a:cubicBezTo>
                      <a:pt x="408" y="196"/>
                      <a:pt x="388" y="318"/>
                      <a:pt x="328" y="419"/>
                    </a:cubicBezTo>
                    <a:cubicBezTo>
                      <a:pt x="267" y="527"/>
                      <a:pt x="206" y="641"/>
                      <a:pt x="132" y="736"/>
                    </a:cubicBezTo>
                    <a:cubicBezTo>
                      <a:pt x="0" y="913"/>
                      <a:pt x="193" y="1133"/>
                      <a:pt x="377" y="1133"/>
                    </a:cubicBezTo>
                    <a:cubicBezTo>
                      <a:pt x="437" y="1133"/>
                      <a:pt x="497" y="1109"/>
                      <a:pt x="543" y="1053"/>
                    </a:cubicBezTo>
                    <a:cubicBezTo>
                      <a:pt x="732" y="817"/>
                      <a:pt x="914" y="453"/>
                      <a:pt x="813" y="136"/>
                    </a:cubicBezTo>
                    <a:cubicBezTo>
                      <a:pt x="786" y="50"/>
                      <a:pt x="703" y="1"/>
                      <a:pt x="622" y="1"/>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7"/>
              <p:cNvSpPr/>
              <p:nvPr/>
            </p:nvSpPr>
            <p:spPr>
              <a:xfrm>
                <a:off x="7032351" y="4533876"/>
                <a:ext cx="68978" cy="75073"/>
              </a:xfrm>
              <a:custGeom>
                <a:avLst/>
                <a:gdLst/>
                <a:ahLst/>
                <a:cxnLst/>
                <a:rect l="l" t="t" r="r" b="b"/>
                <a:pathLst>
                  <a:path w="1084" h="1029" extrusionOk="0">
                    <a:moveTo>
                      <a:pt x="743" y="0"/>
                    </a:moveTo>
                    <a:cubicBezTo>
                      <a:pt x="687" y="0"/>
                      <a:pt x="630" y="21"/>
                      <a:pt x="584" y="69"/>
                    </a:cubicBezTo>
                    <a:cubicBezTo>
                      <a:pt x="395" y="271"/>
                      <a:pt x="173" y="467"/>
                      <a:pt x="65" y="730"/>
                    </a:cubicBezTo>
                    <a:cubicBezTo>
                      <a:pt x="0" y="886"/>
                      <a:pt x="155" y="1029"/>
                      <a:pt x="305" y="1029"/>
                    </a:cubicBezTo>
                    <a:cubicBezTo>
                      <a:pt x="343" y="1029"/>
                      <a:pt x="381" y="1020"/>
                      <a:pt x="415" y="999"/>
                    </a:cubicBezTo>
                    <a:cubicBezTo>
                      <a:pt x="651" y="851"/>
                      <a:pt x="800" y="581"/>
                      <a:pt x="962" y="359"/>
                    </a:cubicBezTo>
                    <a:cubicBezTo>
                      <a:pt x="1084" y="191"/>
                      <a:pt x="914" y="0"/>
                      <a:pt x="743" y="0"/>
                    </a:cubicBezTo>
                    <a:close/>
                  </a:path>
                </a:pathLst>
              </a:custGeom>
              <a:solidFill>
                <a:srgbClr val="092553">
                  <a:alpha val="42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2" name="Google Shape;882;p17"/>
          <p:cNvSpPr txBox="1">
            <a:spLocks noGrp="1"/>
          </p:cNvSpPr>
          <p:nvPr>
            <p:ph type="title"/>
          </p:nvPr>
        </p:nvSpPr>
        <p:spPr>
          <a:xfrm>
            <a:off x="3599404" y="3100300"/>
            <a:ext cx="4694400" cy="5319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83" name="Google Shape;883;p17"/>
          <p:cNvSpPr txBox="1">
            <a:spLocks noGrp="1"/>
          </p:cNvSpPr>
          <p:nvPr>
            <p:ph type="subTitle" idx="1"/>
          </p:nvPr>
        </p:nvSpPr>
        <p:spPr>
          <a:xfrm>
            <a:off x="850196" y="1332400"/>
            <a:ext cx="7443600" cy="1767900"/>
          </a:xfrm>
          <a:prstGeom prst="rect">
            <a:avLst/>
          </a:prstGeom>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884" name="Google Shape;884;p17"/>
          <p:cNvSpPr/>
          <p:nvPr/>
        </p:nvSpPr>
        <p:spPr>
          <a:xfrm>
            <a:off x="8293797" y="159854"/>
            <a:ext cx="2509032" cy="759293"/>
          </a:xfrm>
          <a:custGeom>
            <a:avLst/>
            <a:gdLst/>
            <a:ahLst/>
            <a:cxnLst/>
            <a:rect l="l" t="t" r="r" b="b"/>
            <a:pathLst>
              <a:path w="8882" h="2688" extrusionOk="0">
                <a:moveTo>
                  <a:pt x="6667" y="0"/>
                </a:moveTo>
                <a:cubicBezTo>
                  <a:pt x="5911" y="0"/>
                  <a:pt x="5188" y="357"/>
                  <a:pt x="4667" y="928"/>
                </a:cubicBezTo>
                <a:cubicBezTo>
                  <a:pt x="4579" y="1015"/>
                  <a:pt x="4505" y="1110"/>
                  <a:pt x="4431" y="1211"/>
                </a:cubicBezTo>
                <a:cubicBezTo>
                  <a:pt x="4431" y="1211"/>
                  <a:pt x="4084" y="803"/>
                  <a:pt x="3653" y="803"/>
                </a:cubicBezTo>
                <a:cubicBezTo>
                  <a:pt x="3411" y="803"/>
                  <a:pt x="3142" y="933"/>
                  <a:pt x="2894" y="1339"/>
                </a:cubicBezTo>
                <a:cubicBezTo>
                  <a:pt x="2894" y="1339"/>
                  <a:pt x="2556" y="894"/>
                  <a:pt x="2043" y="894"/>
                </a:cubicBezTo>
                <a:cubicBezTo>
                  <a:pt x="1755" y="894"/>
                  <a:pt x="1410" y="1035"/>
                  <a:pt x="1039" y="1474"/>
                </a:cubicBezTo>
                <a:cubicBezTo>
                  <a:pt x="1" y="2687"/>
                  <a:pt x="439" y="2687"/>
                  <a:pt x="439" y="2687"/>
                </a:cubicBezTo>
                <a:lnTo>
                  <a:pt x="8861" y="2559"/>
                </a:lnTo>
                <a:cubicBezTo>
                  <a:pt x="8881" y="2357"/>
                  <a:pt x="8874" y="2087"/>
                  <a:pt x="8814" y="1784"/>
                </a:cubicBezTo>
                <a:cubicBezTo>
                  <a:pt x="8733" y="1393"/>
                  <a:pt x="8551" y="1022"/>
                  <a:pt x="8295" y="725"/>
                </a:cubicBezTo>
                <a:cubicBezTo>
                  <a:pt x="8011" y="395"/>
                  <a:pt x="7634" y="152"/>
                  <a:pt x="7189" y="58"/>
                </a:cubicBezTo>
                <a:cubicBezTo>
                  <a:pt x="7014" y="19"/>
                  <a:pt x="6840" y="0"/>
                  <a:pt x="6667"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364785"/>
            <a:ext cx="7717500" cy="47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1pPr>
            <a:lvl2pPr lvl="1"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2pPr>
            <a:lvl3pPr lvl="2"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3pPr>
            <a:lvl4pPr lvl="3"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4pPr>
            <a:lvl5pPr lvl="4"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5pPr>
            <a:lvl6pPr lvl="5"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6pPr>
            <a:lvl7pPr lvl="6"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7pPr>
            <a:lvl8pPr lvl="7"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8pPr>
            <a:lvl9pPr lvl="8" algn="ctr" rtl="0">
              <a:spcBef>
                <a:spcPts val="0"/>
              </a:spcBef>
              <a:spcAft>
                <a:spcPts val="0"/>
              </a:spcAft>
              <a:buClr>
                <a:schemeClr val="dk1"/>
              </a:buClr>
              <a:buSzPts val="3000"/>
              <a:buFont typeface="Montserrat Black"/>
              <a:buNone/>
              <a:defRPr sz="3000">
                <a:solidFill>
                  <a:schemeClr val="dk1"/>
                </a:solidFill>
                <a:latin typeface="Montserrat Black"/>
                <a:ea typeface="Montserrat Black"/>
                <a:cs typeface="Montserrat Black"/>
                <a:sym typeface="Montserrat Black"/>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nSpc>
                <a:spcPct val="100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8" r:id="rId5"/>
    <p:sldLayoutId id="2147483659" r:id="rId6"/>
    <p:sldLayoutId id="2147483661" r:id="rId7"/>
    <p:sldLayoutId id="2147483662" r:id="rId8"/>
    <p:sldLayoutId id="2147483663" r:id="rId9"/>
    <p:sldLayoutId id="2147483668" r:id="rId10"/>
    <p:sldLayoutId id="2147483669" r:id="rId11"/>
    <p:sldLayoutId id="2147483670" r:id="rId12"/>
    <p:sldLayoutId id="2147483671" r:id="rId13"/>
    <p:sldLayoutId id="2147483673" r:id="rId14"/>
    <p:sldLayoutId id="2147483674" r:id="rId15"/>
    <p:sldLayoutId id="2147483679" r:id="rId16"/>
    <p:sldLayoutId id="214748368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0"/>
        <p:cNvGrpSpPr/>
        <p:nvPr/>
      </p:nvGrpSpPr>
      <p:grpSpPr>
        <a:xfrm>
          <a:off x="0" y="0"/>
          <a:ext cx="0" cy="0"/>
          <a:chOff x="0" y="0"/>
          <a:chExt cx="0" cy="0"/>
        </a:xfrm>
      </p:grpSpPr>
      <p:sp>
        <p:nvSpPr>
          <p:cNvPr id="11" name="Rectangle 10"/>
          <p:cNvSpPr/>
          <p:nvPr/>
        </p:nvSpPr>
        <p:spPr>
          <a:xfrm>
            <a:off x="572871" y="668035"/>
            <a:ext cx="8117305" cy="3672800"/>
          </a:xfrm>
          <a:prstGeom prst="rect">
            <a:avLst/>
          </a:prstGeom>
        </p:spPr>
        <p:txBody>
          <a:bodyPr wrap="square">
            <a:spAutoFit/>
          </a:bodyPr>
          <a:lstStyle/>
          <a:p>
            <a:pPr lvl="0" algn="ctr">
              <a:lnSpc>
                <a:spcPct val="150000"/>
              </a:lnSpc>
              <a:spcAft>
                <a:spcPts val="1000"/>
              </a:spcAft>
            </a:pPr>
            <a:r>
              <a:rPr lang="en-US" sz="4800" b="1">
                <a:solidFill>
                  <a:schemeClr val="accent4">
                    <a:lumMod val="25000"/>
                  </a:schemeClr>
                </a:solidFill>
                <a:latin typeface="+mj-lt"/>
                <a:ea typeface="Calibri" panose="020F0502020204030204" pitchFamily="34" charset="0"/>
                <a:cs typeface="Times New Roman" panose="02020603050405020304" pitchFamily="18" charset="0"/>
              </a:rPr>
              <a:t>NHIỆT LIỆT CHÀO MỪNG </a:t>
            </a:r>
          </a:p>
          <a:p>
            <a:pPr lvl="0" algn="ctr">
              <a:lnSpc>
                <a:spcPct val="150000"/>
              </a:lnSpc>
              <a:spcAft>
                <a:spcPts val="1000"/>
              </a:spcAft>
            </a:pPr>
            <a:r>
              <a:rPr lang="en-US" sz="4800" b="1">
                <a:solidFill>
                  <a:schemeClr val="accent4">
                    <a:lumMod val="25000"/>
                  </a:schemeClr>
                </a:solidFill>
                <a:latin typeface="+mj-lt"/>
                <a:ea typeface="Calibri" panose="020F0502020204030204" pitchFamily="34" charset="0"/>
                <a:cs typeface="Times New Roman" panose="02020603050405020304" pitchFamily="18" charset="0"/>
              </a:rPr>
              <a:t>CÁC EM ĐẾN VỚI </a:t>
            </a:r>
          </a:p>
          <a:p>
            <a:pPr lvl="0" algn="ctr">
              <a:lnSpc>
                <a:spcPct val="150000"/>
              </a:lnSpc>
              <a:spcAft>
                <a:spcPts val="1000"/>
              </a:spcAft>
            </a:pPr>
            <a:r>
              <a:rPr lang="en-US" sz="4800" b="1">
                <a:solidFill>
                  <a:schemeClr val="accent4">
                    <a:lumMod val="25000"/>
                  </a:schemeClr>
                </a:solidFill>
                <a:latin typeface="+mj-lt"/>
                <a:ea typeface="Calibri" panose="020F0502020204030204" pitchFamily="34" charset="0"/>
                <a:cs typeface="Times New Roman" panose="02020603050405020304" pitchFamily="18" charset="0"/>
              </a:rPr>
              <a:t>BÀI HỌC MỚI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3"/>
        <p:cNvGrpSpPr/>
        <p:nvPr/>
      </p:nvGrpSpPr>
      <p:grpSpPr>
        <a:xfrm>
          <a:off x="0" y="0"/>
          <a:ext cx="0" cy="0"/>
          <a:chOff x="0" y="0"/>
          <a:chExt cx="0" cy="0"/>
        </a:xfrm>
      </p:grpSpPr>
      <p:sp>
        <p:nvSpPr>
          <p:cNvPr id="2154" name="Google Shape;2154;p42"/>
          <p:cNvSpPr/>
          <p:nvPr/>
        </p:nvSpPr>
        <p:spPr>
          <a:xfrm>
            <a:off x="1675293" y="1057297"/>
            <a:ext cx="1296600" cy="1296600"/>
          </a:xfrm>
          <a:prstGeom prst="ellipse">
            <a:avLst/>
          </a:prstGeom>
          <a:solidFill>
            <a:schemeClr val="lt1"/>
          </a:solidFill>
          <a:ln>
            <a:noFill/>
          </a:ln>
          <a:effectLst>
            <a:outerShdw dist="38100" dir="114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55" name="Google Shape;2155;p42"/>
          <p:cNvSpPr txBox="1">
            <a:spLocks noGrp="1"/>
          </p:cNvSpPr>
          <p:nvPr>
            <p:ph type="title"/>
          </p:nvPr>
        </p:nvSpPr>
        <p:spPr>
          <a:xfrm>
            <a:off x="3167921" y="1413231"/>
            <a:ext cx="4809016" cy="672900"/>
          </a:xfrm>
          <a:prstGeom prst="rect">
            <a:avLst/>
          </a:prstGeom>
        </p:spPr>
        <p:txBody>
          <a:bodyPr spcFirstLastPara="1" wrap="square" lIns="91425" tIns="91425" rIns="91425" bIns="91425" anchor="b" anchorCtr="0">
            <a:noAutofit/>
          </a:bodyPr>
          <a:lstStyle/>
          <a:p>
            <a:pPr lvl="0"/>
            <a:r>
              <a:rPr lang="en-US" sz="4800" b="1">
                <a:latin typeface="+mj-lt"/>
              </a:rPr>
              <a:t>ĐỌC VĂN BẢN</a:t>
            </a:r>
          </a:p>
        </p:txBody>
      </p:sp>
      <p:sp>
        <p:nvSpPr>
          <p:cNvPr id="2156" name="Google Shape;2156;p42"/>
          <p:cNvSpPr txBox="1">
            <a:spLocks noGrp="1"/>
          </p:cNvSpPr>
          <p:nvPr>
            <p:ph type="title" idx="2"/>
          </p:nvPr>
        </p:nvSpPr>
        <p:spPr>
          <a:xfrm>
            <a:off x="1764393" y="1305097"/>
            <a:ext cx="1118400" cy="80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b="1">
                <a:latin typeface="+mj-lt"/>
              </a:rPr>
              <a:t>01</a:t>
            </a:r>
            <a:endParaRPr sz="5400" b="1">
              <a:latin typeface="+mj-lt"/>
            </a:endParaRPr>
          </a:p>
        </p:txBody>
      </p:sp>
      <p:sp>
        <p:nvSpPr>
          <p:cNvPr id="2158" name="Google Shape;2158;p42"/>
          <p:cNvSpPr/>
          <p:nvPr/>
        </p:nvSpPr>
        <p:spPr>
          <a:xfrm>
            <a:off x="7009522" y="98554"/>
            <a:ext cx="2509032" cy="759293"/>
          </a:xfrm>
          <a:custGeom>
            <a:avLst/>
            <a:gdLst/>
            <a:ahLst/>
            <a:cxnLst/>
            <a:rect l="l" t="t" r="r" b="b"/>
            <a:pathLst>
              <a:path w="8882" h="2688" extrusionOk="0">
                <a:moveTo>
                  <a:pt x="6667" y="0"/>
                </a:moveTo>
                <a:cubicBezTo>
                  <a:pt x="5911" y="0"/>
                  <a:pt x="5188" y="357"/>
                  <a:pt x="4667" y="928"/>
                </a:cubicBezTo>
                <a:cubicBezTo>
                  <a:pt x="4579" y="1015"/>
                  <a:pt x="4505" y="1110"/>
                  <a:pt x="4431" y="1211"/>
                </a:cubicBezTo>
                <a:cubicBezTo>
                  <a:pt x="4431" y="1211"/>
                  <a:pt x="4084" y="803"/>
                  <a:pt x="3653" y="803"/>
                </a:cubicBezTo>
                <a:cubicBezTo>
                  <a:pt x="3411" y="803"/>
                  <a:pt x="3142" y="933"/>
                  <a:pt x="2894" y="1339"/>
                </a:cubicBezTo>
                <a:cubicBezTo>
                  <a:pt x="2894" y="1339"/>
                  <a:pt x="2556" y="894"/>
                  <a:pt x="2043" y="894"/>
                </a:cubicBezTo>
                <a:cubicBezTo>
                  <a:pt x="1755" y="894"/>
                  <a:pt x="1410" y="1035"/>
                  <a:pt x="1039" y="1474"/>
                </a:cubicBezTo>
                <a:cubicBezTo>
                  <a:pt x="1" y="2687"/>
                  <a:pt x="439" y="2687"/>
                  <a:pt x="439" y="2687"/>
                </a:cubicBezTo>
                <a:lnTo>
                  <a:pt x="8861" y="2559"/>
                </a:lnTo>
                <a:cubicBezTo>
                  <a:pt x="8881" y="2357"/>
                  <a:pt x="8874" y="2087"/>
                  <a:pt x="8814" y="1784"/>
                </a:cubicBezTo>
                <a:cubicBezTo>
                  <a:pt x="8733" y="1393"/>
                  <a:pt x="8551" y="1022"/>
                  <a:pt x="8295" y="725"/>
                </a:cubicBezTo>
                <a:cubicBezTo>
                  <a:pt x="8011" y="395"/>
                  <a:pt x="7634" y="152"/>
                  <a:pt x="7189" y="58"/>
                </a:cubicBezTo>
                <a:cubicBezTo>
                  <a:pt x="7014" y="19"/>
                  <a:pt x="6840" y="0"/>
                  <a:pt x="6667"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59" name="Google Shape;2159;p42"/>
          <p:cNvSpPr/>
          <p:nvPr/>
        </p:nvSpPr>
        <p:spPr>
          <a:xfrm rot="-62621">
            <a:off x="-655159" y="26674"/>
            <a:ext cx="2629861" cy="796696"/>
          </a:xfrm>
          <a:custGeom>
            <a:avLst/>
            <a:gdLst/>
            <a:ahLst/>
            <a:cxnLst/>
            <a:rect l="l" t="t" r="r" b="b"/>
            <a:pathLst>
              <a:path w="15888" h="4813" extrusionOk="0">
                <a:moveTo>
                  <a:pt x="3940" y="0"/>
                </a:moveTo>
                <a:cubicBezTo>
                  <a:pt x="3636" y="0"/>
                  <a:pt x="3329" y="32"/>
                  <a:pt x="3022" y="99"/>
                </a:cubicBezTo>
                <a:cubicBezTo>
                  <a:pt x="2226" y="274"/>
                  <a:pt x="1552" y="706"/>
                  <a:pt x="1046" y="1299"/>
                </a:cubicBezTo>
                <a:cubicBezTo>
                  <a:pt x="588" y="1832"/>
                  <a:pt x="264" y="2493"/>
                  <a:pt x="116" y="3194"/>
                </a:cubicBezTo>
                <a:cubicBezTo>
                  <a:pt x="8" y="3740"/>
                  <a:pt x="1" y="4219"/>
                  <a:pt x="28" y="4583"/>
                </a:cubicBezTo>
                <a:lnTo>
                  <a:pt x="15098" y="4812"/>
                </a:lnTo>
                <a:cubicBezTo>
                  <a:pt x="15098" y="4812"/>
                  <a:pt x="15887" y="4812"/>
                  <a:pt x="14026" y="2634"/>
                </a:cubicBezTo>
                <a:cubicBezTo>
                  <a:pt x="13361" y="1856"/>
                  <a:pt x="12747" y="1606"/>
                  <a:pt x="12232" y="1606"/>
                </a:cubicBezTo>
                <a:cubicBezTo>
                  <a:pt x="11311" y="1606"/>
                  <a:pt x="10709" y="2405"/>
                  <a:pt x="10709" y="2405"/>
                </a:cubicBezTo>
                <a:cubicBezTo>
                  <a:pt x="10263" y="1674"/>
                  <a:pt x="9780" y="1440"/>
                  <a:pt x="9345" y="1440"/>
                </a:cubicBezTo>
                <a:cubicBezTo>
                  <a:pt x="8576" y="1440"/>
                  <a:pt x="7958" y="2169"/>
                  <a:pt x="7958" y="2169"/>
                </a:cubicBezTo>
                <a:cubicBezTo>
                  <a:pt x="7823" y="1994"/>
                  <a:pt x="7688" y="1818"/>
                  <a:pt x="7539" y="1656"/>
                </a:cubicBezTo>
                <a:cubicBezTo>
                  <a:pt x="6603" y="637"/>
                  <a:pt x="5301" y="0"/>
                  <a:pt x="3940"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nvGrpSpPr>
          <p:cNvPr id="2160" name="Google Shape;2160;p42"/>
          <p:cNvGrpSpPr/>
          <p:nvPr/>
        </p:nvGrpSpPr>
        <p:grpSpPr>
          <a:xfrm>
            <a:off x="2360878" y="3068337"/>
            <a:ext cx="1390605" cy="1582860"/>
            <a:chOff x="4846375" y="-311500"/>
            <a:chExt cx="724500" cy="824750"/>
          </a:xfrm>
        </p:grpSpPr>
        <p:sp>
          <p:nvSpPr>
            <p:cNvPr id="2161" name="Google Shape;2161;p42"/>
            <p:cNvSpPr/>
            <p:nvPr/>
          </p:nvSpPr>
          <p:spPr>
            <a:xfrm>
              <a:off x="4846375" y="-311500"/>
              <a:ext cx="724500" cy="824750"/>
            </a:xfrm>
            <a:custGeom>
              <a:avLst/>
              <a:gdLst/>
              <a:ahLst/>
              <a:cxnLst/>
              <a:rect l="l" t="t" r="r" b="b"/>
              <a:pathLst>
                <a:path w="28980" h="32990" extrusionOk="0">
                  <a:moveTo>
                    <a:pt x="12665" y="0"/>
                  </a:moveTo>
                  <a:cubicBezTo>
                    <a:pt x="9441" y="0"/>
                    <a:pt x="8113" y="1367"/>
                    <a:pt x="7571" y="2515"/>
                  </a:cubicBezTo>
                  <a:cubicBezTo>
                    <a:pt x="7262" y="3147"/>
                    <a:pt x="7184" y="3779"/>
                    <a:pt x="7171" y="4230"/>
                  </a:cubicBezTo>
                  <a:cubicBezTo>
                    <a:pt x="6385" y="5197"/>
                    <a:pt x="5804" y="6990"/>
                    <a:pt x="7042" y="9363"/>
                  </a:cubicBezTo>
                  <a:cubicBezTo>
                    <a:pt x="6772" y="9608"/>
                    <a:pt x="6565" y="9930"/>
                    <a:pt x="6449" y="10266"/>
                  </a:cubicBezTo>
                  <a:cubicBezTo>
                    <a:pt x="6256" y="10846"/>
                    <a:pt x="6307" y="11452"/>
                    <a:pt x="6604" y="11981"/>
                  </a:cubicBezTo>
                  <a:cubicBezTo>
                    <a:pt x="6862" y="12419"/>
                    <a:pt x="7249" y="12755"/>
                    <a:pt x="7726" y="12961"/>
                  </a:cubicBezTo>
                  <a:cubicBezTo>
                    <a:pt x="7700" y="12987"/>
                    <a:pt x="7687" y="13013"/>
                    <a:pt x="7661" y="13038"/>
                  </a:cubicBezTo>
                  <a:cubicBezTo>
                    <a:pt x="7545" y="13038"/>
                    <a:pt x="7429" y="13051"/>
                    <a:pt x="7300" y="13051"/>
                  </a:cubicBezTo>
                  <a:cubicBezTo>
                    <a:pt x="7249" y="13051"/>
                    <a:pt x="7184" y="13051"/>
                    <a:pt x="7120" y="13038"/>
                  </a:cubicBezTo>
                  <a:cubicBezTo>
                    <a:pt x="7042" y="13038"/>
                    <a:pt x="6888" y="13038"/>
                    <a:pt x="6836" y="13025"/>
                  </a:cubicBezTo>
                  <a:cubicBezTo>
                    <a:pt x="6797" y="13013"/>
                    <a:pt x="6733" y="12987"/>
                    <a:pt x="6604" y="12909"/>
                  </a:cubicBezTo>
                  <a:cubicBezTo>
                    <a:pt x="6333" y="12768"/>
                    <a:pt x="6062" y="12523"/>
                    <a:pt x="5804" y="12200"/>
                  </a:cubicBezTo>
                  <a:cubicBezTo>
                    <a:pt x="5830" y="12123"/>
                    <a:pt x="5869" y="12032"/>
                    <a:pt x="5907" y="11955"/>
                  </a:cubicBezTo>
                  <a:cubicBezTo>
                    <a:pt x="6075" y="11542"/>
                    <a:pt x="6320" y="10988"/>
                    <a:pt x="6075" y="10395"/>
                  </a:cubicBezTo>
                  <a:cubicBezTo>
                    <a:pt x="5933" y="10072"/>
                    <a:pt x="5675" y="9827"/>
                    <a:pt x="5353" y="9698"/>
                  </a:cubicBezTo>
                  <a:cubicBezTo>
                    <a:pt x="5250" y="9659"/>
                    <a:pt x="5147" y="9634"/>
                    <a:pt x="5030" y="9621"/>
                  </a:cubicBezTo>
                  <a:cubicBezTo>
                    <a:pt x="4837" y="9208"/>
                    <a:pt x="4476" y="8795"/>
                    <a:pt x="3857" y="8731"/>
                  </a:cubicBezTo>
                  <a:lnTo>
                    <a:pt x="3728" y="8731"/>
                  </a:lnTo>
                  <a:cubicBezTo>
                    <a:pt x="3586" y="8731"/>
                    <a:pt x="3406" y="8757"/>
                    <a:pt x="3225" y="8834"/>
                  </a:cubicBezTo>
                  <a:cubicBezTo>
                    <a:pt x="3109" y="8808"/>
                    <a:pt x="2993" y="8795"/>
                    <a:pt x="2877" y="8795"/>
                  </a:cubicBezTo>
                  <a:cubicBezTo>
                    <a:pt x="2774" y="8795"/>
                    <a:pt x="2658" y="8808"/>
                    <a:pt x="2567" y="8834"/>
                  </a:cubicBezTo>
                  <a:lnTo>
                    <a:pt x="2541" y="8834"/>
                  </a:lnTo>
                  <a:cubicBezTo>
                    <a:pt x="2271" y="8911"/>
                    <a:pt x="2038" y="9053"/>
                    <a:pt x="1871" y="9260"/>
                  </a:cubicBezTo>
                  <a:cubicBezTo>
                    <a:pt x="1652" y="9298"/>
                    <a:pt x="1458" y="9389"/>
                    <a:pt x="1290" y="9518"/>
                  </a:cubicBezTo>
                  <a:cubicBezTo>
                    <a:pt x="1290" y="9518"/>
                    <a:pt x="1290" y="9518"/>
                    <a:pt x="1278" y="9531"/>
                  </a:cubicBezTo>
                  <a:cubicBezTo>
                    <a:pt x="1045" y="9724"/>
                    <a:pt x="852" y="10008"/>
                    <a:pt x="775" y="10369"/>
                  </a:cubicBezTo>
                  <a:lnTo>
                    <a:pt x="762" y="10395"/>
                  </a:lnTo>
                  <a:cubicBezTo>
                    <a:pt x="504" y="10653"/>
                    <a:pt x="1" y="11413"/>
                    <a:pt x="929" y="12626"/>
                  </a:cubicBezTo>
                  <a:cubicBezTo>
                    <a:pt x="1045" y="12768"/>
                    <a:pt x="1162" y="12909"/>
                    <a:pt x="1252" y="13013"/>
                  </a:cubicBezTo>
                  <a:cubicBezTo>
                    <a:pt x="1290" y="13103"/>
                    <a:pt x="1329" y="13206"/>
                    <a:pt x="1381" y="13309"/>
                  </a:cubicBezTo>
                  <a:cubicBezTo>
                    <a:pt x="1574" y="13683"/>
                    <a:pt x="1845" y="13980"/>
                    <a:pt x="2155" y="14186"/>
                  </a:cubicBezTo>
                  <a:cubicBezTo>
                    <a:pt x="2915" y="15411"/>
                    <a:pt x="4192" y="16882"/>
                    <a:pt x="6088" y="17281"/>
                  </a:cubicBezTo>
                  <a:cubicBezTo>
                    <a:pt x="6617" y="17385"/>
                    <a:pt x="7171" y="17449"/>
                    <a:pt x="7739" y="17449"/>
                  </a:cubicBezTo>
                  <a:cubicBezTo>
                    <a:pt x="7842" y="17449"/>
                    <a:pt x="7958" y="17449"/>
                    <a:pt x="8074" y="17436"/>
                  </a:cubicBezTo>
                  <a:lnTo>
                    <a:pt x="8087" y="17501"/>
                  </a:lnTo>
                  <a:cubicBezTo>
                    <a:pt x="8139" y="17823"/>
                    <a:pt x="8319" y="18094"/>
                    <a:pt x="8590" y="18287"/>
                  </a:cubicBezTo>
                  <a:cubicBezTo>
                    <a:pt x="8796" y="18416"/>
                    <a:pt x="9028" y="18494"/>
                    <a:pt x="9273" y="18494"/>
                  </a:cubicBezTo>
                  <a:cubicBezTo>
                    <a:pt x="9351" y="18494"/>
                    <a:pt x="9415" y="18494"/>
                    <a:pt x="9493" y="18481"/>
                  </a:cubicBezTo>
                  <a:lnTo>
                    <a:pt x="10383" y="18313"/>
                  </a:lnTo>
                  <a:lnTo>
                    <a:pt x="10202" y="20402"/>
                  </a:lnTo>
                  <a:lnTo>
                    <a:pt x="7984" y="22749"/>
                  </a:lnTo>
                  <a:cubicBezTo>
                    <a:pt x="7752" y="22994"/>
                    <a:pt x="7636" y="23317"/>
                    <a:pt x="7649" y="23639"/>
                  </a:cubicBezTo>
                  <a:cubicBezTo>
                    <a:pt x="7661" y="23742"/>
                    <a:pt x="7674" y="23833"/>
                    <a:pt x="7700" y="23923"/>
                  </a:cubicBezTo>
                  <a:cubicBezTo>
                    <a:pt x="7584" y="24104"/>
                    <a:pt x="7481" y="24284"/>
                    <a:pt x="7391" y="24465"/>
                  </a:cubicBezTo>
                  <a:cubicBezTo>
                    <a:pt x="7184" y="24852"/>
                    <a:pt x="7068" y="25213"/>
                    <a:pt x="7004" y="25587"/>
                  </a:cubicBezTo>
                  <a:cubicBezTo>
                    <a:pt x="6926" y="26090"/>
                    <a:pt x="7029" y="26541"/>
                    <a:pt x="7107" y="26863"/>
                  </a:cubicBezTo>
                  <a:lnTo>
                    <a:pt x="7120" y="26928"/>
                  </a:lnTo>
                  <a:cubicBezTo>
                    <a:pt x="7262" y="27573"/>
                    <a:pt x="7429" y="28205"/>
                    <a:pt x="7584" y="28824"/>
                  </a:cubicBezTo>
                  <a:cubicBezTo>
                    <a:pt x="7584" y="28824"/>
                    <a:pt x="7597" y="28862"/>
                    <a:pt x="7597" y="28875"/>
                  </a:cubicBezTo>
                  <a:cubicBezTo>
                    <a:pt x="7545" y="28901"/>
                    <a:pt x="7494" y="28940"/>
                    <a:pt x="7455" y="28978"/>
                  </a:cubicBezTo>
                  <a:cubicBezTo>
                    <a:pt x="7223" y="29056"/>
                    <a:pt x="7004" y="29198"/>
                    <a:pt x="6849" y="29404"/>
                  </a:cubicBezTo>
                  <a:cubicBezTo>
                    <a:pt x="6152" y="29843"/>
                    <a:pt x="5521" y="30384"/>
                    <a:pt x="5456" y="31171"/>
                  </a:cubicBezTo>
                  <a:cubicBezTo>
                    <a:pt x="5430" y="31519"/>
                    <a:pt x="5508" y="31867"/>
                    <a:pt x="5714" y="32164"/>
                  </a:cubicBezTo>
                  <a:cubicBezTo>
                    <a:pt x="6204" y="32899"/>
                    <a:pt x="7158" y="32989"/>
                    <a:pt x="7829" y="32989"/>
                  </a:cubicBezTo>
                  <a:cubicBezTo>
                    <a:pt x="9209" y="32989"/>
                    <a:pt x="11569" y="32525"/>
                    <a:pt x="12330" y="32099"/>
                  </a:cubicBezTo>
                  <a:cubicBezTo>
                    <a:pt x="12910" y="31777"/>
                    <a:pt x="13207" y="31158"/>
                    <a:pt x="13117" y="30487"/>
                  </a:cubicBezTo>
                  <a:cubicBezTo>
                    <a:pt x="13039" y="29946"/>
                    <a:pt x="12704" y="29430"/>
                    <a:pt x="12356" y="29017"/>
                  </a:cubicBezTo>
                  <a:lnTo>
                    <a:pt x="12317" y="28772"/>
                  </a:lnTo>
                  <a:cubicBezTo>
                    <a:pt x="12201" y="28140"/>
                    <a:pt x="12111" y="27611"/>
                    <a:pt x="12033" y="27108"/>
                  </a:cubicBezTo>
                  <a:cubicBezTo>
                    <a:pt x="12033" y="27083"/>
                    <a:pt x="12033" y="27070"/>
                    <a:pt x="12033" y="27044"/>
                  </a:cubicBezTo>
                  <a:cubicBezTo>
                    <a:pt x="12162" y="27083"/>
                    <a:pt x="12291" y="27121"/>
                    <a:pt x="12420" y="27147"/>
                  </a:cubicBezTo>
                  <a:cubicBezTo>
                    <a:pt x="12511" y="27173"/>
                    <a:pt x="12588" y="27173"/>
                    <a:pt x="12678" y="27173"/>
                  </a:cubicBezTo>
                  <a:cubicBezTo>
                    <a:pt x="13013" y="27173"/>
                    <a:pt x="13336" y="27044"/>
                    <a:pt x="13555" y="26786"/>
                  </a:cubicBezTo>
                  <a:lnTo>
                    <a:pt x="14703" y="25574"/>
                  </a:lnTo>
                  <a:lnTo>
                    <a:pt x="15773" y="26567"/>
                  </a:lnTo>
                  <a:cubicBezTo>
                    <a:pt x="16006" y="26786"/>
                    <a:pt x="16302" y="26902"/>
                    <a:pt x="16599" y="26902"/>
                  </a:cubicBezTo>
                  <a:lnTo>
                    <a:pt x="16625" y="26902"/>
                  </a:lnTo>
                  <a:cubicBezTo>
                    <a:pt x="16728" y="26902"/>
                    <a:pt x="16934" y="26889"/>
                    <a:pt x="17244" y="26825"/>
                  </a:cubicBezTo>
                  <a:lnTo>
                    <a:pt x="17489" y="27121"/>
                  </a:lnTo>
                  <a:cubicBezTo>
                    <a:pt x="17502" y="27134"/>
                    <a:pt x="18224" y="27998"/>
                    <a:pt x="18933" y="28862"/>
                  </a:cubicBezTo>
                  <a:cubicBezTo>
                    <a:pt x="19397" y="29443"/>
                    <a:pt x="19874" y="30023"/>
                    <a:pt x="20132" y="30346"/>
                  </a:cubicBezTo>
                  <a:cubicBezTo>
                    <a:pt x="20210" y="30836"/>
                    <a:pt x="20365" y="31377"/>
                    <a:pt x="20700" y="31764"/>
                  </a:cubicBezTo>
                  <a:cubicBezTo>
                    <a:pt x="21009" y="32125"/>
                    <a:pt x="21422" y="32319"/>
                    <a:pt x="21861" y="32319"/>
                  </a:cubicBezTo>
                  <a:cubicBezTo>
                    <a:pt x="22041" y="32319"/>
                    <a:pt x="22209" y="32280"/>
                    <a:pt x="22389" y="32228"/>
                  </a:cubicBezTo>
                  <a:cubicBezTo>
                    <a:pt x="23034" y="31996"/>
                    <a:pt x="24195" y="31081"/>
                    <a:pt x="24724" y="30629"/>
                  </a:cubicBezTo>
                  <a:cubicBezTo>
                    <a:pt x="26142" y="29404"/>
                    <a:pt x="26658" y="28514"/>
                    <a:pt x="26426" y="27650"/>
                  </a:cubicBezTo>
                  <a:cubicBezTo>
                    <a:pt x="26336" y="27315"/>
                    <a:pt x="26142" y="27031"/>
                    <a:pt x="25871" y="26825"/>
                  </a:cubicBezTo>
                  <a:cubicBezTo>
                    <a:pt x="25588" y="26618"/>
                    <a:pt x="25239" y="26515"/>
                    <a:pt x="24827" y="26515"/>
                  </a:cubicBezTo>
                  <a:cubicBezTo>
                    <a:pt x="24530" y="26515"/>
                    <a:pt x="24182" y="26567"/>
                    <a:pt x="23769" y="26683"/>
                  </a:cubicBezTo>
                  <a:lnTo>
                    <a:pt x="23731" y="26683"/>
                  </a:lnTo>
                  <a:cubicBezTo>
                    <a:pt x="23498" y="26683"/>
                    <a:pt x="23279" y="26747"/>
                    <a:pt x="23086" y="26851"/>
                  </a:cubicBezTo>
                  <a:cubicBezTo>
                    <a:pt x="23073" y="26863"/>
                    <a:pt x="23047" y="26863"/>
                    <a:pt x="23034" y="26863"/>
                  </a:cubicBezTo>
                  <a:lnTo>
                    <a:pt x="22415" y="25961"/>
                  </a:lnTo>
                  <a:lnTo>
                    <a:pt x="21242" y="24245"/>
                  </a:lnTo>
                  <a:cubicBezTo>
                    <a:pt x="21435" y="23859"/>
                    <a:pt x="21422" y="23394"/>
                    <a:pt x="21164" y="23020"/>
                  </a:cubicBezTo>
                  <a:lnTo>
                    <a:pt x="19126" y="19977"/>
                  </a:lnTo>
                  <a:lnTo>
                    <a:pt x="18662" y="16353"/>
                  </a:lnTo>
                  <a:lnTo>
                    <a:pt x="20558" y="15734"/>
                  </a:lnTo>
                  <a:cubicBezTo>
                    <a:pt x="21087" y="15566"/>
                    <a:pt x="21422" y="15063"/>
                    <a:pt x="21383" y="14509"/>
                  </a:cubicBezTo>
                  <a:lnTo>
                    <a:pt x="21628" y="14418"/>
                  </a:lnTo>
                  <a:cubicBezTo>
                    <a:pt x="21719" y="14380"/>
                    <a:pt x="21809" y="14341"/>
                    <a:pt x="21899" y="14289"/>
                  </a:cubicBezTo>
                  <a:cubicBezTo>
                    <a:pt x="21938" y="14276"/>
                    <a:pt x="22028" y="14225"/>
                    <a:pt x="22028" y="14225"/>
                  </a:cubicBezTo>
                  <a:cubicBezTo>
                    <a:pt x="22093" y="14199"/>
                    <a:pt x="22170" y="14160"/>
                    <a:pt x="22235" y="14135"/>
                  </a:cubicBezTo>
                  <a:cubicBezTo>
                    <a:pt x="22441" y="14031"/>
                    <a:pt x="22673" y="13928"/>
                    <a:pt x="22918" y="13786"/>
                  </a:cubicBezTo>
                  <a:lnTo>
                    <a:pt x="23357" y="13554"/>
                  </a:lnTo>
                  <a:cubicBezTo>
                    <a:pt x="23486" y="13477"/>
                    <a:pt x="23602" y="13399"/>
                    <a:pt x="23718" y="13335"/>
                  </a:cubicBezTo>
                  <a:cubicBezTo>
                    <a:pt x="23756" y="13309"/>
                    <a:pt x="23808" y="13283"/>
                    <a:pt x="23847" y="13258"/>
                  </a:cubicBezTo>
                  <a:cubicBezTo>
                    <a:pt x="23860" y="13258"/>
                    <a:pt x="23976" y="13180"/>
                    <a:pt x="24014" y="13154"/>
                  </a:cubicBezTo>
                  <a:cubicBezTo>
                    <a:pt x="24130" y="13090"/>
                    <a:pt x="24246" y="13013"/>
                    <a:pt x="24363" y="12935"/>
                  </a:cubicBezTo>
                  <a:lnTo>
                    <a:pt x="24994" y="12523"/>
                  </a:lnTo>
                  <a:cubicBezTo>
                    <a:pt x="25007" y="12510"/>
                    <a:pt x="25020" y="12497"/>
                    <a:pt x="25033" y="12497"/>
                  </a:cubicBezTo>
                  <a:lnTo>
                    <a:pt x="25575" y="12110"/>
                  </a:lnTo>
                  <a:cubicBezTo>
                    <a:pt x="25730" y="11981"/>
                    <a:pt x="25871" y="11878"/>
                    <a:pt x="25975" y="11787"/>
                  </a:cubicBezTo>
                  <a:cubicBezTo>
                    <a:pt x="25987" y="11787"/>
                    <a:pt x="25987" y="11787"/>
                    <a:pt x="26000" y="11775"/>
                  </a:cubicBezTo>
                  <a:cubicBezTo>
                    <a:pt x="26349" y="11710"/>
                    <a:pt x="26684" y="11555"/>
                    <a:pt x="26993" y="11310"/>
                  </a:cubicBezTo>
                  <a:lnTo>
                    <a:pt x="27019" y="11297"/>
                  </a:lnTo>
                  <a:cubicBezTo>
                    <a:pt x="27097" y="11233"/>
                    <a:pt x="27161" y="11168"/>
                    <a:pt x="27226" y="11104"/>
                  </a:cubicBezTo>
                  <a:cubicBezTo>
                    <a:pt x="27355" y="11052"/>
                    <a:pt x="27496" y="10988"/>
                    <a:pt x="27651" y="10910"/>
                  </a:cubicBezTo>
                  <a:cubicBezTo>
                    <a:pt x="28979" y="10253"/>
                    <a:pt x="28941" y="9414"/>
                    <a:pt x="28799" y="8963"/>
                  </a:cubicBezTo>
                  <a:cubicBezTo>
                    <a:pt x="28786" y="8950"/>
                    <a:pt x="28786" y="8937"/>
                    <a:pt x="28786" y="8924"/>
                  </a:cubicBezTo>
                  <a:cubicBezTo>
                    <a:pt x="28876" y="8602"/>
                    <a:pt x="28851" y="8267"/>
                    <a:pt x="28709" y="7944"/>
                  </a:cubicBezTo>
                  <a:cubicBezTo>
                    <a:pt x="28709" y="7944"/>
                    <a:pt x="28709" y="7931"/>
                    <a:pt x="28709" y="7931"/>
                  </a:cubicBezTo>
                  <a:cubicBezTo>
                    <a:pt x="28605" y="7725"/>
                    <a:pt x="28477" y="7557"/>
                    <a:pt x="28296" y="7428"/>
                  </a:cubicBezTo>
                  <a:cubicBezTo>
                    <a:pt x="28206" y="7029"/>
                    <a:pt x="27935" y="6784"/>
                    <a:pt x="27883" y="6732"/>
                  </a:cubicBezTo>
                  <a:cubicBezTo>
                    <a:pt x="27883" y="6732"/>
                    <a:pt x="27870" y="6732"/>
                    <a:pt x="27870" y="6719"/>
                  </a:cubicBezTo>
                  <a:cubicBezTo>
                    <a:pt x="27703" y="6577"/>
                    <a:pt x="27483" y="6474"/>
                    <a:pt x="27264" y="6422"/>
                  </a:cubicBezTo>
                  <a:cubicBezTo>
                    <a:pt x="27122" y="6255"/>
                    <a:pt x="26929" y="6113"/>
                    <a:pt x="26710" y="6023"/>
                  </a:cubicBezTo>
                  <a:cubicBezTo>
                    <a:pt x="26555" y="5971"/>
                    <a:pt x="26387" y="5932"/>
                    <a:pt x="26220" y="5932"/>
                  </a:cubicBezTo>
                  <a:cubicBezTo>
                    <a:pt x="25794" y="5932"/>
                    <a:pt x="25459" y="6126"/>
                    <a:pt x="25188" y="6345"/>
                  </a:cubicBezTo>
                  <a:cubicBezTo>
                    <a:pt x="25033" y="6294"/>
                    <a:pt x="24891" y="6268"/>
                    <a:pt x="24788" y="6268"/>
                  </a:cubicBezTo>
                  <a:lnTo>
                    <a:pt x="24737" y="6268"/>
                  </a:lnTo>
                  <a:cubicBezTo>
                    <a:pt x="24246" y="6268"/>
                    <a:pt x="23614" y="6577"/>
                    <a:pt x="23421" y="7416"/>
                  </a:cubicBezTo>
                  <a:cubicBezTo>
                    <a:pt x="23369" y="7609"/>
                    <a:pt x="23344" y="7841"/>
                    <a:pt x="23344" y="8125"/>
                  </a:cubicBezTo>
                  <a:cubicBezTo>
                    <a:pt x="23331" y="8267"/>
                    <a:pt x="23331" y="8409"/>
                    <a:pt x="23331" y="8525"/>
                  </a:cubicBezTo>
                  <a:cubicBezTo>
                    <a:pt x="23292" y="8550"/>
                    <a:pt x="23253" y="8576"/>
                    <a:pt x="23215" y="8602"/>
                  </a:cubicBezTo>
                  <a:cubicBezTo>
                    <a:pt x="22789" y="8873"/>
                    <a:pt x="22286" y="9182"/>
                    <a:pt x="21770" y="9440"/>
                  </a:cubicBezTo>
                  <a:cubicBezTo>
                    <a:pt x="21719" y="9466"/>
                    <a:pt x="21667" y="9492"/>
                    <a:pt x="21603" y="9531"/>
                  </a:cubicBezTo>
                  <a:cubicBezTo>
                    <a:pt x="21525" y="9569"/>
                    <a:pt x="21461" y="9608"/>
                    <a:pt x="21383" y="9634"/>
                  </a:cubicBezTo>
                  <a:lnTo>
                    <a:pt x="20958" y="9827"/>
                  </a:lnTo>
                  <a:cubicBezTo>
                    <a:pt x="20958" y="9840"/>
                    <a:pt x="20880" y="9866"/>
                    <a:pt x="20855" y="9879"/>
                  </a:cubicBezTo>
                  <a:cubicBezTo>
                    <a:pt x="20971" y="9556"/>
                    <a:pt x="21009" y="9208"/>
                    <a:pt x="20958" y="8860"/>
                  </a:cubicBezTo>
                  <a:cubicBezTo>
                    <a:pt x="20868" y="8151"/>
                    <a:pt x="20442" y="7570"/>
                    <a:pt x="19849" y="7261"/>
                  </a:cubicBezTo>
                  <a:cubicBezTo>
                    <a:pt x="19926" y="6758"/>
                    <a:pt x="19965" y="6152"/>
                    <a:pt x="19926" y="5507"/>
                  </a:cubicBezTo>
                  <a:cubicBezTo>
                    <a:pt x="19823" y="3714"/>
                    <a:pt x="18933" y="632"/>
                    <a:pt x="14264" y="103"/>
                  </a:cubicBezTo>
                  <a:cubicBezTo>
                    <a:pt x="13697" y="39"/>
                    <a:pt x="13155" y="0"/>
                    <a:pt x="12665" y="0"/>
                  </a:cubicBezTo>
                  <a:close/>
                </a:path>
              </a:pathLst>
            </a:custGeom>
            <a:solidFill>
              <a:schemeClr val="lt1"/>
            </a:solidFill>
            <a:ln>
              <a:noFill/>
            </a:ln>
            <a:effectLst>
              <a:outerShdw dist="381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62" name="Google Shape;2162;p42"/>
            <p:cNvSpPr/>
            <p:nvPr/>
          </p:nvSpPr>
          <p:spPr>
            <a:xfrm>
              <a:off x="5386750" y="384350"/>
              <a:ext cx="104175" cy="84900"/>
            </a:xfrm>
            <a:custGeom>
              <a:avLst/>
              <a:gdLst/>
              <a:ahLst/>
              <a:cxnLst/>
              <a:rect l="l" t="t" r="r" b="b"/>
              <a:pathLst>
                <a:path w="4167" h="3396" extrusionOk="0">
                  <a:moveTo>
                    <a:pt x="3547" y="0"/>
                  </a:moveTo>
                  <a:cubicBezTo>
                    <a:pt x="3219" y="0"/>
                    <a:pt x="2738" y="137"/>
                    <a:pt x="2296" y="293"/>
                  </a:cubicBezTo>
                  <a:cubicBezTo>
                    <a:pt x="1664" y="525"/>
                    <a:pt x="1110" y="796"/>
                    <a:pt x="1110" y="796"/>
                  </a:cubicBezTo>
                  <a:lnTo>
                    <a:pt x="1" y="2112"/>
                  </a:lnTo>
                  <a:cubicBezTo>
                    <a:pt x="1" y="2112"/>
                    <a:pt x="52" y="2937"/>
                    <a:pt x="323" y="3260"/>
                  </a:cubicBezTo>
                  <a:cubicBezTo>
                    <a:pt x="389" y="3345"/>
                    <a:pt x="477" y="3396"/>
                    <a:pt x="580" y="3396"/>
                  </a:cubicBezTo>
                  <a:cubicBezTo>
                    <a:pt x="617" y="3396"/>
                    <a:pt x="656" y="3389"/>
                    <a:pt x="697" y="3376"/>
                  </a:cubicBezTo>
                  <a:lnTo>
                    <a:pt x="697" y="3363"/>
                  </a:lnTo>
                  <a:cubicBezTo>
                    <a:pt x="1316" y="3156"/>
                    <a:pt x="4166" y="990"/>
                    <a:pt x="3973" y="242"/>
                  </a:cubicBezTo>
                  <a:cubicBezTo>
                    <a:pt x="3960" y="177"/>
                    <a:pt x="3921" y="126"/>
                    <a:pt x="3857" y="74"/>
                  </a:cubicBezTo>
                  <a:cubicBezTo>
                    <a:pt x="3786" y="22"/>
                    <a:pt x="3679"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63" name="Google Shape;2163;p42"/>
            <p:cNvSpPr/>
            <p:nvPr/>
          </p:nvSpPr>
          <p:spPr>
            <a:xfrm>
              <a:off x="5394800" y="386200"/>
              <a:ext cx="96125" cy="83050"/>
            </a:xfrm>
            <a:custGeom>
              <a:avLst/>
              <a:gdLst/>
              <a:ahLst/>
              <a:cxnLst/>
              <a:rect l="l" t="t" r="r" b="b"/>
              <a:pathLst>
                <a:path w="3845" h="3322" extrusionOk="0">
                  <a:moveTo>
                    <a:pt x="3535" y="0"/>
                  </a:moveTo>
                  <a:cubicBezTo>
                    <a:pt x="3161" y="619"/>
                    <a:pt x="2077" y="2064"/>
                    <a:pt x="1" y="3186"/>
                  </a:cubicBezTo>
                  <a:cubicBezTo>
                    <a:pt x="67" y="3271"/>
                    <a:pt x="155" y="3322"/>
                    <a:pt x="258" y="3322"/>
                  </a:cubicBezTo>
                  <a:cubicBezTo>
                    <a:pt x="295" y="3322"/>
                    <a:pt x="334" y="3315"/>
                    <a:pt x="375" y="3302"/>
                  </a:cubicBezTo>
                  <a:lnTo>
                    <a:pt x="375" y="3289"/>
                  </a:lnTo>
                  <a:cubicBezTo>
                    <a:pt x="994" y="3082"/>
                    <a:pt x="3844" y="916"/>
                    <a:pt x="3651" y="168"/>
                  </a:cubicBezTo>
                  <a:cubicBezTo>
                    <a:pt x="3638" y="103"/>
                    <a:pt x="3599" y="52"/>
                    <a:pt x="3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64" name="Google Shape;2164;p42"/>
            <p:cNvSpPr/>
            <p:nvPr/>
          </p:nvSpPr>
          <p:spPr>
            <a:xfrm>
              <a:off x="5422550" y="396025"/>
              <a:ext cx="8425" cy="21950"/>
            </a:xfrm>
            <a:custGeom>
              <a:avLst/>
              <a:gdLst/>
              <a:ahLst/>
              <a:cxnLst/>
              <a:rect l="l" t="t" r="r" b="b"/>
              <a:pathLst>
                <a:path w="337" h="878" extrusionOk="0">
                  <a:moveTo>
                    <a:pt x="226" y="1"/>
                  </a:moveTo>
                  <a:cubicBezTo>
                    <a:pt x="180" y="1"/>
                    <a:pt x="133" y="27"/>
                    <a:pt x="116" y="84"/>
                  </a:cubicBezTo>
                  <a:cubicBezTo>
                    <a:pt x="39" y="316"/>
                    <a:pt x="0" y="561"/>
                    <a:pt x="77" y="794"/>
                  </a:cubicBezTo>
                  <a:cubicBezTo>
                    <a:pt x="97" y="853"/>
                    <a:pt x="141" y="878"/>
                    <a:pt x="185" y="878"/>
                  </a:cubicBezTo>
                  <a:cubicBezTo>
                    <a:pt x="257" y="878"/>
                    <a:pt x="329" y="812"/>
                    <a:pt x="297" y="716"/>
                  </a:cubicBezTo>
                  <a:cubicBezTo>
                    <a:pt x="245" y="510"/>
                    <a:pt x="284" y="316"/>
                    <a:pt x="322" y="123"/>
                  </a:cubicBezTo>
                  <a:cubicBezTo>
                    <a:pt x="337" y="44"/>
                    <a:pt x="283"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65" name="Google Shape;2165;p42"/>
            <p:cNvSpPr/>
            <p:nvPr/>
          </p:nvSpPr>
          <p:spPr>
            <a:xfrm>
              <a:off x="5433500" y="392100"/>
              <a:ext cx="7975" cy="21925"/>
            </a:xfrm>
            <a:custGeom>
              <a:avLst/>
              <a:gdLst/>
              <a:ahLst/>
              <a:cxnLst/>
              <a:rect l="l" t="t" r="r" b="b"/>
              <a:pathLst>
                <a:path w="319" h="877" extrusionOk="0">
                  <a:moveTo>
                    <a:pt x="196" y="1"/>
                  </a:moveTo>
                  <a:cubicBezTo>
                    <a:pt x="147" y="1"/>
                    <a:pt x="95" y="32"/>
                    <a:pt x="78" y="99"/>
                  </a:cubicBezTo>
                  <a:cubicBezTo>
                    <a:pt x="13" y="319"/>
                    <a:pt x="1" y="538"/>
                    <a:pt x="13" y="757"/>
                  </a:cubicBezTo>
                  <a:cubicBezTo>
                    <a:pt x="20" y="838"/>
                    <a:pt x="79" y="877"/>
                    <a:pt x="139" y="877"/>
                  </a:cubicBezTo>
                  <a:cubicBezTo>
                    <a:pt x="202" y="877"/>
                    <a:pt x="265" y="831"/>
                    <a:pt x="258" y="744"/>
                  </a:cubicBezTo>
                  <a:cubicBezTo>
                    <a:pt x="246" y="538"/>
                    <a:pt x="258" y="332"/>
                    <a:pt x="297" y="138"/>
                  </a:cubicBezTo>
                  <a:cubicBezTo>
                    <a:pt x="319" y="51"/>
                    <a:pt x="259"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66" name="Google Shape;2166;p42"/>
            <p:cNvSpPr/>
            <p:nvPr/>
          </p:nvSpPr>
          <p:spPr>
            <a:xfrm>
              <a:off x="5443500" y="388600"/>
              <a:ext cx="6800" cy="22125"/>
            </a:xfrm>
            <a:custGeom>
              <a:avLst/>
              <a:gdLst/>
              <a:ahLst/>
              <a:cxnLst/>
              <a:rect l="l" t="t" r="r" b="b"/>
              <a:pathLst>
                <a:path w="272" h="885" extrusionOk="0">
                  <a:moveTo>
                    <a:pt x="164" y="0"/>
                  </a:moveTo>
                  <a:cubicBezTo>
                    <a:pt x="135" y="0"/>
                    <a:pt x="106" y="15"/>
                    <a:pt x="91" y="46"/>
                  </a:cubicBezTo>
                  <a:cubicBezTo>
                    <a:pt x="0" y="265"/>
                    <a:pt x="13" y="549"/>
                    <a:pt x="26" y="781"/>
                  </a:cubicBezTo>
                  <a:cubicBezTo>
                    <a:pt x="32" y="852"/>
                    <a:pt x="84" y="885"/>
                    <a:pt x="137" y="885"/>
                  </a:cubicBezTo>
                  <a:cubicBezTo>
                    <a:pt x="200" y="885"/>
                    <a:pt x="265" y="839"/>
                    <a:pt x="258" y="755"/>
                  </a:cubicBezTo>
                  <a:cubicBezTo>
                    <a:pt x="232" y="536"/>
                    <a:pt x="271" y="304"/>
                    <a:pt x="258" y="85"/>
                  </a:cubicBezTo>
                  <a:cubicBezTo>
                    <a:pt x="251" y="31"/>
                    <a:pt x="207"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67" name="Google Shape;2167;p42"/>
            <p:cNvSpPr/>
            <p:nvPr/>
          </p:nvSpPr>
          <p:spPr>
            <a:xfrm>
              <a:off x="5279700" y="266900"/>
              <a:ext cx="140275" cy="170900"/>
            </a:xfrm>
            <a:custGeom>
              <a:avLst/>
              <a:gdLst/>
              <a:ahLst/>
              <a:cxnLst/>
              <a:rect l="l" t="t" r="r" b="b"/>
              <a:pathLst>
                <a:path w="5611" h="6836" extrusionOk="0">
                  <a:moveTo>
                    <a:pt x="1897" y="0"/>
                  </a:moveTo>
                  <a:lnTo>
                    <a:pt x="1" y="1664"/>
                  </a:lnTo>
                  <a:lnTo>
                    <a:pt x="1174" y="3044"/>
                  </a:lnTo>
                  <a:lnTo>
                    <a:pt x="1407" y="3328"/>
                  </a:lnTo>
                  <a:cubicBezTo>
                    <a:pt x="1407" y="3328"/>
                    <a:pt x="2142" y="4205"/>
                    <a:pt x="2851" y="5082"/>
                  </a:cubicBezTo>
                  <a:cubicBezTo>
                    <a:pt x="3573" y="5959"/>
                    <a:pt x="4283" y="6836"/>
                    <a:pt x="4283" y="6836"/>
                  </a:cubicBezTo>
                  <a:cubicBezTo>
                    <a:pt x="4863" y="6462"/>
                    <a:pt x="5211" y="6036"/>
                    <a:pt x="5611" y="5391"/>
                  </a:cubicBezTo>
                  <a:cubicBezTo>
                    <a:pt x="5611" y="5391"/>
                    <a:pt x="5018" y="4501"/>
                    <a:pt x="4424" y="3624"/>
                  </a:cubicBezTo>
                  <a:cubicBezTo>
                    <a:pt x="3818" y="2734"/>
                    <a:pt x="3212" y="1857"/>
                    <a:pt x="3212" y="1857"/>
                  </a:cubicBezTo>
                  <a:lnTo>
                    <a:pt x="2993" y="1561"/>
                  </a:lnTo>
                  <a:lnTo>
                    <a:pt x="2993" y="1548"/>
                  </a:lnTo>
                  <a:lnTo>
                    <a:pt x="1897" y="0"/>
                  </a:ln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68" name="Google Shape;2168;p42"/>
            <p:cNvSpPr/>
            <p:nvPr/>
          </p:nvSpPr>
          <p:spPr>
            <a:xfrm>
              <a:off x="5279700" y="266900"/>
              <a:ext cx="74825" cy="76100"/>
            </a:xfrm>
            <a:custGeom>
              <a:avLst/>
              <a:gdLst/>
              <a:ahLst/>
              <a:cxnLst/>
              <a:rect l="l" t="t" r="r" b="b"/>
              <a:pathLst>
                <a:path w="2993" h="3044" extrusionOk="0">
                  <a:moveTo>
                    <a:pt x="1897" y="0"/>
                  </a:moveTo>
                  <a:lnTo>
                    <a:pt x="1" y="1664"/>
                  </a:lnTo>
                  <a:lnTo>
                    <a:pt x="1174" y="3044"/>
                  </a:lnTo>
                  <a:cubicBezTo>
                    <a:pt x="1819" y="2593"/>
                    <a:pt x="2425" y="2102"/>
                    <a:pt x="2993" y="1561"/>
                  </a:cubicBezTo>
                  <a:lnTo>
                    <a:pt x="2993" y="1548"/>
                  </a:lnTo>
                  <a:lnTo>
                    <a:pt x="1897" y="0"/>
                  </a:lnTo>
                  <a:close/>
                </a:path>
              </a:pathLst>
            </a:custGeom>
            <a:solidFill>
              <a:srgbClr val="EFB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69" name="Google Shape;2169;p42"/>
            <p:cNvSpPr/>
            <p:nvPr/>
          </p:nvSpPr>
          <p:spPr>
            <a:xfrm>
              <a:off x="5020800" y="428750"/>
              <a:ext cx="132550" cy="57100"/>
            </a:xfrm>
            <a:custGeom>
              <a:avLst/>
              <a:gdLst/>
              <a:ahLst/>
              <a:cxnLst/>
              <a:rect l="l" t="t" r="r" b="b"/>
              <a:pathLst>
                <a:path w="5302" h="2284" extrusionOk="0">
                  <a:moveTo>
                    <a:pt x="2632" y="0"/>
                  </a:moveTo>
                  <a:cubicBezTo>
                    <a:pt x="2632" y="0"/>
                    <a:pt x="1987" y="271"/>
                    <a:pt x="1342" y="619"/>
                  </a:cubicBezTo>
                  <a:cubicBezTo>
                    <a:pt x="697" y="981"/>
                    <a:pt x="40" y="1419"/>
                    <a:pt x="14" y="1780"/>
                  </a:cubicBezTo>
                  <a:cubicBezTo>
                    <a:pt x="1" y="1858"/>
                    <a:pt x="14" y="1935"/>
                    <a:pt x="65" y="1999"/>
                  </a:cubicBezTo>
                  <a:cubicBezTo>
                    <a:pt x="203" y="2204"/>
                    <a:pt x="627" y="2283"/>
                    <a:pt x="1177" y="2283"/>
                  </a:cubicBezTo>
                  <a:cubicBezTo>
                    <a:pt x="2528" y="2283"/>
                    <a:pt x="4637" y="1805"/>
                    <a:pt x="5095" y="1548"/>
                  </a:cubicBezTo>
                  <a:cubicBezTo>
                    <a:pt x="5250" y="1458"/>
                    <a:pt x="5301" y="1316"/>
                    <a:pt x="5276" y="1161"/>
                  </a:cubicBezTo>
                  <a:cubicBezTo>
                    <a:pt x="5211" y="697"/>
                    <a:pt x="4540" y="39"/>
                    <a:pt x="4540" y="39"/>
                  </a:cubicBezTo>
                  <a:lnTo>
                    <a:pt x="26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70" name="Google Shape;2170;p42"/>
            <p:cNvSpPr/>
            <p:nvPr/>
          </p:nvSpPr>
          <p:spPr>
            <a:xfrm>
              <a:off x="5020800" y="457775"/>
              <a:ext cx="132550" cy="28075"/>
            </a:xfrm>
            <a:custGeom>
              <a:avLst/>
              <a:gdLst/>
              <a:ahLst/>
              <a:cxnLst/>
              <a:rect l="l" t="t" r="r" b="b"/>
              <a:pathLst>
                <a:path w="5302" h="1123" extrusionOk="0">
                  <a:moveTo>
                    <a:pt x="5276" y="0"/>
                  </a:moveTo>
                  <a:cubicBezTo>
                    <a:pt x="3715" y="569"/>
                    <a:pt x="2349" y="718"/>
                    <a:pt x="1352" y="718"/>
                  </a:cubicBezTo>
                  <a:cubicBezTo>
                    <a:pt x="767" y="718"/>
                    <a:pt x="309" y="667"/>
                    <a:pt x="14" y="619"/>
                  </a:cubicBezTo>
                  <a:lnTo>
                    <a:pt x="14" y="619"/>
                  </a:lnTo>
                  <a:cubicBezTo>
                    <a:pt x="1" y="697"/>
                    <a:pt x="14" y="774"/>
                    <a:pt x="65" y="838"/>
                  </a:cubicBezTo>
                  <a:cubicBezTo>
                    <a:pt x="203" y="1043"/>
                    <a:pt x="627" y="1122"/>
                    <a:pt x="1177" y="1122"/>
                  </a:cubicBezTo>
                  <a:cubicBezTo>
                    <a:pt x="2528" y="1122"/>
                    <a:pt x="4637" y="644"/>
                    <a:pt x="5095" y="387"/>
                  </a:cubicBezTo>
                  <a:cubicBezTo>
                    <a:pt x="5250" y="297"/>
                    <a:pt x="5301" y="155"/>
                    <a:pt x="5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71" name="Google Shape;2171;p42"/>
            <p:cNvSpPr/>
            <p:nvPr/>
          </p:nvSpPr>
          <p:spPr>
            <a:xfrm>
              <a:off x="5067725" y="432950"/>
              <a:ext cx="22975" cy="17650"/>
            </a:xfrm>
            <a:custGeom>
              <a:avLst/>
              <a:gdLst/>
              <a:ahLst/>
              <a:cxnLst/>
              <a:rect l="l" t="t" r="r" b="b"/>
              <a:pathLst>
                <a:path w="919" h="706" extrusionOk="0">
                  <a:moveTo>
                    <a:pt x="182" y="0"/>
                  </a:moveTo>
                  <a:cubicBezTo>
                    <a:pt x="70" y="0"/>
                    <a:pt x="1" y="153"/>
                    <a:pt x="123" y="219"/>
                  </a:cubicBezTo>
                  <a:cubicBezTo>
                    <a:pt x="303" y="335"/>
                    <a:pt x="497" y="451"/>
                    <a:pt x="626" y="632"/>
                  </a:cubicBezTo>
                  <a:cubicBezTo>
                    <a:pt x="656" y="684"/>
                    <a:pt x="702" y="705"/>
                    <a:pt x="746" y="705"/>
                  </a:cubicBezTo>
                  <a:cubicBezTo>
                    <a:pt x="835" y="705"/>
                    <a:pt x="918" y="619"/>
                    <a:pt x="858" y="516"/>
                  </a:cubicBezTo>
                  <a:cubicBezTo>
                    <a:pt x="716" y="271"/>
                    <a:pt x="484" y="129"/>
                    <a:pt x="239" y="13"/>
                  </a:cubicBezTo>
                  <a:cubicBezTo>
                    <a:pt x="219" y="4"/>
                    <a:pt x="200"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72" name="Google Shape;2172;p42"/>
            <p:cNvSpPr/>
            <p:nvPr/>
          </p:nvSpPr>
          <p:spPr>
            <a:xfrm>
              <a:off x="5056800" y="438650"/>
              <a:ext cx="23850" cy="17475"/>
            </a:xfrm>
            <a:custGeom>
              <a:avLst/>
              <a:gdLst/>
              <a:ahLst/>
              <a:cxnLst/>
              <a:rect l="l" t="t" r="r" b="b"/>
              <a:pathLst>
                <a:path w="954" h="699" extrusionOk="0">
                  <a:moveTo>
                    <a:pt x="190" y="1"/>
                  </a:moveTo>
                  <a:cubicBezTo>
                    <a:pt x="77" y="1"/>
                    <a:pt x="0" y="170"/>
                    <a:pt x="121" y="236"/>
                  </a:cubicBezTo>
                  <a:cubicBezTo>
                    <a:pt x="328" y="352"/>
                    <a:pt x="495" y="481"/>
                    <a:pt x="663" y="649"/>
                  </a:cubicBezTo>
                  <a:cubicBezTo>
                    <a:pt x="692" y="684"/>
                    <a:pt x="726" y="699"/>
                    <a:pt x="760" y="699"/>
                  </a:cubicBezTo>
                  <a:cubicBezTo>
                    <a:pt x="861" y="699"/>
                    <a:pt x="953" y="565"/>
                    <a:pt x="856" y="468"/>
                  </a:cubicBezTo>
                  <a:cubicBezTo>
                    <a:pt x="676" y="288"/>
                    <a:pt x="482" y="133"/>
                    <a:pt x="250" y="17"/>
                  </a:cubicBezTo>
                  <a:cubicBezTo>
                    <a:pt x="230" y="6"/>
                    <a:pt x="209"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73" name="Google Shape;2173;p42"/>
            <p:cNvSpPr/>
            <p:nvPr/>
          </p:nvSpPr>
          <p:spPr>
            <a:xfrm>
              <a:off x="5047775" y="444375"/>
              <a:ext cx="22575" cy="17750"/>
            </a:xfrm>
            <a:custGeom>
              <a:avLst/>
              <a:gdLst/>
              <a:ahLst/>
              <a:cxnLst/>
              <a:rect l="l" t="t" r="r" b="b"/>
              <a:pathLst>
                <a:path w="903" h="710" extrusionOk="0">
                  <a:moveTo>
                    <a:pt x="123" y="0"/>
                  </a:moveTo>
                  <a:cubicBezTo>
                    <a:pt x="43" y="0"/>
                    <a:pt x="0" y="106"/>
                    <a:pt x="57" y="162"/>
                  </a:cubicBezTo>
                  <a:cubicBezTo>
                    <a:pt x="237" y="343"/>
                    <a:pt x="444" y="485"/>
                    <a:pt x="624" y="665"/>
                  </a:cubicBezTo>
                  <a:cubicBezTo>
                    <a:pt x="652" y="696"/>
                    <a:pt x="685" y="709"/>
                    <a:pt x="717" y="709"/>
                  </a:cubicBezTo>
                  <a:cubicBezTo>
                    <a:pt x="815" y="709"/>
                    <a:pt x="902" y="582"/>
                    <a:pt x="805" y="485"/>
                  </a:cubicBezTo>
                  <a:cubicBezTo>
                    <a:pt x="624" y="304"/>
                    <a:pt x="405" y="85"/>
                    <a:pt x="160" y="7"/>
                  </a:cubicBezTo>
                  <a:cubicBezTo>
                    <a:pt x="147" y="2"/>
                    <a:pt x="134"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74" name="Google Shape;2174;p42"/>
            <p:cNvSpPr/>
            <p:nvPr/>
          </p:nvSpPr>
          <p:spPr>
            <a:xfrm>
              <a:off x="5058200" y="263675"/>
              <a:ext cx="93850" cy="170550"/>
            </a:xfrm>
            <a:custGeom>
              <a:avLst/>
              <a:gdLst/>
              <a:ahLst/>
              <a:cxnLst/>
              <a:rect l="l" t="t" r="r" b="b"/>
              <a:pathLst>
                <a:path w="3754" h="6822" extrusionOk="0">
                  <a:moveTo>
                    <a:pt x="2116" y="0"/>
                  </a:moveTo>
                  <a:cubicBezTo>
                    <a:pt x="1420" y="594"/>
                    <a:pt x="736" y="1303"/>
                    <a:pt x="310" y="2115"/>
                  </a:cubicBezTo>
                  <a:cubicBezTo>
                    <a:pt x="194" y="2360"/>
                    <a:pt x="91" y="2618"/>
                    <a:pt x="52" y="2876"/>
                  </a:cubicBezTo>
                  <a:cubicBezTo>
                    <a:pt x="1" y="3186"/>
                    <a:pt x="78" y="3482"/>
                    <a:pt x="143" y="3779"/>
                  </a:cubicBezTo>
                  <a:cubicBezTo>
                    <a:pt x="285" y="4398"/>
                    <a:pt x="452" y="5030"/>
                    <a:pt x="607" y="5649"/>
                  </a:cubicBezTo>
                  <a:cubicBezTo>
                    <a:pt x="697" y="5997"/>
                    <a:pt x="788" y="6358"/>
                    <a:pt x="891" y="6707"/>
                  </a:cubicBezTo>
                  <a:cubicBezTo>
                    <a:pt x="1252" y="6775"/>
                    <a:pt x="1613" y="6821"/>
                    <a:pt x="1974" y="6821"/>
                  </a:cubicBezTo>
                  <a:cubicBezTo>
                    <a:pt x="2155" y="6821"/>
                    <a:pt x="2335" y="6810"/>
                    <a:pt x="2516" y="6784"/>
                  </a:cubicBezTo>
                  <a:cubicBezTo>
                    <a:pt x="2645" y="6771"/>
                    <a:pt x="2774" y="6745"/>
                    <a:pt x="2903" y="6719"/>
                  </a:cubicBezTo>
                  <a:cubicBezTo>
                    <a:pt x="2928" y="6707"/>
                    <a:pt x="3057" y="6694"/>
                    <a:pt x="3083" y="6668"/>
                  </a:cubicBezTo>
                  <a:cubicBezTo>
                    <a:pt x="3083" y="6668"/>
                    <a:pt x="3070" y="6642"/>
                    <a:pt x="3070" y="6629"/>
                  </a:cubicBezTo>
                  <a:cubicBezTo>
                    <a:pt x="3083" y="6578"/>
                    <a:pt x="3057" y="6513"/>
                    <a:pt x="3044" y="6449"/>
                  </a:cubicBezTo>
                  <a:lnTo>
                    <a:pt x="2980" y="6088"/>
                  </a:lnTo>
                  <a:cubicBezTo>
                    <a:pt x="2890" y="5520"/>
                    <a:pt x="2787" y="4966"/>
                    <a:pt x="2696" y="4398"/>
                  </a:cubicBezTo>
                  <a:cubicBezTo>
                    <a:pt x="2658" y="4114"/>
                    <a:pt x="2606" y="3818"/>
                    <a:pt x="2567" y="3534"/>
                  </a:cubicBezTo>
                  <a:cubicBezTo>
                    <a:pt x="2567" y="3482"/>
                    <a:pt x="2554" y="3418"/>
                    <a:pt x="2580" y="3366"/>
                  </a:cubicBezTo>
                  <a:cubicBezTo>
                    <a:pt x="2593" y="3315"/>
                    <a:pt x="2645" y="3276"/>
                    <a:pt x="2670" y="3250"/>
                  </a:cubicBezTo>
                  <a:cubicBezTo>
                    <a:pt x="2838" y="3096"/>
                    <a:pt x="2993" y="2915"/>
                    <a:pt x="3161" y="2760"/>
                  </a:cubicBezTo>
                  <a:cubicBezTo>
                    <a:pt x="3354" y="2580"/>
                    <a:pt x="3547" y="2412"/>
                    <a:pt x="3754" y="2270"/>
                  </a:cubicBezTo>
                  <a:cubicBezTo>
                    <a:pt x="3199" y="1522"/>
                    <a:pt x="2632" y="774"/>
                    <a:pt x="2116" y="0"/>
                  </a:cubicBez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75" name="Google Shape;2175;p42"/>
            <p:cNvSpPr/>
            <p:nvPr/>
          </p:nvSpPr>
          <p:spPr>
            <a:xfrm>
              <a:off x="5073675" y="263675"/>
              <a:ext cx="78375" cy="81275"/>
            </a:xfrm>
            <a:custGeom>
              <a:avLst/>
              <a:gdLst/>
              <a:ahLst/>
              <a:cxnLst/>
              <a:rect l="l" t="t" r="r" b="b"/>
              <a:pathLst>
                <a:path w="3135" h="3251" extrusionOk="0">
                  <a:moveTo>
                    <a:pt x="1497" y="0"/>
                  </a:moveTo>
                  <a:cubicBezTo>
                    <a:pt x="1497" y="0"/>
                    <a:pt x="1471" y="26"/>
                    <a:pt x="1420" y="65"/>
                  </a:cubicBezTo>
                  <a:cubicBezTo>
                    <a:pt x="1381" y="104"/>
                    <a:pt x="1316" y="168"/>
                    <a:pt x="1239" y="233"/>
                  </a:cubicBezTo>
                  <a:cubicBezTo>
                    <a:pt x="1084" y="374"/>
                    <a:pt x="891" y="568"/>
                    <a:pt x="710" y="761"/>
                  </a:cubicBezTo>
                  <a:cubicBezTo>
                    <a:pt x="517" y="968"/>
                    <a:pt x="349" y="1174"/>
                    <a:pt x="220" y="1329"/>
                  </a:cubicBezTo>
                  <a:cubicBezTo>
                    <a:pt x="91" y="1496"/>
                    <a:pt x="14" y="1612"/>
                    <a:pt x="14" y="1612"/>
                  </a:cubicBezTo>
                  <a:lnTo>
                    <a:pt x="8" y="1619"/>
                  </a:lnTo>
                  <a:lnTo>
                    <a:pt x="8" y="1619"/>
                  </a:lnTo>
                  <a:cubicBezTo>
                    <a:pt x="5" y="1617"/>
                    <a:pt x="3" y="1615"/>
                    <a:pt x="1" y="1612"/>
                  </a:cubicBezTo>
                  <a:lnTo>
                    <a:pt x="1" y="1625"/>
                  </a:lnTo>
                  <a:lnTo>
                    <a:pt x="8" y="1619"/>
                  </a:lnTo>
                  <a:lnTo>
                    <a:pt x="8" y="1619"/>
                  </a:lnTo>
                  <a:cubicBezTo>
                    <a:pt x="651" y="2222"/>
                    <a:pt x="1358" y="2736"/>
                    <a:pt x="2064" y="3250"/>
                  </a:cubicBezTo>
                  <a:cubicBezTo>
                    <a:pt x="2064" y="3250"/>
                    <a:pt x="2103" y="3186"/>
                    <a:pt x="2193" y="3108"/>
                  </a:cubicBezTo>
                  <a:cubicBezTo>
                    <a:pt x="2271" y="3018"/>
                    <a:pt x="2400" y="2889"/>
                    <a:pt x="2542" y="2760"/>
                  </a:cubicBezTo>
                  <a:cubicBezTo>
                    <a:pt x="2683" y="2631"/>
                    <a:pt x="2838" y="2502"/>
                    <a:pt x="2954" y="2412"/>
                  </a:cubicBezTo>
                  <a:cubicBezTo>
                    <a:pt x="3070" y="2322"/>
                    <a:pt x="3135" y="2270"/>
                    <a:pt x="3135" y="2270"/>
                  </a:cubicBezTo>
                  <a:cubicBezTo>
                    <a:pt x="3135" y="2270"/>
                    <a:pt x="2722" y="1716"/>
                    <a:pt x="2309" y="1148"/>
                  </a:cubicBezTo>
                  <a:cubicBezTo>
                    <a:pt x="2103" y="864"/>
                    <a:pt x="1897" y="581"/>
                    <a:pt x="1742" y="361"/>
                  </a:cubicBezTo>
                  <a:cubicBezTo>
                    <a:pt x="1587" y="155"/>
                    <a:pt x="1497" y="0"/>
                    <a:pt x="1497" y="0"/>
                  </a:cubicBezTo>
                  <a:close/>
                </a:path>
              </a:pathLst>
            </a:custGeom>
            <a:solidFill>
              <a:srgbClr val="EFB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76" name="Google Shape;2176;p42"/>
            <p:cNvSpPr/>
            <p:nvPr/>
          </p:nvSpPr>
          <p:spPr>
            <a:xfrm>
              <a:off x="4892800" y="-60375"/>
              <a:ext cx="88050" cy="83250"/>
            </a:xfrm>
            <a:custGeom>
              <a:avLst/>
              <a:gdLst/>
              <a:ahLst/>
              <a:cxnLst/>
              <a:rect l="l" t="t" r="r" b="b"/>
              <a:pathLst>
                <a:path w="3522" h="3330" extrusionOk="0">
                  <a:moveTo>
                    <a:pt x="2197" y="1"/>
                  </a:moveTo>
                  <a:cubicBezTo>
                    <a:pt x="2075" y="1"/>
                    <a:pt x="2026" y="240"/>
                    <a:pt x="2026" y="491"/>
                  </a:cubicBezTo>
                  <a:cubicBezTo>
                    <a:pt x="2026" y="749"/>
                    <a:pt x="2064" y="1020"/>
                    <a:pt x="2064" y="1020"/>
                  </a:cubicBezTo>
                  <a:cubicBezTo>
                    <a:pt x="2064" y="1020"/>
                    <a:pt x="1948" y="762"/>
                    <a:pt x="1794" y="517"/>
                  </a:cubicBezTo>
                  <a:cubicBezTo>
                    <a:pt x="1647" y="285"/>
                    <a:pt x="1477" y="64"/>
                    <a:pt x="1338" y="64"/>
                  </a:cubicBezTo>
                  <a:cubicBezTo>
                    <a:pt x="1331" y="64"/>
                    <a:pt x="1324" y="65"/>
                    <a:pt x="1316" y="66"/>
                  </a:cubicBezTo>
                  <a:cubicBezTo>
                    <a:pt x="1162" y="105"/>
                    <a:pt x="1187" y="414"/>
                    <a:pt x="1252" y="698"/>
                  </a:cubicBezTo>
                  <a:cubicBezTo>
                    <a:pt x="1329" y="982"/>
                    <a:pt x="1458" y="1239"/>
                    <a:pt x="1458" y="1239"/>
                  </a:cubicBezTo>
                  <a:cubicBezTo>
                    <a:pt x="1458" y="1239"/>
                    <a:pt x="1252" y="1046"/>
                    <a:pt x="1046" y="840"/>
                  </a:cubicBezTo>
                  <a:cubicBezTo>
                    <a:pt x="871" y="676"/>
                    <a:pt x="678" y="513"/>
                    <a:pt x="568" y="513"/>
                  </a:cubicBezTo>
                  <a:cubicBezTo>
                    <a:pt x="548" y="513"/>
                    <a:pt x="531" y="518"/>
                    <a:pt x="517" y="530"/>
                  </a:cubicBezTo>
                  <a:cubicBezTo>
                    <a:pt x="349" y="659"/>
                    <a:pt x="452" y="969"/>
                    <a:pt x="594" y="1214"/>
                  </a:cubicBezTo>
                  <a:cubicBezTo>
                    <a:pt x="736" y="1472"/>
                    <a:pt x="929" y="1678"/>
                    <a:pt x="929" y="1678"/>
                  </a:cubicBezTo>
                  <a:cubicBezTo>
                    <a:pt x="929" y="1678"/>
                    <a:pt x="775" y="1536"/>
                    <a:pt x="594" y="1420"/>
                  </a:cubicBezTo>
                  <a:cubicBezTo>
                    <a:pt x="456" y="1328"/>
                    <a:pt x="311" y="1249"/>
                    <a:pt x="202" y="1249"/>
                  </a:cubicBezTo>
                  <a:cubicBezTo>
                    <a:pt x="159" y="1249"/>
                    <a:pt x="121" y="1262"/>
                    <a:pt x="91" y="1291"/>
                  </a:cubicBezTo>
                  <a:cubicBezTo>
                    <a:pt x="1" y="1407"/>
                    <a:pt x="156" y="1704"/>
                    <a:pt x="362" y="1975"/>
                  </a:cubicBezTo>
                  <a:cubicBezTo>
                    <a:pt x="568" y="2232"/>
                    <a:pt x="801" y="2465"/>
                    <a:pt x="801" y="2465"/>
                  </a:cubicBezTo>
                  <a:cubicBezTo>
                    <a:pt x="801" y="2465"/>
                    <a:pt x="826" y="2632"/>
                    <a:pt x="929" y="2839"/>
                  </a:cubicBezTo>
                  <a:cubicBezTo>
                    <a:pt x="1033" y="3032"/>
                    <a:pt x="1213" y="3251"/>
                    <a:pt x="1484" y="3316"/>
                  </a:cubicBezTo>
                  <a:cubicBezTo>
                    <a:pt x="1522" y="3325"/>
                    <a:pt x="1561" y="3330"/>
                    <a:pt x="1603" y="3330"/>
                  </a:cubicBezTo>
                  <a:cubicBezTo>
                    <a:pt x="1846" y="3330"/>
                    <a:pt x="2146" y="3175"/>
                    <a:pt x="2400" y="2955"/>
                  </a:cubicBezTo>
                  <a:cubicBezTo>
                    <a:pt x="2683" y="2710"/>
                    <a:pt x="2941" y="2400"/>
                    <a:pt x="2993" y="2155"/>
                  </a:cubicBezTo>
                  <a:cubicBezTo>
                    <a:pt x="2993" y="2155"/>
                    <a:pt x="3135" y="1846"/>
                    <a:pt x="3264" y="1549"/>
                  </a:cubicBezTo>
                  <a:cubicBezTo>
                    <a:pt x="3393" y="1239"/>
                    <a:pt x="3522" y="943"/>
                    <a:pt x="3380" y="891"/>
                  </a:cubicBezTo>
                  <a:cubicBezTo>
                    <a:pt x="3360" y="883"/>
                    <a:pt x="3340" y="880"/>
                    <a:pt x="3318" y="880"/>
                  </a:cubicBezTo>
                  <a:cubicBezTo>
                    <a:pt x="3201" y="880"/>
                    <a:pt x="3064" y="992"/>
                    <a:pt x="2954" y="1123"/>
                  </a:cubicBezTo>
                  <a:cubicBezTo>
                    <a:pt x="2812" y="1265"/>
                    <a:pt x="2722" y="1433"/>
                    <a:pt x="2722" y="1433"/>
                  </a:cubicBezTo>
                  <a:cubicBezTo>
                    <a:pt x="2722" y="1433"/>
                    <a:pt x="2658" y="1085"/>
                    <a:pt x="2580" y="724"/>
                  </a:cubicBezTo>
                  <a:cubicBezTo>
                    <a:pt x="2503" y="375"/>
                    <a:pt x="2400" y="27"/>
                    <a:pt x="2206" y="1"/>
                  </a:cubicBezTo>
                  <a:cubicBezTo>
                    <a:pt x="2203" y="1"/>
                    <a:pt x="2200" y="1"/>
                    <a:pt x="2197" y="1"/>
                  </a:cubicBez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77" name="Google Shape;2177;p42"/>
            <p:cNvSpPr/>
            <p:nvPr/>
          </p:nvSpPr>
          <p:spPr>
            <a:xfrm>
              <a:off x="4938275" y="-24475"/>
              <a:ext cx="21300" cy="14125"/>
            </a:xfrm>
            <a:custGeom>
              <a:avLst/>
              <a:gdLst/>
              <a:ahLst/>
              <a:cxnLst/>
              <a:rect l="l" t="t" r="r" b="b"/>
              <a:pathLst>
                <a:path w="852" h="565" extrusionOk="0">
                  <a:moveTo>
                    <a:pt x="678" y="0"/>
                  </a:moveTo>
                  <a:cubicBezTo>
                    <a:pt x="552" y="0"/>
                    <a:pt x="427" y="32"/>
                    <a:pt x="310" y="100"/>
                  </a:cubicBezTo>
                  <a:cubicBezTo>
                    <a:pt x="271" y="126"/>
                    <a:pt x="232" y="152"/>
                    <a:pt x="207" y="177"/>
                  </a:cubicBezTo>
                  <a:cubicBezTo>
                    <a:pt x="104" y="255"/>
                    <a:pt x="39" y="371"/>
                    <a:pt x="0" y="487"/>
                  </a:cubicBezTo>
                  <a:cubicBezTo>
                    <a:pt x="0" y="513"/>
                    <a:pt x="13" y="551"/>
                    <a:pt x="39" y="564"/>
                  </a:cubicBezTo>
                  <a:cubicBezTo>
                    <a:pt x="78" y="564"/>
                    <a:pt x="104" y="551"/>
                    <a:pt x="116" y="526"/>
                  </a:cubicBezTo>
                  <a:cubicBezTo>
                    <a:pt x="142" y="422"/>
                    <a:pt x="194" y="332"/>
                    <a:pt x="271" y="255"/>
                  </a:cubicBezTo>
                  <a:cubicBezTo>
                    <a:pt x="310" y="229"/>
                    <a:pt x="336" y="216"/>
                    <a:pt x="361" y="190"/>
                  </a:cubicBezTo>
                  <a:cubicBezTo>
                    <a:pt x="457" y="143"/>
                    <a:pt x="560" y="116"/>
                    <a:pt x="664" y="116"/>
                  </a:cubicBezTo>
                  <a:cubicBezTo>
                    <a:pt x="701" y="116"/>
                    <a:pt x="737" y="119"/>
                    <a:pt x="774" y="126"/>
                  </a:cubicBezTo>
                  <a:cubicBezTo>
                    <a:pt x="800" y="126"/>
                    <a:pt x="826" y="100"/>
                    <a:pt x="839" y="74"/>
                  </a:cubicBezTo>
                  <a:cubicBezTo>
                    <a:pt x="852" y="48"/>
                    <a:pt x="826" y="23"/>
                    <a:pt x="800" y="10"/>
                  </a:cubicBezTo>
                  <a:cubicBezTo>
                    <a:pt x="759" y="4"/>
                    <a:pt x="719" y="0"/>
                    <a:pt x="678" y="0"/>
                  </a:cubicBezTo>
                  <a:close/>
                </a:path>
              </a:pathLst>
            </a:custGeom>
            <a:solidFill>
              <a:srgbClr val="541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78" name="Google Shape;2178;p42"/>
            <p:cNvSpPr/>
            <p:nvPr/>
          </p:nvSpPr>
          <p:spPr>
            <a:xfrm>
              <a:off x="4929575" y="-375"/>
              <a:ext cx="170575" cy="97725"/>
            </a:xfrm>
            <a:custGeom>
              <a:avLst/>
              <a:gdLst/>
              <a:ahLst/>
              <a:cxnLst/>
              <a:rect l="l" t="t" r="r" b="b"/>
              <a:pathLst>
                <a:path w="6823" h="3909" extrusionOk="0">
                  <a:moveTo>
                    <a:pt x="1419" y="0"/>
                  </a:moveTo>
                  <a:cubicBezTo>
                    <a:pt x="1148" y="168"/>
                    <a:pt x="877" y="335"/>
                    <a:pt x="619" y="516"/>
                  </a:cubicBezTo>
                  <a:cubicBezTo>
                    <a:pt x="452" y="619"/>
                    <a:pt x="297" y="722"/>
                    <a:pt x="129" y="838"/>
                  </a:cubicBezTo>
                  <a:cubicBezTo>
                    <a:pt x="103" y="851"/>
                    <a:pt x="26" y="877"/>
                    <a:pt x="13" y="903"/>
                  </a:cubicBezTo>
                  <a:cubicBezTo>
                    <a:pt x="0" y="942"/>
                    <a:pt x="78" y="1045"/>
                    <a:pt x="90" y="1071"/>
                  </a:cubicBezTo>
                  <a:cubicBezTo>
                    <a:pt x="813" y="2283"/>
                    <a:pt x="1896" y="3469"/>
                    <a:pt x="3327" y="3766"/>
                  </a:cubicBezTo>
                  <a:cubicBezTo>
                    <a:pt x="3786" y="3864"/>
                    <a:pt x="4254" y="3908"/>
                    <a:pt x="4723" y="3908"/>
                  </a:cubicBezTo>
                  <a:cubicBezTo>
                    <a:pt x="5431" y="3908"/>
                    <a:pt x="6140" y="3807"/>
                    <a:pt x="6822" y="3637"/>
                  </a:cubicBezTo>
                  <a:cubicBezTo>
                    <a:pt x="6797" y="3560"/>
                    <a:pt x="6771" y="3469"/>
                    <a:pt x="6745" y="3392"/>
                  </a:cubicBezTo>
                  <a:cubicBezTo>
                    <a:pt x="6577" y="2799"/>
                    <a:pt x="6397" y="2205"/>
                    <a:pt x="6216" y="1612"/>
                  </a:cubicBezTo>
                  <a:cubicBezTo>
                    <a:pt x="5868" y="1728"/>
                    <a:pt x="5520" y="1806"/>
                    <a:pt x="5172" y="1857"/>
                  </a:cubicBezTo>
                  <a:cubicBezTo>
                    <a:pt x="4873" y="1900"/>
                    <a:pt x="4565" y="1925"/>
                    <a:pt x="4262" y="1925"/>
                  </a:cubicBezTo>
                  <a:cubicBezTo>
                    <a:pt x="4200" y="1925"/>
                    <a:pt x="4137" y="1924"/>
                    <a:pt x="4075" y="1922"/>
                  </a:cubicBezTo>
                  <a:cubicBezTo>
                    <a:pt x="3895" y="1909"/>
                    <a:pt x="3701" y="1896"/>
                    <a:pt x="3521" y="1857"/>
                  </a:cubicBezTo>
                  <a:cubicBezTo>
                    <a:pt x="3340" y="1806"/>
                    <a:pt x="3173" y="1728"/>
                    <a:pt x="3018" y="1638"/>
                  </a:cubicBezTo>
                  <a:cubicBezTo>
                    <a:pt x="2347" y="1264"/>
                    <a:pt x="1819" y="632"/>
                    <a:pt x="1419" y="0"/>
                  </a:cubicBez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79" name="Google Shape;2179;p42"/>
            <p:cNvSpPr/>
            <p:nvPr/>
          </p:nvSpPr>
          <p:spPr>
            <a:xfrm>
              <a:off x="5057875" y="39925"/>
              <a:ext cx="42275" cy="56750"/>
            </a:xfrm>
            <a:custGeom>
              <a:avLst/>
              <a:gdLst/>
              <a:ahLst/>
              <a:cxnLst/>
              <a:rect l="l" t="t" r="r" b="b"/>
              <a:pathLst>
                <a:path w="1691" h="2270" extrusionOk="0">
                  <a:moveTo>
                    <a:pt x="1084" y="0"/>
                  </a:moveTo>
                  <a:cubicBezTo>
                    <a:pt x="1084" y="0"/>
                    <a:pt x="1020" y="26"/>
                    <a:pt x="917" y="52"/>
                  </a:cubicBezTo>
                  <a:cubicBezTo>
                    <a:pt x="826" y="78"/>
                    <a:pt x="685" y="116"/>
                    <a:pt x="556" y="155"/>
                  </a:cubicBezTo>
                  <a:cubicBezTo>
                    <a:pt x="285" y="207"/>
                    <a:pt x="1" y="245"/>
                    <a:pt x="1" y="245"/>
                  </a:cubicBezTo>
                  <a:lnTo>
                    <a:pt x="194" y="2270"/>
                  </a:lnTo>
                  <a:cubicBezTo>
                    <a:pt x="194" y="2270"/>
                    <a:pt x="568" y="2244"/>
                    <a:pt x="942" y="2193"/>
                  </a:cubicBezTo>
                  <a:cubicBezTo>
                    <a:pt x="1123" y="2154"/>
                    <a:pt x="1316" y="2115"/>
                    <a:pt x="1458" y="2089"/>
                  </a:cubicBezTo>
                  <a:cubicBezTo>
                    <a:pt x="1600" y="2051"/>
                    <a:pt x="1690" y="2025"/>
                    <a:pt x="1690" y="2025"/>
                  </a:cubicBezTo>
                  <a:lnTo>
                    <a:pt x="1084" y="0"/>
                  </a:lnTo>
                  <a:close/>
                </a:path>
              </a:pathLst>
            </a:custGeom>
            <a:solidFill>
              <a:srgbClr val="EFB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80" name="Google Shape;2180;p42"/>
            <p:cNvSpPr/>
            <p:nvPr/>
          </p:nvSpPr>
          <p:spPr>
            <a:xfrm>
              <a:off x="5467025" y="-130000"/>
              <a:ext cx="80000" cy="86300"/>
            </a:xfrm>
            <a:custGeom>
              <a:avLst/>
              <a:gdLst/>
              <a:ahLst/>
              <a:cxnLst/>
              <a:rect l="l" t="t" r="r" b="b"/>
              <a:pathLst>
                <a:path w="3200" h="3452" extrusionOk="0">
                  <a:moveTo>
                    <a:pt x="1725" y="1"/>
                  </a:moveTo>
                  <a:cubicBezTo>
                    <a:pt x="1541" y="1"/>
                    <a:pt x="1313" y="254"/>
                    <a:pt x="1084" y="517"/>
                  </a:cubicBezTo>
                  <a:cubicBezTo>
                    <a:pt x="968" y="671"/>
                    <a:pt x="852" y="826"/>
                    <a:pt x="775" y="942"/>
                  </a:cubicBezTo>
                  <a:cubicBezTo>
                    <a:pt x="684" y="1058"/>
                    <a:pt x="633" y="1136"/>
                    <a:pt x="633" y="1136"/>
                  </a:cubicBezTo>
                  <a:cubicBezTo>
                    <a:pt x="633" y="1136"/>
                    <a:pt x="620" y="942"/>
                    <a:pt x="555" y="736"/>
                  </a:cubicBezTo>
                  <a:cubicBezTo>
                    <a:pt x="504" y="530"/>
                    <a:pt x="401" y="336"/>
                    <a:pt x="246" y="323"/>
                  </a:cubicBezTo>
                  <a:cubicBezTo>
                    <a:pt x="104" y="323"/>
                    <a:pt x="52" y="671"/>
                    <a:pt x="52" y="1020"/>
                  </a:cubicBezTo>
                  <a:cubicBezTo>
                    <a:pt x="39" y="1381"/>
                    <a:pt x="52" y="1729"/>
                    <a:pt x="52" y="1729"/>
                  </a:cubicBezTo>
                  <a:lnTo>
                    <a:pt x="39" y="1729"/>
                  </a:lnTo>
                  <a:cubicBezTo>
                    <a:pt x="1" y="1987"/>
                    <a:pt x="117" y="2387"/>
                    <a:pt x="310" y="2735"/>
                  </a:cubicBezTo>
                  <a:cubicBezTo>
                    <a:pt x="504" y="3083"/>
                    <a:pt x="775" y="3393"/>
                    <a:pt x="1058" y="3444"/>
                  </a:cubicBezTo>
                  <a:cubicBezTo>
                    <a:pt x="1094" y="3449"/>
                    <a:pt x="1130" y="3452"/>
                    <a:pt x="1164" y="3452"/>
                  </a:cubicBezTo>
                  <a:cubicBezTo>
                    <a:pt x="1393" y="3452"/>
                    <a:pt x="1596" y="3348"/>
                    <a:pt x="1742" y="3225"/>
                  </a:cubicBezTo>
                  <a:cubicBezTo>
                    <a:pt x="1909" y="3083"/>
                    <a:pt x="2000" y="2928"/>
                    <a:pt x="2000" y="2928"/>
                  </a:cubicBezTo>
                  <a:cubicBezTo>
                    <a:pt x="2000" y="2928"/>
                    <a:pt x="2077" y="2902"/>
                    <a:pt x="2193" y="2864"/>
                  </a:cubicBezTo>
                  <a:cubicBezTo>
                    <a:pt x="2309" y="2825"/>
                    <a:pt x="2464" y="2761"/>
                    <a:pt x="2606" y="2683"/>
                  </a:cubicBezTo>
                  <a:cubicBezTo>
                    <a:pt x="2915" y="2541"/>
                    <a:pt x="3199" y="2335"/>
                    <a:pt x="3148" y="2193"/>
                  </a:cubicBezTo>
                  <a:cubicBezTo>
                    <a:pt x="3120" y="2094"/>
                    <a:pt x="2992" y="2064"/>
                    <a:pt x="2842" y="2064"/>
                  </a:cubicBezTo>
                  <a:cubicBezTo>
                    <a:pt x="2778" y="2064"/>
                    <a:pt x="2710" y="2069"/>
                    <a:pt x="2645" y="2077"/>
                  </a:cubicBezTo>
                  <a:cubicBezTo>
                    <a:pt x="2529" y="2090"/>
                    <a:pt x="2425" y="2103"/>
                    <a:pt x="2335" y="2129"/>
                  </a:cubicBezTo>
                  <a:cubicBezTo>
                    <a:pt x="2258" y="2142"/>
                    <a:pt x="2206" y="2154"/>
                    <a:pt x="2206" y="2154"/>
                  </a:cubicBezTo>
                  <a:cubicBezTo>
                    <a:pt x="2206" y="2154"/>
                    <a:pt x="2271" y="2129"/>
                    <a:pt x="2374" y="2090"/>
                  </a:cubicBezTo>
                  <a:cubicBezTo>
                    <a:pt x="2464" y="2038"/>
                    <a:pt x="2593" y="1974"/>
                    <a:pt x="2722" y="1897"/>
                  </a:cubicBezTo>
                  <a:cubicBezTo>
                    <a:pt x="2851" y="1806"/>
                    <a:pt x="2967" y="1716"/>
                    <a:pt x="3044" y="1613"/>
                  </a:cubicBezTo>
                  <a:cubicBezTo>
                    <a:pt x="3122" y="1497"/>
                    <a:pt x="3160" y="1394"/>
                    <a:pt x="3109" y="1290"/>
                  </a:cubicBezTo>
                  <a:cubicBezTo>
                    <a:pt x="3090" y="1248"/>
                    <a:pt x="3038" y="1231"/>
                    <a:pt x="2965" y="1231"/>
                  </a:cubicBezTo>
                  <a:cubicBezTo>
                    <a:pt x="2841" y="1231"/>
                    <a:pt x="2656" y="1280"/>
                    <a:pt x="2477" y="1329"/>
                  </a:cubicBezTo>
                  <a:cubicBezTo>
                    <a:pt x="2335" y="1368"/>
                    <a:pt x="2193" y="1419"/>
                    <a:pt x="2090" y="1458"/>
                  </a:cubicBezTo>
                  <a:cubicBezTo>
                    <a:pt x="1987" y="1484"/>
                    <a:pt x="1909" y="1510"/>
                    <a:pt x="1909" y="1510"/>
                  </a:cubicBezTo>
                  <a:cubicBezTo>
                    <a:pt x="1909" y="1510"/>
                    <a:pt x="1974" y="1458"/>
                    <a:pt x="2051" y="1394"/>
                  </a:cubicBezTo>
                  <a:cubicBezTo>
                    <a:pt x="2142" y="1316"/>
                    <a:pt x="2245" y="1213"/>
                    <a:pt x="2348" y="1097"/>
                  </a:cubicBezTo>
                  <a:cubicBezTo>
                    <a:pt x="2554" y="865"/>
                    <a:pt x="2709" y="594"/>
                    <a:pt x="2593" y="491"/>
                  </a:cubicBezTo>
                  <a:cubicBezTo>
                    <a:pt x="2562" y="466"/>
                    <a:pt x="2524" y="456"/>
                    <a:pt x="2479" y="456"/>
                  </a:cubicBezTo>
                  <a:cubicBezTo>
                    <a:pt x="2336" y="456"/>
                    <a:pt x="2132" y="566"/>
                    <a:pt x="1935" y="684"/>
                  </a:cubicBezTo>
                  <a:cubicBezTo>
                    <a:pt x="1806" y="762"/>
                    <a:pt x="1677" y="852"/>
                    <a:pt x="1587" y="916"/>
                  </a:cubicBezTo>
                  <a:cubicBezTo>
                    <a:pt x="1497" y="981"/>
                    <a:pt x="1445" y="1020"/>
                    <a:pt x="1445" y="1020"/>
                  </a:cubicBezTo>
                  <a:cubicBezTo>
                    <a:pt x="1445" y="1020"/>
                    <a:pt x="1484" y="968"/>
                    <a:pt x="1535" y="878"/>
                  </a:cubicBezTo>
                  <a:cubicBezTo>
                    <a:pt x="1587" y="787"/>
                    <a:pt x="1664" y="671"/>
                    <a:pt x="1716" y="555"/>
                  </a:cubicBezTo>
                  <a:cubicBezTo>
                    <a:pt x="1845" y="310"/>
                    <a:pt x="1909" y="52"/>
                    <a:pt x="1793" y="14"/>
                  </a:cubicBezTo>
                  <a:cubicBezTo>
                    <a:pt x="1771" y="5"/>
                    <a:pt x="1749" y="1"/>
                    <a:pt x="1725" y="1"/>
                  </a:cubicBez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81" name="Google Shape;2181;p42"/>
            <p:cNvSpPr/>
            <p:nvPr/>
          </p:nvSpPr>
          <p:spPr>
            <a:xfrm>
              <a:off x="5483150" y="-100100"/>
              <a:ext cx="16150" cy="21150"/>
            </a:xfrm>
            <a:custGeom>
              <a:avLst/>
              <a:gdLst/>
              <a:ahLst/>
              <a:cxnLst/>
              <a:rect l="l" t="t" r="r" b="b"/>
              <a:pathLst>
                <a:path w="646" h="846" extrusionOk="0">
                  <a:moveTo>
                    <a:pt x="58" y="1"/>
                  </a:moveTo>
                  <a:cubicBezTo>
                    <a:pt x="30" y="1"/>
                    <a:pt x="11" y="22"/>
                    <a:pt x="1" y="43"/>
                  </a:cubicBezTo>
                  <a:cubicBezTo>
                    <a:pt x="1" y="81"/>
                    <a:pt x="26" y="107"/>
                    <a:pt x="52" y="120"/>
                  </a:cubicBezTo>
                  <a:cubicBezTo>
                    <a:pt x="194" y="146"/>
                    <a:pt x="323" y="236"/>
                    <a:pt x="413" y="352"/>
                  </a:cubicBezTo>
                  <a:cubicBezTo>
                    <a:pt x="426" y="391"/>
                    <a:pt x="452" y="417"/>
                    <a:pt x="465" y="455"/>
                  </a:cubicBezTo>
                  <a:cubicBezTo>
                    <a:pt x="504" y="559"/>
                    <a:pt x="516" y="675"/>
                    <a:pt x="504" y="778"/>
                  </a:cubicBezTo>
                  <a:cubicBezTo>
                    <a:pt x="504" y="804"/>
                    <a:pt x="516" y="842"/>
                    <a:pt x="555" y="842"/>
                  </a:cubicBezTo>
                  <a:cubicBezTo>
                    <a:pt x="560" y="845"/>
                    <a:pt x="565" y="846"/>
                    <a:pt x="570" y="846"/>
                  </a:cubicBezTo>
                  <a:cubicBezTo>
                    <a:pt x="593" y="846"/>
                    <a:pt x="620" y="823"/>
                    <a:pt x="620" y="791"/>
                  </a:cubicBezTo>
                  <a:cubicBezTo>
                    <a:pt x="645" y="662"/>
                    <a:pt x="620" y="533"/>
                    <a:pt x="568" y="417"/>
                  </a:cubicBezTo>
                  <a:cubicBezTo>
                    <a:pt x="555" y="365"/>
                    <a:pt x="529" y="327"/>
                    <a:pt x="504" y="288"/>
                  </a:cubicBezTo>
                  <a:cubicBezTo>
                    <a:pt x="400" y="146"/>
                    <a:pt x="246" y="43"/>
                    <a:pt x="78" y="4"/>
                  </a:cubicBezTo>
                  <a:cubicBezTo>
                    <a:pt x="71" y="2"/>
                    <a:pt x="64" y="1"/>
                    <a:pt x="58" y="1"/>
                  </a:cubicBezTo>
                  <a:close/>
                </a:path>
              </a:pathLst>
            </a:custGeom>
            <a:solidFill>
              <a:srgbClr val="541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82" name="Google Shape;2182;p42"/>
            <p:cNvSpPr/>
            <p:nvPr/>
          </p:nvSpPr>
          <p:spPr>
            <a:xfrm>
              <a:off x="5323550" y="-79700"/>
              <a:ext cx="169950" cy="120600"/>
            </a:xfrm>
            <a:custGeom>
              <a:avLst/>
              <a:gdLst/>
              <a:ahLst/>
              <a:cxnLst/>
              <a:rect l="l" t="t" r="r" b="b"/>
              <a:pathLst>
                <a:path w="6798" h="4824" extrusionOk="0">
                  <a:moveTo>
                    <a:pt x="5791" y="1"/>
                  </a:moveTo>
                  <a:cubicBezTo>
                    <a:pt x="5791" y="1"/>
                    <a:pt x="5727" y="52"/>
                    <a:pt x="5598" y="130"/>
                  </a:cubicBezTo>
                  <a:cubicBezTo>
                    <a:pt x="5482" y="207"/>
                    <a:pt x="5314" y="323"/>
                    <a:pt x="5108" y="465"/>
                  </a:cubicBezTo>
                  <a:cubicBezTo>
                    <a:pt x="4695" y="723"/>
                    <a:pt x="4141" y="1071"/>
                    <a:pt x="3560" y="1355"/>
                  </a:cubicBezTo>
                  <a:cubicBezTo>
                    <a:pt x="3418" y="1432"/>
                    <a:pt x="3277" y="1509"/>
                    <a:pt x="3135" y="1574"/>
                  </a:cubicBezTo>
                  <a:cubicBezTo>
                    <a:pt x="2980" y="1638"/>
                    <a:pt x="2838" y="1703"/>
                    <a:pt x="2709" y="1767"/>
                  </a:cubicBezTo>
                  <a:cubicBezTo>
                    <a:pt x="2425" y="1909"/>
                    <a:pt x="2167" y="2000"/>
                    <a:pt x="1935" y="2090"/>
                  </a:cubicBezTo>
                  <a:cubicBezTo>
                    <a:pt x="1832" y="2129"/>
                    <a:pt x="1729" y="2180"/>
                    <a:pt x="1639" y="2206"/>
                  </a:cubicBezTo>
                  <a:cubicBezTo>
                    <a:pt x="1535" y="2232"/>
                    <a:pt x="1458" y="2257"/>
                    <a:pt x="1394" y="2283"/>
                  </a:cubicBezTo>
                  <a:cubicBezTo>
                    <a:pt x="1265" y="2335"/>
                    <a:pt x="1187" y="2361"/>
                    <a:pt x="1187" y="2361"/>
                  </a:cubicBezTo>
                  <a:cubicBezTo>
                    <a:pt x="1187" y="2361"/>
                    <a:pt x="1110" y="2374"/>
                    <a:pt x="1007" y="2412"/>
                  </a:cubicBezTo>
                  <a:cubicBezTo>
                    <a:pt x="942" y="2438"/>
                    <a:pt x="878" y="2451"/>
                    <a:pt x="813" y="2477"/>
                  </a:cubicBezTo>
                  <a:cubicBezTo>
                    <a:pt x="736" y="2490"/>
                    <a:pt x="671" y="2515"/>
                    <a:pt x="594" y="2528"/>
                  </a:cubicBezTo>
                  <a:lnTo>
                    <a:pt x="1" y="2683"/>
                  </a:lnTo>
                  <a:lnTo>
                    <a:pt x="568" y="4824"/>
                  </a:lnTo>
                  <a:lnTo>
                    <a:pt x="1239" y="4592"/>
                  </a:lnTo>
                  <a:cubicBezTo>
                    <a:pt x="1329" y="4566"/>
                    <a:pt x="1407" y="4540"/>
                    <a:pt x="1497" y="4514"/>
                  </a:cubicBezTo>
                  <a:cubicBezTo>
                    <a:pt x="1574" y="4489"/>
                    <a:pt x="1639" y="4450"/>
                    <a:pt x="1703" y="4424"/>
                  </a:cubicBezTo>
                  <a:cubicBezTo>
                    <a:pt x="1819" y="4373"/>
                    <a:pt x="1909" y="4347"/>
                    <a:pt x="1909" y="4347"/>
                  </a:cubicBezTo>
                  <a:cubicBezTo>
                    <a:pt x="1909" y="4347"/>
                    <a:pt x="1987" y="4308"/>
                    <a:pt x="2142" y="4256"/>
                  </a:cubicBezTo>
                  <a:cubicBezTo>
                    <a:pt x="2219" y="4218"/>
                    <a:pt x="2296" y="4179"/>
                    <a:pt x="2400" y="4140"/>
                  </a:cubicBezTo>
                  <a:cubicBezTo>
                    <a:pt x="2503" y="4102"/>
                    <a:pt x="2619" y="4050"/>
                    <a:pt x="2735" y="3986"/>
                  </a:cubicBezTo>
                  <a:cubicBezTo>
                    <a:pt x="2980" y="3870"/>
                    <a:pt x="3277" y="3741"/>
                    <a:pt x="3560" y="3573"/>
                  </a:cubicBezTo>
                  <a:cubicBezTo>
                    <a:pt x="3715" y="3496"/>
                    <a:pt x="3870" y="3418"/>
                    <a:pt x="4025" y="3328"/>
                  </a:cubicBezTo>
                  <a:cubicBezTo>
                    <a:pt x="4179" y="3251"/>
                    <a:pt x="4321" y="3147"/>
                    <a:pt x="4476" y="3057"/>
                  </a:cubicBezTo>
                  <a:cubicBezTo>
                    <a:pt x="4631" y="2967"/>
                    <a:pt x="4785" y="2877"/>
                    <a:pt x="4927" y="2786"/>
                  </a:cubicBezTo>
                  <a:cubicBezTo>
                    <a:pt x="5082" y="2683"/>
                    <a:pt x="5224" y="2593"/>
                    <a:pt x="5366" y="2503"/>
                  </a:cubicBezTo>
                  <a:cubicBezTo>
                    <a:pt x="5430" y="2451"/>
                    <a:pt x="5495" y="2412"/>
                    <a:pt x="5559" y="2361"/>
                  </a:cubicBezTo>
                  <a:cubicBezTo>
                    <a:pt x="5624" y="2322"/>
                    <a:pt x="5688" y="2270"/>
                    <a:pt x="5753" y="2232"/>
                  </a:cubicBezTo>
                  <a:cubicBezTo>
                    <a:pt x="5882" y="2141"/>
                    <a:pt x="5998" y="2051"/>
                    <a:pt x="6101" y="1974"/>
                  </a:cubicBezTo>
                  <a:cubicBezTo>
                    <a:pt x="6320" y="1819"/>
                    <a:pt x="6488" y="1677"/>
                    <a:pt x="6604" y="1587"/>
                  </a:cubicBezTo>
                  <a:cubicBezTo>
                    <a:pt x="6733" y="1484"/>
                    <a:pt x="6797" y="1432"/>
                    <a:pt x="6797" y="1432"/>
                  </a:cubicBezTo>
                  <a:lnTo>
                    <a:pt x="5791" y="1"/>
                  </a:ln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83" name="Google Shape;2183;p42"/>
            <p:cNvSpPr/>
            <p:nvPr/>
          </p:nvSpPr>
          <p:spPr>
            <a:xfrm>
              <a:off x="5323550" y="-21025"/>
              <a:ext cx="47750" cy="61925"/>
            </a:xfrm>
            <a:custGeom>
              <a:avLst/>
              <a:gdLst/>
              <a:ahLst/>
              <a:cxnLst/>
              <a:rect l="l" t="t" r="r" b="b"/>
              <a:pathLst>
                <a:path w="1910" h="2477" extrusionOk="0">
                  <a:moveTo>
                    <a:pt x="1174" y="1"/>
                  </a:moveTo>
                  <a:cubicBezTo>
                    <a:pt x="1174" y="1"/>
                    <a:pt x="1110" y="27"/>
                    <a:pt x="994" y="65"/>
                  </a:cubicBezTo>
                  <a:cubicBezTo>
                    <a:pt x="942" y="78"/>
                    <a:pt x="878" y="104"/>
                    <a:pt x="813" y="130"/>
                  </a:cubicBezTo>
                  <a:cubicBezTo>
                    <a:pt x="736" y="143"/>
                    <a:pt x="659" y="168"/>
                    <a:pt x="594" y="181"/>
                  </a:cubicBezTo>
                  <a:lnTo>
                    <a:pt x="1" y="336"/>
                  </a:lnTo>
                  <a:lnTo>
                    <a:pt x="568" y="2477"/>
                  </a:lnTo>
                  <a:lnTo>
                    <a:pt x="1239" y="2245"/>
                  </a:lnTo>
                  <a:cubicBezTo>
                    <a:pt x="1329" y="2219"/>
                    <a:pt x="1407" y="2193"/>
                    <a:pt x="1497" y="2167"/>
                  </a:cubicBezTo>
                  <a:cubicBezTo>
                    <a:pt x="1574" y="2142"/>
                    <a:pt x="1639" y="2103"/>
                    <a:pt x="1703" y="2077"/>
                  </a:cubicBezTo>
                  <a:cubicBezTo>
                    <a:pt x="1819" y="2026"/>
                    <a:pt x="1909" y="2000"/>
                    <a:pt x="1909" y="2000"/>
                  </a:cubicBezTo>
                  <a:lnTo>
                    <a:pt x="1174" y="1"/>
                  </a:lnTo>
                  <a:close/>
                </a:path>
              </a:pathLst>
            </a:custGeom>
            <a:solidFill>
              <a:srgbClr val="EFB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84" name="Google Shape;2184;p42"/>
            <p:cNvSpPr/>
            <p:nvPr/>
          </p:nvSpPr>
          <p:spPr>
            <a:xfrm>
              <a:off x="5075950" y="201775"/>
              <a:ext cx="282775" cy="138975"/>
            </a:xfrm>
            <a:custGeom>
              <a:avLst/>
              <a:gdLst/>
              <a:ahLst/>
              <a:cxnLst/>
              <a:rect l="l" t="t" r="r" b="b"/>
              <a:pathLst>
                <a:path w="11311" h="5559" extrusionOk="0">
                  <a:moveTo>
                    <a:pt x="9105" y="0"/>
                  </a:moveTo>
                  <a:lnTo>
                    <a:pt x="2515" y="503"/>
                  </a:lnTo>
                  <a:lnTo>
                    <a:pt x="2296" y="735"/>
                  </a:lnTo>
                  <a:lnTo>
                    <a:pt x="413" y="2734"/>
                  </a:lnTo>
                  <a:lnTo>
                    <a:pt x="0" y="3160"/>
                  </a:lnTo>
                  <a:cubicBezTo>
                    <a:pt x="1341" y="4295"/>
                    <a:pt x="2657" y="5301"/>
                    <a:pt x="3818" y="5559"/>
                  </a:cubicBezTo>
                  <a:lnTo>
                    <a:pt x="4166" y="5185"/>
                  </a:lnTo>
                  <a:lnTo>
                    <a:pt x="5791" y="3444"/>
                  </a:lnTo>
                  <a:lnTo>
                    <a:pt x="7738" y="5275"/>
                  </a:lnTo>
                  <a:cubicBezTo>
                    <a:pt x="9208" y="4836"/>
                    <a:pt x="10434" y="4192"/>
                    <a:pt x="11311" y="3276"/>
                  </a:cubicBezTo>
                  <a:lnTo>
                    <a:pt x="9170" y="78"/>
                  </a:lnTo>
                  <a:lnTo>
                    <a:pt x="91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85" name="Google Shape;2185;p42"/>
            <p:cNvSpPr/>
            <p:nvPr/>
          </p:nvSpPr>
          <p:spPr>
            <a:xfrm>
              <a:off x="5133325" y="201775"/>
              <a:ext cx="171875" cy="28500"/>
            </a:xfrm>
            <a:custGeom>
              <a:avLst/>
              <a:gdLst/>
              <a:ahLst/>
              <a:cxnLst/>
              <a:rect l="l" t="t" r="r" b="b"/>
              <a:pathLst>
                <a:path w="6875" h="1140" extrusionOk="0">
                  <a:moveTo>
                    <a:pt x="6810" y="0"/>
                  </a:moveTo>
                  <a:lnTo>
                    <a:pt x="220" y="503"/>
                  </a:lnTo>
                  <a:lnTo>
                    <a:pt x="1" y="735"/>
                  </a:lnTo>
                  <a:cubicBezTo>
                    <a:pt x="751" y="1028"/>
                    <a:pt x="1544" y="1139"/>
                    <a:pt x="2316" y="1139"/>
                  </a:cubicBezTo>
                  <a:cubicBezTo>
                    <a:pt x="4372" y="1139"/>
                    <a:pt x="6284" y="349"/>
                    <a:pt x="6875" y="78"/>
                  </a:cubicBezTo>
                  <a:lnTo>
                    <a:pt x="68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86" name="Google Shape;2186;p42"/>
            <p:cNvSpPr/>
            <p:nvPr/>
          </p:nvSpPr>
          <p:spPr>
            <a:xfrm>
              <a:off x="5214575" y="201775"/>
              <a:ext cx="5825" cy="83200"/>
            </a:xfrm>
            <a:custGeom>
              <a:avLst/>
              <a:gdLst/>
              <a:ahLst/>
              <a:cxnLst/>
              <a:rect l="l" t="t" r="r" b="b"/>
              <a:pathLst>
                <a:path w="233" h="3328" fill="none" extrusionOk="0">
                  <a:moveTo>
                    <a:pt x="1" y="0"/>
                  </a:moveTo>
                  <a:lnTo>
                    <a:pt x="233" y="3328"/>
                  </a:lnTo>
                </a:path>
              </a:pathLst>
            </a:custGeom>
            <a:noFill/>
            <a:ln w="4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87" name="Google Shape;2187;p42"/>
            <p:cNvSpPr/>
            <p:nvPr/>
          </p:nvSpPr>
          <p:spPr>
            <a:xfrm>
              <a:off x="5219100" y="199500"/>
              <a:ext cx="13875" cy="60000"/>
            </a:xfrm>
            <a:custGeom>
              <a:avLst/>
              <a:gdLst/>
              <a:ahLst/>
              <a:cxnLst/>
              <a:rect l="l" t="t" r="r" b="b"/>
              <a:pathLst>
                <a:path w="555" h="2400" fill="none" extrusionOk="0">
                  <a:moveTo>
                    <a:pt x="0" y="2361"/>
                  </a:moveTo>
                  <a:cubicBezTo>
                    <a:pt x="0" y="2361"/>
                    <a:pt x="465" y="2400"/>
                    <a:pt x="516" y="1987"/>
                  </a:cubicBezTo>
                  <a:cubicBezTo>
                    <a:pt x="555" y="1561"/>
                    <a:pt x="349" y="1"/>
                    <a:pt x="349" y="1"/>
                  </a:cubicBezTo>
                </a:path>
              </a:pathLst>
            </a:custGeom>
            <a:noFill/>
            <a:ln w="4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88" name="Google Shape;2188;p42"/>
            <p:cNvSpPr/>
            <p:nvPr/>
          </p:nvSpPr>
          <p:spPr>
            <a:xfrm>
              <a:off x="5287775" y="196300"/>
              <a:ext cx="29350" cy="37100"/>
            </a:xfrm>
            <a:custGeom>
              <a:avLst/>
              <a:gdLst/>
              <a:ahLst/>
              <a:cxnLst/>
              <a:rect l="l" t="t" r="r" b="b"/>
              <a:pathLst>
                <a:path w="1174" h="1484" fill="none" extrusionOk="0">
                  <a:moveTo>
                    <a:pt x="0" y="0"/>
                  </a:moveTo>
                  <a:cubicBezTo>
                    <a:pt x="0" y="0"/>
                    <a:pt x="477" y="1483"/>
                    <a:pt x="1174" y="1186"/>
                  </a:cubicBezTo>
                </a:path>
              </a:pathLst>
            </a:custGeom>
            <a:noFill/>
            <a:ln w="4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89" name="Google Shape;2189;p42"/>
            <p:cNvSpPr/>
            <p:nvPr/>
          </p:nvSpPr>
          <p:spPr>
            <a:xfrm>
              <a:off x="5122050" y="206275"/>
              <a:ext cx="30325" cy="36475"/>
            </a:xfrm>
            <a:custGeom>
              <a:avLst/>
              <a:gdLst/>
              <a:ahLst/>
              <a:cxnLst/>
              <a:rect l="l" t="t" r="r" b="b"/>
              <a:pathLst>
                <a:path w="1213" h="1459" fill="none" extrusionOk="0">
                  <a:moveTo>
                    <a:pt x="1200" y="1"/>
                  </a:moveTo>
                  <a:cubicBezTo>
                    <a:pt x="1213" y="40"/>
                    <a:pt x="671" y="1458"/>
                    <a:pt x="0" y="1174"/>
                  </a:cubicBezTo>
                </a:path>
              </a:pathLst>
            </a:custGeom>
            <a:noFill/>
            <a:ln w="4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90" name="Google Shape;2190;p42"/>
            <p:cNvSpPr/>
            <p:nvPr/>
          </p:nvSpPr>
          <p:spPr>
            <a:xfrm>
              <a:off x="5260675" y="273025"/>
              <a:ext cx="98050" cy="60625"/>
            </a:xfrm>
            <a:custGeom>
              <a:avLst/>
              <a:gdLst/>
              <a:ahLst/>
              <a:cxnLst/>
              <a:rect l="l" t="t" r="r" b="b"/>
              <a:pathLst>
                <a:path w="3922" h="2425" extrusionOk="0">
                  <a:moveTo>
                    <a:pt x="3638" y="0"/>
                  </a:moveTo>
                  <a:cubicBezTo>
                    <a:pt x="3470" y="349"/>
                    <a:pt x="1187" y="1999"/>
                    <a:pt x="1" y="2090"/>
                  </a:cubicBezTo>
                  <a:lnTo>
                    <a:pt x="349" y="2425"/>
                  </a:lnTo>
                  <a:cubicBezTo>
                    <a:pt x="349" y="2425"/>
                    <a:pt x="350" y="2425"/>
                    <a:pt x="352" y="2425"/>
                  </a:cubicBezTo>
                  <a:cubicBezTo>
                    <a:pt x="425" y="2425"/>
                    <a:pt x="1922" y="2400"/>
                    <a:pt x="3922" y="426"/>
                  </a:cubicBezTo>
                  <a:lnTo>
                    <a:pt x="36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91" name="Google Shape;2191;p42"/>
            <p:cNvSpPr/>
            <p:nvPr/>
          </p:nvSpPr>
          <p:spPr>
            <a:xfrm>
              <a:off x="5075950" y="269800"/>
              <a:ext cx="104150" cy="70625"/>
            </a:xfrm>
            <a:custGeom>
              <a:avLst/>
              <a:gdLst/>
              <a:ahLst/>
              <a:cxnLst/>
              <a:rect l="l" t="t" r="r" b="b"/>
              <a:pathLst>
                <a:path w="4166" h="2825" extrusionOk="0">
                  <a:moveTo>
                    <a:pt x="413" y="0"/>
                  </a:moveTo>
                  <a:lnTo>
                    <a:pt x="0" y="439"/>
                  </a:lnTo>
                  <a:cubicBezTo>
                    <a:pt x="1341" y="1574"/>
                    <a:pt x="2657" y="2580"/>
                    <a:pt x="3818" y="2825"/>
                  </a:cubicBezTo>
                  <a:lnTo>
                    <a:pt x="4166" y="2464"/>
                  </a:lnTo>
                  <a:cubicBezTo>
                    <a:pt x="2837" y="2077"/>
                    <a:pt x="1084" y="607"/>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92" name="Google Shape;2192;p42"/>
            <p:cNvSpPr/>
            <p:nvPr/>
          </p:nvSpPr>
          <p:spPr>
            <a:xfrm>
              <a:off x="5275200" y="25125"/>
              <a:ext cx="12975" cy="52500"/>
            </a:xfrm>
            <a:custGeom>
              <a:avLst/>
              <a:gdLst/>
              <a:ahLst/>
              <a:cxnLst/>
              <a:rect l="l" t="t" r="r" b="b"/>
              <a:pathLst>
                <a:path w="519" h="2100" extrusionOk="0">
                  <a:moveTo>
                    <a:pt x="138" y="0"/>
                  </a:moveTo>
                  <a:cubicBezTo>
                    <a:pt x="127" y="0"/>
                    <a:pt x="116" y="7"/>
                    <a:pt x="116" y="25"/>
                  </a:cubicBezTo>
                  <a:cubicBezTo>
                    <a:pt x="0" y="721"/>
                    <a:pt x="129" y="1418"/>
                    <a:pt x="400" y="2062"/>
                  </a:cubicBezTo>
                  <a:cubicBezTo>
                    <a:pt x="411" y="2088"/>
                    <a:pt x="434" y="2100"/>
                    <a:pt x="456" y="2100"/>
                  </a:cubicBezTo>
                  <a:cubicBezTo>
                    <a:pt x="488" y="2100"/>
                    <a:pt x="519" y="2075"/>
                    <a:pt x="503" y="2037"/>
                  </a:cubicBezTo>
                  <a:cubicBezTo>
                    <a:pt x="297" y="1366"/>
                    <a:pt x="103" y="734"/>
                    <a:pt x="168" y="25"/>
                  </a:cubicBezTo>
                  <a:cubicBezTo>
                    <a:pt x="168" y="11"/>
                    <a:pt x="152" y="0"/>
                    <a:pt x="138" y="0"/>
                  </a:cubicBezTo>
                  <a:close/>
                </a:path>
              </a:pathLst>
            </a:custGeom>
            <a:solidFill>
              <a:srgbClr val="DB3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93" name="Google Shape;2193;p42"/>
            <p:cNvSpPr/>
            <p:nvPr/>
          </p:nvSpPr>
          <p:spPr>
            <a:xfrm>
              <a:off x="5133125" y="44775"/>
              <a:ext cx="14750" cy="57475"/>
            </a:xfrm>
            <a:custGeom>
              <a:avLst/>
              <a:gdLst/>
              <a:ahLst/>
              <a:cxnLst/>
              <a:rect l="l" t="t" r="r" b="b"/>
              <a:pathLst>
                <a:path w="590" h="2299" extrusionOk="0">
                  <a:moveTo>
                    <a:pt x="56" y="1"/>
                  </a:moveTo>
                  <a:cubicBezTo>
                    <a:pt x="31" y="1"/>
                    <a:pt x="0" y="26"/>
                    <a:pt x="9" y="51"/>
                  </a:cubicBezTo>
                  <a:cubicBezTo>
                    <a:pt x="254" y="786"/>
                    <a:pt x="447" y="1457"/>
                    <a:pt x="434" y="2231"/>
                  </a:cubicBezTo>
                  <a:cubicBezTo>
                    <a:pt x="434" y="2276"/>
                    <a:pt x="473" y="2298"/>
                    <a:pt x="512" y="2298"/>
                  </a:cubicBezTo>
                  <a:cubicBezTo>
                    <a:pt x="550" y="2298"/>
                    <a:pt x="589" y="2276"/>
                    <a:pt x="589" y="2231"/>
                  </a:cubicBezTo>
                  <a:cubicBezTo>
                    <a:pt x="589" y="1457"/>
                    <a:pt x="409" y="722"/>
                    <a:pt x="86" y="25"/>
                  </a:cubicBezTo>
                  <a:cubicBezTo>
                    <a:pt x="82" y="8"/>
                    <a:pt x="70" y="1"/>
                    <a:pt x="56" y="1"/>
                  </a:cubicBezTo>
                  <a:close/>
                </a:path>
              </a:pathLst>
            </a:custGeom>
            <a:solidFill>
              <a:srgbClr val="DB3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94" name="Google Shape;2194;p42"/>
            <p:cNvSpPr/>
            <p:nvPr/>
          </p:nvSpPr>
          <p:spPr>
            <a:xfrm>
              <a:off x="5150025" y="64300"/>
              <a:ext cx="8150" cy="37500"/>
            </a:xfrm>
            <a:custGeom>
              <a:avLst/>
              <a:gdLst/>
              <a:ahLst/>
              <a:cxnLst/>
              <a:rect l="l" t="t" r="r" b="b"/>
              <a:pathLst>
                <a:path w="326" h="1500" extrusionOk="0">
                  <a:moveTo>
                    <a:pt x="256" y="0"/>
                  </a:moveTo>
                  <a:cubicBezTo>
                    <a:pt x="248" y="0"/>
                    <a:pt x="236" y="9"/>
                    <a:pt x="236" y="18"/>
                  </a:cubicBezTo>
                  <a:cubicBezTo>
                    <a:pt x="197" y="495"/>
                    <a:pt x="119" y="960"/>
                    <a:pt x="16" y="1437"/>
                  </a:cubicBezTo>
                  <a:cubicBezTo>
                    <a:pt x="1" y="1475"/>
                    <a:pt x="31" y="1500"/>
                    <a:pt x="64" y="1500"/>
                  </a:cubicBezTo>
                  <a:cubicBezTo>
                    <a:pt x="86" y="1500"/>
                    <a:pt x="109" y="1489"/>
                    <a:pt x="119" y="1463"/>
                  </a:cubicBezTo>
                  <a:cubicBezTo>
                    <a:pt x="287" y="998"/>
                    <a:pt x="326" y="495"/>
                    <a:pt x="261" y="5"/>
                  </a:cubicBezTo>
                  <a:cubicBezTo>
                    <a:pt x="261" y="2"/>
                    <a:pt x="259" y="0"/>
                    <a:pt x="256" y="0"/>
                  </a:cubicBezTo>
                  <a:close/>
                </a:path>
              </a:pathLst>
            </a:custGeom>
            <a:solidFill>
              <a:srgbClr val="DB3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95" name="Google Shape;2195;p42"/>
            <p:cNvSpPr/>
            <p:nvPr/>
          </p:nvSpPr>
          <p:spPr>
            <a:xfrm>
              <a:off x="5138825" y="144700"/>
              <a:ext cx="164775" cy="72850"/>
            </a:xfrm>
            <a:custGeom>
              <a:avLst/>
              <a:gdLst/>
              <a:ahLst/>
              <a:cxnLst/>
              <a:rect l="l" t="t" r="r" b="b"/>
              <a:pathLst>
                <a:path w="6591" h="2914" extrusionOk="0">
                  <a:moveTo>
                    <a:pt x="232" y="1"/>
                  </a:moveTo>
                  <a:lnTo>
                    <a:pt x="0" y="2786"/>
                  </a:lnTo>
                  <a:cubicBezTo>
                    <a:pt x="796" y="2870"/>
                    <a:pt x="1568" y="2914"/>
                    <a:pt x="2312" y="2914"/>
                  </a:cubicBezTo>
                  <a:cubicBezTo>
                    <a:pt x="3871" y="2914"/>
                    <a:pt x="5307" y="2720"/>
                    <a:pt x="6590" y="2283"/>
                  </a:cubicBezTo>
                  <a:lnTo>
                    <a:pt x="6410" y="903"/>
                  </a:lnTo>
                  <a:cubicBezTo>
                    <a:pt x="5669" y="1124"/>
                    <a:pt x="4904" y="1243"/>
                    <a:pt x="4128" y="1243"/>
                  </a:cubicBezTo>
                  <a:cubicBezTo>
                    <a:pt x="3905" y="1243"/>
                    <a:pt x="3681" y="1233"/>
                    <a:pt x="3456" y="1213"/>
                  </a:cubicBezTo>
                  <a:cubicBezTo>
                    <a:pt x="2296" y="1123"/>
                    <a:pt x="1096" y="774"/>
                    <a:pt x="232" y="1"/>
                  </a:cubicBezTo>
                  <a:close/>
                </a:path>
              </a:pathLst>
            </a:custGeom>
            <a:solidFill>
              <a:srgbClr val="DB3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96" name="Google Shape;2196;p42"/>
            <p:cNvSpPr/>
            <p:nvPr/>
          </p:nvSpPr>
          <p:spPr>
            <a:xfrm>
              <a:off x="5070450" y="-29725"/>
              <a:ext cx="288600" cy="247275"/>
            </a:xfrm>
            <a:custGeom>
              <a:avLst/>
              <a:gdLst/>
              <a:ahLst/>
              <a:cxnLst/>
              <a:rect l="l" t="t" r="r" b="b"/>
              <a:pathLst>
                <a:path w="11544" h="9891" extrusionOk="0">
                  <a:moveTo>
                    <a:pt x="10976" y="1"/>
                  </a:moveTo>
                  <a:lnTo>
                    <a:pt x="9906" y="258"/>
                  </a:lnTo>
                  <a:lnTo>
                    <a:pt x="1806" y="2154"/>
                  </a:lnTo>
                  <a:lnTo>
                    <a:pt x="1" y="2580"/>
                  </a:lnTo>
                  <a:lnTo>
                    <a:pt x="633" y="6126"/>
                  </a:lnTo>
                  <a:lnTo>
                    <a:pt x="3070" y="5688"/>
                  </a:lnTo>
                  <a:lnTo>
                    <a:pt x="3070" y="5688"/>
                  </a:lnTo>
                  <a:lnTo>
                    <a:pt x="2967" y="6965"/>
                  </a:lnTo>
                  <a:lnTo>
                    <a:pt x="2735" y="9763"/>
                  </a:lnTo>
                  <a:cubicBezTo>
                    <a:pt x="3531" y="9847"/>
                    <a:pt x="4303" y="9891"/>
                    <a:pt x="5047" y="9891"/>
                  </a:cubicBezTo>
                  <a:cubicBezTo>
                    <a:pt x="6606" y="9891"/>
                    <a:pt x="8042" y="9697"/>
                    <a:pt x="9325" y="9260"/>
                  </a:cubicBezTo>
                  <a:lnTo>
                    <a:pt x="9145" y="7880"/>
                  </a:lnTo>
                  <a:lnTo>
                    <a:pt x="8693" y="4360"/>
                  </a:lnTo>
                  <a:lnTo>
                    <a:pt x="11543" y="3431"/>
                  </a:lnTo>
                  <a:lnTo>
                    <a:pt x="109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97" name="Google Shape;2197;p42"/>
            <p:cNvSpPr/>
            <p:nvPr/>
          </p:nvSpPr>
          <p:spPr>
            <a:xfrm>
              <a:off x="5157825" y="-2750"/>
              <a:ext cx="52375" cy="53650"/>
            </a:xfrm>
            <a:custGeom>
              <a:avLst/>
              <a:gdLst/>
              <a:ahLst/>
              <a:cxnLst/>
              <a:rect l="l" t="t" r="r" b="b"/>
              <a:pathLst>
                <a:path w="2095" h="2146" extrusionOk="0">
                  <a:moveTo>
                    <a:pt x="2084" y="1691"/>
                  </a:moveTo>
                  <a:lnTo>
                    <a:pt x="2090" y="1707"/>
                  </a:lnTo>
                  <a:cubicBezTo>
                    <a:pt x="2094" y="1702"/>
                    <a:pt x="2092" y="1696"/>
                    <a:pt x="2084" y="1691"/>
                  </a:cubicBezTo>
                  <a:close/>
                  <a:moveTo>
                    <a:pt x="940" y="1"/>
                  </a:moveTo>
                  <a:cubicBezTo>
                    <a:pt x="822" y="1"/>
                    <a:pt x="692" y="34"/>
                    <a:pt x="555" y="121"/>
                  </a:cubicBezTo>
                  <a:cubicBezTo>
                    <a:pt x="1" y="495"/>
                    <a:pt x="401" y="2146"/>
                    <a:pt x="401" y="2146"/>
                  </a:cubicBezTo>
                  <a:cubicBezTo>
                    <a:pt x="545" y="1768"/>
                    <a:pt x="1342" y="1660"/>
                    <a:pt x="1789" y="1660"/>
                  </a:cubicBezTo>
                  <a:cubicBezTo>
                    <a:pt x="1942" y="1660"/>
                    <a:pt x="2054" y="1672"/>
                    <a:pt x="2084" y="1691"/>
                  </a:cubicBezTo>
                  <a:lnTo>
                    <a:pt x="2084" y="1691"/>
                  </a:lnTo>
                  <a:lnTo>
                    <a:pt x="1561" y="327"/>
                  </a:lnTo>
                  <a:cubicBezTo>
                    <a:pt x="1561" y="327"/>
                    <a:pt x="1309" y="1"/>
                    <a:pt x="9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98" name="Google Shape;2198;p42"/>
            <p:cNvSpPr/>
            <p:nvPr/>
          </p:nvSpPr>
          <p:spPr>
            <a:xfrm>
              <a:off x="5214575" y="-5525"/>
              <a:ext cx="46125" cy="44500"/>
            </a:xfrm>
            <a:custGeom>
              <a:avLst/>
              <a:gdLst/>
              <a:ahLst/>
              <a:cxnLst/>
              <a:rect l="l" t="t" r="r" b="b"/>
              <a:pathLst>
                <a:path w="1845" h="1780" extrusionOk="0">
                  <a:moveTo>
                    <a:pt x="829" y="1"/>
                  </a:moveTo>
                  <a:cubicBezTo>
                    <a:pt x="577" y="1"/>
                    <a:pt x="327" y="44"/>
                    <a:pt x="272" y="64"/>
                  </a:cubicBezTo>
                  <a:cubicBezTo>
                    <a:pt x="168" y="116"/>
                    <a:pt x="1" y="1780"/>
                    <a:pt x="1" y="1780"/>
                  </a:cubicBezTo>
                  <a:cubicBezTo>
                    <a:pt x="401" y="1551"/>
                    <a:pt x="800" y="1486"/>
                    <a:pt x="1123" y="1486"/>
                  </a:cubicBezTo>
                  <a:cubicBezTo>
                    <a:pt x="1549" y="1486"/>
                    <a:pt x="1845" y="1599"/>
                    <a:pt x="1845" y="1599"/>
                  </a:cubicBezTo>
                  <a:cubicBezTo>
                    <a:pt x="1845" y="1599"/>
                    <a:pt x="1587" y="387"/>
                    <a:pt x="1368" y="142"/>
                  </a:cubicBezTo>
                  <a:cubicBezTo>
                    <a:pt x="1272" y="33"/>
                    <a:pt x="1049" y="1"/>
                    <a:pt x="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199" name="Google Shape;2199;p42"/>
            <p:cNvSpPr/>
            <p:nvPr/>
          </p:nvSpPr>
          <p:spPr>
            <a:xfrm>
              <a:off x="5175250" y="4125"/>
              <a:ext cx="64500" cy="35825"/>
            </a:xfrm>
            <a:custGeom>
              <a:avLst/>
              <a:gdLst/>
              <a:ahLst/>
              <a:cxnLst/>
              <a:rect l="l" t="t" r="r" b="b"/>
              <a:pathLst>
                <a:path w="2580" h="1433" extrusionOk="0">
                  <a:moveTo>
                    <a:pt x="2580" y="1"/>
                  </a:moveTo>
                  <a:lnTo>
                    <a:pt x="0" y="194"/>
                  </a:lnTo>
                  <a:cubicBezTo>
                    <a:pt x="0" y="194"/>
                    <a:pt x="728" y="1432"/>
                    <a:pt x="1383" y="1432"/>
                  </a:cubicBezTo>
                  <a:cubicBezTo>
                    <a:pt x="1386" y="1432"/>
                    <a:pt x="1390" y="1432"/>
                    <a:pt x="1393" y="1432"/>
                  </a:cubicBezTo>
                  <a:cubicBezTo>
                    <a:pt x="2051" y="1419"/>
                    <a:pt x="2580" y="1"/>
                    <a:pt x="2580" y="1"/>
                  </a:cubicBezTo>
                  <a:close/>
                </a:path>
              </a:pathLst>
            </a:custGeom>
            <a:solidFill>
              <a:srgbClr val="EFB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00" name="Google Shape;2200;p42"/>
            <p:cNvSpPr/>
            <p:nvPr/>
          </p:nvSpPr>
          <p:spPr>
            <a:xfrm>
              <a:off x="5290025" y="23450"/>
              <a:ext cx="5500" cy="43825"/>
            </a:xfrm>
            <a:custGeom>
              <a:avLst/>
              <a:gdLst/>
              <a:ahLst/>
              <a:cxnLst/>
              <a:rect l="l" t="t" r="r" b="b"/>
              <a:pathLst>
                <a:path w="220" h="1753" extrusionOk="0">
                  <a:moveTo>
                    <a:pt x="191" y="0"/>
                  </a:moveTo>
                  <a:cubicBezTo>
                    <a:pt x="182" y="0"/>
                    <a:pt x="173" y="5"/>
                    <a:pt x="168" y="14"/>
                  </a:cubicBezTo>
                  <a:cubicBezTo>
                    <a:pt x="52" y="569"/>
                    <a:pt x="1" y="1149"/>
                    <a:pt x="26" y="1704"/>
                  </a:cubicBezTo>
                  <a:cubicBezTo>
                    <a:pt x="33" y="1736"/>
                    <a:pt x="55" y="1752"/>
                    <a:pt x="76" y="1752"/>
                  </a:cubicBezTo>
                  <a:cubicBezTo>
                    <a:pt x="97" y="1752"/>
                    <a:pt x="117" y="1736"/>
                    <a:pt x="117" y="1704"/>
                  </a:cubicBezTo>
                  <a:cubicBezTo>
                    <a:pt x="142" y="1136"/>
                    <a:pt x="168" y="582"/>
                    <a:pt x="220" y="27"/>
                  </a:cubicBezTo>
                  <a:cubicBezTo>
                    <a:pt x="220" y="11"/>
                    <a:pt x="205" y="0"/>
                    <a:pt x="191" y="0"/>
                  </a:cubicBezTo>
                  <a:close/>
                </a:path>
              </a:pathLst>
            </a:custGeom>
            <a:solidFill>
              <a:srgbClr val="DB3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01" name="Google Shape;2201;p42"/>
            <p:cNvSpPr/>
            <p:nvPr/>
          </p:nvSpPr>
          <p:spPr>
            <a:xfrm>
              <a:off x="5057250" y="-261725"/>
              <a:ext cx="261175" cy="279950"/>
            </a:xfrm>
            <a:custGeom>
              <a:avLst/>
              <a:gdLst/>
              <a:ahLst/>
              <a:cxnLst/>
              <a:rect l="l" t="t" r="r" b="b"/>
              <a:pathLst>
                <a:path w="10447" h="11198" extrusionOk="0">
                  <a:moveTo>
                    <a:pt x="5273" y="0"/>
                  </a:moveTo>
                  <a:cubicBezTo>
                    <a:pt x="4943" y="0"/>
                    <a:pt x="4607" y="32"/>
                    <a:pt x="4269" y="98"/>
                  </a:cubicBezTo>
                  <a:cubicBezTo>
                    <a:pt x="1767" y="588"/>
                    <a:pt x="0" y="2871"/>
                    <a:pt x="142" y="5412"/>
                  </a:cubicBezTo>
                  <a:cubicBezTo>
                    <a:pt x="181" y="6160"/>
                    <a:pt x="374" y="6856"/>
                    <a:pt x="697" y="7488"/>
                  </a:cubicBezTo>
                  <a:cubicBezTo>
                    <a:pt x="955" y="7978"/>
                    <a:pt x="1084" y="8507"/>
                    <a:pt x="1135" y="9061"/>
                  </a:cubicBezTo>
                  <a:cubicBezTo>
                    <a:pt x="1225" y="9928"/>
                    <a:pt x="1885" y="11198"/>
                    <a:pt x="4633" y="11198"/>
                  </a:cubicBezTo>
                  <a:cubicBezTo>
                    <a:pt x="5033" y="11198"/>
                    <a:pt x="5478" y="11171"/>
                    <a:pt x="5971" y="11112"/>
                  </a:cubicBezTo>
                  <a:cubicBezTo>
                    <a:pt x="9931" y="10635"/>
                    <a:pt x="10446" y="9126"/>
                    <a:pt x="10305" y="8146"/>
                  </a:cubicBezTo>
                  <a:cubicBezTo>
                    <a:pt x="10201" y="7462"/>
                    <a:pt x="10176" y="6766"/>
                    <a:pt x="10305" y="6082"/>
                  </a:cubicBezTo>
                  <a:cubicBezTo>
                    <a:pt x="10395" y="5579"/>
                    <a:pt x="10421" y="5051"/>
                    <a:pt x="10356" y="4522"/>
                  </a:cubicBezTo>
                  <a:cubicBezTo>
                    <a:pt x="10048" y="1917"/>
                    <a:pt x="7836" y="0"/>
                    <a:pt x="5273" y="0"/>
                  </a:cubicBez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02" name="Google Shape;2202;p42"/>
            <p:cNvSpPr/>
            <p:nvPr/>
          </p:nvSpPr>
          <p:spPr>
            <a:xfrm>
              <a:off x="5200400" y="-94875"/>
              <a:ext cx="23225" cy="29775"/>
            </a:xfrm>
            <a:custGeom>
              <a:avLst/>
              <a:gdLst/>
              <a:ahLst/>
              <a:cxnLst/>
              <a:rect l="l" t="t" r="r" b="b"/>
              <a:pathLst>
                <a:path w="929" h="1191" extrusionOk="0">
                  <a:moveTo>
                    <a:pt x="429" y="1"/>
                  </a:moveTo>
                  <a:cubicBezTo>
                    <a:pt x="424" y="1"/>
                    <a:pt x="418" y="1"/>
                    <a:pt x="413" y="1"/>
                  </a:cubicBezTo>
                  <a:cubicBezTo>
                    <a:pt x="168" y="14"/>
                    <a:pt x="0" y="608"/>
                    <a:pt x="13" y="827"/>
                  </a:cubicBezTo>
                  <a:cubicBezTo>
                    <a:pt x="25" y="1031"/>
                    <a:pt x="216" y="1191"/>
                    <a:pt x="441" y="1191"/>
                  </a:cubicBezTo>
                  <a:cubicBezTo>
                    <a:pt x="457" y="1191"/>
                    <a:pt x="474" y="1190"/>
                    <a:pt x="490" y="1188"/>
                  </a:cubicBezTo>
                  <a:cubicBezTo>
                    <a:pt x="735" y="1175"/>
                    <a:pt x="929" y="982"/>
                    <a:pt x="916" y="762"/>
                  </a:cubicBezTo>
                  <a:lnTo>
                    <a:pt x="916" y="762"/>
                  </a:lnTo>
                  <a:lnTo>
                    <a:pt x="916" y="775"/>
                  </a:lnTo>
                  <a:cubicBezTo>
                    <a:pt x="891" y="561"/>
                    <a:pt x="668" y="1"/>
                    <a:pt x="429" y="1"/>
                  </a:cubicBezTo>
                  <a:close/>
                </a:path>
              </a:pathLst>
            </a:custGeom>
            <a:solidFill>
              <a:srgbClr val="FF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03" name="Google Shape;2203;p42"/>
            <p:cNvSpPr/>
            <p:nvPr/>
          </p:nvSpPr>
          <p:spPr>
            <a:xfrm>
              <a:off x="5229100" y="-111625"/>
              <a:ext cx="10975" cy="23575"/>
            </a:xfrm>
            <a:custGeom>
              <a:avLst/>
              <a:gdLst/>
              <a:ahLst/>
              <a:cxnLst/>
              <a:rect l="l" t="t" r="r" b="b"/>
              <a:pathLst>
                <a:path w="439" h="943" extrusionOk="0">
                  <a:moveTo>
                    <a:pt x="191" y="0"/>
                  </a:moveTo>
                  <a:cubicBezTo>
                    <a:pt x="188" y="0"/>
                    <a:pt x="184" y="0"/>
                    <a:pt x="181" y="1"/>
                  </a:cubicBezTo>
                  <a:cubicBezTo>
                    <a:pt x="77" y="1"/>
                    <a:pt x="0" y="220"/>
                    <a:pt x="13" y="478"/>
                  </a:cubicBezTo>
                  <a:cubicBezTo>
                    <a:pt x="25" y="741"/>
                    <a:pt x="135" y="943"/>
                    <a:pt x="236" y="943"/>
                  </a:cubicBezTo>
                  <a:cubicBezTo>
                    <a:pt x="239" y="943"/>
                    <a:pt x="242" y="943"/>
                    <a:pt x="245" y="942"/>
                  </a:cubicBezTo>
                  <a:cubicBezTo>
                    <a:pt x="361" y="929"/>
                    <a:pt x="439" y="723"/>
                    <a:pt x="426" y="452"/>
                  </a:cubicBezTo>
                  <a:cubicBezTo>
                    <a:pt x="401" y="202"/>
                    <a:pt x="303"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04" name="Google Shape;2204;p42"/>
            <p:cNvSpPr/>
            <p:nvPr/>
          </p:nvSpPr>
          <p:spPr>
            <a:xfrm>
              <a:off x="5214575" y="-142225"/>
              <a:ext cx="33250" cy="25150"/>
            </a:xfrm>
            <a:custGeom>
              <a:avLst/>
              <a:gdLst/>
              <a:ahLst/>
              <a:cxnLst/>
              <a:rect l="l" t="t" r="r" b="b"/>
              <a:pathLst>
                <a:path w="1330" h="1006" extrusionOk="0">
                  <a:moveTo>
                    <a:pt x="501" y="1"/>
                  </a:moveTo>
                  <a:cubicBezTo>
                    <a:pt x="95" y="1"/>
                    <a:pt x="1" y="528"/>
                    <a:pt x="1" y="528"/>
                  </a:cubicBezTo>
                  <a:cubicBezTo>
                    <a:pt x="452" y="541"/>
                    <a:pt x="1290" y="1006"/>
                    <a:pt x="1290" y="1006"/>
                  </a:cubicBezTo>
                  <a:cubicBezTo>
                    <a:pt x="1290" y="1006"/>
                    <a:pt x="1329" y="283"/>
                    <a:pt x="736" y="51"/>
                  </a:cubicBezTo>
                  <a:cubicBezTo>
                    <a:pt x="648" y="16"/>
                    <a:pt x="570"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05" name="Google Shape;2205;p42"/>
            <p:cNvSpPr/>
            <p:nvPr/>
          </p:nvSpPr>
          <p:spPr>
            <a:xfrm>
              <a:off x="5163000" y="-107125"/>
              <a:ext cx="10975" cy="23575"/>
            </a:xfrm>
            <a:custGeom>
              <a:avLst/>
              <a:gdLst/>
              <a:ahLst/>
              <a:cxnLst/>
              <a:rect l="l" t="t" r="r" b="b"/>
              <a:pathLst>
                <a:path w="439" h="943" extrusionOk="0">
                  <a:moveTo>
                    <a:pt x="203" y="1"/>
                  </a:moveTo>
                  <a:cubicBezTo>
                    <a:pt x="200" y="1"/>
                    <a:pt x="197" y="1"/>
                    <a:pt x="194" y="1"/>
                  </a:cubicBezTo>
                  <a:cubicBezTo>
                    <a:pt x="78" y="1"/>
                    <a:pt x="0" y="221"/>
                    <a:pt x="13" y="479"/>
                  </a:cubicBezTo>
                  <a:cubicBezTo>
                    <a:pt x="26" y="736"/>
                    <a:pt x="142" y="943"/>
                    <a:pt x="258" y="943"/>
                  </a:cubicBezTo>
                  <a:cubicBezTo>
                    <a:pt x="361" y="930"/>
                    <a:pt x="439" y="711"/>
                    <a:pt x="426" y="453"/>
                  </a:cubicBezTo>
                  <a:cubicBezTo>
                    <a:pt x="413" y="203"/>
                    <a:pt x="304" y="1"/>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06" name="Google Shape;2206;p42"/>
            <p:cNvSpPr/>
            <p:nvPr/>
          </p:nvSpPr>
          <p:spPr>
            <a:xfrm>
              <a:off x="5139775" y="-137975"/>
              <a:ext cx="43550" cy="31550"/>
            </a:xfrm>
            <a:custGeom>
              <a:avLst/>
              <a:gdLst/>
              <a:ahLst/>
              <a:cxnLst/>
              <a:rect l="l" t="t" r="r" b="b"/>
              <a:pathLst>
                <a:path w="1742" h="1262" extrusionOk="0">
                  <a:moveTo>
                    <a:pt x="1203" y="1"/>
                  </a:moveTo>
                  <a:cubicBezTo>
                    <a:pt x="1088" y="1"/>
                    <a:pt x="951" y="33"/>
                    <a:pt x="787" y="113"/>
                  </a:cubicBezTo>
                  <a:cubicBezTo>
                    <a:pt x="1" y="513"/>
                    <a:pt x="39" y="1261"/>
                    <a:pt x="39" y="1261"/>
                  </a:cubicBezTo>
                  <a:cubicBezTo>
                    <a:pt x="39" y="1261"/>
                    <a:pt x="1136" y="578"/>
                    <a:pt x="1742" y="462"/>
                  </a:cubicBezTo>
                  <a:cubicBezTo>
                    <a:pt x="1742" y="462"/>
                    <a:pt x="1637" y="1"/>
                    <a:pt x="1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07" name="Google Shape;2207;p42"/>
            <p:cNvSpPr/>
            <p:nvPr/>
          </p:nvSpPr>
          <p:spPr>
            <a:xfrm>
              <a:off x="5156225" y="-73700"/>
              <a:ext cx="11300" cy="18850"/>
            </a:xfrm>
            <a:custGeom>
              <a:avLst/>
              <a:gdLst/>
              <a:ahLst/>
              <a:cxnLst/>
              <a:rect l="l" t="t" r="r" b="b"/>
              <a:pathLst>
                <a:path w="452" h="754" extrusionOk="0">
                  <a:moveTo>
                    <a:pt x="351" y="1"/>
                  </a:moveTo>
                  <a:cubicBezTo>
                    <a:pt x="313" y="1"/>
                    <a:pt x="278" y="18"/>
                    <a:pt x="258" y="57"/>
                  </a:cubicBezTo>
                  <a:lnTo>
                    <a:pt x="13" y="638"/>
                  </a:lnTo>
                  <a:cubicBezTo>
                    <a:pt x="0" y="689"/>
                    <a:pt x="13" y="741"/>
                    <a:pt x="65" y="754"/>
                  </a:cubicBezTo>
                  <a:lnTo>
                    <a:pt x="104" y="754"/>
                  </a:lnTo>
                  <a:cubicBezTo>
                    <a:pt x="142" y="754"/>
                    <a:pt x="168" y="741"/>
                    <a:pt x="181" y="702"/>
                  </a:cubicBezTo>
                  <a:lnTo>
                    <a:pt x="439" y="122"/>
                  </a:lnTo>
                  <a:cubicBezTo>
                    <a:pt x="452" y="70"/>
                    <a:pt x="426" y="19"/>
                    <a:pt x="387" y="6"/>
                  </a:cubicBezTo>
                  <a:cubicBezTo>
                    <a:pt x="375" y="3"/>
                    <a:pt x="363" y="1"/>
                    <a:pt x="351" y="1"/>
                  </a:cubicBezTo>
                  <a:close/>
                </a:path>
              </a:pathLst>
            </a:custGeom>
            <a:solidFill>
              <a:srgbClr val="FF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08" name="Google Shape;2208;p42"/>
            <p:cNvSpPr/>
            <p:nvPr/>
          </p:nvSpPr>
          <p:spPr>
            <a:xfrm>
              <a:off x="5141725" y="-72850"/>
              <a:ext cx="11625" cy="18975"/>
            </a:xfrm>
            <a:custGeom>
              <a:avLst/>
              <a:gdLst/>
              <a:ahLst/>
              <a:cxnLst/>
              <a:rect l="l" t="t" r="r" b="b"/>
              <a:pathLst>
                <a:path w="465" h="759" extrusionOk="0">
                  <a:moveTo>
                    <a:pt x="352" y="0"/>
                  </a:moveTo>
                  <a:cubicBezTo>
                    <a:pt x="317" y="0"/>
                    <a:pt x="280" y="24"/>
                    <a:pt x="271" y="62"/>
                  </a:cubicBezTo>
                  <a:lnTo>
                    <a:pt x="26" y="642"/>
                  </a:lnTo>
                  <a:cubicBezTo>
                    <a:pt x="0" y="681"/>
                    <a:pt x="26" y="733"/>
                    <a:pt x="65" y="758"/>
                  </a:cubicBezTo>
                  <a:lnTo>
                    <a:pt x="103" y="758"/>
                  </a:lnTo>
                  <a:cubicBezTo>
                    <a:pt x="142" y="758"/>
                    <a:pt x="181" y="745"/>
                    <a:pt x="194" y="707"/>
                  </a:cubicBezTo>
                  <a:lnTo>
                    <a:pt x="439" y="126"/>
                  </a:lnTo>
                  <a:cubicBezTo>
                    <a:pt x="464" y="75"/>
                    <a:pt x="439" y="23"/>
                    <a:pt x="387" y="10"/>
                  </a:cubicBezTo>
                  <a:cubicBezTo>
                    <a:pt x="377" y="3"/>
                    <a:pt x="364" y="0"/>
                    <a:pt x="352" y="0"/>
                  </a:cubicBezTo>
                  <a:close/>
                </a:path>
              </a:pathLst>
            </a:custGeom>
            <a:solidFill>
              <a:srgbClr val="FF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09" name="Google Shape;2209;p42"/>
            <p:cNvSpPr/>
            <p:nvPr/>
          </p:nvSpPr>
          <p:spPr>
            <a:xfrm>
              <a:off x="5234250" y="-78425"/>
              <a:ext cx="13250" cy="18100"/>
            </a:xfrm>
            <a:custGeom>
              <a:avLst/>
              <a:gdLst/>
              <a:ahLst/>
              <a:cxnLst/>
              <a:rect l="l" t="t" r="r" b="b"/>
              <a:pathLst>
                <a:path w="530" h="724" extrusionOk="0">
                  <a:moveTo>
                    <a:pt x="109" y="1"/>
                  </a:moveTo>
                  <a:cubicBezTo>
                    <a:pt x="94" y="1"/>
                    <a:pt x="79" y="5"/>
                    <a:pt x="65" y="14"/>
                  </a:cubicBezTo>
                  <a:cubicBezTo>
                    <a:pt x="13" y="40"/>
                    <a:pt x="0" y="91"/>
                    <a:pt x="26" y="130"/>
                  </a:cubicBezTo>
                  <a:lnTo>
                    <a:pt x="349" y="685"/>
                  </a:lnTo>
                  <a:cubicBezTo>
                    <a:pt x="362" y="710"/>
                    <a:pt x="400" y="723"/>
                    <a:pt x="439" y="723"/>
                  </a:cubicBezTo>
                  <a:cubicBezTo>
                    <a:pt x="452" y="723"/>
                    <a:pt x="465" y="723"/>
                    <a:pt x="478" y="710"/>
                  </a:cubicBezTo>
                  <a:cubicBezTo>
                    <a:pt x="516" y="685"/>
                    <a:pt x="529" y="633"/>
                    <a:pt x="503" y="594"/>
                  </a:cubicBezTo>
                  <a:lnTo>
                    <a:pt x="181" y="40"/>
                  </a:lnTo>
                  <a:cubicBezTo>
                    <a:pt x="164" y="15"/>
                    <a:pt x="137" y="1"/>
                    <a:pt x="109" y="1"/>
                  </a:cubicBezTo>
                  <a:close/>
                </a:path>
              </a:pathLst>
            </a:custGeom>
            <a:solidFill>
              <a:srgbClr val="FF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10" name="Google Shape;2210;p42"/>
            <p:cNvSpPr/>
            <p:nvPr/>
          </p:nvSpPr>
          <p:spPr>
            <a:xfrm>
              <a:off x="5176225" y="-58100"/>
              <a:ext cx="55475" cy="46325"/>
            </a:xfrm>
            <a:custGeom>
              <a:avLst/>
              <a:gdLst/>
              <a:ahLst/>
              <a:cxnLst/>
              <a:rect l="l" t="t" r="r" b="b"/>
              <a:pathLst>
                <a:path w="2219" h="1853" extrusionOk="0">
                  <a:moveTo>
                    <a:pt x="13" y="1"/>
                  </a:moveTo>
                  <a:cubicBezTo>
                    <a:pt x="0" y="65"/>
                    <a:pt x="0" y="130"/>
                    <a:pt x="0" y="194"/>
                  </a:cubicBezTo>
                  <a:cubicBezTo>
                    <a:pt x="13" y="1045"/>
                    <a:pt x="335" y="1471"/>
                    <a:pt x="619" y="1690"/>
                  </a:cubicBezTo>
                  <a:cubicBezTo>
                    <a:pt x="764" y="1801"/>
                    <a:pt x="932" y="1852"/>
                    <a:pt x="1097" y="1852"/>
                  </a:cubicBezTo>
                  <a:cubicBezTo>
                    <a:pt x="1241" y="1852"/>
                    <a:pt x="1383" y="1814"/>
                    <a:pt x="1509" y="1742"/>
                  </a:cubicBezTo>
                  <a:cubicBezTo>
                    <a:pt x="2218" y="1329"/>
                    <a:pt x="2218" y="504"/>
                    <a:pt x="2167" y="104"/>
                  </a:cubicBezTo>
                  <a:lnTo>
                    <a:pt x="2167" y="104"/>
                  </a:lnTo>
                  <a:cubicBezTo>
                    <a:pt x="2167" y="104"/>
                    <a:pt x="1871" y="271"/>
                    <a:pt x="1319" y="271"/>
                  </a:cubicBezTo>
                  <a:cubicBezTo>
                    <a:pt x="978" y="271"/>
                    <a:pt x="540" y="207"/>
                    <a:pt x="13" y="1"/>
                  </a:cubicBezTo>
                  <a:close/>
                </a:path>
              </a:pathLst>
            </a:custGeom>
            <a:solidFill>
              <a:srgbClr val="17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11" name="Google Shape;2211;p42"/>
            <p:cNvSpPr/>
            <p:nvPr/>
          </p:nvSpPr>
          <p:spPr>
            <a:xfrm>
              <a:off x="5177500" y="-41150"/>
              <a:ext cx="46125" cy="29275"/>
            </a:xfrm>
            <a:custGeom>
              <a:avLst/>
              <a:gdLst/>
              <a:ahLst/>
              <a:cxnLst/>
              <a:rect l="l" t="t" r="r" b="b"/>
              <a:pathLst>
                <a:path w="1845" h="1171" extrusionOk="0">
                  <a:moveTo>
                    <a:pt x="388" y="0"/>
                  </a:moveTo>
                  <a:cubicBezTo>
                    <a:pt x="341" y="0"/>
                    <a:pt x="293" y="2"/>
                    <a:pt x="246" y="6"/>
                  </a:cubicBezTo>
                  <a:cubicBezTo>
                    <a:pt x="155" y="6"/>
                    <a:pt x="78" y="19"/>
                    <a:pt x="1" y="45"/>
                  </a:cubicBezTo>
                  <a:cubicBezTo>
                    <a:pt x="117" y="574"/>
                    <a:pt x="362" y="870"/>
                    <a:pt x="581" y="1025"/>
                  </a:cubicBezTo>
                  <a:cubicBezTo>
                    <a:pt x="720" y="1122"/>
                    <a:pt x="881" y="1171"/>
                    <a:pt x="1043" y="1171"/>
                  </a:cubicBezTo>
                  <a:cubicBezTo>
                    <a:pt x="1181" y="1171"/>
                    <a:pt x="1320" y="1135"/>
                    <a:pt x="1445" y="1064"/>
                  </a:cubicBezTo>
                  <a:cubicBezTo>
                    <a:pt x="1458" y="1064"/>
                    <a:pt x="1471" y="1051"/>
                    <a:pt x="1497" y="1038"/>
                  </a:cubicBezTo>
                  <a:lnTo>
                    <a:pt x="1561" y="999"/>
                  </a:lnTo>
                  <a:cubicBezTo>
                    <a:pt x="1574" y="986"/>
                    <a:pt x="1587" y="973"/>
                    <a:pt x="1600" y="961"/>
                  </a:cubicBezTo>
                  <a:cubicBezTo>
                    <a:pt x="1626" y="948"/>
                    <a:pt x="1651" y="935"/>
                    <a:pt x="1664" y="922"/>
                  </a:cubicBezTo>
                  <a:cubicBezTo>
                    <a:pt x="1690" y="896"/>
                    <a:pt x="1716" y="870"/>
                    <a:pt x="1742" y="844"/>
                  </a:cubicBezTo>
                  <a:lnTo>
                    <a:pt x="1780" y="806"/>
                  </a:lnTo>
                  <a:cubicBezTo>
                    <a:pt x="1793" y="793"/>
                    <a:pt x="1806" y="767"/>
                    <a:pt x="1819" y="754"/>
                  </a:cubicBezTo>
                  <a:cubicBezTo>
                    <a:pt x="1832" y="741"/>
                    <a:pt x="1832" y="741"/>
                    <a:pt x="1845" y="728"/>
                  </a:cubicBezTo>
                  <a:cubicBezTo>
                    <a:pt x="1499" y="287"/>
                    <a:pt x="966" y="0"/>
                    <a:pt x="388" y="0"/>
                  </a:cubicBezTo>
                  <a:close/>
                </a:path>
              </a:pathLst>
            </a:custGeom>
            <a:solidFill>
              <a:srgbClr val="D133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12" name="Google Shape;2212;p42"/>
            <p:cNvSpPr/>
            <p:nvPr/>
          </p:nvSpPr>
          <p:spPr>
            <a:xfrm>
              <a:off x="5291000" y="-103200"/>
              <a:ext cx="59675" cy="53500"/>
            </a:xfrm>
            <a:custGeom>
              <a:avLst/>
              <a:gdLst/>
              <a:ahLst/>
              <a:cxnLst/>
              <a:rect l="l" t="t" r="r" b="b"/>
              <a:pathLst>
                <a:path w="2387" h="2140" extrusionOk="0">
                  <a:moveTo>
                    <a:pt x="1356" y="0"/>
                  </a:moveTo>
                  <a:cubicBezTo>
                    <a:pt x="1260" y="0"/>
                    <a:pt x="1160" y="12"/>
                    <a:pt x="1058" y="38"/>
                  </a:cubicBezTo>
                  <a:cubicBezTo>
                    <a:pt x="439" y="193"/>
                    <a:pt x="0" y="773"/>
                    <a:pt x="78" y="1353"/>
                  </a:cubicBezTo>
                  <a:cubicBezTo>
                    <a:pt x="142" y="1827"/>
                    <a:pt x="539" y="2139"/>
                    <a:pt x="1029" y="2139"/>
                  </a:cubicBezTo>
                  <a:cubicBezTo>
                    <a:pt x="1126" y="2139"/>
                    <a:pt x="1226" y="2127"/>
                    <a:pt x="1329" y="2101"/>
                  </a:cubicBezTo>
                  <a:cubicBezTo>
                    <a:pt x="1948" y="1947"/>
                    <a:pt x="2386" y="1366"/>
                    <a:pt x="2309" y="799"/>
                  </a:cubicBezTo>
                  <a:cubicBezTo>
                    <a:pt x="2244" y="314"/>
                    <a:pt x="1846" y="0"/>
                    <a:pt x="1356" y="0"/>
                  </a:cubicBezTo>
                  <a:close/>
                </a:path>
              </a:pathLst>
            </a:custGeom>
            <a:solidFill>
              <a:srgbClr val="EFB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13" name="Google Shape;2213;p42"/>
            <p:cNvSpPr/>
            <p:nvPr/>
          </p:nvSpPr>
          <p:spPr>
            <a:xfrm>
              <a:off x="5305175" y="-91300"/>
              <a:ext cx="31300" cy="26775"/>
            </a:xfrm>
            <a:custGeom>
              <a:avLst/>
              <a:gdLst/>
              <a:ahLst/>
              <a:cxnLst/>
              <a:rect l="l" t="t" r="r" b="b"/>
              <a:pathLst>
                <a:path w="1252" h="1071" fill="none" extrusionOk="0">
                  <a:moveTo>
                    <a:pt x="1" y="1071"/>
                  </a:moveTo>
                  <a:cubicBezTo>
                    <a:pt x="39" y="993"/>
                    <a:pt x="220" y="0"/>
                    <a:pt x="1252" y="413"/>
                  </a:cubicBezTo>
                </a:path>
              </a:pathLst>
            </a:custGeom>
            <a:noFill/>
            <a:ln w="4200" cap="rnd" cmpd="sng">
              <a:solidFill>
                <a:srgbClr val="54110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14" name="Google Shape;2214;p42"/>
            <p:cNvSpPr/>
            <p:nvPr/>
          </p:nvSpPr>
          <p:spPr>
            <a:xfrm>
              <a:off x="5311300" y="-79700"/>
              <a:ext cx="17125" cy="14525"/>
            </a:xfrm>
            <a:custGeom>
              <a:avLst/>
              <a:gdLst/>
              <a:ahLst/>
              <a:cxnLst/>
              <a:rect l="l" t="t" r="r" b="b"/>
              <a:pathLst>
                <a:path w="685" h="581" fill="none" extrusionOk="0">
                  <a:moveTo>
                    <a:pt x="684" y="581"/>
                  </a:moveTo>
                  <a:cubicBezTo>
                    <a:pt x="684" y="581"/>
                    <a:pt x="478" y="1"/>
                    <a:pt x="1" y="104"/>
                  </a:cubicBezTo>
                </a:path>
              </a:pathLst>
            </a:custGeom>
            <a:noFill/>
            <a:ln w="4200" cap="rnd" cmpd="sng">
              <a:solidFill>
                <a:srgbClr val="54110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15" name="Google Shape;2215;p42"/>
            <p:cNvSpPr/>
            <p:nvPr/>
          </p:nvSpPr>
          <p:spPr>
            <a:xfrm>
              <a:off x="5057875" y="-228875"/>
              <a:ext cx="265700" cy="173375"/>
            </a:xfrm>
            <a:custGeom>
              <a:avLst/>
              <a:gdLst/>
              <a:ahLst/>
              <a:cxnLst/>
              <a:rect l="l" t="t" r="r" b="b"/>
              <a:pathLst>
                <a:path w="10628" h="6935" extrusionOk="0">
                  <a:moveTo>
                    <a:pt x="6458" y="0"/>
                  </a:moveTo>
                  <a:cubicBezTo>
                    <a:pt x="4259" y="0"/>
                    <a:pt x="1635" y="288"/>
                    <a:pt x="1368" y="706"/>
                  </a:cubicBezTo>
                  <a:cubicBezTo>
                    <a:pt x="955" y="1351"/>
                    <a:pt x="1" y="5568"/>
                    <a:pt x="1059" y="6935"/>
                  </a:cubicBezTo>
                  <a:cubicBezTo>
                    <a:pt x="1059" y="6935"/>
                    <a:pt x="2129" y="4123"/>
                    <a:pt x="1794" y="2821"/>
                  </a:cubicBezTo>
                  <a:lnTo>
                    <a:pt x="1794" y="2821"/>
                  </a:lnTo>
                  <a:cubicBezTo>
                    <a:pt x="1794" y="2821"/>
                    <a:pt x="2512" y="2887"/>
                    <a:pt x="3531" y="2887"/>
                  </a:cubicBezTo>
                  <a:cubicBezTo>
                    <a:pt x="5028" y="2887"/>
                    <a:pt x="7174" y="2745"/>
                    <a:pt x="8655" y="2047"/>
                  </a:cubicBezTo>
                  <a:cubicBezTo>
                    <a:pt x="8655" y="2047"/>
                    <a:pt x="9996" y="3840"/>
                    <a:pt x="10280" y="4781"/>
                  </a:cubicBezTo>
                  <a:cubicBezTo>
                    <a:pt x="10280" y="4781"/>
                    <a:pt x="10628" y="848"/>
                    <a:pt x="9222" y="280"/>
                  </a:cubicBezTo>
                  <a:cubicBezTo>
                    <a:pt x="8723" y="85"/>
                    <a:pt x="7653" y="0"/>
                    <a:pt x="6458" y="0"/>
                  </a:cubicBezTo>
                  <a:close/>
                </a:path>
              </a:pathLst>
            </a:custGeom>
            <a:solidFill>
              <a:srgbClr val="EFB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16" name="Google Shape;2216;p42"/>
            <p:cNvSpPr/>
            <p:nvPr/>
          </p:nvSpPr>
          <p:spPr>
            <a:xfrm>
              <a:off x="5004700" y="-278600"/>
              <a:ext cx="320175" cy="227625"/>
            </a:xfrm>
            <a:custGeom>
              <a:avLst/>
              <a:gdLst/>
              <a:ahLst/>
              <a:cxnLst/>
              <a:rect l="l" t="t" r="r" b="b"/>
              <a:pathLst>
                <a:path w="12807" h="9105" extrusionOk="0">
                  <a:moveTo>
                    <a:pt x="6665" y="1"/>
                  </a:moveTo>
                  <a:cubicBezTo>
                    <a:pt x="4131" y="1"/>
                    <a:pt x="3085" y="928"/>
                    <a:pt x="2657" y="1818"/>
                  </a:cubicBezTo>
                  <a:cubicBezTo>
                    <a:pt x="2244" y="2669"/>
                    <a:pt x="2399" y="3482"/>
                    <a:pt x="2399" y="3482"/>
                  </a:cubicBezTo>
                  <a:cubicBezTo>
                    <a:pt x="2399" y="3482"/>
                    <a:pt x="0" y="5326"/>
                    <a:pt x="3134" y="9104"/>
                  </a:cubicBezTo>
                  <a:cubicBezTo>
                    <a:pt x="3134" y="9104"/>
                    <a:pt x="4024" y="6254"/>
                    <a:pt x="3276" y="4126"/>
                  </a:cubicBezTo>
                  <a:lnTo>
                    <a:pt x="3276" y="4126"/>
                  </a:lnTo>
                  <a:cubicBezTo>
                    <a:pt x="3276" y="4126"/>
                    <a:pt x="3823" y="4247"/>
                    <a:pt x="4926" y="4247"/>
                  </a:cubicBezTo>
                  <a:cubicBezTo>
                    <a:pt x="6216" y="4247"/>
                    <a:pt x="8268" y="4082"/>
                    <a:pt x="11091" y="3365"/>
                  </a:cubicBezTo>
                  <a:cubicBezTo>
                    <a:pt x="11091" y="3365"/>
                    <a:pt x="12303" y="6396"/>
                    <a:pt x="12355" y="7144"/>
                  </a:cubicBezTo>
                  <a:lnTo>
                    <a:pt x="12355" y="7131"/>
                  </a:lnTo>
                  <a:cubicBezTo>
                    <a:pt x="12355" y="7131"/>
                    <a:pt x="12806" y="5854"/>
                    <a:pt x="12716" y="4384"/>
                  </a:cubicBezTo>
                  <a:cubicBezTo>
                    <a:pt x="12613" y="2579"/>
                    <a:pt x="11684" y="502"/>
                    <a:pt x="8125" y="90"/>
                  </a:cubicBezTo>
                  <a:cubicBezTo>
                    <a:pt x="7590" y="29"/>
                    <a:pt x="7105" y="1"/>
                    <a:pt x="6665" y="1"/>
                  </a:cubicBezTo>
                  <a:close/>
                </a:path>
              </a:pathLst>
            </a:custGeom>
            <a:solidFill>
              <a:srgbClr val="76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17" name="Google Shape;2217;p42"/>
            <p:cNvSpPr/>
            <p:nvPr/>
          </p:nvSpPr>
          <p:spPr>
            <a:xfrm>
              <a:off x="5071100" y="-278600"/>
              <a:ext cx="251525" cy="109625"/>
            </a:xfrm>
            <a:custGeom>
              <a:avLst/>
              <a:gdLst/>
              <a:ahLst/>
              <a:cxnLst/>
              <a:rect l="l" t="t" r="r" b="b"/>
              <a:pathLst>
                <a:path w="10061" h="4385" extrusionOk="0">
                  <a:moveTo>
                    <a:pt x="4009" y="1"/>
                  </a:moveTo>
                  <a:cubicBezTo>
                    <a:pt x="1472" y="1"/>
                    <a:pt x="418" y="930"/>
                    <a:pt x="1" y="1831"/>
                  </a:cubicBezTo>
                  <a:cubicBezTo>
                    <a:pt x="545" y="1335"/>
                    <a:pt x="1500" y="802"/>
                    <a:pt x="3075" y="802"/>
                  </a:cubicBezTo>
                  <a:cubicBezTo>
                    <a:pt x="3590" y="802"/>
                    <a:pt x="4170" y="859"/>
                    <a:pt x="4824" y="992"/>
                  </a:cubicBezTo>
                  <a:cubicBezTo>
                    <a:pt x="8048" y="1650"/>
                    <a:pt x="9428" y="2979"/>
                    <a:pt x="10060" y="4384"/>
                  </a:cubicBezTo>
                  <a:cubicBezTo>
                    <a:pt x="9957" y="2592"/>
                    <a:pt x="9028" y="502"/>
                    <a:pt x="5469" y="90"/>
                  </a:cubicBezTo>
                  <a:cubicBezTo>
                    <a:pt x="4935" y="29"/>
                    <a:pt x="4449" y="1"/>
                    <a:pt x="4009" y="1"/>
                  </a:cubicBezTo>
                  <a:close/>
                </a:path>
              </a:pathLst>
            </a:custGeom>
            <a:solidFill>
              <a:srgbClr val="937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18" name="Google Shape;2218;p42"/>
            <p:cNvSpPr/>
            <p:nvPr/>
          </p:nvSpPr>
          <p:spPr>
            <a:xfrm>
              <a:off x="5038875" y="-60550"/>
              <a:ext cx="67400" cy="50525"/>
            </a:xfrm>
            <a:custGeom>
              <a:avLst/>
              <a:gdLst/>
              <a:ahLst/>
              <a:cxnLst/>
              <a:rect l="l" t="t" r="r" b="b"/>
              <a:pathLst>
                <a:path w="2696" h="2021" extrusionOk="0">
                  <a:moveTo>
                    <a:pt x="1368" y="0"/>
                  </a:moveTo>
                  <a:cubicBezTo>
                    <a:pt x="1190" y="0"/>
                    <a:pt x="1009" y="36"/>
                    <a:pt x="838" y="112"/>
                  </a:cubicBezTo>
                  <a:cubicBezTo>
                    <a:pt x="258" y="357"/>
                    <a:pt x="0" y="963"/>
                    <a:pt x="284" y="1466"/>
                  </a:cubicBezTo>
                  <a:cubicBezTo>
                    <a:pt x="486" y="1815"/>
                    <a:pt x="905" y="2020"/>
                    <a:pt x="1339" y="2020"/>
                  </a:cubicBezTo>
                  <a:cubicBezTo>
                    <a:pt x="1514" y="2020"/>
                    <a:pt x="1691" y="1987"/>
                    <a:pt x="1857" y="1917"/>
                  </a:cubicBezTo>
                  <a:cubicBezTo>
                    <a:pt x="2450" y="1672"/>
                    <a:pt x="2695" y="1066"/>
                    <a:pt x="2412" y="563"/>
                  </a:cubicBezTo>
                  <a:cubicBezTo>
                    <a:pt x="2211" y="208"/>
                    <a:pt x="1798" y="0"/>
                    <a:pt x="1368" y="0"/>
                  </a:cubicBez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19" name="Google Shape;2219;p42"/>
            <p:cNvSpPr/>
            <p:nvPr/>
          </p:nvSpPr>
          <p:spPr>
            <a:xfrm>
              <a:off x="5055625" y="-50350"/>
              <a:ext cx="31950" cy="20000"/>
            </a:xfrm>
            <a:custGeom>
              <a:avLst/>
              <a:gdLst/>
              <a:ahLst/>
              <a:cxnLst/>
              <a:rect l="l" t="t" r="r" b="b"/>
              <a:pathLst>
                <a:path w="1278" h="800" fill="none" extrusionOk="0">
                  <a:moveTo>
                    <a:pt x="1277" y="529"/>
                  </a:moveTo>
                  <a:cubicBezTo>
                    <a:pt x="1200" y="490"/>
                    <a:pt x="504" y="0"/>
                    <a:pt x="1" y="800"/>
                  </a:cubicBezTo>
                </a:path>
              </a:pathLst>
            </a:custGeom>
            <a:noFill/>
            <a:ln w="4200" cap="rnd" cmpd="sng">
              <a:solidFill>
                <a:srgbClr val="54110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20" name="Google Shape;2220;p42"/>
            <p:cNvSpPr/>
            <p:nvPr/>
          </p:nvSpPr>
          <p:spPr>
            <a:xfrm>
              <a:off x="5066275" y="-41650"/>
              <a:ext cx="10975" cy="18725"/>
            </a:xfrm>
            <a:custGeom>
              <a:avLst/>
              <a:gdLst/>
              <a:ahLst/>
              <a:cxnLst/>
              <a:rect l="l" t="t" r="r" b="b"/>
              <a:pathLst>
                <a:path w="439" h="749" fill="none" extrusionOk="0">
                  <a:moveTo>
                    <a:pt x="207" y="748"/>
                  </a:moveTo>
                  <a:cubicBezTo>
                    <a:pt x="207" y="748"/>
                    <a:pt x="0" y="207"/>
                    <a:pt x="439" y="0"/>
                  </a:cubicBezTo>
                </a:path>
              </a:pathLst>
            </a:custGeom>
            <a:noFill/>
            <a:ln w="4200" cap="rnd" cmpd="sng">
              <a:solidFill>
                <a:srgbClr val="54110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21" name="Google Shape;2221;p42"/>
            <p:cNvSpPr/>
            <p:nvPr/>
          </p:nvSpPr>
          <p:spPr>
            <a:xfrm>
              <a:off x="5216200" y="-152875"/>
              <a:ext cx="92875" cy="92875"/>
            </a:xfrm>
            <a:custGeom>
              <a:avLst/>
              <a:gdLst/>
              <a:ahLst/>
              <a:cxnLst/>
              <a:rect l="l" t="t" r="r" b="b"/>
              <a:pathLst>
                <a:path w="3715" h="3715" fill="none" extrusionOk="0">
                  <a:moveTo>
                    <a:pt x="3637" y="1715"/>
                  </a:moveTo>
                  <a:cubicBezTo>
                    <a:pt x="3714" y="2695"/>
                    <a:pt x="2992" y="3560"/>
                    <a:pt x="2012" y="3637"/>
                  </a:cubicBezTo>
                  <a:cubicBezTo>
                    <a:pt x="1032" y="3714"/>
                    <a:pt x="168" y="2992"/>
                    <a:pt x="90" y="2012"/>
                  </a:cubicBezTo>
                  <a:cubicBezTo>
                    <a:pt x="0" y="1019"/>
                    <a:pt x="735" y="168"/>
                    <a:pt x="1715" y="77"/>
                  </a:cubicBezTo>
                  <a:cubicBezTo>
                    <a:pt x="2696" y="0"/>
                    <a:pt x="3560" y="735"/>
                    <a:pt x="3637" y="1715"/>
                  </a:cubicBezTo>
                  <a:close/>
                </a:path>
              </a:pathLst>
            </a:custGeom>
            <a:solidFill>
              <a:schemeClr val="dk1"/>
            </a:solidFill>
            <a:ln w="8050" cap="flat" cmpd="sng">
              <a:solidFill>
                <a:schemeClr val="dk1"/>
              </a:solidFill>
              <a:prstDash val="solid"/>
              <a:miter lim="128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22" name="Google Shape;2222;p42"/>
            <p:cNvSpPr/>
            <p:nvPr/>
          </p:nvSpPr>
          <p:spPr>
            <a:xfrm>
              <a:off x="5098200" y="-135475"/>
              <a:ext cx="91900" cy="91925"/>
            </a:xfrm>
            <a:custGeom>
              <a:avLst/>
              <a:gdLst/>
              <a:ahLst/>
              <a:cxnLst/>
              <a:rect l="l" t="t" r="r" b="b"/>
              <a:pathLst>
                <a:path w="3676" h="3677" fill="none" extrusionOk="0">
                  <a:moveTo>
                    <a:pt x="3624" y="1742"/>
                  </a:moveTo>
                  <a:cubicBezTo>
                    <a:pt x="3676" y="2722"/>
                    <a:pt x="2928" y="3560"/>
                    <a:pt x="1947" y="3624"/>
                  </a:cubicBezTo>
                  <a:cubicBezTo>
                    <a:pt x="967" y="3676"/>
                    <a:pt x="116" y="2928"/>
                    <a:pt x="65" y="1948"/>
                  </a:cubicBezTo>
                  <a:cubicBezTo>
                    <a:pt x="0" y="968"/>
                    <a:pt x="748" y="117"/>
                    <a:pt x="1741" y="65"/>
                  </a:cubicBezTo>
                  <a:cubicBezTo>
                    <a:pt x="2721" y="1"/>
                    <a:pt x="3560" y="761"/>
                    <a:pt x="3624" y="1742"/>
                  </a:cubicBezTo>
                  <a:close/>
                </a:path>
              </a:pathLst>
            </a:custGeom>
            <a:solidFill>
              <a:schemeClr val="dk1"/>
            </a:solidFill>
            <a:ln w="8050" cap="flat" cmpd="sng">
              <a:solidFill>
                <a:schemeClr val="dk1"/>
              </a:solidFill>
              <a:prstDash val="solid"/>
              <a:miter lim="128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23" name="Google Shape;2223;p42"/>
            <p:cNvSpPr/>
            <p:nvPr/>
          </p:nvSpPr>
          <p:spPr>
            <a:xfrm>
              <a:off x="5184275" y="-128375"/>
              <a:ext cx="35175" cy="15825"/>
            </a:xfrm>
            <a:custGeom>
              <a:avLst/>
              <a:gdLst/>
              <a:ahLst/>
              <a:cxnLst/>
              <a:rect l="l" t="t" r="r" b="b"/>
              <a:pathLst>
                <a:path w="1407" h="633" fill="none" extrusionOk="0">
                  <a:moveTo>
                    <a:pt x="0" y="632"/>
                  </a:moveTo>
                  <a:cubicBezTo>
                    <a:pt x="0" y="632"/>
                    <a:pt x="465" y="0"/>
                    <a:pt x="1406" y="465"/>
                  </a:cubicBezTo>
                </a:path>
              </a:pathLst>
            </a:custGeom>
            <a:solidFill>
              <a:schemeClr val="dk1"/>
            </a:solidFill>
            <a:ln w="8050" cap="flat" cmpd="sng">
              <a:solidFill>
                <a:schemeClr val="dk1"/>
              </a:solidFill>
              <a:prstDash val="solid"/>
              <a:miter lim="128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24" name="Google Shape;2224;p42"/>
            <p:cNvSpPr/>
            <p:nvPr/>
          </p:nvSpPr>
          <p:spPr>
            <a:xfrm>
              <a:off x="5070150" y="-94525"/>
              <a:ext cx="29675" cy="13575"/>
            </a:xfrm>
            <a:custGeom>
              <a:avLst/>
              <a:gdLst/>
              <a:ahLst/>
              <a:cxnLst/>
              <a:rect l="l" t="t" r="r" b="b"/>
              <a:pathLst>
                <a:path w="1187" h="543" fill="none" extrusionOk="0">
                  <a:moveTo>
                    <a:pt x="1187" y="0"/>
                  </a:moveTo>
                  <a:lnTo>
                    <a:pt x="0" y="542"/>
                  </a:lnTo>
                </a:path>
              </a:pathLst>
            </a:custGeom>
            <a:solidFill>
              <a:schemeClr val="dk1"/>
            </a:solidFill>
            <a:ln w="8050" cap="flat" cmpd="sng">
              <a:solidFill>
                <a:schemeClr val="dk1"/>
              </a:solidFill>
              <a:prstDash val="solid"/>
              <a:miter lim="128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2225" name="Google Shape;2225;p42"/>
          <p:cNvGrpSpPr/>
          <p:nvPr/>
        </p:nvGrpSpPr>
        <p:grpSpPr>
          <a:xfrm>
            <a:off x="5286530" y="2790959"/>
            <a:ext cx="1176215" cy="1827027"/>
            <a:chOff x="5928634" y="3682897"/>
            <a:chExt cx="351865" cy="546540"/>
          </a:xfrm>
        </p:grpSpPr>
        <p:sp>
          <p:nvSpPr>
            <p:cNvPr id="2226" name="Google Shape;2226;p42"/>
            <p:cNvSpPr/>
            <p:nvPr/>
          </p:nvSpPr>
          <p:spPr>
            <a:xfrm>
              <a:off x="5928634" y="3682897"/>
              <a:ext cx="351865" cy="546540"/>
            </a:xfrm>
            <a:custGeom>
              <a:avLst/>
              <a:gdLst/>
              <a:ahLst/>
              <a:cxnLst/>
              <a:rect l="l" t="t" r="r" b="b"/>
              <a:pathLst>
                <a:path w="22745" h="35329" extrusionOk="0">
                  <a:moveTo>
                    <a:pt x="9873" y="31305"/>
                  </a:moveTo>
                  <a:lnTo>
                    <a:pt x="9873" y="31317"/>
                  </a:lnTo>
                  <a:cubicBezTo>
                    <a:pt x="9861" y="31417"/>
                    <a:pt x="9848" y="31505"/>
                    <a:pt x="9836" y="31605"/>
                  </a:cubicBezTo>
                  <a:lnTo>
                    <a:pt x="9836" y="31855"/>
                  </a:lnTo>
                  <a:lnTo>
                    <a:pt x="9811" y="32367"/>
                  </a:lnTo>
                  <a:cubicBezTo>
                    <a:pt x="9786" y="32430"/>
                    <a:pt x="9773" y="32480"/>
                    <a:pt x="9761" y="32530"/>
                  </a:cubicBezTo>
                  <a:lnTo>
                    <a:pt x="9736" y="32067"/>
                  </a:lnTo>
                  <a:cubicBezTo>
                    <a:pt x="9736" y="32067"/>
                    <a:pt x="9723" y="31805"/>
                    <a:pt x="9723" y="31792"/>
                  </a:cubicBezTo>
                  <a:cubicBezTo>
                    <a:pt x="9773" y="31655"/>
                    <a:pt x="9823" y="31492"/>
                    <a:pt x="9873" y="31305"/>
                  </a:cubicBezTo>
                  <a:close/>
                  <a:moveTo>
                    <a:pt x="11135" y="1"/>
                  </a:moveTo>
                  <a:cubicBezTo>
                    <a:pt x="10960" y="1"/>
                    <a:pt x="10785" y="26"/>
                    <a:pt x="10610" y="88"/>
                  </a:cubicBezTo>
                  <a:cubicBezTo>
                    <a:pt x="10048" y="288"/>
                    <a:pt x="9648" y="788"/>
                    <a:pt x="9586" y="1388"/>
                  </a:cubicBezTo>
                  <a:cubicBezTo>
                    <a:pt x="9573" y="1413"/>
                    <a:pt x="9548" y="1675"/>
                    <a:pt x="9511" y="2038"/>
                  </a:cubicBezTo>
                  <a:cubicBezTo>
                    <a:pt x="9323" y="2013"/>
                    <a:pt x="9136" y="2000"/>
                    <a:pt x="8948" y="2000"/>
                  </a:cubicBezTo>
                  <a:cubicBezTo>
                    <a:pt x="8648" y="2000"/>
                    <a:pt x="8361" y="2025"/>
                    <a:pt x="8061" y="2075"/>
                  </a:cubicBezTo>
                  <a:cubicBezTo>
                    <a:pt x="7049" y="2250"/>
                    <a:pt x="6087" y="2712"/>
                    <a:pt x="5287" y="3425"/>
                  </a:cubicBezTo>
                  <a:cubicBezTo>
                    <a:pt x="4787" y="3887"/>
                    <a:pt x="4362" y="4412"/>
                    <a:pt x="4050" y="5012"/>
                  </a:cubicBezTo>
                  <a:cubicBezTo>
                    <a:pt x="3925" y="5262"/>
                    <a:pt x="3800" y="5524"/>
                    <a:pt x="3712" y="5774"/>
                  </a:cubicBezTo>
                  <a:cubicBezTo>
                    <a:pt x="3550" y="6249"/>
                    <a:pt x="3450" y="6724"/>
                    <a:pt x="3412" y="7224"/>
                  </a:cubicBezTo>
                  <a:cubicBezTo>
                    <a:pt x="3325" y="7324"/>
                    <a:pt x="3225" y="7424"/>
                    <a:pt x="3125" y="7549"/>
                  </a:cubicBezTo>
                  <a:cubicBezTo>
                    <a:pt x="2925" y="7786"/>
                    <a:pt x="2762" y="8049"/>
                    <a:pt x="2638" y="8311"/>
                  </a:cubicBezTo>
                  <a:cubicBezTo>
                    <a:pt x="2438" y="8373"/>
                    <a:pt x="2250" y="8461"/>
                    <a:pt x="2075" y="8586"/>
                  </a:cubicBezTo>
                  <a:cubicBezTo>
                    <a:pt x="1800" y="8661"/>
                    <a:pt x="1550" y="8786"/>
                    <a:pt x="1338" y="8973"/>
                  </a:cubicBezTo>
                  <a:cubicBezTo>
                    <a:pt x="963" y="9086"/>
                    <a:pt x="638" y="9323"/>
                    <a:pt x="413" y="9648"/>
                  </a:cubicBezTo>
                  <a:cubicBezTo>
                    <a:pt x="63" y="10148"/>
                    <a:pt x="1" y="10810"/>
                    <a:pt x="251" y="11385"/>
                  </a:cubicBezTo>
                  <a:cubicBezTo>
                    <a:pt x="563" y="12097"/>
                    <a:pt x="975" y="12785"/>
                    <a:pt x="1463" y="13397"/>
                  </a:cubicBezTo>
                  <a:cubicBezTo>
                    <a:pt x="1475" y="13472"/>
                    <a:pt x="1488" y="13547"/>
                    <a:pt x="1500" y="13610"/>
                  </a:cubicBezTo>
                  <a:cubicBezTo>
                    <a:pt x="1375" y="13797"/>
                    <a:pt x="1275" y="14009"/>
                    <a:pt x="1238" y="14247"/>
                  </a:cubicBezTo>
                  <a:cubicBezTo>
                    <a:pt x="1150" y="14697"/>
                    <a:pt x="1275" y="15159"/>
                    <a:pt x="1563" y="15522"/>
                  </a:cubicBezTo>
                  <a:lnTo>
                    <a:pt x="2000" y="16046"/>
                  </a:lnTo>
                  <a:cubicBezTo>
                    <a:pt x="2300" y="17121"/>
                    <a:pt x="2825" y="18046"/>
                    <a:pt x="4312" y="18408"/>
                  </a:cubicBezTo>
                  <a:cubicBezTo>
                    <a:pt x="4500" y="18546"/>
                    <a:pt x="4724" y="18646"/>
                    <a:pt x="4962" y="18683"/>
                  </a:cubicBezTo>
                  <a:cubicBezTo>
                    <a:pt x="4162" y="18946"/>
                    <a:pt x="3450" y="19208"/>
                    <a:pt x="2862" y="19496"/>
                  </a:cubicBezTo>
                  <a:cubicBezTo>
                    <a:pt x="2188" y="19808"/>
                    <a:pt x="138" y="20783"/>
                    <a:pt x="438" y="22595"/>
                  </a:cubicBezTo>
                  <a:cubicBezTo>
                    <a:pt x="750" y="24444"/>
                    <a:pt x="3125" y="24807"/>
                    <a:pt x="5137" y="24869"/>
                  </a:cubicBezTo>
                  <a:cubicBezTo>
                    <a:pt x="5062" y="25132"/>
                    <a:pt x="4974" y="25419"/>
                    <a:pt x="4887" y="25694"/>
                  </a:cubicBezTo>
                  <a:cubicBezTo>
                    <a:pt x="4762" y="26119"/>
                    <a:pt x="4812" y="26581"/>
                    <a:pt x="5049" y="26969"/>
                  </a:cubicBezTo>
                  <a:cubicBezTo>
                    <a:pt x="5099" y="27056"/>
                    <a:pt x="5162" y="27131"/>
                    <a:pt x="5224" y="27206"/>
                  </a:cubicBezTo>
                  <a:lnTo>
                    <a:pt x="4887" y="29543"/>
                  </a:lnTo>
                  <a:lnTo>
                    <a:pt x="4837" y="29905"/>
                  </a:lnTo>
                  <a:lnTo>
                    <a:pt x="4799" y="30168"/>
                  </a:lnTo>
                  <a:cubicBezTo>
                    <a:pt x="4512" y="30243"/>
                    <a:pt x="4250" y="30393"/>
                    <a:pt x="4050" y="30593"/>
                  </a:cubicBezTo>
                  <a:cubicBezTo>
                    <a:pt x="3975" y="30643"/>
                    <a:pt x="3900" y="30705"/>
                    <a:pt x="3825" y="30768"/>
                  </a:cubicBezTo>
                  <a:cubicBezTo>
                    <a:pt x="3525" y="30917"/>
                    <a:pt x="3287" y="31155"/>
                    <a:pt x="3137" y="31442"/>
                  </a:cubicBezTo>
                  <a:cubicBezTo>
                    <a:pt x="2775" y="31680"/>
                    <a:pt x="2500" y="32030"/>
                    <a:pt x="2313" y="32517"/>
                  </a:cubicBezTo>
                  <a:cubicBezTo>
                    <a:pt x="2138" y="32792"/>
                    <a:pt x="2038" y="33129"/>
                    <a:pt x="2050" y="33492"/>
                  </a:cubicBezTo>
                  <a:cubicBezTo>
                    <a:pt x="2050" y="33554"/>
                    <a:pt x="2063" y="33617"/>
                    <a:pt x="2063" y="33679"/>
                  </a:cubicBezTo>
                  <a:cubicBezTo>
                    <a:pt x="2063" y="34004"/>
                    <a:pt x="2125" y="34392"/>
                    <a:pt x="2425" y="34754"/>
                  </a:cubicBezTo>
                  <a:cubicBezTo>
                    <a:pt x="2725" y="35116"/>
                    <a:pt x="3162" y="35329"/>
                    <a:pt x="3625" y="35329"/>
                  </a:cubicBezTo>
                  <a:lnTo>
                    <a:pt x="3637" y="35329"/>
                  </a:lnTo>
                  <a:cubicBezTo>
                    <a:pt x="3675" y="35329"/>
                    <a:pt x="3725" y="35329"/>
                    <a:pt x="3762" y="35316"/>
                  </a:cubicBezTo>
                  <a:lnTo>
                    <a:pt x="8324" y="35091"/>
                  </a:lnTo>
                  <a:cubicBezTo>
                    <a:pt x="9098" y="35054"/>
                    <a:pt x="9711" y="34454"/>
                    <a:pt x="9798" y="33692"/>
                  </a:cubicBezTo>
                  <a:cubicBezTo>
                    <a:pt x="9798" y="33679"/>
                    <a:pt x="9811" y="33667"/>
                    <a:pt x="9811" y="33642"/>
                  </a:cubicBezTo>
                  <a:cubicBezTo>
                    <a:pt x="9961" y="34317"/>
                    <a:pt x="10535" y="34841"/>
                    <a:pt x="11260" y="34879"/>
                  </a:cubicBezTo>
                  <a:lnTo>
                    <a:pt x="15809" y="35104"/>
                  </a:lnTo>
                  <a:lnTo>
                    <a:pt x="15947" y="35104"/>
                  </a:lnTo>
                  <a:cubicBezTo>
                    <a:pt x="16409" y="35104"/>
                    <a:pt x="16846" y="34891"/>
                    <a:pt x="17146" y="34542"/>
                  </a:cubicBezTo>
                  <a:cubicBezTo>
                    <a:pt x="17459" y="34167"/>
                    <a:pt x="17521" y="33779"/>
                    <a:pt x="17509" y="33454"/>
                  </a:cubicBezTo>
                  <a:cubicBezTo>
                    <a:pt x="17521" y="33392"/>
                    <a:pt x="17521" y="33329"/>
                    <a:pt x="17521" y="33267"/>
                  </a:cubicBezTo>
                  <a:cubicBezTo>
                    <a:pt x="17546" y="32917"/>
                    <a:pt x="17446" y="32580"/>
                    <a:pt x="17259" y="32305"/>
                  </a:cubicBezTo>
                  <a:cubicBezTo>
                    <a:pt x="17071" y="31817"/>
                    <a:pt x="16796" y="31455"/>
                    <a:pt x="16446" y="31230"/>
                  </a:cubicBezTo>
                  <a:cubicBezTo>
                    <a:pt x="16284" y="30930"/>
                    <a:pt x="16046" y="30693"/>
                    <a:pt x="15747" y="30543"/>
                  </a:cubicBezTo>
                  <a:cubicBezTo>
                    <a:pt x="15684" y="30480"/>
                    <a:pt x="15609" y="30430"/>
                    <a:pt x="15534" y="30380"/>
                  </a:cubicBezTo>
                  <a:cubicBezTo>
                    <a:pt x="15322" y="30168"/>
                    <a:pt x="15059" y="30018"/>
                    <a:pt x="14772" y="29943"/>
                  </a:cubicBezTo>
                  <a:cubicBezTo>
                    <a:pt x="14747" y="29918"/>
                    <a:pt x="14709" y="29880"/>
                    <a:pt x="14672" y="29855"/>
                  </a:cubicBezTo>
                  <a:lnTo>
                    <a:pt x="14809" y="27781"/>
                  </a:lnTo>
                  <a:lnTo>
                    <a:pt x="14972" y="27756"/>
                  </a:lnTo>
                  <a:cubicBezTo>
                    <a:pt x="15409" y="27681"/>
                    <a:pt x="15784" y="27443"/>
                    <a:pt x="16021" y="27081"/>
                  </a:cubicBezTo>
                  <a:cubicBezTo>
                    <a:pt x="16259" y="26719"/>
                    <a:pt x="16346" y="26269"/>
                    <a:pt x="16234" y="25844"/>
                  </a:cubicBezTo>
                  <a:cubicBezTo>
                    <a:pt x="16034" y="24982"/>
                    <a:pt x="15834" y="24169"/>
                    <a:pt x="15634" y="23432"/>
                  </a:cubicBezTo>
                  <a:lnTo>
                    <a:pt x="15634" y="23394"/>
                  </a:lnTo>
                  <a:cubicBezTo>
                    <a:pt x="16871" y="23032"/>
                    <a:pt x="17946" y="22645"/>
                    <a:pt x="18783" y="22232"/>
                  </a:cubicBezTo>
                  <a:cubicBezTo>
                    <a:pt x="19471" y="21907"/>
                    <a:pt x="21545" y="20920"/>
                    <a:pt x="21245" y="19121"/>
                  </a:cubicBezTo>
                  <a:cubicBezTo>
                    <a:pt x="21008" y="17796"/>
                    <a:pt x="19746" y="17246"/>
                    <a:pt x="18258" y="17034"/>
                  </a:cubicBezTo>
                  <a:cubicBezTo>
                    <a:pt x="18583" y="16859"/>
                    <a:pt x="18883" y="16709"/>
                    <a:pt x="19096" y="16609"/>
                  </a:cubicBezTo>
                  <a:cubicBezTo>
                    <a:pt x="19221" y="16659"/>
                    <a:pt x="19333" y="16709"/>
                    <a:pt x="19446" y="16771"/>
                  </a:cubicBezTo>
                  <a:cubicBezTo>
                    <a:pt x="19696" y="16896"/>
                    <a:pt x="19970" y="16971"/>
                    <a:pt x="20233" y="16971"/>
                  </a:cubicBezTo>
                  <a:cubicBezTo>
                    <a:pt x="20770" y="16971"/>
                    <a:pt x="21270" y="16721"/>
                    <a:pt x="21583" y="16296"/>
                  </a:cubicBezTo>
                  <a:cubicBezTo>
                    <a:pt x="21707" y="16121"/>
                    <a:pt x="21807" y="15934"/>
                    <a:pt x="21857" y="15734"/>
                  </a:cubicBezTo>
                  <a:cubicBezTo>
                    <a:pt x="22220" y="15522"/>
                    <a:pt x="22407" y="15209"/>
                    <a:pt x="22495" y="15047"/>
                  </a:cubicBezTo>
                  <a:cubicBezTo>
                    <a:pt x="22745" y="14547"/>
                    <a:pt x="22720" y="13959"/>
                    <a:pt x="22482" y="13472"/>
                  </a:cubicBezTo>
                  <a:cubicBezTo>
                    <a:pt x="22457" y="13197"/>
                    <a:pt x="22357" y="12922"/>
                    <a:pt x="22207" y="12685"/>
                  </a:cubicBezTo>
                  <a:cubicBezTo>
                    <a:pt x="22157" y="12297"/>
                    <a:pt x="21982" y="11935"/>
                    <a:pt x="21683" y="11660"/>
                  </a:cubicBezTo>
                  <a:cubicBezTo>
                    <a:pt x="21358" y="11348"/>
                    <a:pt x="20920" y="11173"/>
                    <a:pt x="20458" y="11173"/>
                  </a:cubicBezTo>
                  <a:cubicBezTo>
                    <a:pt x="20308" y="11173"/>
                    <a:pt x="20145" y="11198"/>
                    <a:pt x="19995" y="11235"/>
                  </a:cubicBezTo>
                  <a:cubicBezTo>
                    <a:pt x="19196" y="11448"/>
                    <a:pt x="18433" y="11760"/>
                    <a:pt x="17709" y="12185"/>
                  </a:cubicBezTo>
                  <a:cubicBezTo>
                    <a:pt x="17571" y="12260"/>
                    <a:pt x="17459" y="12347"/>
                    <a:pt x="17371" y="12435"/>
                  </a:cubicBezTo>
                  <a:cubicBezTo>
                    <a:pt x="17371" y="12447"/>
                    <a:pt x="17359" y="12447"/>
                    <a:pt x="17359" y="12447"/>
                  </a:cubicBezTo>
                  <a:lnTo>
                    <a:pt x="17046" y="12172"/>
                  </a:lnTo>
                  <a:cubicBezTo>
                    <a:pt x="17134" y="11748"/>
                    <a:pt x="17121" y="11285"/>
                    <a:pt x="17009" y="10823"/>
                  </a:cubicBezTo>
                  <a:cubicBezTo>
                    <a:pt x="17046" y="10760"/>
                    <a:pt x="17084" y="10685"/>
                    <a:pt x="17121" y="10623"/>
                  </a:cubicBezTo>
                  <a:cubicBezTo>
                    <a:pt x="17484" y="9861"/>
                    <a:pt x="17634" y="8986"/>
                    <a:pt x="17559" y="8036"/>
                  </a:cubicBezTo>
                  <a:cubicBezTo>
                    <a:pt x="17546" y="7974"/>
                    <a:pt x="17546" y="7924"/>
                    <a:pt x="17546" y="7874"/>
                  </a:cubicBezTo>
                  <a:cubicBezTo>
                    <a:pt x="17471" y="7261"/>
                    <a:pt x="17321" y="6661"/>
                    <a:pt x="17084" y="6087"/>
                  </a:cubicBezTo>
                  <a:lnTo>
                    <a:pt x="17821" y="5412"/>
                  </a:lnTo>
                  <a:cubicBezTo>
                    <a:pt x="18258" y="4987"/>
                    <a:pt x="18421" y="4350"/>
                    <a:pt x="18221" y="3762"/>
                  </a:cubicBezTo>
                  <a:cubicBezTo>
                    <a:pt x="18021" y="3187"/>
                    <a:pt x="17509" y="2775"/>
                    <a:pt x="16896" y="2712"/>
                  </a:cubicBezTo>
                  <a:lnTo>
                    <a:pt x="16271" y="2662"/>
                  </a:lnTo>
                  <a:lnTo>
                    <a:pt x="15984" y="1575"/>
                  </a:lnTo>
                  <a:cubicBezTo>
                    <a:pt x="15859" y="1100"/>
                    <a:pt x="15509" y="713"/>
                    <a:pt x="15059" y="526"/>
                  </a:cubicBezTo>
                  <a:cubicBezTo>
                    <a:pt x="14872" y="451"/>
                    <a:pt x="14672" y="413"/>
                    <a:pt x="14472" y="413"/>
                  </a:cubicBezTo>
                  <a:cubicBezTo>
                    <a:pt x="14184" y="413"/>
                    <a:pt x="13910" y="488"/>
                    <a:pt x="13660" y="638"/>
                  </a:cubicBezTo>
                  <a:lnTo>
                    <a:pt x="12897" y="1113"/>
                  </a:lnTo>
                  <a:lnTo>
                    <a:pt x="12235" y="451"/>
                  </a:lnTo>
                  <a:cubicBezTo>
                    <a:pt x="11935" y="163"/>
                    <a:pt x="11535" y="1"/>
                    <a:pt x="11135" y="1"/>
                  </a:cubicBezTo>
                  <a:close/>
                </a:path>
              </a:pathLst>
            </a:custGeom>
            <a:solidFill>
              <a:schemeClr val="lt1"/>
            </a:solidFill>
            <a:ln>
              <a:noFill/>
            </a:ln>
            <a:effectLst>
              <a:outerShdw dist="38100" dir="492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27" name="Google Shape;2227;p42"/>
            <p:cNvSpPr/>
            <p:nvPr/>
          </p:nvSpPr>
          <p:spPr>
            <a:xfrm>
              <a:off x="6108241" y="3847777"/>
              <a:ext cx="78309" cy="84327"/>
            </a:xfrm>
            <a:custGeom>
              <a:avLst/>
              <a:gdLst/>
              <a:ahLst/>
              <a:cxnLst/>
              <a:rect l="l" t="t" r="r" b="b"/>
              <a:pathLst>
                <a:path w="5062" h="5451" extrusionOk="0">
                  <a:moveTo>
                    <a:pt x="876" y="1"/>
                  </a:moveTo>
                  <a:cubicBezTo>
                    <a:pt x="719" y="1"/>
                    <a:pt x="568" y="38"/>
                    <a:pt x="438" y="115"/>
                  </a:cubicBezTo>
                  <a:cubicBezTo>
                    <a:pt x="113" y="315"/>
                    <a:pt x="13" y="677"/>
                    <a:pt x="0" y="752"/>
                  </a:cubicBezTo>
                  <a:cubicBezTo>
                    <a:pt x="125" y="952"/>
                    <a:pt x="2087" y="5451"/>
                    <a:pt x="2087" y="5451"/>
                  </a:cubicBezTo>
                  <a:lnTo>
                    <a:pt x="3487" y="4589"/>
                  </a:lnTo>
                  <a:lnTo>
                    <a:pt x="2962" y="3152"/>
                  </a:lnTo>
                  <a:lnTo>
                    <a:pt x="3712" y="4476"/>
                  </a:lnTo>
                  <a:lnTo>
                    <a:pt x="4199" y="4089"/>
                  </a:lnTo>
                  <a:cubicBezTo>
                    <a:pt x="4049" y="3889"/>
                    <a:pt x="3937" y="3576"/>
                    <a:pt x="3849" y="3389"/>
                  </a:cubicBezTo>
                  <a:lnTo>
                    <a:pt x="3849" y="3389"/>
                  </a:lnTo>
                  <a:cubicBezTo>
                    <a:pt x="3924" y="3526"/>
                    <a:pt x="4174" y="3676"/>
                    <a:pt x="4287" y="3776"/>
                  </a:cubicBezTo>
                  <a:cubicBezTo>
                    <a:pt x="4337" y="3826"/>
                    <a:pt x="4386" y="3864"/>
                    <a:pt x="4436" y="3901"/>
                  </a:cubicBezTo>
                  <a:lnTo>
                    <a:pt x="5061" y="3426"/>
                  </a:lnTo>
                  <a:cubicBezTo>
                    <a:pt x="3937" y="2402"/>
                    <a:pt x="2812" y="1377"/>
                    <a:pt x="1687" y="352"/>
                  </a:cubicBezTo>
                  <a:cubicBezTo>
                    <a:pt x="1455" y="120"/>
                    <a:pt x="1156" y="1"/>
                    <a:pt x="876" y="1"/>
                  </a:cubicBezTo>
                  <a:close/>
                </a:path>
              </a:pathLst>
            </a:custGeom>
            <a:solidFill>
              <a:srgbClr val="E69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28" name="Google Shape;2228;p42"/>
            <p:cNvSpPr/>
            <p:nvPr/>
          </p:nvSpPr>
          <p:spPr>
            <a:xfrm>
              <a:off x="5969042" y="3869373"/>
              <a:ext cx="85271" cy="78789"/>
            </a:xfrm>
            <a:custGeom>
              <a:avLst/>
              <a:gdLst/>
              <a:ahLst/>
              <a:cxnLst/>
              <a:rect l="l" t="t" r="r" b="b"/>
              <a:pathLst>
                <a:path w="5512" h="5093" extrusionOk="0">
                  <a:moveTo>
                    <a:pt x="4596" y="1"/>
                  </a:moveTo>
                  <a:cubicBezTo>
                    <a:pt x="4382" y="1"/>
                    <a:pt x="4156" y="64"/>
                    <a:pt x="3949" y="193"/>
                  </a:cubicBezTo>
                  <a:cubicBezTo>
                    <a:pt x="2637" y="956"/>
                    <a:pt x="1313" y="1706"/>
                    <a:pt x="1" y="2455"/>
                  </a:cubicBezTo>
                  <a:lnTo>
                    <a:pt x="500" y="3068"/>
                  </a:lnTo>
                  <a:cubicBezTo>
                    <a:pt x="563" y="3030"/>
                    <a:pt x="613" y="3005"/>
                    <a:pt x="675" y="2968"/>
                  </a:cubicBezTo>
                  <a:cubicBezTo>
                    <a:pt x="800" y="2905"/>
                    <a:pt x="1088" y="2818"/>
                    <a:pt x="1188" y="2693"/>
                  </a:cubicBezTo>
                  <a:lnTo>
                    <a:pt x="1188" y="2693"/>
                  </a:lnTo>
                  <a:cubicBezTo>
                    <a:pt x="1063" y="2855"/>
                    <a:pt x="888" y="3143"/>
                    <a:pt x="688" y="3305"/>
                  </a:cubicBezTo>
                  <a:lnTo>
                    <a:pt x="1088" y="3780"/>
                  </a:lnTo>
                  <a:lnTo>
                    <a:pt x="2100" y="2655"/>
                  </a:lnTo>
                  <a:lnTo>
                    <a:pt x="2100" y="2655"/>
                  </a:lnTo>
                  <a:lnTo>
                    <a:pt x="1288" y="3942"/>
                  </a:lnTo>
                  <a:lnTo>
                    <a:pt x="2462" y="5092"/>
                  </a:lnTo>
                  <a:cubicBezTo>
                    <a:pt x="2462" y="5092"/>
                    <a:pt x="5349" y="1118"/>
                    <a:pt x="5512" y="956"/>
                  </a:cubicBezTo>
                  <a:cubicBezTo>
                    <a:pt x="5512" y="868"/>
                    <a:pt x="5512" y="493"/>
                    <a:pt x="5224" y="231"/>
                  </a:cubicBezTo>
                  <a:cubicBezTo>
                    <a:pt x="5059" y="79"/>
                    <a:pt x="4835" y="1"/>
                    <a:pt x="4596" y="1"/>
                  </a:cubicBezTo>
                  <a:close/>
                </a:path>
              </a:pathLst>
            </a:custGeom>
            <a:solidFill>
              <a:srgbClr val="E69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29" name="Google Shape;2229;p42"/>
            <p:cNvSpPr/>
            <p:nvPr/>
          </p:nvSpPr>
          <p:spPr>
            <a:xfrm>
              <a:off x="5969042" y="3870224"/>
              <a:ext cx="90097" cy="80444"/>
            </a:xfrm>
            <a:custGeom>
              <a:avLst/>
              <a:gdLst/>
              <a:ahLst/>
              <a:cxnLst/>
              <a:rect l="l" t="t" r="r" b="b"/>
              <a:pathLst>
                <a:path w="5824" h="5200" extrusionOk="0">
                  <a:moveTo>
                    <a:pt x="1200" y="1"/>
                  </a:moveTo>
                  <a:lnTo>
                    <a:pt x="75" y="376"/>
                  </a:lnTo>
                  <a:cubicBezTo>
                    <a:pt x="1225" y="5200"/>
                    <a:pt x="1" y="4750"/>
                    <a:pt x="5487" y="5025"/>
                  </a:cubicBezTo>
                  <a:cubicBezTo>
                    <a:pt x="5761" y="4375"/>
                    <a:pt x="5824" y="3875"/>
                    <a:pt x="5712" y="3150"/>
                  </a:cubicBezTo>
                  <a:lnTo>
                    <a:pt x="5712" y="3150"/>
                  </a:lnTo>
                  <a:cubicBezTo>
                    <a:pt x="5531" y="3184"/>
                    <a:pt x="5291" y="3198"/>
                    <a:pt x="5020" y="3198"/>
                  </a:cubicBezTo>
                  <a:cubicBezTo>
                    <a:pt x="3791" y="3198"/>
                    <a:pt x="1913" y="2913"/>
                    <a:pt x="1913" y="2913"/>
                  </a:cubicBezTo>
                  <a:lnTo>
                    <a:pt x="1200" y="1"/>
                  </a:ln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30" name="Google Shape;2230;p42"/>
            <p:cNvSpPr/>
            <p:nvPr/>
          </p:nvSpPr>
          <p:spPr>
            <a:xfrm>
              <a:off x="5951638" y="3834565"/>
              <a:ext cx="41893" cy="44012"/>
            </a:xfrm>
            <a:custGeom>
              <a:avLst/>
              <a:gdLst/>
              <a:ahLst/>
              <a:cxnLst/>
              <a:rect l="l" t="t" r="r" b="b"/>
              <a:pathLst>
                <a:path w="2708" h="2845" extrusionOk="0">
                  <a:moveTo>
                    <a:pt x="1466" y="0"/>
                  </a:moveTo>
                  <a:cubicBezTo>
                    <a:pt x="1392" y="0"/>
                    <a:pt x="1319" y="45"/>
                    <a:pt x="1288" y="107"/>
                  </a:cubicBezTo>
                  <a:cubicBezTo>
                    <a:pt x="1125" y="403"/>
                    <a:pt x="1205" y="730"/>
                    <a:pt x="1352" y="1023"/>
                  </a:cubicBezTo>
                  <a:lnTo>
                    <a:pt x="1352" y="1023"/>
                  </a:lnTo>
                  <a:cubicBezTo>
                    <a:pt x="1227" y="819"/>
                    <a:pt x="1083" y="601"/>
                    <a:pt x="988" y="419"/>
                  </a:cubicBezTo>
                  <a:cubicBezTo>
                    <a:pt x="963" y="369"/>
                    <a:pt x="938" y="319"/>
                    <a:pt x="888" y="294"/>
                  </a:cubicBezTo>
                  <a:cubicBezTo>
                    <a:pt x="871" y="285"/>
                    <a:pt x="852" y="281"/>
                    <a:pt x="834" y="281"/>
                  </a:cubicBezTo>
                  <a:cubicBezTo>
                    <a:pt x="775" y="281"/>
                    <a:pt x="717" y="324"/>
                    <a:pt x="688" y="381"/>
                  </a:cubicBezTo>
                  <a:cubicBezTo>
                    <a:pt x="651" y="456"/>
                    <a:pt x="651" y="544"/>
                    <a:pt x="663" y="619"/>
                  </a:cubicBezTo>
                  <a:cubicBezTo>
                    <a:pt x="686" y="858"/>
                    <a:pt x="748" y="1093"/>
                    <a:pt x="844" y="1314"/>
                  </a:cubicBezTo>
                  <a:lnTo>
                    <a:pt x="844" y="1314"/>
                  </a:lnTo>
                  <a:cubicBezTo>
                    <a:pt x="718" y="1127"/>
                    <a:pt x="570" y="940"/>
                    <a:pt x="463" y="819"/>
                  </a:cubicBezTo>
                  <a:cubicBezTo>
                    <a:pt x="396" y="735"/>
                    <a:pt x="277" y="650"/>
                    <a:pt x="177" y="650"/>
                  </a:cubicBezTo>
                  <a:cubicBezTo>
                    <a:pt x="128" y="650"/>
                    <a:pt x="83" y="670"/>
                    <a:pt x="51" y="719"/>
                  </a:cubicBezTo>
                  <a:cubicBezTo>
                    <a:pt x="1" y="781"/>
                    <a:pt x="1" y="869"/>
                    <a:pt x="26" y="931"/>
                  </a:cubicBezTo>
                  <a:cubicBezTo>
                    <a:pt x="313" y="1569"/>
                    <a:pt x="676" y="2156"/>
                    <a:pt x="1101" y="2693"/>
                  </a:cubicBezTo>
                  <a:cubicBezTo>
                    <a:pt x="1151" y="2743"/>
                    <a:pt x="1263" y="2781"/>
                    <a:pt x="1300" y="2831"/>
                  </a:cubicBezTo>
                  <a:cubicBezTo>
                    <a:pt x="1372" y="2839"/>
                    <a:pt x="1441" y="2844"/>
                    <a:pt x="1509" y="2844"/>
                  </a:cubicBezTo>
                  <a:cubicBezTo>
                    <a:pt x="1738" y="2844"/>
                    <a:pt x="1951" y="2791"/>
                    <a:pt x="2163" y="2656"/>
                  </a:cubicBezTo>
                  <a:cubicBezTo>
                    <a:pt x="2425" y="2493"/>
                    <a:pt x="2613" y="2069"/>
                    <a:pt x="2438" y="1806"/>
                  </a:cubicBezTo>
                  <a:cubicBezTo>
                    <a:pt x="2488" y="1444"/>
                    <a:pt x="2563" y="1094"/>
                    <a:pt x="2688" y="744"/>
                  </a:cubicBezTo>
                  <a:cubicBezTo>
                    <a:pt x="2708" y="662"/>
                    <a:pt x="2645" y="581"/>
                    <a:pt x="2574" y="581"/>
                  </a:cubicBezTo>
                  <a:cubicBezTo>
                    <a:pt x="2558" y="581"/>
                    <a:pt x="2541" y="585"/>
                    <a:pt x="2525" y="594"/>
                  </a:cubicBezTo>
                  <a:cubicBezTo>
                    <a:pt x="2288" y="706"/>
                    <a:pt x="2100" y="919"/>
                    <a:pt x="2038" y="1169"/>
                  </a:cubicBezTo>
                  <a:cubicBezTo>
                    <a:pt x="1863" y="844"/>
                    <a:pt x="1713" y="544"/>
                    <a:pt x="1625" y="182"/>
                  </a:cubicBezTo>
                  <a:cubicBezTo>
                    <a:pt x="1613" y="107"/>
                    <a:pt x="1600" y="32"/>
                    <a:pt x="1513" y="7"/>
                  </a:cubicBezTo>
                  <a:cubicBezTo>
                    <a:pt x="1497" y="2"/>
                    <a:pt x="1482" y="0"/>
                    <a:pt x="1466" y="0"/>
                  </a:cubicBez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31" name="Google Shape;2231;p42"/>
            <p:cNvSpPr/>
            <p:nvPr/>
          </p:nvSpPr>
          <p:spPr>
            <a:xfrm>
              <a:off x="5969429" y="3844837"/>
              <a:ext cx="6002" cy="10257"/>
            </a:xfrm>
            <a:custGeom>
              <a:avLst/>
              <a:gdLst/>
              <a:ahLst/>
              <a:cxnLst/>
              <a:rect l="l" t="t" r="r" b="b"/>
              <a:pathLst>
                <a:path w="388" h="663" extrusionOk="0">
                  <a:moveTo>
                    <a:pt x="45" y="0"/>
                  </a:moveTo>
                  <a:cubicBezTo>
                    <a:pt x="39" y="0"/>
                    <a:pt x="32" y="2"/>
                    <a:pt x="25" y="5"/>
                  </a:cubicBezTo>
                  <a:cubicBezTo>
                    <a:pt x="13" y="17"/>
                    <a:pt x="1" y="17"/>
                    <a:pt x="1" y="42"/>
                  </a:cubicBezTo>
                  <a:cubicBezTo>
                    <a:pt x="1" y="50"/>
                    <a:pt x="1" y="55"/>
                    <a:pt x="1" y="55"/>
                  </a:cubicBezTo>
                  <a:cubicBezTo>
                    <a:pt x="88" y="267"/>
                    <a:pt x="188" y="467"/>
                    <a:pt x="300" y="642"/>
                  </a:cubicBezTo>
                  <a:cubicBezTo>
                    <a:pt x="308" y="657"/>
                    <a:pt x="319" y="663"/>
                    <a:pt x="333" y="663"/>
                  </a:cubicBezTo>
                  <a:cubicBezTo>
                    <a:pt x="342" y="663"/>
                    <a:pt x="353" y="660"/>
                    <a:pt x="363" y="655"/>
                  </a:cubicBezTo>
                  <a:cubicBezTo>
                    <a:pt x="375" y="642"/>
                    <a:pt x="388" y="617"/>
                    <a:pt x="375" y="605"/>
                  </a:cubicBezTo>
                  <a:cubicBezTo>
                    <a:pt x="263" y="417"/>
                    <a:pt x="163" y="230"/>
                    <a:pt x="75" y="30"/>
                  </a:cubicBezTo>
                  <a:cubicBezTo>
                    <a:pt x="75" y="12"/>
                    <a:pt x="62" y="0"/>
                    <a:pt x="45" y="0"/>
                  </a:cubicBezTo>
                  <a:close/>
                </a:path>
              </a:pathLst>
            </a:custGeom>
            <a:solidFill>
              <a:srgbClr val="DF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32" name="Google Shape;2232;p42"/>
            <p:cNvSpPr/>
            <p:nvPr/>
          </p:nvSpPr>
          <p:spPr>
            <a:xfrm>
              <a:off x="5962467" y="3851783"/>
              <a:ext cx="5817" cy="9452"/>
            </a:xfrm>
            <a:custGeom>
              <a:avLst/>
              <a:gdLst/>
              <a:ahLst/>
              <a:cxnLst/>
              <a:rect l="l" t="t" r="r" b="b"/>
              <a:pathLst>
                <a:path w="376" h="611" extrusionOk="0">
                  <a:moveTo>
                    <a:pt x="35" y="1"/>
                  </a:moveTo>
                  <a:cubicBezTo>
                    <a:pt x="28" y="1"/>
                    <a:pt x="20" y="2"/>
                    <a:pt x="13" y="6"/>
                  </a:cubicBezTo>
                  <a:cubicBezTo>
                    <a:pt x="1" y="6"/>
                    <a:pt x="1" y="18"/>
                    <a:pt x="1" y="31"/>
                  </a:cubicBezTo>
                  <a:cubicBezTo>
                    <a:pt x="1" y="43"/>
                    <a:pt x="1" y="56"/>
                    <a:pt x="1" y="56"/>
                  </a:cubicBezTo>
                  <a:cubicBezTo>
                    <a:pt x="88" y="243"/>
                    <a:pt x="188" y="418"/>
                    <a:pt x="301" y="593"/>
                  </a:cubicBezTo>
                  <a:cubicBezTo>
                    <a:pt x="309" y="602"/>
                    <a:pt x="324" y="611"/>
                    <a:pt x="337" y="611"/>
                  </a:cubicBezTo>
                  <a:cubicBezTo>
                    <a:pt x="342" y="611"/>
                    <a:pt x="347" y="609"/>
                    <a:pt x="351" y="606"/>
                  </a:cubicBezTo>
                  <a:cubicBezTo>
                    <a:pt x="376" y="593"/>
                    <a:pt x="376" y="568"/>
                    <a:pt x="363" y="543"/>
                  </a:cubicBezTo>
                  <a:cubicBezTo>
                    <a:pt x="263" y="381"/>
                    <a:pt x="163" y="206"/>
                    <a:pt x="76" y="18"/>
                  </a:cubicBezTo>
                  <a:cubicBezTo>
                    <a:pt x="67" y="9"/>
                    <a:pt x="52" y="1"/>
                    <a:pt x="35" y="1"/>
                  </a:cubicBezTo>
                  <a:close/>
                </a:path>
              </a:pathLst>
            </a:custGeom>
            <a:solidFill>
              <a:srgbClr val="DF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33" name="Google Shape;2233;p42"/>
            <p:cNvSpPr/>
            <p:nvPr/>
          </p:nvSpPr>
          <p:spPr>
            <a:xfrm>
              <a:off x="6020464" y="3985259"/>
              <a:ext cx="112916" cy="193916"/>
            </a:xfrm>
            <a:custGeom>
              <a:avLst/>
              <a:gdLst/>
              <a:ahLst/>
              <a:cxnLst/>
              <a:rect l="l" t="t" r="r" b="b"/>
              <a:pathLst>
                <a:path w="7299" h="12535" extrusionOk="0">
                  <a:moveTo>
                    <a:pt x="6349" y="1"/>
                  </a:moveTo>
                  <a:lnTo>
                    <a:pt x="1738" y="538"/>
                  </a:lnTo>
                  <a:lnTo>
                    <a:pt x="1038" y="5362"/>
                  </a:lnTo>
                  <a:lnTo>
                    <a:pt x="750" y="7399"/>
                  </a:lnTo>
                  <a:lnTo>
                    <a:pt x="338" y="10210"/>
                  </a:lnTo>
                  <a:lnTo>
                    <a:pt x="288" y="10585"/>
                  </a:lnTo>
                  <a:lnTo>
                    <a:pt x="226" y="10935"/>
                  </a:lnTo>
                  <a:lnTo>
                    <a:pt x="226" y="10948"/>
                  </a:lnTo>
                  <a:lnTo>
                    <a:pt x="1" y="12535"/>
                  </a:lnTo>
                  <a:lnTo>
                    <a:pt x="1" y="12535"/>
                  </a:lnTo>
                  <a:lnTo>
                    <a:pt x="2013" y="12185"/>
                  </a:lnTo>
                  <a:cubicBezTo>
                    <a:pt x="2013" y="12185"/>
                    <a:pt x="2125" y="11835"/>
                    <a:pt x="2300" y="11273"/>
                  </a:cubicBezTo>
                  <a:cubicBezTo>
                    <a:pt x="2313" y="11248"/>
                    <a:pt x="2313" y="11223"/>
                    <a:pt x="2325" y="11185"/>
                  </a:cubicBezTo>
                  <a:cubicBezTo>
                    <a:pt x="2425" y="10885"/>
                    <a:pt x="2525" y="10535"/>
                    <a:pt x="2650" y="10148"/>
                  </a:cubicBezTo>
                  <a:cubicBezTo>
                    <a:pt x="2662" y="10110"/>
                    <a:pt x="2675" y="10085"/>
                    <a:pt x="2675" y="10048"/>
                  </a:cubicBezTo>
                  <a:cubicBezTo>
                    <a:pt x="2912" y="9298"/>
                    <a:pt x="3162" y="8523"/>
                    <a:pt x="3375" y="7736"/>
                  </a:cubicBezTo>
                  <a:cubicBezTo>
                    <a:pt x="3600" y="6974"/>
                    <a:pt x="3787" y="6199"/>
                    <a:pt x="3925" y="5424"/>
                  </a:cubicBezTo>
                  <a:cubicBezTo>
                    <a:pt x="4025" y="4874"/>
                    <a:pt x="4087" y="4324"/>
                    <a:pt x="4100" y="3775"/>
                  </a:cubicBezTo>
                  <a:cubicBezTo>
                    <a:pt x="4100" y="3712"/>
                    <a:pt x="4100" y="3637"/>
                    <a:pt x="4112" y="3575"/>
                  </a:cubicBezTo>
                  <a:cubicBezTo>
                    <a:pt x="4200" y="3587"/>
                    <a:pt x="4187" y="3662"/>
                    <a:pt x="4200" y="3737"/>
                  </a:cubicBezTo>
                  <a:cubicBezTo>
                    <a:pt x="4237" y="4087"/>
                    <a:pt x="4312" y="4412"/>
                    <a:pt x="4387" y="4749"/>
                  </a:cubicBezTo>
                  <a:cubicBezTo>
                    <a:pt x="4437" y="4974"/>
                    <a:pt x="4474" y="5212"/>
                    <a:pt x="4512" y="5437"/>
                  </a:cubicBezTo>
                  <a:cubicBezTo>
                    <a:pt x="4649" y="6211"/>
                    <a:pt x="4749" y="6999"/>
                    <a:pt x="4849" y="7786"/>
                  </a:cubicBezTo>
                  <a:cubicBezTo>
                    <a:pt x="4924" y="8411"/>
                    <a:pt x="4999" y="9023"/>
                    <a:pt x="5087" y="9635"/>
                  </a:cubicBezTo>
                  <a:lnTo>
                    <a:pt x="5149" y="10085"/>
                  </a:lnTo>
                  <a:lnTo>
                    <a:pt x="5299" y="11098"/>
                  </a:lnTo>
                  <a:lnTo>
                    <a:pt x="5312" y="11148"/>
                  </a:lnTo>
                  <a:lnTo>
                    <a:pt x="5399" y="11797"/>
                  </a:lnTo>
                  <a:lnTo>
                    <a:pt x="6924" y="11585"/>
                  </a:lnTo>
                  <a:lnTo>
                    <a:pt x="6974" y="10848"/>
                  </a:lnTo>
                  <a:lnTo>
                    <a:pt x="6999" y="10535"/>
                  </a:lnTo>
                  <a:lnTo>
                    <a:pt x="7024" y="10035"/>
                  </a:lnTo>
                  <a:lnTo>
                    <a:pt x="7074" y="9323"/>
                  </a:lnTo>
                  <a:lnTo>
                    <a:pt x="7199" y="7511"/>
                  </a:lnTo>
                  <a:lnTo>
                    <a:pt x="7299" y="5849"/>
                  </a:lnTo>
                  <a:lnTo>
                    <a:pt x="7299" y="5499"/>
                  </a:lnTo>
                  <a:lnTo>
                    <a:pt x="7286" y="2562"/>
                  </a:lnTo>
                  <a:cubicBezTo>
                    <a:pt x="7286" y="1563"/>
                    <a:pt x="7174" y="1013"/>
                    <a:pt x="6649" y="150"/>
                  </a:cubicBezTo>
                  <a:lnTo>
                    <a:pt x="6349" y="1"/>
                  </a:ln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34" name="Google Shape;2234;p42"/>
            <p:cNvSpPr/>
            <p:nvPr/>
          </p:nvSpPr>
          <p:spPr>
            <a:xfrm>
              <a:off x="6031866" y="4068193"/>
              <a:ext cx="49318" cy="36741"/>
            </a:xfrm>
            <a:custGeom>
              <a:avLst/>
              <a:gdLst/>
              <a:ahLst/>
              <a:cxnLst/>
              <a:rect l="l" t="t" r="r" b="b"/>
              <a:pathLst>
                <a:path w="3188" h="2375" extrusionOk="0">
                  <a:moveTo>
                    <a:pt x="301" y="1"/>
                  </a:moveTo>
                  <a:lnTo>
                    <a:pt x="1" y="2038"/>
                  </a:lnTo>
                  <a:cubicBezTo>
                    <a:pt x="476" y="2125"/>
                    <a:pt x="1476" y="2300"/>
                    <a:pt x="2638" y="2375"/>
                  </a:cubicBezTo>
                  <a:cubicBezTo>
                    <a:pt x="2863" y="1613"/>
                    <a:pt x="3050" y="838"/>
                    <a:pt x="3188" y="63"/>
                  </a:cubicBezTo>
                  <a:lnTo>
                    <a:pt x="301" y="1"/>
                  </a:lnTo>
                  <a:close/>
                </a:path>
              </a:pathLst>
            </a:custGeom>
            <a:solidFill>
              <a:srgbClr val="092553">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35" name="Google Shape;2235;p42"/>
            <p:cNvSpPr/>
            <p:nvPr/>
          </p:nvSpPr>
          <p:spPr>
            <a:xfrm>
              <a:off x="6090250" y="4069354"/>
              <a:ext cx="43130" cy="36354"/>
            </a:xfrm>
            <a:custGeom>
              <a:avLst/>
              <a:gdLst/>
              <a:ahLst/>
              <a:cxnLst/>
              <a:rect l="l" t="t" r="r" b="b"/>
              <a:pathLst>
                <a:path w="2788" h="2350" extrusionOk="0">
                  <a:moveTo>
                    <a:pt x="1" y="1"/>
                  </a:moveTo>
                  <a:lnTo>
                    <a:pt x="1" y="1"/>
                  </a:lnTo>
                  <a:cubicBezTo>
                    <a:pt x="138" y="775"/>
                    <a:pt x="238" y="1563"/>
                    <a:pt x="338" y="2350"/>
                  </a:cubicBezTo>
                  <a:cubicBezTo>
                    <a:pt x="1151" y="2337"/>
                    <a:pt x="1975" y="2262"/>
                    <a:pt x="2688" y="2075"/>
                  </a:cubicBezTo>
                  <a:lnTo>
                    <a:pt x="2788" y="413"/>
                  </a:lnTo>
                  <a:lnTo>
                    <a:pt x="2788" y="63"/>
                  </a:lnTo>
                  <a:lnTo>
                    <a:pt x="1" y="1"/>
                  </a:lnTo>
                  <a:close/>
                </a:path>
              </a:pathLst>
            </a:custGeom>
            <a:solidFill>
              <a:srgbClr val="092553">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36" name="Google Shape;2236;p42"/>
            <p:cNvSpPr/>
            <p:nvPr/>
          </p:nvSpPr>
          <p:spPr>
            <a:xfrm>
              <a:off x="6109401" y="3894589"/>
              <a:ext cx="108661" cy="55305"/>
            </a:xfrm>
            <a:custGeom>
              <a:avLst/>
              <a:gdLst/>
              <a:ahLst/>
              <a:cxnLst/>
              <a:rect l="l" t="t" r="r" b="b"/>
              <a:pathLst>
                <a:path w="7024" h="3575" extrusionOk="0">
                  <a:moveTo>
                    <a:pt x="6548" y="1"/>
                  </a:moveTo>
                  <a:cubicBezTo>
                    <a:pt x="6074" y="263"/>
                    <a:pt x="2749" y="1413"/>
                    <a:pt x="1850" y="1588"/>
                  </a:cubicBezTo>
                  <a:cubicBezTo>
                    <a:pt x="1440" y="1668"/>
                    <a:pt x="1126" y="1696"/>
                    <a:pt x="855" y="1696"/>
                  </a:cubicBezTo>
                  <a:cubicBezTo>
                    <a:pt x="539" y="1696"/>
                    <a:pt x="282" y="1659"/>
                    <a:pt x="0" y="1625"/>
                  </a:cubicBezTo>
                  <a:lnTo>
                    <a:pt x="0" y="1625"/>
                  </a:lnTo>
                  <a:cubicBezTo>
                    <a:pt x="138" y="2113"/>
                    <a:pt x="163" y="3087"/>
                    <a:pt x="313" y="3575"/>
                  </a:cubicBezTo>
                  <a:cubicBezTo>
                    <a:pt x="1125" y="3525"/>
                    <a:pt x="1937" y="3462"/>
                    <a:pt x="2749" y="3412"/>
                  </a:cubicBezTo>
                  <a:cubicBezTo>
                    <a:pt x="3424" y="3250"/>
                    <a:pt x="6361" y="1500"/>
                    <a:pt x="7023" y="1338"/>
                  </a:cubicBezTo>
                  <a:cubicBezTo>
                    <a:pt x="6811" y="788"/>
                    <a:pt x="6773" y="550"/>
                    <a:pt x="6548" y="1"/>
                  </a:cubicBez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37" name="Google Shape;2237;p42"/>
            <p:cNvSpPr/>
            <p:nvPr/>
          </p:nvSpPr>
          <p:spPr>
            <a:xfrm>
              <a:off x="6208378" y="3879753"/>
              <a:ext cx="44677" cy="41367"/>
            </a:xfrm>
            <a:custGeom>
              <a:avLst/>
              <a:gdLst/>
              <a:ahLst/>
              <a:cxnLst/>
              <a:rect l="l" t="t" r="r" b="b"/>
              <a:pathLst>
                <a:path w="2888" h="2674" extrusionOk="0">
                  <a:moveTo>
                    <a:pt x="2210" y="0"/>
                  </a:moveTo>
                  <a:cubicBezTo>
                    <a:pt x="2190" y="0"/>
                    <a:pt x="2170" y="3"/>
                    <a:pt x="2150" y="10"/>
                  </a:cubicBezTo>
                  <a:cubicBezTo>
                    <a:pt x="1488" y="185"/>
                    <a:pt x="850" y="447"/>
                    <a:pt x="250" y="797"/>
                  </a:cubicBezTo>
                  <a:cubicBezTo>
                    <a:pt x="188" y="835"/>
                    <a:pt x="138" y="947"/>
                    <a:pt x="75" y="972"/>
                  </a:cubicBezTo>
                  <a:cubicBezTo>
                    <a:pt x="0" y="1284"/>
                    <a:pt x="0" y="1559"/>
                    <a:pt x="125" y="1847"/>
                  </a:cubicBezTo>
                  <a:cubicBezTo>
                    <a:pt x="227" y="2091"/>
                    <a:pt x="502" y="2293"/>
                    <a:pt x="756" y="2293"/>
                  </a:cubicBezTo>
                  <a:cubicBezTo>
                    <a:pt x="814" y="2293"/>
                    <a:pt x="871" y="2283"/>
                    <a:pt x="925" y="2259"/>
                  </a:cubicBezTo>
                  <a:cubicBezTo>
                    <a:pt x="1275" y="2359"/>
                    <a:pt x="1613" y="2497"/>
                    <a:pt x="1937" y="2659"/>
                  </a:cubicBezTo>
                  <a:cubicBezTo>
                    <a:pt x="1955" y="2669"/>
                    <a:pt x="1973" y="2674"/>
                    <a:pt x="1992" y="2674"/>
                  </a:cubicBezTo>
                  <a:cubicBezTo>
                    <a:pt x="2064" y="2674"/>
                    <a:pt x="2132" y="2602"/>
                    <a:pt x="2112" y="2522"/>
                  </a:cubicBezTo>
                  <a:cubicBezTo>
                    <a:pt x="2037" y="2272"/>
                    <a:pt x="1850" y="2059"/>
                    <a:pt x="1613" y="1959"/>
                  </a:cubicBezTo>
                  <a:cubicBezTo>
                    <a:pt x="1962" y="1834"/>
                    <a:pt x="2287" y="1734"/>
                    <a:pt x="2650" y="1709"/>
                  </a:cubicBezTo>
                  <a:cubicBezTo>
                    <a:pt x="2725" y="1709"/>
                    <a:pt x="2800" y="1697"/>
                    <a:pt x="2850" y="1622"/>
                  </a:cubicBezTo>
                  <a:cubicBezTo>
                    <a:pt x="2887" y="1534"/>
                    <a:pt x="2850" y="1434"/>
                    <a:pt x="2775" y="1372"/>
                  </a:cubicBezTo>
                  <a:cubicBezTo>
                    <a:pt x="2630" y="1264"/>
                    <a:pt x="2467" y="1221"/>
                    <a:pt x="2298" y="1221"/>
                  </a:cubicBezTo>
                  <a:cubicBezTo>
                    <a:pt x="2178" y="1221"/>
                    <a:pt x="2055" y="1243"/>
                    <a:pt x="1935" y="1277"/>
                  </a:cubicBezTo>
                  <a:lnTo>
                    <a:pt x="1935" y="1277"/>
                  </a:lnTo>
                  <a:cubicBezTo>
                    <a:pt x="2136" y="1193"/>
                    <a:pt x="2347" y="1101"/>
                    <a:pt x="2525" y="1047"/>
                  </a:cubicBezTo>
                  <a:cubicBezTo>
                    <a:pt x="2562" y="1022"/>
                    <a:pt x="2625" y="1010"/>
                    <a:pt x="2650" y="960"/>
                  </a:cubicBezTo>
                  <a:cubicBezTo>
                    <a:pt x="2700" y="897"/>
                    <a:pt x="2662" y="797"/>
                    <a:pt x="2600" y="747"/>
                  </a:cubicBezTo>
                  <a:cubicBezTo>
                    <a:pt x="2525" y="697"/>
                    <a:pt x="2450" y="685"/>
                    <a:pt x="2362" y="685"/>
                  </a:cubicBezTo>
                  <a:cubicBezTo>
                    <a:pt x="2314" y="682"/>
                    <a:pt x="2265" y="680"/>
                    <a:pt x="2217" y="680"/>
                  </a:cubicBezTo>
                  <a:cubicBezTo>
                    <a:pt x="2024" y="680"/>
                    <a:pt x="1832" y="705"/>
                    <a:pt x="1646" y="755"/>
                  </a:cubicBezTo>
                  <a:lnTo>
                    <a:pt x="1646" y="755"/>
                  </a:lnTo>
                  <a:cubicBezTo>
                    <a:pt x="1852" y="658"/>
                    <a:pt x="2062" y="540"/>
                    <a:pt x="2200" y="460"/>
                  </a:cubicBezTo>
                  <a:cubicBezTo>
                    <a:pt x="2350" y="372"/>
                    <a:pt x="2500" y="185"/>
                    <a:pt x="2362" y="60"/>
                  </a:cubicBezTo>
                  <a:cubicBezTo>
                    <a:pt x="2317" y="23"/>
                    <a:pt x="2264" y="0"/>
                    <a:pt x="2210" y="0"/>
                  </a:cubicBez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38" name="Google Shape;2238;p42"/>
            <p:cNvSpPr/>
            <p:nvPr/>
          </p:nvSpPr>
          <p:spPr>
            <a:xfrm>
              <a:off x="6232156" y="3897497"/>
              <a:ext cx="11030" cy="4533"/>
            </a:xfrm>
            <a:custGeom>
              <a:avLst/>
              <a:gdLst/>
              <a:ahLst/>
              <a:cxnLst/>
              <a:rect l="l" t="t" r="r" b="b"/>
              <a:pathLst>
                <a:path w="713" h="293" extrusionOk="0">
                  <a:moveTo>
                    <a:pt x="650" y="0"/>
                  </a:moveTo>
                  <a:cubicBezTo>
                    <a:pt x="438" y="50"/>
                    <a:pt x="225" y="125"/>
                    <a:pt x="26" y="212"/>
                  </a:cubicBezTo>
                  <a:cubicBezTo>
                    <a:pt x="1" y="225"/>
                    <a:pt x="1" y="250"/>
                    <a:pt x="1" y="262"/>
                  </a:cubicBezTo>
                  <a:cubicBezTo>
                    <a:pt x="10" y="281"/>
                    <a:pt x="26" y="292"/>
                    <a:pt x="43" y="292"/>
                  </a:cubicBezTo>
                  <a:cubicBezTo>
                    <a:pt x="50" y="292"/>
                    <a:pt x="56" y="291"/>
                    <a:pt x="63" y="287"/>
                  </a:cubicBezTo>
                  <a:cubicBezTo>
                    <a:pt x="250" y="200"/>
                    <a:pt x="463" y="137"/>
                    <a:pt x="675" y="87"/>
                  </a:cubicBezTo>
                  <a:cubicBezTo>
                    <a:pt x="688" y="87"/>
                    <a:pt x="713" y="62"/>
                    <a:pt x="700" y="38"/>
                  </a:cubicBezTo>
                  <a:cubicBezTo>
                    <a:pt x="700" y="25"/>
                    <a:pt x="688" y="13"/>
                    <a:pt x="675" y="13"/>
                  </a:cubicBezTo>
                  <a:cubicBezTo>
                    <a:pt x="675" y="0"/>
                    <a:pt x="663" y="0"/>
                    <a:pt x="650" y="0"/>
                  </a:cubicBezTo>
                  <a:close/>
                </a:path>
              </a:pathLst>
            </a:custGeom>
            <a:solidFill>
              <a:srgbClr val="DF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39" name="Google Shape;2239;p42"/>
            <p:cNvSpPr/>
            <p:nvPr/>
          </p:nvSpPr>
          <p:spPr>
            <a:xfrm>
              <a:off x="6227128" y="3889561"/>
              <a:ext cx="10257" cy="4548"/>
            </a:xfrm>
            <a:custGeom>
              <a:avLst/>
              <a:gdLst/>
              <a:ahLst/>
              <a:cxnLst/>
              <a:rect l="l" t="t" r="r" b="b"/>
              <a:pathLst>
                <a:path w="663" h="294" extrusionOk="0">
                  <a:moveTo>
                    <a:pt x="600" y="1"/>
                  </a:moveTo>
                  <a:cubicBezTo>
                    <a:pt x="413" y="63"/>
                    <a:pt x="213" y="138"/>
                    <a:pt x="38" y="213"/>
                  </a:cubicBezTo>
                  <a:cubicBezTo>
                    <a:pt x="13" y="226"/>
                    <a:pt x="1" y="251"/>
                    <a:pt x="13" y="276"/>
                  </a:cubicBezTo>
                  <a:cubicBezTo>
                    <a:pt x="22" y="284"/>
                    <a:pt x="37" y="293"/>
                    <a:pt x="50" y="293"/>
                  </a:cubicBezTo>
                  <a:cubicBezTo>
                    <a:pt x="55" y="293"/>
                    <a:pt x="59" y="292"/>
                    <a:pt x="63" y="288"/>
                  </a:cubicBezTo>
                  <a:cubicBezTo>
                    <a:pt x="251" y="213"/>
                    <a:pt x="438" y="138"/>
                    <a:pt x="625" y="88"/>
                  </a:cubicBezTo>
                  <a:cubicBezTo>
                    <a:pt x="650" y="76"/>
                    <a:pt x="663" y="51"/>
                    <a:pt x="650" y="26"/>
                  </a:cubicBezTo>
                  <a:cubicBezTo>
                    <a:pt x="650" y="13"/>
                    <a:pt x="638" y="13"/>
                    <a:pt x="625" y="1"/>
                  </a:cubicBezTo>
                  <a:close/>
                </a:path>
              </a:pathLst>
            </a:custGeom>
            <a:solidFill>
              <a:srgbClr val="DF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40" name="Google Shape;2240;p42"/>
            <p:cNvSpPr/>
            <p:nvPr/>
          </p:nvSpPr>
          <p:spPr>
            <a:xfrm>
              <a:off x="6055659" y="3883188"/>
              <a:ext cx="46797" cy="46596"/>
            </a:xfrm>
            <a:custGeom>
              <a:avLst/>
              <a:gdLst/>
              <a:ahLst/>
              <a:cxnLst/>
              <a:rect l="l" t="t" r="r" b="b"/>
              <a:pathLst>
                <a:path w="3025" h="3012" extrusionOk="0">
                  <a:moveTo>
                    <a:pt x="2499" y="0"/>
                  </a:moveTo>
                  <a:lnTo>
                    <a:pt x="0" y="638"/>
                  </a:lnTo>
                  <a:cubicBezTo>
                    <a:pt x="0" y="713"/>
                    <a:pt x="400" y="1812"/>
                    <a:pt x="650" y="2487"/>
                  </a:cubicBezTo>
                  <a:cubicBezTo>
                    <a:pt x="762" y="2787"/>
                    <a:pt x="837" y="3012"/>
                    <a:pt x="837" y="3012"/>
                  </a:cubicBezTo>
                  <a:lnTo>
                    <a:pt x="3024" y="2362"/>
                  </a:lnTo>
                  <a:lnTo>
                    <a:pt x="2662" y="713"/>
                  </a:lnTo>
                  <a:lnTo>
                    <a:pt x="2499" y="0"/>
                  </a:ln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41" name="Google Shape;2241;p42"/>
            <p:cNvSpPr/>
            <p:nvPr/>
          </p:nvSpPr>
          <p:spPr>
            <a:xfrm>
              <a:off x="6056819" y="3896909"/>
              <a:ext cx="38861" cy="24953"/>
            </a:xfrm>
            <a:custGeom>
              <a:avLst/>
              <a:gdLst/>
              <a:ahLst/>
              <a:cxnLst/>
              <a:rect l="l" t="t" r="r" b="b"/>
              <a:pathLst>
                <a:path w="2512" h="1613" extrusionOk="0">
                  <a:moveTo>
                    <a:pt x="0" y="1"/>
                  </a:moveTo>
                  <a:lnTo>
                    <a:pt x="0" y="1"/>
                  </a:lnTo>
                  <a:cubicBezTo>
                    <a:pt x="125" y="375"/>
                    <a:pt x="387" y="1113"/>
                    <a:pt x="575" y="1613"/>
                  </a:cubicBezTo>
                  <a:cubicBezTo>
                    <a:pt x="1150" y="1550"/>
                    <a:pt x="2062" y="1250"/>
                    <a:pt x="2512" y="26"/>
                  </a:cubicBezTo>
                  <a:lnTo>
                    <a:pt x="2512" y="26"/>
                  </a:lnTo>
                  <a:cubicBezTo>
                    <a:pt x="2168" y="76"/>
                    <a:pt x="1835" y="94"/>
                    <a:pt x="1521" y="94"/>
                  </a:cubicBezTo>
                  <a:cubicBezTo>
                    <a:pt x="1060" y="94"/>
                    <a:pt x="642" y="55"/>
                    <a:pt x="300" y="26"/>
                  </a:cubicBezTo>
                  <a:cubicBezTo>
                    <a:pt x="225" y="26"/>
                    <a:pt x="112" y="13"/>
                    <a:pt x="0" y="1"/>
                  </a:cubicBezTo>
                  <a:close/>
                </a:path>
              </a:pathLst>
            </a:custGeom>
            <a:solidFill>
              <a:srgbClr val="DF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42" name="Google Shape;2242;p42"/>
            <p:cNvSpPr/>
            <p:nvPr/>
          </p:nvSpPr>
          <p:spPr>
            <a:xfrm>
              <a:off x="5993407" y="3739347"/>
              <a:ext cx="201" cy="15"/>
            </a:xfrm>
            <a:custGeom>
              <a:avLst/>
              <a:gdLst/>
              <a:ahLst/>
              <a:cxnLst/>
              <a:rect l="l" t="t" r="r" b="b"/>
              <a:pathLst>
                <a:path w="13" h="1" extrusionOk="0">
                  <a:moveTo>
                    <a:pt x="0" y="1"/>
                  </a:moveTo>
                  <a:lnTo>
                    <a:pt x="13" y="1"/>
                  </a:lnTo>
                  <a:cubicBezTo>
                    <a:pt x="0" y="1"/>
                    <a:pt x="0" y="1"/>
                    <a:pt x="0" y="1"/>
                  </a:cubicBezTo>
                  <a:close/>
                </a:path>
              </a:pathLst>
            </a:custGeom>
            <a:solidFill>
              <a:srgbClr val="001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43" name="Google Shape;2243;p42"/>
            <p:cNvSpPr/>
            <p:nvPr/>
          </p:nvSpPr>
          <p:spPr>
            <a:xfrm>
              <a:off x="5977752" y="3807988"/>
              <a:ext cx="38474" cy="45250"/>
            </a:xfrm>
            <a:custGeom>
              <a:avLst/>
              <a:gdLst/>
              <a:ahLst/>
              <a:cxnLst/>
              <a:rect l="l" t="t" r="r" b="b"/>
              <a:pathLst>
                <a:path w="2487" h="2925" extrusionOk="0">
                  <a:moveTo>
                    <a:pt x="1667" y="1"/>
                  </a:moveTo>
                  <a:cubicBezTo>
                    <a:pt x="1483" y="1"/>
                    <a:pt x="1263" y="126"/>
                    <a:pt x="1000" y="450"/>
                  </a:cubicBezTo>
                  <a:cubicBezTo>
                    <a:pt x="0" y="1651"/>
                    <a:pt x="909" y="2925"/>
                    <a:pt x="1841" y="2925"/>
                  </a:cubicBezTo>
                  <a:cubicBezTo>
                    <a:pt x="2005" y="2925"/>
                    <a:pt x="2169" y="2885"/>
                    <a:pt x="2324" y="2799"/>
                  </a:cubicBezTo>
                  <a:lnTo>
                    <a:pt x="2424" y="1900"/>
                  </a:lnTo>
                  <a:cubicBezTo>
                    <a:pt x="2487" y="1450"/>
                    <a:pt x="2437" y="987"/>
                    <a:pt x="2262" y="575"/>
                  </a:cubicBezTo>
                  <a:cubicBezTo>
                    <a:pt x="2128" y="270"/>
                    <a:pt x="1937" y="1"/>
                    <a:pt x="1667" y="1"/>
                  </a:cubicBez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44" name="Google Shape;2244;p42"/>
            <p:cNvSpPr/>
            <p:nvPr/>
          </p:nvSpPr>
          <p:spPr>
            <a:xfrm>
              <a:off x="5995496" y="3821369"/>
              <a:ext cx="15516" cy="17187"/>
            </a:xfrm>
            <a:custGeom>
              <a:avLst/>
              <a:gdLst/>
              <a:ahLst/>
              <a:cxnLst/>
              <a:rect l="l" t="t" r="r" b="b"/>
              <a:pathLst>
                <a:path w="1003" h="1111" extrusionOk="0">
                  <a:moveTo>
                    <a:pt x="330" y="1"/>
                  </a:moveTo>
                  <a:cubicBezTo>
                    <a:pt x="248" y="1"/>
                    <a:pt x="166" y="16"/>
                    <a:pt x="90" y="47"/>
                  </a:cubicBezTo>
                  <a:cubicBezTo>
                    <a:pt x="0" y="81"/>
                    <a:pt x="41" y="215"/>
                    <a:pt x="123" y="215"/>
                  </a:cubicBezTo>
                  <a:cubicBezTo>
                    <a:pt x="132" y="215"/>
                    <a:pt x="142" y="214"/>
                    <a:pt x="153" y="210"/>
                  </a:cubicBezTo>
                  <a:cubicBezTo>
                    <a:pt x="211" y="183"/>
                    <a:pt x="274" y="170"/>
                    <a:pt x="335" y="170"/>
                  </a:cubicBezTo>
                  <a:cubicBezTo>
                    <a:pt x="443" y="170"/>
                    <a:pt x="548" y="209"/>
                    <a:pt x="627" y="272"/>
                  </a:cubicBezTo>
                  <a:cubicBezTo>
                    <a:pt x="415" y="310"/>
                    <a:pt x="215" y="460"/>
                    <a:pt x="115" y="660"/>
                  </a:cubicBezTo>
                  <a:cubicBezTo>
                    <a:pt x="103" y="710"/>
                    <a:pt x="128" y="760"/>
                    <a:pt x="165" y="772"/>
                  </a:cubicBezTo>
                  <a:cubicBezTo>
                    <a:pt x="178" y="779"/>
                    <a:pt x="192" y="782"/>
                    <a:pt x="204" y="782"/>
                  </a:cubicBezTo>
                  <a:cubicBezTo>
                    <a:pt x="239" y="782"/>
                    <a:pt x="268" y="759"/>
                    <a:pt x="277" y="722"/>
                  </a:cubicBezTo>
                  <a:cubicBezTo>
                    <a:pt x="290" y="710"/>
                    <a:pt x="290" y="697"/>
                    <a:pt x="302" y="685"/>
                  </a:cubicBezTo>
                  <a:cubicBezTo>
                    <a:pt x="302" y="672"/>
                    <a:pt x="302" y="672"/>
                    <a:pt x="315" y="672"/>
                  </a:cubicBezTo>
                  <a:cubicBezTo>
                    <a:pt x="327" y="647"/>
                    <a:pt x="340" y="622"/>
                    <a:pt x="352" y="610"/>
                  </a:cubicBezTo>
                  <a:cubicBezTo>
                    <a:pt x="365" y="597"/>
                    <a:pt x="365" y="597"/>
                    <a:pt x="377" y="585"/>
                  </a:cubicBezTo>
                  <a:lnTo>
                    <a:pt x="390" y="572"/>
                  </a:lnTo>
                  <a:cubicBezTo>
                    <a:pt x="390" y="572"/>
                    <a:pt x="390" y="572"/>
                    <a:pt x="402" y="560"/>
                  </a:cubicBezTo>
                  <a:cubicBezTo>
                    <a:pt x="415" y="547"/>
                    <a:pt x="440" y="535"/>
                    <a:pt x="452" y="522"/>
                  </a:cubicBezTo>
                  <a:cubicBezTo>
                    <a:pt x="465" y="522"/>
                    <a:pt x="465" y="510"/>
                    <a:pt x="477" y="510"/>
                  </a:cubicBezTo>
                  <a:cubicBezTo>
                    <a:pt x="490" y="497"/>
                    <a:pt x="502" y="497"/>
                    <a:pt x="515" y="485"/>
                  </a:cubicBezTo>
                  <a:cubicBezTo>
                    <a:pt x="540" y="485"/>
                    <a:pt x="552" y="472"/>
                    <a:pt x="577" y="460"/>
                  </a:cubicBezTo>
                  <a:lnTo>
                    <a:pt x="602" y="460"/>
                  </a:lnTo>
                  <a:cubicBezTo>
                    <a:pt x="615" y="447"/>
                    <a:pt x="627" y="447"/>
                    <a:pt x="640" y="447"/>
                  </a:cubicBezTo>
                  <a:lnTo>
                    <a:pt x="715" y="447"/>
                  </a:lnTo>
                  <a:cubicBezTo>
                    <a:pt x="727" y="447"/>
                    <a:pt x="740" y="435"/>
                    <a:pt x="752" y="435"/>
                  </a:cubicBezTo>
                  <a:cubicBezTo>
                    <a:pt x="827" y="610"/>
                    <a:pt x="777" y="835"/>
                    <a:pt x="640" y="960"/>
                  </a:cubicBezTo>
                  <a:cubicBezTo>
                    <a:pt x="602" y="985"/>
                    <a:pt x="590" y="1035"/>
                    <a:pt x="627" y="1085"/>
                  </a:cubicBezTo>
                  <a:cubicBezTo>
                    <a:pt x="643" y="1100"/>
                    <a:pt x="673" y="1111"/>
                    <a:pt x="699" y="1111"/>
                  </a:cubicBezTo>
                  <a:cubicBezTo>
                    <a:pt x="715" y="1111"/>
                    <a:pt x="730" y="1107"/>
                    <a:pt x="740" y="1097"/>
                  </a:cubicBezTo>
                  <a:cubicBezTo>
                    <a:pt x="852" y="1010"/>
                    <a:pt x="915" y="897"/>
                    <a:pt x="940" y="760"/>
                  </a:cubicBezTo>
                  <a:cubicBezTo>
                    <a:pt x="1002" y="535"/>
                    <a:pt x="927" y="297"/>
                    <a:pt x="740" y="147"/>
                  </a:cubicBezTo>
                  <a:cubicBezTo>
                    <a:pt x="627" y="51"/>
                    <a:pt x="478" y="1"/>
                    <a:pt x="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45" name="Google Shape;2245;p42"/>
            <p:cNvSpPr/>
            <p:nvPr/>
          </p:nvSpPr>
          <p:spPr>
            <a:xfrm>
              <a:off x="6002287" y="3740817"/>
              <a:ext cx="161058" cy="159124"/>
            </a:xfrm>
            <a:custGeom>
              <a:avLst/>
              <a:gdLst/>
              <a:ahLst/>
              <a:cxnLst/>
              <a:rect l="l" t="t" r="r" b="b"/>
              <a:pathLst>
                <a:path w="10411" h="10286" extrusionOk="0">
                  <a:moveTo>
                    <a:pt x="5395" y="1"/>
                  </a:moveTo>
                  <a:cubicBezTo>
                    <a:pt x="5157" y="1"/>
                    <a:pt x="4909" y="10"/>
                    <a:pt x="4650" y="31"/>
                  </a:cubicBezTo>
                  <a:cubicBezTo>
                    <a:pt x="4650" y="31"/>
                    <a:pt x="4642" y="30"/>
                    <a:pt x="4628" y="30"/>
                  </a:cubicBezTo>
                  <a:cubicBezTo>
                    <a:pt x="4563" y="30"/>
                    <a:pt x="4354" y="39"/>
                    <a:pt x="4037" y="131"/>
                  </a:cubicBezTo>
                  <a:cubicBezTo>
                    <a:pt x="3025" y="418"/>
                    <a:pt x="2425" y="918"/>
                    <a:pt x="2425" y="918"/>
                  </a:cubicBezTo>
                  <a:cubicBezTo>
                    <a:pt x="2338" y="980"/>
                    <a:pt x="2225" y="1080"/>
                    <a:pt x="2063" y="1243"/>
                  </a:cubicBezTo>
                  <a:cubicBezTo>
                    <a:pt x="1888" y="1430"/>
                    <a:pt x="1676" y="1693"/>
                    <a:pt x="1426" y="2080"/>
                  </a:cubicBezTo>
                  <a:cubicBezTo>
                    <a:pt x="1313" y="2255"/>
                    <a:pt x="963" y="2830"/>
                    <a:pt x="626" y="3730"/>
                  </a:cubicBezTo>
                  <a:cubicBezTo>
                    <a:pt x="538" y="3992"/>
                    <a:pt x="438" y="4267"/>
                    <a:pt x="363" y="4579"/>
                  </a:cubicBezTo>
                  <a:cubicBezTo>
                    <a:pt x="288" y="4842"/>
                    <a:pt x="226" y="5117"/>
                    <a:pt x="163" y="5417"/>
                  </a:cubicBezTo>
                  <a:cubicBezTo>
                    <a:pt x="151" y="5467"/>
                    <a:pt x="151" y="5529"/>
                    <a:pt x="138" y="5579"/>
                  </a:cubicBezTo>
                  <a:cubicBezTo>
                    <a:pt x="51" y="6042"/>
                    <a:pt x="26" y="6441"/>
                    <a:pt x="13" y="6766"/>
                  </a:cubicBezTo>
                  <a:cubicBezTo>
                    <a:pt x="1" y="7104"/>
                    <a:pt x="26" y="7391"/>
                    <a:pt x="63" y="7616"/>
                  </a:cubicBezTo>
                  <a:cubicBezTo>
                    <a:pt x="113" y="7916"/>
                    <a:pt x="176" y="8129"/>
                    <a:pt x="238" y="8279"/>
                  </a:cubicBezTo>
                  <a:cubicBezTo>
                    <a:pt x="276" y="8353"/>
                    <a:pt x="301" y="8441"/>
                    <a:pt x="351" y="8528"/>
                  </a:cubicBezTo>
                  <a:cubicBezTo>
                    <a:pt x="1001" y="9816"/>
                    <a:pt x="2963" y="10078"/>
                    <a:pt x="3588" y="10153"/>
                  </a:cubicBezTo>
                  <a:cubicBezTo>
                    <a:pt x="4005" y="10213"/>
                    <a:pt x="4535" y="10286"/>
                    <a:pt x="5124" y="10286"/>
                  </a:cubicBezTo>
                  <a:cubicBezTo>
                    <a:pt x="6139" y="10286"/>
                    <a:pt x="7328" y="10069"/>
                    <a:pt x="8411" y="9191"/>
                  </a:cubicBezTo>
                  <a:cubicBezTo>
                    <a:pt x="10411" y="7566"/>
                    <a:pt x="10348" y="5042"/>
                    <a:pt x="10311" y="4467"/>
                  </a:cubicBezTo>
                  <a:cubicBezTo>
                    <a:pt x="10311" y="4442"/>
                    <a:pt x="10311" y="4417"/>
                    <a:pt x="10311" y="4392"/>
                  </a:cubicBezTo>
                  <a:cubicBezTo>
                    <a:pt x="10261" y="3905"/>
                    <a:pt x="10161" y="3430"/>
                    <a:pt x="10023" y="2980"/>
                  </a:cubicBezTo>
                  <a:cubicBezTo>
                    <a:pt x="9461" y="1269"/>
                    <a:pt x="8096" y="1"/>
                    <a:pt x="5395" y="1"/>
                  </a:cubicBez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46" name="Google Shape;2246;p42"/>
            <p:cNvSpPr/>
            <p:nvPr/>
          </p:nvSpPr>
          <p:spPr>
            <a:xfrm>
              <a:off x="6001328" y="3737893"/>
              <a:ext cx="89525" cy="76669"/>
            </a:xfrm>
            <a:custGeom>
              <a:avLst/>
              <a:gdLst/>
              <a:ahLst/>
              <a:cxnLst/>
              <a:rect l="l" t="t" r="r" b="b"/>
              <a:pathLst>
                <a:path w="5787" h="4956" extrusionOk="0">
                  <a:moveTo>
                    <a:pt x="4109" y="0"/>
                  </a:moveTo>
                  <a:cubicBezTo>
                    <a:pt x="3905" y="0"/>
                    <a:pt x="3688" y="17"/>
                    <a:pt x="3462" y="57"/>
                  </a:cubicBezTo>
                  <a:cubicBezTo>
                    <a:pt x="2712" y="182"/>
                    <a:pt x="2025" y="532"/>
                    <a:pt x="1475" y="1019"/>
                  </a:cubicBezTo>
                  <a:cubicBezTo>
                    <a:pt x="1113" y="1357"/>
                    <a:pt x="800" y="1744"/>
                    <a:pt x="575" y="2182"/>
                  </a:cubicBezTo>
                  <a:cubicBezTo>
                    <a:pt x="475" y="2357"/>
                    <a:pt x="400" y="2544"/>
                    <a:pt x="338" y="2732"/>
                  </a:cubicBezTo>
                  <a:cubicBezTo>
                    <a:pt x="0" y="3681"/>
                    <a:pt x="113" y="4531"/>
                    <a:pt x="213" y="4956"/>
                  </a:cubicBezTo>
                  <a:cubicBezTo>
                    <a:pt x="1663" y="4469"/>
                    <a:pt x="3000" y="3631"/>
                    <a:pt x="4087" y="2557"/>
                  </a:cubicBezTo>
                  <a:cubicBezTo>
                    <a:pt x="4399" y="2257"/>
                    <a:pt x="4687" y="1932"/>
                    <a:pt x="4962" y="1582"/>
                  </a:cubicBezTo>
                  <a:cubicBezTo>
                    <a:pt x="4999" y="1544"/>
                    <a:pt x="5024" y="1494"/>
                    <a:pt x="5062" y="1457"/>
                  </a:cubicBezTo>
                  <a:cubicBezTo>
                    <a:pt x="5324" y="1107"/>
                    <a:pt x="5562" y="745"/>
                    <a:pt x="5774" y="370"/>
                  </a:cubicBezTo>
                  <a:lnTo>
                    <a:pt x="5786" y="370"/>
                  </a:lnTo>
                  <a:cubicBezTo>
                    <a:pt x="5699" y="332"/>
                    <a:pt x="5599" y="295"/>
                    <a:pt x="5487" y="257"/>
                  </a:cubicBezTo>
                  <a:cubicBezTo>
                    <a:pt x="5147" y="129"/>
                    <a:pt x="4673" y="0"/>
                    <a:pt x="4109" y="0"/>
                  </a:cubicBezTo>
                  <a:close/>
                </a:path>
              </a:pathLst>
            </a:custGeom>
            <a:solidFill>
              <a:srgbClr val="E69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47" name="Google Shape;2247;p42"/>
            <p:cNvSpPr/>
            <p:nvPr/>
          </p:nvSpPr>
          <p:spPr>
            <a:xfrm>
              <a:off x="6077688" y="3739750"/>
              <a:ext cx="96688" cy="112127"/>
            </a:xfrm>
            <a:custGeom>
              <a:avLst/>
              <a:gdLst/>
              <a:ahLst/>
              <a:cxnLst/>
              <a:rect l="l" t="t" r="r" b="b"/>
              <a:pathLst>
                <a:path w="6250" h="7248" extrusionOk="0">
                  <a:moveTo>
                    <a:pt x="1744" y="1"/>
                  </a:moveTo>
                  <a:cubicBezTo>
                    <a:pt x="1353" y="1"/>
                    <a:pt x="955" y="46"/>
                    <a:pt x="551" y="125"/>
                  </a:cubicBezTo>
                  <a:cubicBezTo>
                    <a:pt x="376" y="162"/>
                    <a:pt x="188" y="212"/>
                    <a:pt x="1" y="250"/>
                  </a:cubicBezTo>
                  <a:cubicBezTo>
                    <a:pt x="13" y="612"/>
                    <a:pt x="63" y="974"/>
                    <a:pt x="126" y="1337"/>
                  </a:cubicBezTo>
                  <a:cubicBezTo>
                    <a:pt x="138" y="1399"/>
                    <a:pt x="151" y="1462"/>
                    <a:pt x="163" y="1524"/>
                  </a:cubicBezTo>
                  <a:cubicBezTo>
                    <a:pt x="263" y="1987"/>
                    <a:pt x="401" y="2437"/>
                    <a:pt x="576" y="2874"/>
                  </a:cubicBezTo>
                  <a:cubicBezTo>
                    <a:pt x="1363" y="4798"/>
                    <a:pt x="2900" y="6423"/>
                    <a:pt x="4812" y="7248"/>
                  </a:cubicBezTo>
                  <a:cubicBezTo>
                    <a:pt x="5437" y="7110"/>
                    <a:pt x="5637" y="6835"/>
                    <a:pt x="5912" y="6248"/>
                  </a:cubicBezTo>
                  <a:cubicBezTo>
                    <a:pt x="6187" y="5698"/>
                    <a:pt x="6249" y="5061"/>
                    <a:pt x="6199" y="4449"/>
                  </a:cubicBezTo>
                  <a:cubicBezTo>
                    <a:pt x="6199" y="4424"/>
                    <a:pt x="6199" y="4386"/>
                    <a:pt x="6187" y="4361"/>
                  </a:cubicBezTo>
                  <a:cubicBezTo>
                    <a:pt x="6099" y="3474"/>
                    <a:pt x="5762" y="2612"/>
                    <a:pt x="5237" y="1887"/>
                  </a:cubicBezTo>
                  <a:cubicBezTo>
                    <a:pt x="4899" y="1424"/>
                    <a:pt x="4487" y="1012"/>
                    <a:pt x="4012" y="675"/>
                  </a:cubicBezTo>
                  <a:cubicBezTo>
                    <a:pt x="3300" y="189"/>
                    <a:pt x="2538" y="1"/>
                    <a:pt x="1744" y="1"/>
                  </a:cubicBezTo>
                  <a:close/>
                </a:path>
              </a:pathLst>
            </a:custGeom>
            <a:solidFill>
              <a:srgbClr val="E69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48" name="Google Shape;2248;p42"/>
            <p:cNvSpPr/>
            <p:nvPr/>
          </p:nvSpPr>
          <p:spPr>
            <a:xfrm>
              <a:off x="6028261" y="3802589"/>
              <a:ext cx="23545" cy="13598"/>
            </a:xfrm>
            <a:custGeom>
              <a:avLst/>
              <a:gdLst/>
              <a:ahLst/>
              <a:cxnLst/>
              <a:rect l="l" t="t" r="r" b="b"/>
              <a:pathLst>
                <a:path w="1522" h="879" extrusionOk="0">
                  <a:moveTo>
                    <a:pt x="794" y="0"/>
                  </a:moveTo>
                  <a:cubicBezTo>
                    <a:pt x="357" y="0"/>
                    <a:pt x="0" y="492"/>
                    <a:pt x="46" y="561"/>
                  </a:cubicBezTo>
                  <a:cubicBezTo>
                    <a:pt x="50" y="566"/>
                    <a:pt x="56" y="568"/>
                    <a:pt x="63" y="568"/>
                  </a:cubicBezTo>
                  <a:cubicBezTo>
                    <a:pt x="127" y="568"/>
                    <a:pt x="334" y="422"/>
                    <a:pt x="619" y="422"/>
                  </a:cubicBezTo>
                  <a:cubicBezTo>
                    <a:pt x="668" y="422"/>
                    <a:pt x="718" y="427"/>
                    <a:pt x="771" y="437"/>
                  </a:cubicBezTo>
                  <a:cubicBezTo>
                    <a:pt x="1171" y="519"/>
                    <a:pt x="1361" y="878"/>
                    <a:pt x="1434" y="878"/>
                  </a:cubicBezTo>
                  <a:cubicBezTo>
                    <a:pt x="1438" y="878"/>
                    <a:pt x="1442" y="877"/>
                    <a:pt x="1446" y="874"/>
                  </a:cubicBezTo>
                  <a:cubicBezTo>
                    <a:pt x="1521" y="824"/>
                    <a:pt x="1384" y="124"/>
                    <a:pt x="909" y="12"/>
                  </a:cubicBezTo>
                  <a:cubicBezTo>
                    <a:pt x="870" y="4"/>
                    <a:pt x="832"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49" name="Google Shape;2249;p42"/>
            <p:cNvSpPr/>
            <p:nvPr/>
          </p:nvSpPr>
          <p:spPr>
            <a:xfrm>
              <a:off x="6089151" y="3812196"/>
              <a:ext cx="23545" cy="13583"/>
            </a:xfrm>
            <a:custGeom>
              <a:avLst/>
              <a:gdLst/>
              <a:ahLst/>
              <a:cxnLst/>
              <a:rect l="l" t="t" r="r" b="b"/>
              <a:pathLst>
                <a:path w="1522" h="878" extrusionOk="0">
                  <a:moveTo>
                    <a:pt x="772" y="1"/>
                  </a:moveTo>
                  <a:cubicBezTo>
                    <a:pt x="350" y="1"/>
                    <a:pt x="0" y="484"/>
                    <a:pt x="34" y="553"/>
                  </a:cubicBezTo>
                  <a:cubicBezTo>
                    <a:pt x="38" y="558"/>
                    <a:pt x="44" y="560"/>
                    <a:pt x="53" y="560"/>
                  </a:cubicBezTo>
                  <a:cubicBezTo>
                    <a:pt x="119" y="560"/>
                    <a:pt x="329" y="426"/>
                    <a:pt x="604" y="426"/>
                  </a:cubicBezTo>
                  <a:cubicBezTo>
                    <a:pt x="654" y="426"/>
                    <a:pt x="706" y="430"/>
                    <a:pt x="759" y="440"/>
                  </a:cubicBezTo>
                  <a:cubicBezTo>
                    <a:pt x="1159" y="511"/>
                    <a:pt x="1360" y="870"/>
                    <a:pt x="1434" y="870"/>
                  </a:cubicBezTo>
                  <a:cubicBezTo>
                    <a:pt x="1439" y="870"/>
                    <a:pt x="1443" y="868"/>
                    <a:pt x="1447" y="865"/>
                  </a:cubicBezTo>
                  <a:lnTo>
                    <a:pt x="1447" y="878"/>
                  </a:lnTo>
                  <a:cubicBezTo>
                    <a:pt x="1522" y="815"/>
                    <a:pt x="1384" y="115"/>
                    <a:pt x="897" y="15"/>
                  </a:cubicBezTo>
                  <a:cubicBezTo>
                    <a:pt x="855" y="6"/>
                    <a:pt x="813"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50" name="Google Shape;2250;p42"/>
            <p:cNvSpPr/>
            <p:nvPr/>
          </p:nvSpPr>
          <p:spPr>
            <a:xfrm>
              <a:off x="6029746" y="3842192"/>
              <a:ext cx="75416" cy="20699"/>
            </a:xfrm>
            <a:custGeom>
              <a:avLst/>
              <a:gdLst/>
              <a:ahLst/>
              <a:cxnLst/>
              <a:rect l="l" t="t" r="r" b="b"/>
              <a:pathLst>
                <a:path w="4875" h="1338" extrusionOk="0">
                  <a:moveTo>
                    <a:pt x="0" y="1"/>
                  </a:moveTo>
                  <a:cubicBezTo>
                    <a:pt x="1" y="1"/>
                    <a:pt x="879" y="1337"/>
                    <a:pt x="2440" y="1337"/>
                  </a:cubicBezTo>
                  <a:cubicBezTo>
                    <a:pt x="3098" y="1337"/>
                    <a:pt x="3876" y="1100"/>
                    <a:pt x="4762" y="426"/>
                  </a:cubicBezTo>
                  <a:cubicBezTo>
                    <a:pt x="4799" y="401"/>
                    <a:pt x="4837" y="376"/>
                    <a:pt x="4874" y="338"/>
                  </a:cubicBezTo>
                  <a:lnTo>
                    <a:pt x="213" y="26"/>
                  </a:lnTo>
                  <a:cubicBezTo>
                    <a:pt x="138" y="13"/>
                    <a:pt x="63" y="13"/>
                    <a:pt x="0" y="1"/>
                  </a:cubicBezTo>
                  <a:close/>
                </a:path>
              </a:pathLst>
            </a:custGeom>
            <a:solidFill>
              <a:srgbClr val="DF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51" name="Google Shape;2251;p42"/>
            <p:cNvSpPr/>
            <p:nvPr/>
          </p:nvSpPr>
          <p:spPr>
            <a:xfrm>
              <a:off x="6029746" y="3842192"/>
              <a:ext cx="75416" cy="10953"/>
            </a:xfrm>
            <a:custGeom>
              <a:avLst/>
              <a:gdLst/>
              <a:ahLst/>
              <a:cxnLst/>
              <a:rect l="l" t="t" r="r" b="b"/>
              <a:pathLst>
                <a:path w="4875" h="708" extrusionOk="0">
                  <a:moveTo>
                    <a:pt x="0" y="1"/>
                  </a:moveTo>
                  <a:cubicBezTo>
                    <a:pt x="1" y="1"/>
                    <a:pt x="750" y="708"/>
                    <a:pt x="2599" y="708"/>
                  </a:cubicBezTo>
                  <a:cubicBezTo>
                    <a:pt x="3197" y="708"/>
                    <a:pt x="3910" y="634"/>
                    <a:pt x="4749" y="438"/>
                  </a:cubicBezTo>
                  <a:cubicBezTo>
                    <a:pt x="4762" y="426"/>
                    <a:pt x="4762" y="426"/>
                    <a:pt x="4762" y="426"/>
                  </a:cubicBezTo>
                  <a:cubicBezTo>
                    <a:pt x="4799" y="401"/>
                    <a:pt x="4837" y="376"/>
                    <a:pt x="4874" y="338"/>
                  </a:cubicBezTo>
                  <a:lnTo>
                    <a:pt x="213" y="26"/>
                  </a:lnTo>
                  <a:cubicBezTo>
                    <a:pt x="138" y="13"/>
                    <a:pt x="63" y="13"/>
                    <a:pt x="0" y="1"/>
                  </a:cubicBezTo>
                  <a:close/>
                </a:path>
              </a:pathLst>
            </a:custGeom>
            <a:solidFill>
              <a:srgbClr val="FFF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52" name="Google Shape;2252;p42"/>
            <p:cNvSpPr/>
            <p:nvPr/>
          </p:nvSpPr>
          <p:spPr>
            <a:xfrm>
              <a:off x="6133566" y="3841186"/>
              <a:ext cx="38397" cy="43316"/>
            </a:xfrm>
            <a:custGeom>
              <a:avLst/>
              <a:gdLst/>
              <a:ahLst/>
              <a:cxnLst/>
              <a:rect l="l" t="t" r="r" b="b"/>
              <a:pathLst>
                <a:path w="2482" h="2800" extrusionOk="0">
                  <a:moveTo>
                    <a:pt x="1376" y="0"/>
                  </a:moveTo>
                  <a:cubicBezTo>
                    <a:pt x="1159" y="0"/>
                    <a:pt x="944" y="172"/>
                    <a:pt x="763" y="378"/>
                  </a:cubicBezTo>
                  <a:cubicBezTo>
                    <a:pt x="463" y="716"/>
                    <a:pt x="263" y="1141"/>
                    <a:pt x="175" y="1578"/>
                  </a:cubicBezTo>
                  <a:lnTo>
                    <a:pt x="0" y="2465"/>
                  </a:lnTo>
                  <a:cubicBezTo>
                    <a:pt x="203" y="2694"/>
                    <a:pt x="478" y="2799"/>
                    <a:pt x="763" y="2799"/>
                  </a:cubicBezTo>
                  <a:cubicBezTo>
                    <a:pt x="1581" y="2799"/>
                    <a:pt x="2482" y="1933"/>
                    <a:pt x="2000" y="653"/>
                  </a:cubicBezTo>
                  <a:cubicBezTo>
                    <a:pt x="1812" y="172"/>
                    <a:pt x="1594" y="0"/>
                    <a:pt x="1376" y="0"/>
                  </a:cubicBez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53" name="Google Shape;2253;p42"/>
            <p:cNvSpPr/>
            <p:nvPr/>
          </p:nvSpPr>
          <p:spPr>
            <a:xfrm>
              <a:off x="6142461" y="3854630"/>
              <a:ext cx="17156" cy="15238"/>
            </a:xfrm>
            <a:custGeom>
              <a:avLst/>
              <a:gdLst/>
              <a:ahLst/>
              <a:cxnLst/>
              <a:rect l="l" t="t" r="r" b="b"/>
              <a:pathLst>
                <a:path w="1109" h="985" extrusionOk="0">
                  <a:moveTo>
                    <a:pt x="632" y="1"/>
                  </a:moveTo>
                  <a:cubicBezTo>
                    <a:pt x="550" y="1"/>
                    <a:pt x="466" y="16"/>
                    <a:pt x="387" y="47"/>
                  </a:cubicBezTo>
                  <a:cubicBezTo>
                    <a:pt x="175" y="122"/>
                    <a:pt x="25" y="334"/>
                    <a:pt x="13" y="559"/>
                  </a:cubicBezTo>
                  <a:cubicBezTo>
                    <a:pt x="0" y="697"/>
                    <a:pt x="25" y="822"/>
                    <a:pt x="88" y="947"/>
                  </a:cubicBezTo>
                  <a:cubicBezTo>
                    <a:pt x="104" y="971"/>
                    <a:pt x="135" y="984"/>
                    <a:pt x="166" y="984"/>
                  </a:cubicBezTo>
                  <a:cubicBezTo>
                    <a:pt x="183" y="984"/>
                    <a:pt x="199" y="980"/>
                    <a:pt x="213" y="971"/>
                  </a:cubicBezTo>
                  <a:cubicBezTo>
                    <a:pt x="250" y="934"/>
                    <a:pt x="262" y="884"/>
                    <a:pt x="238" y="847"/>
                  </a:cubicBezTo>
                  <a:cubicBezTo>
                    <a:pt x="138" y="684"/>
                    <a:pt x="175" y="459"/>
                    <a:pt x="300" y="322"/>
                  </a:cubicBezTo>
                  <a:cubicBezTo>
                    <a:pt x="300" y="322"/>
                    <a:pt x="312" y="334"/>
                    <a:pt x="325" y="334"/>
                  </a:cubicBezTo>
                  <a:cubicBezTo>
                    <a:pt x="350" y="347"/>
                    <a:pt x="362" y="347"/>
                    <a:pt x="387" y="359"/>
                  </a:cubicBezTo>
                  <a:lnTo>
                    <a:pt x="425" y="384"/>
                  </a:lnTo>
                  <a:lnTo>
                    <a:pt x="437" y="384"/>
                  </a:lnTo>
                  <a:lnTo>
                    <a:pt x="450" y="397"/>
                  </a:lnTo>
                  <a:cubicBezTo>
                    <a:pt x="462" y="409"/>
                    <a:pt x="487" y="434"/>
                    <a:pt x="500" y="447"/>
                  </a:cubicBezTo>
                  <a:lnTo>
                    <a:pt x="525" y="472"/>
                  </a:lnTo>
                  <a:cubicBezTo>
                    <a:pt x="521" y="468"/>
                    <a:pt x="521" y="466"/>
                    <a:pt x="522" y="466"/>
                  </a:cubicBezTo>
                  <a:lnTo>
                    <a:pt x="522" y="466"/>
                  </a:lnTo>
                  <a:cubicBezTo>
                    <a:pt x="525" y="466"/>
                    <a:pt x="537" y="475"/>
                    <a:pt x="537" y="484"/>
                  </a:cubicBezTo>
                  <a:cubicBezTo>
                    <a:pt x="537" y="484"/>
                    <a:pt x="537" y="484"/>
                    <a:pt x="550" y="497"/>
                  </a:cubicBezTo>
                  <a:cubicBezTo>
                    <a:pt x="562" y="509"/>
                    <a:pt x="575" y="534"/>
                    <a:pt x="587" y="559"/>
                  </a:cubicBezTo>
                  <a:cubicBezTo>
                    <a:pt x="587" y="559"/>
                    <a:pt x="587" y="559"/>
                    <a:pt x="600" y="572"/>
                  </a:cubicBezTo>
                  <a:lnTo>
                    <a:pt x="600" y="584"/>
                  </a:lnTo>
                  <a:cubicBezTo>
                    <a:pt x="612" y="597"/>
                    <a:pt x="612" y="597"/>
                    <a:pt x="612" y="609"/>
                  </a:cubicBezTo>
                  <a:cubicBezTo>
                    <a:pt x="625" y="634"/>
                    <a:pt x="625" y="659"/>
                    <a:pt x="637" y="684"/>
                  </a:cubicBezTo>
                  <a:cubicBezTo>
                    <a:pt x="637" y="684"/>
                    <a:pt x="637" y="684"/>
                    <a:pt x="637" y="697"/>
                  </a:cubicBezTo>
                  <a:lnTo>
                    <a:pt x="637" y="709"/>
                  </a:lnTo>
                  <a:cubicBezTo>
                    <a:pt x="650" y="722"/>
                    <a:pt x="650" y="734"/>
                    <a:pt x="650" y="747"/>
                  </a:cubicBezTo>
                  <a:cubicBezTo>
                    <a:pt x="650" y="780"/>
                    <a:pt x="680" y="823"/>
                    <a:pt x="722" y="823"/>
                  </a:cubicBezTo>
                  <a:cubicBezTo>
                    <a:pt x="727" y="823"/>
                    <a:pt x="732" y="823"/>
                    <a:pt x="737" y="822"/>
                  </a:cubicBezTo>
                  <a:cubicBezTo>
                    <a:pt x="787" y="822"/>
                    <a:pt x="825" y="784"/>
                    <a:pt x="825" y="734"/>
                  </a:cubicBezTo>
                  <a:cubicBezTo>
                    <a:pt x="800" y="509"/>
                    <a:pt x="662" y="297"/>
                    <a:pt x="462" y="209"/>
                  </a:cubicBezTo>
                  <a:cubicBezTo>
                    <a:pt x="516" y="187"/>
                    <a:pt x="574" y="176"/>
                    <a:pt x="633" y="176"/>
                  </a:cubicBezTo>
                  <a:cubicBezTo>
                    <a:pt x="738" y="176"/>
                    <a:pt x="844" y="212"/>
                    <a:pt x="925" y="284"/>
                  </a:cubicBezTo>
                  <a:cubicBezTo>
                    <a:pt x="944" y="300"/>
                    <a:pt x="964" y="307"/>
                    <a:pt x="983" y="307"/>
                  </a:cubicBezTo>
                  <a:cubicBezTo>
                    <a:pt x="1052" y="307"/>
                    <a:pt x="1109" y="218"/>
                    <a:pt x="1050" y="159"/>
                  </a:cubicBezTo>
                  <a:cubicBezTo>
                    <a:pt x="936" y="54"/>
                    <a:pt x="78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54" name="Google Shape;2254;p42"/>
            <p:cNvSpPr/>
            <p:nvPr/>
          </p:nvSpPr>
          <p:spPr>
            <a:xfrm>
              <a:off x="6015437" y="3816295"/>
              <a:ext cx="1562" cy="1562"/>
            </a:xfrm>
            <a:custGeom>
              <a:avLst/>
              <a:gdLst/>
              <a:ahLst/>
              <a:cxnLst/>
              <a:rect l="l" t="t" r="r" b="b"/>
              <a:pathLst>
                <a:path w="101" h="101" extrusionOk="0">
                  <a:moveTo>
                    <a:pt x="51" y="0"/>
                  </a:moveTo>
                  <a:cubicBezTo>
                    <a:pt x="26" y="0"/>
                    <a:pt x="1" y="25"/>
                    <a:pt x="1" y="50"/>
                  </a:cubicBezTo>
                  <a:cubicBezTo>
                    <a:pt x="1" y="75"/>
                    <a:pt x="26" y="100"/>
                    <a:pt x="51" y="100"/>
                  </a:cubicBezTo>
                  <a:cubicBezTo>
                    <a:pt x="76" y="100"/>
                    <a:pt x="101" y="88"/>
                    <a:pt x="101" y="63"/>
                  </a:cubicBezTo>
                  <a:cubicBezTo>
                    <a:pt x="101" y="25"/>
                    <a:pt x="76" y="0"/>
                    <a:pt x="51" y="0"/>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55" name="Google Shape;2255;p42"/>
            <p:cNvSpPr/>
            <p:nvPr/>
          </p:nvSpPr>
          <p:spPr>
            <a:xfrm>
              <a:off x="6066085" y="3822282"/>
              <a:ext cx="1562" cy="1562"/>
            </a:xfrm>
            <a:custGeom>
              <a:avLst/>
              <a:gdLst/>
              <a:ahLst/>
              <a:cxnLst/>
              <a:rect l="l" t="t" r="r" b="b"/>
              <a:pathLst>
                <a:path w="101" h="101" extrusionOk="0">
                  <a:moveTo>
                    <a:pt x="51" y="1"/>
                  </a:moveTo>
                  <a:cubicBezTo>
                    <a:pt x="26" y="1"/>
                    <a:pt x="1" y="13"/>
                    <a:pt x="1" y="38"/>
                  </a:cubicBezTo>
                  <a:cubicBezTo>
                    <a:pt x="1" y="76"/>
                    <a:pt x="13" y="101"/>
                    <a:pt x="38" y="101"/>
                  </a:cubicBezTo>
                  <a:cubicBezTo>
                    <a:pt x="76" y="101"/>
                    <a:pt x="101" y="76"/>
                    <a:pt x="101" y="51"/>
                  </a:cubicBezTo>
                  <a:cubicBezTo>
                    <a:pt x="101" y="26"/>
                    <a:pt x="76" y="1"/>
                    <a:pt x="51" y="1"/>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56" name="Google Shape;2256;p42"/>
            <p:cNvSpPr/>
            <p:nvPr/>
          </p:nvSpPr>
          <p:spPr>
            <a:xfrm>
              <a:off x="6042509" y="3828083"/>
              <a:ext cx="1562" cy="1562"/>
            </a:xfrm>
            <a:custGeom>
              <a:avLst/>
              <a:gdLst/>
              <a:ahLst/>
              <a:cxnLst/>
              <a:rect l="l" t="t" r="r" b="b"/>
              <a:pathLst>
                <a:path w="101" h="101" extrusionOk="0">
                  <a:moveTo>
                    <a:pt x="50" y="1"/>
                  </a:moveTo>
                  <a:cubicBezTo>
                    <a:pt x="25" y="1"/>
                    <a:pt x="0" y="26"/>
                    <a:pt x="0" y="51"/>
                  </a:cubicBezTo>
                  <a:cubicBezTo>
                    <a:pt x="0" y="76"/>
                    <a:pt x="13" y="101"/>
                    <a:pt x="50" y="101"/>
                  </a:cubicBezTo>
                  <a:cubicBezTo>
                    <a:pt x="75" y="101"/>
                    <a:pt x="100" y="76"/>
                    <a:pt x="100" y="51"/>
                  </a:cubicBezTo>
                  <a:cubicBezTo>
                    <a:pt x="100" y="26"/>
                    <a:pt x="75" y="1"/>
                    <a:pt x="50" y="1"/>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57" name="Google Shape;2257;p42"/>
            <p:cNvSpPr/>
            <p:nvPr/>
          </p:nvSpPr>
          <p:spPr>
            <a:xfrm>
              <a:off x="6033614" y="3825191"/>
              <a:ext cx="1562" cy="1562"/>
            </a:xfrm>
            <a:custGeom>
              <a:avLst/>
              <a:gdLst/>
              <a:ahLst/>
              <a:cxnLst/>
              <a:rect l="l" t="t" r="r" b="b"/>
              <a:pathLst>
                <a:path w="101" h="101" extrusionOk="0">
                  <a:moveTo>
                    <a:pt x="50" y="0"/>
                  </a:moveTo>
                  <a:cubicBezTo>
                    <a:pt x="25" y="0"/>
                    <a:pt x="0" y="25"/>
                    <a:pt x="0" y="50"/>
                  </a:cubicBezTo>
                  <a:cubicBezTo>
                    <a:pt x="0" y="75"/>
                    <a:pt x="13" y="100"/>
                    <a:pt x="50" y="100"/>
                  </a:cubicBezTo>
                  <a:cubicBezTo>
                    <a:pt x="75" y="100"/>
                    <a:pt x="100" y="75"/>
                    <a:pt x="100" y="50"/>
                  </a:cubicBezTo>
                  <a:cubicBezTo>
                    <a:pt x="100" y="25"/>
                    <a:pt x="75" y="0"/>
                    <a:pt x="50" y="0"/>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58" name="Google Shape;2258;p42"/>
            <p:cNvSpPr/>
            <p:nvPr/>
          </p:nvSpPr>
          <p:spPr>
            <a:xfrm>
              <a:off x="6041921" y="3821509"/>
              <a:ext cx="1562" cy="1562"/>
            </a:xfrm>
            <a:custGeom>
              <a:avLst/>
              <a:gdLst/>
              <a:ahLst/>
              <a:cxnLst/>
              <a:rect l="l" t="t" r="r" b="b"/>
              <a:pathLst>
                <a:path w="101" h="101" extrusionOk="0">
                  <a:moveTo>
                    <a:pt x="63" y="1"/>
                  </a:moveTo>
                  <a:cubicBezTo>
                    <a:pt x="26" y="1"/>
                    <a:pt x="1" y="26"/>
                    <a:pt x="1" y="51"/>
                  </a:cubicBezTo>
                  <a:cubicBezTo>
                    <a:pt x="1" y="76"/>
                    <a:pt x="26" y="101"/>
                    <a:pt x="51" y="101"/>
                  </a:cubicBezTo>
                  <a:cubicBezTo>
                    <a:pt x="76" y="101"/>
                    <a:pt x="101" y="76"/>
                    <a:pt x="101" y="51"/>
                  </a:cubicBezTo>
                  <a:cubicBezTo>
                    <a:pt x="101" y="26"/>
                    <a:pt x="88" y="1"/>
                    <a:pt x="63" y="1"/>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59" name="Google Shape;2259;p42"/>
            <p:cNvSpPr/>
            <p:nvPr/>
          </p:nvSpPr>
          <p:spPr>
            <a:xfrm>
              <a:off x="6024920" y="3821122"/>
              <a:ext cx="1562" cy="1562"/>
            </a:xfrm>
            <a:custGeom>
              <a:avLst/>
              <a:gdLst/>
              <a:ahLst/>
              <a:cxnLst/>
              <a:rect l="l" t="t" r="r" b="b"/>
              <a:pathLst>
                <a:path w="101" h="101" extrusionOk="0">
                  <a:moveTo>
                    <a:pt x="50" y="1"/>
                  </a:moveTo>
                  <a:cubicBezTo>
                    <a:pt x="25" y="1"/>
                    <a:pt x="0" y="26"/>
                    <a:pt x="0" y="51"/>
                  </a:cubicBezTo>
                  <a:cubicBezTo>
                    <a:pt x="0" y="76"/>
                    <a:pt x="25" y="101"/>
                    <a:pt x="50" y="101"/>
                  </a:cubicBezTo>
                  <a:cubicBezTo>
                    <a:pt x="75" y="101"/>
                    <a:pt x="100" y="76"/>
                    <a:pt x="100" y="51"/>
                  </a:cubicBezTo>
                  <a:cubicBezTo>
                    <a:pt x="100" y="26"/>
                    <a:pt x="75" y="1"/>
                    <a:pt x="50" y="1"/>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60" name="Google Shape;2260;p42"/>
            <p:cNvSpPr/>
            <p:nvPr/>
          </p:nvSpPr>
          <p:spPr>
            <a:xfrm>
              <a:off x="6075182" y="3828285"/>
              <a:ext cx="1562" cy="1562"/>
            </a:xfrm>
            <a:custGeom>
              <a:avLst/>
              <a:gdLst/>
              <a:ahLst/>
              <a:cxnLst/>
              <a:rect l="l" t="t" r="r" b="b"/>
              <a:pathLst>
                <a:path w="101" h="101" extrusionOk="0">
                  <a:moveTo>
                    <a:pt x="50" y="0"/>
                  </a:moveTo>
                  <a:cubicBezTo>
                    <a:pt x="25" y="0"/>
                    <a:pt x="0" y="25"/>
                    <a:pt x="0" y="50"/>
                  </a:cubicBezTo>
                  <a:cubicBezTo>
                    <a:pt x="0" y="75"/>
                    <a:pt x="13" y="100"/>
                    <a:pt x="50" y="100"/>
                  </a:cubicBezTo>
                  <a:cubicBezTo>
                    <a:pt x="75" y="100"/>
                    <a:pt x="100" y="88"/>
                    <a:pt x="100" y="50"/>
                  </a:cubicBezTo>
                  <a:cubicBezTo>
                    <a:pt x="100" y="25"/>
                    <a:pt x="75" y="0"/>
                    <a:pt x="50" y="0"/>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61" name="Google Shape;2261;p42"/>
            <p:cNvSpPr/>
            <p:nvPr/>
          </p:nvSpPr>
          <p:spPr>
            <a:xfrm>
              <a:off x="6112294" y="3834859"/>
              <a:ext cx="1562" cy="1562"/>
            </a:xfrm>
            <a:custGeom>
              <a:avLst/>
              <a:gdLst/>
              <a:ahLst/>
              <a:cxnLst/>
              <a:rect l="l" t="t" r="r" b="b"/>
              <a:pathLst>
                <a:path w="101" h="101" extrusionOk="0">
                  <a:moveTo>
                    <a:pt x="51" y="0"/>
                  </a:moveTo>
                  <a:cubicBezTo>
                    <a:pt x="26" y="0"/>
                    <a:pt x="1" y="25"/>
                    <a:pt x="1" y="50"/>
                  </a:cubicBezTo>
                  <a:cubicBezTo>
                    <a:pt x="1" y="75"/>
                    <a:pt x="26" y="100"/>
                    <a:pt x="51" y="100"/>
                  </a:cubicBezTo>
                  <a:cubicBezTo>
                    <a:pt x="76" y="100"/>
                    <a:pt x="101" y="88"/>
                    <a:pt x="101" y="63"/>
                  </a:cubicBezTo>
                  <a:cubicBezTo>
                    <a:pt x="101" y="25"/>
                    <a:pt x="76" y="0"/>
                    <a:pt x="51" y="0"/>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62" name="Google Shape;2262;p42"/>
            <p:cNvSpPr/>
            <p:nvPr/>
          </p:nvSpPr>
          <p:spPr>
            <a:xfrm>
              <a:off x="6109401" y="3826351"/>
              <a:ext cx="1562" cy="1562"/>
            </a:xfrm>
            <a:custGeom>
              <a:avLst/>
              <a:gdLst/>
              <a:ahLst/>
              <a:cxnLst/>
              <a:rect l="l" t="t" r="r" b="b"/>
              <a:pathLst>
                <a:path w="101" h="101" extrusionOk="0">
                  <a:moveTo>
                    <a:pt x="50" y="0"/>
                  </a:moveTo>
                  <a:cubicBezTo>
                    <a:pt x="25" y="0"/>
                    <a:pt x="0" y="25"/>
                    <a:pt x="0" y="50"/>
                  </a:cubicBezTo>
                  <a:cubicBezTo>
                    <a:pt x="0" y="75"/>
                    <a:pt x="13" y="100"/>
                    <a:pt x="38" y="100"/>
                  </a:cubicBezTo>
                  <a:cubicBezTo>
                    <a:pt x="75" y="100"/>
                    <a:pt x="100" y="75"/>
                    <a:pt x="100" y="50"/>
                  </a:cubicBezTo>
                  <a:cubicBezTo>
                    <a:pt x="100" y="25"/>
                    <a:pt x="75" y="0"/>
                    <a:pt x="50" y="0"/>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63" name="Google Shape;2263;p42"/>
            <p:cNvSpPr/>
            <p:nvPr/>
          </p:nvSpPr>
          <p:spPr>
            <a:xfrm>
              <a:off x="6074408" y="3821122"/>
              <a:ext cx="1562" cy="1562"/>
            </a:xfrm>
            <a:custGeom>
              <a:avLst/>
              <a:gdLst/>
              <a:ahLst/>
              <a:cxnLst/>
              <a:rect l="l" t="t" r="r" b="b"/>
              <a:pathLst>
                <a:path w="101" h="101" extrusionOk="0">
                  <a:moveTo>
                    <a:pt x="50" y="1"/>
                  </a:moveTo>
                  <a:cubicBezTo>
                    <a:pt x="25" y="1"/>
                    <a:pt x="0" y="26"/>
                    <a:pt x="0" y="51"/>
                  </a:cubicBezTo>
                  <a:cubicBezTo>
                    <a:pt x="0" y="76"/>
                    <a:pt x="25" y="101"/>
                    <a:pt x="50" y="101"/>
                  </a:cubicBezTo>
                  <a:cubicBezTo>
                    <a:pt x="75" y="101"/>
                    <a:pt x="100" y="76"/>
                    <a:pt x="100" y="51"/>
                  </a:cubicBezTo>
                  <a:cubicBezTo>
                    <a:pt x="100" y="26"/>
                    <a:pt x="75" y="1"/>
                    <a:pt x="50" y="1"/>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64" name="Google Shape;2264;p42"/>
            <p:cNvSpPr/>
            <p:nvPr/>
          </p:nvSpPr>
          <p:spPr>
            <a:xfrm>
              <a:off x="6101666" y="3835045"/>
              <a:ext cx="1562" cy="1562"/>
            </a:xfrm>
            <a:custGeom>
              <a:avLst/>
              <a:gdLst/>
              <a:ahLst/>
              <a:cxnLst/>
              <a:rect l="l" t="t" r="r" b="b"/>
              <a:pathLst>
                <a:path w="101" h="101" extrusionOk="0">
                  <a:moveTo>
                    <a:pt x="50" y="1"/>
                  </a:moveTo>
                  <a:cubicBezTo>
                    <a:pt x="25" y="1"/>
                    <a:pt x="0" y="26"/>
                    <a:pt x="0" y="51"/>
                  </a:cubicBezTo>
                  <a:cubicBezTo>
                    <a:pt x="0" y="76"/>
                    <a:pt x="13" y="101"/>
                    <a:pt x="50" y="101"/>
                  </a:cubicBezTo>
                  <a:cubicBezTo>
                    <a:pt x="75" y="101"/>
                    <a:pt x="100" y="76"/>
                    <a:pt x="100" y="51"/>
                  </a:cubicBezTo>
                  <a:cubicBezTo>
                    <a:pt x="100" y="26"/>
                    <a:pt x="75" y="1"/>
                    <a:pt x="50" y="1"/>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65" name="Google Shape;2265;p42"/>
            <p:cNvSpPr/>
            <p:nvPr/>
          </p:nvSpPr>
          <p:spPr>
            <a:xfrm>
              <a:off x="6084077" y="3831317"/>
              <a:ext cx="1562" cy="1470"/>
            </a:xfrm>
            <a:custGeom>
              <a:avLst/>
              <a:gdLst/>
              <a:ahLst/>
              <a:cxnLst/>
              <a:rect l="l" t="t" r="r" b="b"/>
              <a:pathLst>
                <a:path w="101" h="95" extrusionOk="0">
                  <a:moveTo>
                    <a:pt x="36" y="1"/>
                  </a:moveTo>
                  <a:cubicBezTo>
                    <a:pt x="17" y="1"/>
                    <a:pt x="0" y="21"/>
                    <a:pt x="0" y="42"/>
                  </a:cubicBezTo>
                  <a:cubicBezTo>
                    <a:pt x="0" y="67"/>
                    <a:pt x="25" y="92"/>
                    <a:pt x="50" y="92"/>
                  </a:cubicBezTo>
                  <a:cubicBezTo>
                    <a:pt x="55" y="94"/>
                    <a:pt x="59" y="95"/>
                    <a:pt x="64" y="95"/>
                  </a:cubicBezTo>
                  <a:cubicBezTo>
                    <a:pt x="83" y="95"/>
                    <a:pt x="100" y="75"/>
                    <a:pt x="100" y="54"/>
                  </a:cubicBezTo>
                  <a:cubicBezTo>
                    <a:pt x="100" y="29"/>
                    <a:pt x="75" y="4"/>
                    <a:pt x="50" y="4"/>
                  </a:cubicBezTo>
                  <a:cubicBezTo>
                    <a:pt x="45" y="2"/>
                    <a:pt x="41" y="1"/>
                    <a:pt x="36" y="1"/>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66" name="Google Shape;2266;p42"/>
            <p:cNvSpPr/>
            <p:nvPr/>
          </p:nvSpPr>
          <p:spPr>
            <a:xfrm>
              <a:off x="6049471" y="3817254"/>
              <a:ext cx="1748" cy="1562"/>
            </a:xfrm>
            <a:custGeom>
              <a:avLst/>
              <a:gdLst/>
              <a:ahLst/>
              <a:cxnLst/>
              <a:rect l="l" t="t" r="r" b="b"/>
              <a:pathLst>
                <a:path w="113" h="101" extrusionOk="0">
                  <a:moveTo>
                    <a:pt x="63" y="1"/>
                  </a:moveTo>
                  <a:cubicBezTo>
                    <a:pt x="38" y="1"/>
                    <a:pt x="13" y="13"/>
                    <a:pt x="13" y="38"/>
                  </a:cubicBezTo>
                  <a:cubicBezTo>
                    <a:pt x="0" y="76"/>
                    <a:pt x="25" y="88"/>
                    <a:pt x="50" y="101"/>
                  </a:cubicBezTo>
                  <a:cubicBezTo>
                    <a:pt x="75" y="101"/>
                    <a:pt x="100" y="76"/>
                    <a:pt x="100" y="51"/>
                  </a:cubicBezTo>
                  <a:cubicBezTo>
                    <a:pt x="113" y="26"/>
                    <a:pt x="88" y="1"/>
                    <a:pt x="63" y="1"/>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67" name="Google Shape;2267;p42"/>
            <p:cNvSpPr/>
            <p:nvPr/>
          </p:nvSpPr>
          <p:spPr>
            <a:xfrm>
              <a:off x="6010223" y="3750764"/>
              <a:ext cx="67867" cy="26686"/>
            </a:xfrm>
            <a:custGeom>
              <a:avLst/>
              <a:gdLst/>
              <a:ahLst/>
              <a:cxnLst/>
              <a:rect l="l" t="t" r="r" b="b"/>
              <a:pathLst>
                <a:path w="4387" h="1725" extrusionOk="0">
                  <a:moveTo>
                    <a:pt x="3599" y="0"/>
                  </a:moveTo>
                  <a:cubicBezTo>
                    <a:pt x="3412" y="175"/>
                    <a:pt x="3199" y="300"/>
                    <a:pt x="2962" y="400"/>
                  </a:cubicBezTo>
                  <a:cubicBezTo>
                    <a:pt x="2693" y="496"/>
                    <a:pt x="2404" y="546"/>
                    <a:pt x="2115" y="546"/>
                  </a:cubicBezTo>
                  <a:cubicBezTo>
                    <a:pt x="1801" y="546"/>
                    <a:pt x="1487" y="486"/>
                    <a:pt x="1200" y="362"/>
                  </a:cubicBezTo>
                  <a:cubicBezTo>
                    <a:pt x="1100" y="312"/>
                    <a:pt x="988" y="250"/>
                    <a:pt x="900" y="187"/>
                  </a:cubicBezTo>
                  <a:cubicBezTo>
                    <a:pt x="525" y="525"/>
                    <a:pt x="225" y="912"/>
                    <a:pt x="0" y="1350"/>
                  </a:cubicBezTo>
                  <a:cubicBezTo>
                    <a:pt x="313" y="1500"/>
                    <a:pt x="663" y="1600"/>
                    <a:pt x="1013" y="1650"/>
                  </a:cubicBezTo>
                  <a:cubicBezTo>
                    <a:pt x="1125" y="1675"/>
                    <a:pt x="1250" y="1687"/>
                    <a:pt x="1362" y="1687"/>
                  </a:cubicBezTo>
                  <a:cubicBezTo>
                    <a:pt x="1420" y="1690"/>
                    <a:pt x="1477" y="1691"/>
                    <a:pt x="1534" y="1691"/>
                  </a:cubicBezTo>
                  <a:cubicBezTo>
                    <a:pt x="2051" y="1691"/>
                    <a:pt x="2564" y="1588"/>
                    <a:pt x="3037" y="1375"/>
                  </a:cubicBezTo>
                  <a:cubicBezTo>
                    <a:pt x="3149" y="1475"/>
                    <a:pt x="3274" y="1562"/>
                    <a:pt x="3399" y="1650"/>
                  </a:cubicBezTo>
                  <a:cubicBezTo>
                    <a:pt x="3437" y="1675"/>
                    <a:pt x="3474" y="1700"/>
                    <a:pt x="3512" y="1725"/>
                  </a:cubicBezTo>
                  <a:cubicBezTo>
                    <a:pt x="3824" y="1425"/>
                    <a:pt x="4112" y="1100"/>
                    <a:pt x="4387" y="750"/>
                  </a:cubicBezTo>
                  <a:cubicBezTo>
                    <a:pt x="4262" y="687"/>
                    <a:pt x="4137" y="612"/>
                    <a:pt x="4037" y="525"/>
                  </a:cubicBezTo>
                  <a:cubicBezTo>
                    <a:pt x="3849" y="375"/>
                    <a:pt x="3699" y="200"/>
                    <a:pt x="3599" y="0"/>
                  </a:cubicBezTo>
                  <a:close/>
                </a:path>
              </a:pathLst>
            </a:custGeom>
            <a:solidFill>
              <a:srgbClr val="E69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68" name="Google Shape;2268;p42"/>
            <p:cNvSpPr/>
            <p:nvPr/>
          </p:nvSpPr>
          <p:spPr>
            <a:xfrm>
              <a:off x="6080209" y="3756937"/>
              <a:ext cx="93392" cy="51639"/>
            </a:xfrm>
            <a:custGeom>
              <a:avLst/>
              <a:gdLst/>
              <a:ahLst/>
              <a:cxnLst/>
              <a:rect l="l" t="t" r="r" b="b"/>
              <a:pathLst>
                <a:path w="6037" h="3338" extrusionOk="0">
                  <a:moveTo>
                    <a:pt x="2125" y="1"/>
                  </a:moveTo>
                  <a:cubicBezTo>
                    <a:pt x="2050" y="76"/>
                    <a:pt x="1975" y="138"/>
                    <a:pt x="1900" y="188"/>
                  </a:cubicBezTo>
                  <a:cubicBezTo>
                    <a:pt x="1574" y="430"/>
                    <a:pt x="1142" y="566"/>
                    <a:pt x="716" y="566"/>
                  </a:cubicBezTo>
                  <a:cubicBezTo>
                    <a:pt x="635" y="566"/>
                    <a:pt x="555" y="561"/>
                    <a:pt x="475" y="551"/>
                  </a:cubicBezTo>
                  <a:cubicBezTo>
                    <a:pt x="313" y="526"/>
                    <a:pt x="150" y="476"/>
                    <a:pt x="0" y="413"/>
                  </a:cubicBezTo>
                  <a:lnTo>
                    <a:pt x="0" y="413"/>
                  </a:lnTo>
                  <a:cubicBezTo>
                    <a:pt x="100" y="876"/>
                    <a:pt x="238" y="1338"/>
                    <a:pt x="413" y="1775"/>
                  </a:cubicBezTo>
                  <a:cubicBezTo>
                    <a:pt x="504" y="1783"/>
                    <a:pt x="597" y="1787"/>
                    <a:pt x="689" y="1787"/>
                  </a:cubicBezTo>
                  <a:cubicBezTo>
                    <a:pt x="1201" y="1787"/>
                    <a:pt x="1716" y="1669"/>
                    <a:pt x="2150" y="1426"/>
                  </a:cubicBezTo>
                  <a:cubicBezTo>
                    <a:pt x="2262" y="1925"/>
                    <a:pt x="2799" y="2325"/>
                    <a:pt x="3337" y="2488"/>
                  </a:cubicBezTo>
                  <a:cubicBezTo>
                    <a:pt x="3494" y="2532"/>
                    <a:pt x="3659" y="2553"/>
                    <a:pt x="3825" y="2553"/>
                  </a:cubicBezTo>
                  <a:cubicBezTo>
                    <a:pt x="4228" y="2553"/>
                    <a:pt x="4635" y="2427"/>
                    <a:pt x="4936" y="2188"/>
                  </a:cubicBezTo>
                  <a:cubicBezTo>
                    <a:pt x="5161" y="2538"/>
                    <a:pt x="5436" y="2838"/>
                    <a:pt x="5736" y="3113"/>
                  </a:cubicBezTo>
                  <a:cubicBezTo>
                    <a:pt x="5836" y="3188"/>
                    <a:pt x="5936" y="3263"/>
                    <a:pt x="6036" y="3338"/>
                  </a:cubicBezTo>
                  <a:cubicBezTo>
                    <a:pt x="6036" y="3313"/>
                    <a:pt x="6036" y="3275"/>
                    <a:pt x="6024" y="3250"/>
                  </a:cubicBezTo>
                  <a:cubicBezTo>
                    <a:pt x="5936" y="2363"/>
                    <a:pt x="5599" y="1513"/>
                    <a:pt x="5074" y="788"/>
                  </a:cubicBezTo>
                  <a:cubicBezTo>
                    <a:pt x="4786" y="926"/>
                    <a:pt x="4461" y="1001"/>
                    <a:pt x="4149" y="1026"/>
                  </a:cubicBezTo>
                  <a:cubicBezTo>
                    <a:pt x="3999" y="1026"/>
                    <a:pt x="3862" y="1026"/>
                    <a:pt x="3724" y="1001"/>
                  </a:cubicBezTo>
                  <a:cubicBezTo>
                    <a:pt x="3162" y="926"/>
                    <a:pt x="2649" y="651"/>
                    <a:pt x="2312" y="263"/>
                  </a:cubicBezTo>
                  <a:cubicBezTo>
                    <a:pt x="2237" y="188"/>
                    <a:pt x="2175" y="101"/>
                    <a:pt x="2125" y="1"/>
                  </a:cubicBezTo>
                  <a:close/>
                </a:path>
              </a:pathLst>
            </a:custGeom>
            <a:solidFill>
              <a:srgbClr val="E69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69" name="Google Shape;2269;p42"/>
            <p:cNvSpPr/>
            <p:nvPr/>
          </p:nvSpPr>
          <p:spPr>
            <a:xfrm>
              <a:off x="6024920" y="3987765"/>
              <a:ext cx="128958" cy="105614"/>
            </a:xfrm>
            <a:custGeom>
              <a:avLst/>
              <a:gdLst/>
              <a:ahLst/>
              <a:cxnLst/>
              <a:rect l="l" t="t" r="r" b="b"/>
              <a:pathLst>
                <a:path w="8336" h="6827" extrusionOk="0">
                  <a:moveTo>
                    <a:pt x="6548" y="1"/>
                  </a:moveTo>
                  <a:cubicBezTo>
                    <a:pt x="4836" y="113"/>
                    <a:pt x="3124" y="213"/>
                    <a:pt x="1400" y="326"/>
                  </a:cubicBezTo>
                  <a:cubicBezTo>
                    <a:pt x="1375" y="651"/>
                    <a:pt x="1237" y="1101"/>
                    <a:pt x="1137" y="1513"/>
                  </a:cubicBezTo>
                  <a:cubicBezTo>
                    <a:pt x="1100" y="1663"/>
                    <a:pt x="1075" y="1813"/>
                    <a:pt x="1050" y="1938"/>
                  </a:cubicBezTo>
                  <a:cubicBezTo>
                    <a:pt x="1050" y="1950"/>
                    <a:pt x="1037" y="1963"/>
                    <a:pt x="1037" y="1988"/>
                  </a:cubicBezTo>
                  <a:cubicBezTo>
                    <a:pt x="900" y="2863"/>
                    <a:pt x="737" y="3687"/>
                    <a:pt x="537" y="4475"/>
                  </a:cubicBezTo>
                  <a:cubicBezTo>
                    <a:pt x="475" y="4737"/>
                    <a:pt x="412" y="4987"/>
                    <a:pt x="350" y="5237"/>
                  </a:cubicBezTo>
                  <a:cubicBezTo>
                    <a:pt x="237" y="5662"/>
                    <a:pt x="113" y="6062"/>
                    <a:pt x="0" y="6437"/>
                  </a:cubicBezTo>
                  <a:cubicBezTo>
                    <a:pt x="1150" y="6649"/>
                    <a:pt x="2537" y="6812"/>
                    <a:pt x="4111" y="6824"/>
                  </a:cubicBezTo>
                  <a:cubicBezTo>
                    <a:pt x="4230" y="6826"/>
                    <a:pt x="4347" y="6827"/>
                    <a:pt x="4463" y="6827"/>
                  </a:cubicBezTo>
                  <a:cubicBezTo>
                    <a:pt x="5933" y="6827"/>
                    <a:pt x="7247" y="6685"/>
                    <a:pt x="8335" y="6499"/>
                  </a:cubicBezTo>
                  <a:cubicBezTo>
                    <a:pt x="8123" y="5599"/>
                    <a:pt x="7923" y="4800"/>
                    <a:pt x="7736" y="4100"/>
                  </a:cubicBezTo>
                  <a:cubicBezTo>
                    <a:pt x="7673" y="3837"/>
                    <a:pt x="7611" y="3588"/>
                    <a:pt x="7548" y="3363"/>
                  </a:cubicBezTo>
                  <a:cubicBezTo>
                    <a:pt x="7348" y="2600"/>
                    <a:pt x="7198" y="2050"/>
                    <a:pt x="7111" y="1751"/>
                  </a:cubicBezTo>
                  <a:cubicBezTo>
                    <a:pt x="7011" y="1451"/>
                    <a:pt x="6923" y="1151"/>
                    <a:pt x="6848" y="938"/>
                  </a:cubicBezTo>
                  <a:cubicBezTo>
                    <a:pt x="6786" y="738"/>
                    <a:pt x="6748" y="601"/>
                    <a:pt x="6736" y="563"/>
                  </a:cubicBezTo>
                  <a:cubicBezTo>
                    <a:pt x="6661" y="326"/>
                    <a:pt x="6586" y="138"/>
                    <a:pt x="6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70" name="Google Shape;2270;p42"/>
            <p:cNvSpPr/>
            <p:nvPr/>
          </p:nvSpPr>
          <p:spPr>
            <a:xfrm>
              <a:off x="6053137" y="4032427"/>
              <a:ext cx="6776" cy="58786"/>
            </a:xfrm>
            <a:custGeom>
              <a:avLst/>
              <a:gdLst/>
              <a:ahLst/>
              <a:cxnLst/>
              <a:rect l="l" t="t" r="r" b="b"/>
              <a:pathLst>
                <a:path w="438" h="3800" extrusionOk="0">
                  <a:moveTo>
                    <a:pt x="313" y="1"/>
                  </a:moveTo>
                  <a:lnTo>
                    <a:pt x="1" y="3787"/>
                  </a:lnTo>
                  <a:lnTo>
                    <a:pt x="126" y="3800"/>
                  </a:lnTo>
                  <a:lnTo>
                    <a:pt x="438" y="13"/>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71" name="Google Shape;2271;p42"/>
            <p:cNvSpPr/>
            <p:nvPr/>
          </p:nvSpPr>
          <p:spPr>
            <a:xfrm>
              <a:off x="6090636" y="4033788"/>
              <a:ext cx="4471" cy="58786"/>
            </a:xfrm>
            <a:custGeom>
              <a:avLst/>
              <a:gdLst/>
              <a:ahLst/>
              <a:cxnLst/>
              <a:rect l="l" t="t" r="r" b="b"/>
              <a:pathLst>
                <a:path w="289" h="3800" extrusionOk="0">
                  <a:moveTo>
                    <a:pt x="126" y="0"/>
                  </a:moveTo>
                  <a:lnTo>
                    <a:pt x="1" y="13"/>
                  </a:lnTo>
                  <a:lnTo>
                    <a:pt x="163" y="3799"/>
                  </a:lnTo>
                  <a:lnTo>
                    <a:pt x="288" y="3799"/>
                  </a:lnTo>
                  <a:lnTo>
                    <a:pt x="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72" name="Google Shape;2272;p42"/>
            <p:cNvSpPr/>
            <p:nvPr/>
          </p:nvSpPr>
          <p:spPr>
            <a:xfrm>
              <a:off x="6118281" y="4033788"/>
              <a:ext cx="11432" cy="58399"/>
            </a:xfrm>
            <a:custGeom>
              <a:avLst/>
              <a:gdLst/>
              <a:ahLst/>
              <a:cxnLst/>
              <a:rect l="l" t="t" r="r" b="b"/>
              <a:pathLst>
                <a:path w="739" h="3775" extrusionOk="0">
                  <a:moveTo>
                    <a:pt x="126" y="0"/>
                  </a:moveTo>
                  <a:lnTo>
                    <a:pt x="1" y="25"/>
                  </a:lnTo>
                  <a:lnTo>
                    <a:pt x="613" y="3774"/>
                  </a:lnTo>
                  <a:lnTo>
                    <a:pt x="738" y="3749"/>
                  </a:lnTo>
                  <a:lnTo>
                    <a:pt x="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73" name="Google Shape;2273;p42"/>
            <p:cNvSpPr/>
            <p:nvPr/>
          </p:nvSpPr>
          <p:spPr>
            <a:xfrm>
              <a:off x="6045789" y="3915582"/>
              <a:ext cx="82177" cy="95249"/>
            </a:xfrm>
            <a:custGeom>
              <a:avLst/>
              <a:gdLst/>
              <a:ahLst/>
              <a:cxnLst/>
              <a:rect l="l" t="t" r="r" b="b"/>
              <a:pathLst>
                <a:path w="5312" h="6157" extrusionOk="0">
                  <a:moveTo>
                    <a:pt x="3885" y="1"/>
                  </a:moveTo>
                  <a:cubicBezTo>
                    <a:pt x="3486" y="1"/>
                    <a:pt x="3073" y="331"/>
                    <a:pt x="2500" y="443"/>
                  </a:cubicBezTo>
                  <a:cubicBezTo>
                    <a:pt x="2363" y="472"/>
                    <a:pt x="2203" y="493"/>
                    <a:pt x="2021" y="493"/>
                  </a:cubicBezTo>
                  <a:cubicBezTo>
                    <a:pt x="1659" y="493"/>
                    <a:pt x="1209" y="410"/>
                    <a:pt x="676" y="143"/>
                  </a:cubicBezTo>
                  <a:cubicBezTo>
                    <a:pt x="613" y="955"/>
                    <a:pt x="576" y="1805"/>
                    <a:pt x="488" y="2605"/>
                  </a:cubicBezTo>
                  <a:cubicBezTo>
                    <a:pt x="401" y="3455"/>
                    <a:pt x="188" y="4317"/>
                    <a:pt x="38" y="5117"/>
                  </a:cubicBezTo>
                  <a:cubicBezTo>
                    <a:pt x="1" y="5279"/>
                    <a:pt x="13" y="5417"/>
                    <a:pt x="88" y="5567"/>
                  </a:cubicBezTo>
                  <a:cubicBezTo>
                    <a:pt x="150" y="5712"/>
                    <a:pt x="940" y="6156"/>
                    <a:pt x="2110" y="6156"/>
                  </a:cubicBezTo>
                  <a:cubicBezTo>
                    <a:pt x="2354" y="6156"/>
                    <a:pt x="2614" y="6137"/>
                    <a:pt x="2887" y="6092"/>
                  </a:cubicBezTo>
                  <a:cubicBezTo>
                    <a:pt x="3925" y="5917"/>
                    <a:pt x="4737" y="5429"/>
                    <a:pt x="5312" y="4979"/>
                  </a:cubicBezTo>
                  <a:cubicBezTo>
                    <a:pt x="5074" y="4330"/>
                    <a:pt x="4849" y="3567"/>
                    <a:pt x="4674" y="2705"/>
                  </a:cubicBezTo>
                  <a:cubicBezTo>
                    <a:pt x="4512" y="1918"/>
                    <a:pt x="4425" y="1205"/>
                    <a:pt x="4375" y="568"/>
                  </a:cubicBezTo>
                  <a:cubicBezTo>
                    <a:pt x="4300" y="393"/>
                    <a:pt x="4400" y="156"/>
                    <a:pt x="4150" y="56"/>
                  </a:cubicBezTo>
                  <a:cubicBezTo>
                    <a:pt x="4061" y="17"/>
                    <a:pt x="3973" y="1"/>
                    <a:pt x="3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74" name="Google Shape;2274;p42"/>
            <p:cNvSpPr/>
            <p:nvPr/>
          </p:nvSpPr>
          <p:spPr>
            <a:xfrm>
              <a:off x="6059325" y="3915659"/>
              <a:ext cx="46410" cy="17868"/>
            </a:xfrm>
            <a:custGeom>
              <a:avLst/>
              <a:gdLst/>
              <a:ahLst/>
              <a:cxnLst/>
              <a:rect l="l" t="t" r="r" b="b"/>
              <a:pathLst>
                <a:path w="3000" h="1155" extrusionOk="0">
                  <a:moveTo>
                    <a:pt x="3000" y="1"/>
                  </a:moveTo>
                  <a:lnTo>
                    <a:pt x="3000" y="1"/>
                  </a:lnTo>
                  <a:cubicBezTo>
                    <a:pt x="2212" y="76"/>
                    <a:pt x="1413" y="126"/>
                    <a:pt x="600" y="176"/>
                  </a:cubicBezTo>
                  <a:cubicBezTo>
                    <a:pt x="400" y="188"/>
                    <a:pt x="200" y="201"/>
                    <a:pt x="0" y="213"/>
                  </a:cubicBezTo>
                  <a:cubicBezTo>
                    <a:pt x="83" y="756"/>
                    <a:pt x="690" y="1155"/>
                    <a:pt x="1432" y="1155"/>
                  </a:cubicBezTo>
                  <a:cubicBezTo>
                    <a:pt x="1475" y="1155"/>
                    <a:pt x="1519" y="1153"/>
                    <a:pt x="1563" y="1150"/>
                  </a:cubicBezTo>
                  <a:cubicBezTo>
                    <a:pt x="2375" y="1100"/>
                    <a:pt x="3000" y="588"/>
                    <a:pt x="3000" y="1"/>
                  </a:cubicBez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75" name="Google Shape;2275;p42"/>
            <p:cNvSpPr/>
            <p:nvPr/>
          </p:nvSpPr>
          <p:spPr>
            <a:xfrm>
              <a:off x="6102827" y="4163690"/>
              <a:ext cx="50618" cy="22679"/>
            </a:xfrm>
            <a:custGeom>
              <a:avLst/>
              <a:gdLst/>
              <a:ahLst/>
              <a:cxnLst/>
              <a:rect l="l" t="t" r="r" b="b"/>
              <a:pathLst>
                <a:path w="3272" h="1466" extrusionOk="0">
                  <a:moveTo>
                    <a:pt x="1162" y="1"/>
                  </a:moveTo>
                  <a:lnTo>
                    <a:pt x="25" y="88"/>
                  </a:lnTo>
                  <a:lnTo>
                    <a:pt x="0" y="1201"/>
                  </a:lnTo>
                  <a:cubicBezTo>
                    <a:pt x="0" y="1201"/>
                    <a:pt x="700" y="1351"/>
                    <a:pt x="2025" y="1451"/>
                  </a:cubicBezTo>
                  <a:cubicBezTo>
                    <a:pt x="2182" y="1461"/>
                    <a:pt x="2315" y="1466"/>
                    <a:pt x="2429" y="1466"/>
                  </a:cubicBezTo>
                  <a:cubicBezTo>
                    <a:pt x="3271" y="1466"/>
                    <a:pt x="2999" y="1213"/>
                    <a:pt x="2999" y="1213"/>
                  </a:cubicBezTo>
                  <a:lnTo>
                    <a:pt x="1162" y="13"/>
                  </a:lnTo>
                  <a:lnTo>
                    <a:pt x="1162" y="1"/>
                  </a:ln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76" name="Google Shape;2276;p42"/>
            <p:cNvSpPr/>
            <p:nvPr/>
          </p:nvSpPr>
          <p:spPr>
            <a:xfrm>
              <a:off x="6101465" y="4163303"/>
              <a:ext cx="71487" cy="38319"/>
            </a:xfrm>
            <a:custGeom>
              <a:avLst/>
              <a:gdLst/>
              <a:ahLst/>
              <a:cxnLst/>
              <a:rect l="l" t="t" r="r" b="b"/>
              <a:pathLst>
                <a:path w="4621" h="2477" extrusionOk="0">
                  <a:moveTo>
                    <a:pt x="2338" y="1"/>
                  </a:moveTo>
                  <a:lnTo>
                    <a:pt x="1438" y="101"/>
                  </a:lnTo>
                  <a:lnTo>
                    <a:pt x="2038" y="1101"/>
                  </a:lnTo>
                  <a:lnTo>
                    <a:pt x="76" y="588"/>
                  </a:lnTo>
                  <a:lnTo>
                    <a:pt x="63" y="851"/>
                  </a:lnTo>
                  <a:lnTo>
                    <a:pt x="13" y="2038"/>
                  </a:lnTo>
                  <a:lnTo>
                    <a:pt x="1" y="2038"/>
                  </a:lnTo>
                  <a:lnTo>
                    <a:pt x="1" y="2250"/>
                  </a:lnTo>
                  <a:lnTo>
                    <a:pt x="4600" y="2475"/>
                  </a:lnTo>
                  <a:cubicBezTo>
                    <a:pt x="4600" y="2476"/>
                    <a:pt x="4600" y="2476"/>
                    <a:pt x="4601" y="2476"/>
                  </a:cubicBezTo>
                  <a:cubicBezTo>
                    <a:pt x="4621" y="2476"/>
                    <a:pt x="4518" y="1561"/>
                    <a:pt x="4200" y="1463"/>
                  </a:cubicBezTo>
                  <a:cubicBezTo>
                    <a:pt x="4200" y="1463"/>
                    <a:pt x="2288" y="226"/>
                    <a:pt x="2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77" name="Google Shape;2277;p42"/>
            <p:cNvSpPr/>
            <p:nvPr/>
          </p:nvSpPr>
          <p:spPr>
            <a:xfrm>
              <a:off x="6146328" y="4176653"/>
              <a:ext cx="12964" cy="8137"/>
            </a:xfrm>
            <a:custGeom>
              <a:avLst/>
              <a:gdLst/>
              <a:ahLst/>
              <a:cxnLst/>
              <a:rect l="l" t="t" r="r" b="b"/>
              <a:pathLst>
                <a:path w="838" h="526" extrusionOk="0">
                  <a:moveTo>
                    <a:pt x="762" y="0"/>
                  </a:moveTo>
                  <a:cubicBezTo>
                    <a:pt x="475" y="25"/>
                    <a:pt x="200" y="188"/>
                    <a:pt x="25" y="425"/>
                  </a:cubicBezTo>
                  <a:cubicBezTo>
                    <a:pt x="0" y="450"/>
                    <a:pt x="12" y="488"/>
                    <a:pt x="37" y="513"/>
                  </a:cubicBezTo>
                  <a:cubicBezTo>
                    <a:pt x="50" y="513"/>
                    <a:pt x="62" y="525"/>
                    <a:pt x="75" y="525"/>
                  </a:cubicBezTo>
                  <a:cubicBezTo>
                    <a:pt x="100" y="525"/>
                    <a:pt x="112" y="513"/>
                    <a:pt x="125" y="500"/>
                  </a:cubicBezTo>
                  <a:cubicBezTo>
                    <a:pt x="275" y="288"/>
                    <a:pt x="525" y="150"/>
                    <a:pt x="775" y="125"/>
                  </a:cubicBezTo>
                  <a:cubicBezTo>
                    <a:pt x="812" y="125"/>
                    <a:pt x="837" y="88"/>
                    <a:pt x="837" y="63"/>
                  </a:cubicBezTo>
                  <a:cubicBezTo>
                    <a:pt x="825" y="25"/>
                    <a:pt x="800"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78" name="Google Shape;2278;p42"/>
            <p:cNvSpPr/>
            <p:nvPr/>
          </p:nvSpPr>
          <p:spPr>
            <a:xfrm>
              <a:off x="6141099" y="4172972"/>
              <a:ext cx="12778" cy="8137"/>
            </a:xfrm>
            <a:custGeom>
              <a:avLst/>
              <a:gdLst/>
              <a:ahLst/>
              <a:cxnLst/>
              <a:rect l="l" t="t" r="r" b="b"/>
              <a:pathLst>
                <a:path w="826" h="526" extrusionOk="0">
                  <a:moveTo>
                    <a:pt x="750" y="1"/>
                  </a:moveTo>
                  <a:cubicBezTo>
                    <a:pt x="463" y="38"/>
                    <a:pt x="188" y="188"/>
                    <a:pt x="26" y="426"/>
                  </a:cubicBezTo>
                  <a:cubicBezTo>
                    <a:pt x="1" y="451"/>
                    <a:pt x="1" y="488"/>
                    <a:pt x="38" y="513"/>
                  </a:cubicBezTo>
                  <a:cubicBezTo>
                    <a:pt x="38" y="526"/>
                    <a:pt x="51" y="526"/>
                    <a:pt x="63" y="526"/>
                  </a:cubicBezTo>
                  <a:lnTo>
                    <a:pt x="76" y="526"/>
                  </a:lnTo>
                  <a:cubicBezTo>
                    <a:pt x="88" y="526"/>
                    <a:pt x="113" y="513"/>
                    <a:pt x="126" y="501"/>
                  </a:cubicBezTo>
                  <a:cubicBezTo>
                    <a:pt x="276" y="288"/>
                    <a:pt x="513" y="151"/>
                    <a:pt x="775" y="126"/>
                  </a:cubicBezTo>
                  <a:cubicBezTo>
                    <a:pt x="800" y="126"/>
                    <a:pt x="825" y="88"/>
                    <a:pt x="825" y="63"/>
                  </a:cubicBezTo>
                  <a:cubicBezTo>
                    <a:pt x="825" y="26"/>
                    <a:pt x="788" y="1"/>
                    <a:pt x="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79" name="Google Shape;2279;p42"/>
            <p:cNvSpPr/>
            <p:nvPr/>
          </p:nvSpPr>
          <p:spPr>
            <a:xfrm>
              <a:off x="6136660" y="4169305"/>
              <a:ext cx="12763" cy="8137"/>
            </a:xfrm>
            <a:custGeom>
              <a:avLst/>
              <a:gdLst/>
              <a:ahLst/>
              <a:cxnLst/>
              <a:rect l="l" t="t" r="r" b="b"/>
              <a:pathLst>
                <a:path w="825" h="526" extrusionOk="0">
                  <a:moveTo>
                    <a:pt x="750" y="0"/>
                  </a:moveTo>
                  <a:cubicBezTo>
                    <a:pt x="463" y="38"/>
                    <a:pt x="188" y="200"/>
                    <a:pt x="13" y="425"/>
                  </a:cubicBezTo>
                  <a:cubicBezTo>
                    <a:pt x="0" y="463"/>
                    <a:pt x="0" y="500"/>
                    <a:pt x="38" y="513"/>
                  </a:cubicBezTo>
                  <a:cubicBezTo>
                    <a:pt x="38" y="525"/>
                    <a:pt x="50" y="525"/>
                    <a:pt x="63" y="525"/>
                  </a:cubicBezTo>
                  <a:cubicBezTo>
                    <a:pt x="88" y="525"/>
                    <a:pt x="113" y="525"/>
                    <a:pt x="125" y="500"/>
                  </a:cubicBezTo>
                  <a:cubicBezTo>
                    <a:pt x="275" y="300"/>
                    <a:pt x="513" y="163"/>
                    <a:pt x="762" y="138"/>
                  </a:cubicBezTo>
                  <a:cubicBezTo>
                    <a:pt x="800" y="125"/>
                    <a:pt x="825" y="100"/>
                    <a:pt x="825" y="63"/>
                  </a:cubicBezTo>
                  <a:cubicBezTo>
                    <a:pt x="825" y="25"/>
                    <a:pt x="787" y="0"/>
                    <a:pt x="750" y="0"/>
                  </a:cubicBezTo>
                  <a:close/>
                </a:path>
              </a:pathLst>
            </a:custGeom>
            <a:solidFill>
              <a:srgbClr val="1D1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80" name="Google Shape;2280;p42"/>
            <p:cNvSpPr/>
            <p:nvPr/>
          </p:nvSpPr>
          <p:spPr>
            <a:xfrm>
              <a:off x="6100305" y="4191876"/>
              <a:ext cx="72910" cy="5476"/>
            </a:xfrm>
            <a:custGeom>
              <a:avLst/>
              <a:gdLst/>
              <a:ahLst/>
              <a:cxnLst/>
              <a:rect l="l" t="t" r="r" b="b"/>
              <a:pathLst>
                <a:path w="4713" h="354" extrusionOk="0">
                  <a:moveTo>
                    <a:pt x="61" y="1"/>
                  </a:moveTo>
                  <a:cubicBezTo>
                    <a:pt x="32" y="1"/>
                    <a:pt x="12" y="32"/>
                    <a:pt x="1" y="53"/>
                  </a:cubicBezTo>
                  <a:cubicBezTo>
                    <a:pt x="1" y="91"/>
                    <a:pt x="26" y="116"/>
                    <a:pt x="63" y="128"/>
                  </a:cubicBezTo>
                  <a:lnTo>
                    <a:pt x="4637" y="353"/>
                  </a:lnTo>
                  <a:cubicBezTo>
                    <a:pt x="4675" y="353"/>
                    <a:pt x="4700" y="328"/>
                    <a:pt x="4712" y="291"/>
                  </a:cubicBezTo>
                  <a:cubicBezTo>
                    <a:pt x="4712" y="253"/>
                    <a:pt x="4687" y="228"/>
                    <a:pt x="4650" y="228"/>
                  </a:cubicBezTo>
                  <a:lnTo>
                    <a:pt x="76" y="3"/>
                  </a:lnTo>
                  <a:cubicBezTo>
                    <a:pt x="71" y="2"/>
                    <a:pt x="66"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81" name="Google Shape;2281;p42"/>
            <p:cNvSpPr/>
            <p:nvPr/>
          </p:nvSpPr>
          <p:spPr>
            <a:xfrm>
              <a:off x="6001761" y="4167170"/>
              <a:ext cx="50432" cy="22493"/>
            </a:xfrm>
            <a:custGeom>
              <a:avLst/>
              <a:gdLst/>
              <a:ahLst/>
              <a:cxnLst/>
              <a:rect l="l" t="t" r="r" b="b"/>
              <a:pathLst>
                <a:path w="3260" h="1454" extrusionOk="0">
                  <a:moveTo>
                    <a:pt x="2097" y="1"/>
                  </a:moveTo>
                  <a:lnTo>
                    <a:pt x="260" y="1213"/>
                  </a:lnTo>
                  <a:cubicBezTo>
                    <a:pt x="260" y="1213"/>
                    <a:pt x="0" y="1453"/>
                    <a:pt x="831" y="1453"/>
                  </a:cubicBezTo>
                  <a:cubicBezTo>
                    <a:pt x="947" y="1453"/>
                    <a:pt x="1084" y="1449"/>
                    <a:pt x="1247" y="1438"/>
                  </a:cubicBezTo>
                  <a:cubicBezTo>
                    <a:pt x="2559" y="1338"/>
                    <a:pt x="3259" y="1188"/>
                    <a:pt x="3259" y="1188"/>
                  </a:cubicBezTo>
                  <a:lnTo>
                    <a:pt x="3234" y="76"/>
                  </a:lnTo>
                  <a:lnTo>
                    <a:pt x="2097" y="1"/>
                  </a:ln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82" name="Google Shape;2282;p42"/>
            <p:cNvSpPr/>
            <p:nvPr/>
          </p:nvSpPr>
          <p:spPr>
            <a:xfrm>
              <a:off x="5982068" y="4166598"/>
              <a:ext cx="71673" cy="38505"/>
            </a:xfrm>
            <a:custGeom>
              <a:avLst/>
              <a:gdLst/>
              <a:ahLst/>
              <a:cxnLst/>
              <a:rect l="l" t="t" r="r" b="b"/>
              <a:pathLst>
                <a:path w="4633" h="2489" extrusionOk="0">
                  <a:moveTo>
                    <a:pt x="2283" y="0"/>
                  </a:moveTo>
                  <a:cubicBezTo>
                    <a:pt x="2333" y="225"/>
                    <a:pt x="421" y="1463"/>
                    <a:pt x="421" y="1463"/>
                  </a:cubicBezTo>
                  <a:cubicBezTo>
                    <a:pt x="114" y="1561"/>
                    <a:pt x="0" y="2488"/>
                    <a:pt x="20" y="2488"/>
                  </a:cubicBezTo>
                  <a:cubicBezTo>
                    <a:pt x="20" y="2488"/>
                    <a:pt x="20" y="2488"/>
                    <a:pt x="21" y="2487"/>
                  </a:cubicBezTo>
                  <a:lnTo>
                    <a:pt x="4632" y="2262"/>
                  </a:lnTo>
                  <a:lnTo>
                    <a:pt x="4620" y="2037"/>
                  </a:lnTo>
                  <a:lnTo>
                    <a:pt x="4557" y="863"/>
                  </a:lnTo>
                  <a:lnTo>
                    <a:pt x="4557" y="600"/>
                  </a:lnTo>
                  <a:lnTo>
                    <a:pt x="2583" y="1100"/>
                  </a:lnTo>
                  <a:lnTo>
                    <a:pt x="3195" y="100"/>
                  </a:lnTo>
                  <a:lnTo>
                    <a:pt x="2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83" name="Google Shape;2283;p42"/>
            <p:cNvSpPr/>
            <p:nvPr/>
          </p:nvSpPr>
          <p:spPr>
            <a:xfrm>
              <a:off x="5995913" y="4179933"/>
              <a:ext cx="12778" cy="8137"/>
            </a:xfrm>
            <a:custGeom>
              <a:avLst/>
              <a:gdLst/>
              <a:ahLst/>
              <a:cxnLst/>
              <a:rect l="l" t="t" r="r" b="b"/>
              <a:pathLst>
                <a:path w="826" h="526" extrusionOk="0">
                  <a:moveTo>
                    <a:pt x="76" y="1"/>
                  </a:moveTo>
                  <a:cubicBezTo>
                    <a:pt x="38" y="1"/>
                    <a:pt x="1" y="26"/>
                    <a:pt x="1" y="63"/>
                  </a:cubicBezTo>
                  <a:cubicBezTo>
                    <a:pt x="1" y="101"/>
                    <a:pt x="26" y="126"/>
                    <a:pt x="63" y="126"/>
                  </a:cubicBezTo>
                  <a:cubicBezTo>
                    <a:pt x="313" y="151"/>
                    <a:pt x="550" y="301"/>
                    <a:pt x="700" y="501"/>
                  </a:cubicBezTo>
                  <a:cubicBezTo>
                    <a:pt x="713" y="526"/>
                    <a:pt x="738" y="526"/>
                    <a:pt x="763" y="526"/>
                  </a:cubicBezTo>
                  <a:cubicBezTo>
                    <a:pt x="775" y="526"/>
                    <a:pt x="788" y="526"/>
                    <a:pt x="788" y="513"/>
                  </a:cubicBezTo>
                  <a:cubicBezTo>
                    <a:pt x="825" y="501"/>
                    <a:pt x="825" y="463"/>
                    <a:pt x="800" y="426"/>
                  </a:cubicBezTo>
                  <a:cubicBezTo>
                    <a:pt x="638" y="188"/>
                    <a:pt x="363" y="38"/>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84" name="Google Shape;2284;p42"/>
            <p:cNvSpPr/>
            <p:nvPr/>
          </p:nvSpPr>
          <p:spPr>
            <a:xfrm>
              <a:off x="6001127" y="4176267"/>
              <a:ext cx="12979" cy="8137"/>
            </a:xfrm>
            <a:custGeom>
              <a:avLst/>
              <a:gdLst/>
              <a:ahLst/>
              <a:cxnLst/>
              <a:rect l="l" t="t" r="r" b="b"/>
              <a:pathLst>
                <a:path w="839" h="526" extrusionOk="0">
                  <a:moveTo>
                    <a:pt x="76" y="0"/>
                  </a:moveTo>
                  <a:cubicBezTo>
                    <a:pt x="38" y="0"/>
                    <a:pt x="13" y="25"/>
                    <a:pt x="13" y="63"/>
                  </a:cubicBezTo>
                  <a:cubicBezTo>
                    <a:pt x="1" y="100"/>
                    <a:pt x="26" y="125"/>
                    <a:pt x="63" y="138"/>
                  </a:cubicBezTo>
                  <a:cubicBezTo>
                    <a:pt x="313" y="163"/>
                    <a:pt x="563" y="300"/>
                    <a:pt x="713" y="500"/>
                  </a:cubicBezTo>
                  <a:cubicBezTo>
                    <a:pt x="726" y="525"/>
                    <a:pt x="738" y="525"/>
                    <a:pt x="763" y="525"/>
                  </a:cubicBezTo>
                  <a:cubicBezTo>
                    <a:pt x="776" y="525"/>
                    <a:pt x="788" y="525"/>
                    <a:pt x="801" y="513"/>
                  </a:cubicBezTo>
                  <a:cubicBezTo>
                    <a:pt x="826" y="500"/>
                    <a:pt x="838" y="463"/>
                    <a:pt x="813" y="425"/>
                  </a:cubicBezTo>
                  <a:cubicBezTo>
                    <a:pt x="638" y="200"/>
                    <a:pt x="363" y="38"/>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85" name="Google Shape;2285;p42"/>
            <p:cNvSpPr/>
            <p:nvPr/>
          </p:nvSpPr>
          <p:spPr>
            <a:xfrm>
              <a:off x="6005582" y="4172786"/>
              <a:ext cx="12964" cy="8137"/>
            </a:xfrm>
            <a:custGeom>
              <a:avLst/>
              <a:gdLst/>
              <a:ahLst/>
              <a:cxnLst/>
              <a:rect l="l" t="t" r="r" b="b"/>
              <a:pathLst>
                <a:path w="838" h="526" extrusionOk="0">
                  <a:moveTo>
                    <a:pt x="75" y="0"/>
                  </a:moveTo>
                  <a:cubicBezTo>
                    <a:pt x="38" y="0"/>
                    <a:pt x="13" y="25"/>
                    <a:pt x="13" y="50"/>
                  </a:cubicBezTo>
                  <a:cubicBezTo>
                    <a:pt x="0" y="88"/>
                    <a:pt x="25" y="125"/>
                    <a:pt x="63" y="125"/>
                  </a:cubicBezTo>
                  <a:cubicBezTo>
                    <a:pt x="325" y="150"/>
                    <a:pt x="563" y="288"/>
                    <a:pt x="713" y="500"/>
                  </a:cubicBezTo>
                  <a:cubicBezTo>
                    <a:pt x="725" y="513"/>
                    <a:pt x="738" y="525"/>
                    <a:pt x="763" y="525"/>
                  </a:cubicBezTo>
                  <a:cubicBezTo>
                    <a:pt x="775" y="525"/>
                    <a:pt x="788" y="513"/>
                    <a:pt x="800" y="513"/>
                  </a:cubicBezTo>
                  <a:cubicBezTo>
                    <a:pt x="825" y="488"/>
                    <a:pt x="838" y="450"/>
                    <a:pt x="813" y="425"/>
                  </a:cubicBezTo>
                  <a:cubicBezTo>
                    <a:pt x="638" y="188"/>
                    <a:pt x="363" y="25"/>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86" name="Google Shape;2286;p42"/>
            <p:cNvSpPr/>
            <p:nvPr/>
          </p:nvSpPr>
          <p:spPr>
            <a:xfrm>
              <a:off x="5981990" y="4195202"/>
              <a:ext cx="72709" cy="5430"/>
            </a:xfrm>
            <a:custGeom>
              <a:avLst/>
              <a:gdLst/>
              <a:ahLst/>
              <a:cxnLst/>
              <a:rect l="l" t="t" r="r" b="b"/>
              <a:pathLst>
                <a:path w="4700" h="351" extrusionOk="0">
                  <a:moveTo>
                    <a:pt x="4637" y="1"/>
                  </a:moveTo>
                  <a:lnTo>
                    <a:pt x="63" y="226"/>
                  </a:lnTo>
                  <a:cubicBezTo>
                    <a:pt x="26" y="226"/>
                    <a:pt x="1" y="263"/>
                    <a:pt x="1" y="288"/>
                  </a:cubicBezTo>
                  <a:cubicBezTo>
                    <a:pt x="1" y="326"/>
                    <a:pt x="38" y="351"/>
                    <a:pt x="63" y="351"/>
                  </a:cubicBezTo>
                  <a:lnTo>
                    <a:pt x="4637" y="126"/>
                  </a:lnTo>
                  <a:cubicBezTo>
                    <a:pt x="4675" y="126"/>
                    <a:pt x="4700" y="88"/>
                    <a:pt x="4700" y="63"/>
                  </a:cubicBezTo>
                  <a:cubicBezTo>
                    <a:pt x="4700" y="26"/>
                    <a:pt x="4675" y="1"/>
                    <a:pt x="4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87" name="Google Shape;2287;p42"/>
            <p:cNvSpPr/>
            <p:nvPr/>
          </p:nvSpPr>
          <p:spPr>
            <a:xfrm>
              <a:off x="5991659" y="3915272"/>
              <a:ext cx="10071" cy="6590"/>
            </a:xfrm>
            <a:custGeom>
              <a:avLst/>
              <a:gdLst/>
              <a:ahLst/>
              <a:cxnLst/>
              <a:rect l="l" t="t" r="r" b="b"/>
              <a:pathLst>
                <a:path w="651" h="426" fill="none" extrusionOk="0">
                  <a:moveTo>
                    <a:pt x="1" y="426"/>
                  </a:moveTo>
                  <a:cubicBezTo>
                    <a:pt x="13" y="376"/>
                    <a:pt x="101" y="176"/>
                    <a:pt x="313" y="76"/>
                  </a:cubicBezTo>
                  <a:cubicBezTo>
                    <a:pt x="451" y="1"/>
                    <a:pt x="588" y="1"/>
                    <a:pt x="650" y="1"/>
                  </a:cubicBezTo>
                </a:path>
              </a:pathLst>
            </a:custGeom>
            <a:noFill/>
            <a:ln w="2800" cap="flat" cmpd="sng">
              <a:solidFill>
                <a:srgbClr val="DF4F67"/>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88" name="Google Shape;2288;p42"/>
            <p:cNvSpPr/>
            <p:nvPr/>
          </p:nvSpPr>
          <p:spPr>
            <a:xfrm>
              <a:off x="6138005" y="3919140"/>
              <a:ext cx="10458" cy="8911"/>
            </a:xfrm>
            <a:custGeom>
              <a:avLst/>
              <a:gdLst/>
              <a:ahLst/>
              <a:cxnLst/>
              <a:rect l="l" t="t" r="r" b="b"/>
              <a:pathLst>
                <a:path w="676" h="576" fill="none" extrusionOk="0">
                  <a:moveTo>
                    <a:pt x="1" y="1"/>
                  </a:moveTo>
                  <a:cubicBezTo>
                    <a:pt x="1" y="1"/>
                    <a:pt x="588" y="151"/>
                    <a:pt x="675" y="575"/>
                  </a:cubicBezTo>
                </a:path>
              </a:pathLst>
            </a:custGeom>
            <a:noFill/>
            <a:ln w="2800" cap="flat" cmpd="sng">
              <a:solidFill>
                <a:srgbClr val="DF4F67"/>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89" name="Google Shape;2289;p42"/>
            <p:cNvSpPr/>
            <p:nvPr/>
          </p:nvSpPr>
          <p:spPr>
            <a:xfrm>
              <a:off x="6059325" y="3915659"/>
              <a:ext cx="46410" cy="19152"/>
            </a:xfrm>
            <a:custGeom>
              <a:avLst/>
              <a:gdLst/>
              <a:ahLst/>
              <a:cxnLst/>
              <a:rect l="l" t="t" r="r" b="b"/>
              <a:pathLst>
                <a:path w="3000" h="1238" fill="none" extrusionOk="0">
                  <a:moveTo>
                    <a:pt x="0" y="213"/>
                  </a:moveTo>
                  <a:cubicBezTo>
                    <a:pt x="250" y="838"/>
                    <a:pt x="888" y="1238"/>
                    <a:pt x="1550" y="1200"/>
                  </a:cubicBezTo>
                  <a:cubicBezTo>
                    <a:pt x="2237" y="1163"/>
                    <a:pt x="2825" y="676"/>
                    <a:pt x="3000" y="1"/>
                  </a:cubicBezTo>
                </a:path>
              </a:pathLst>
            </a:custGeom>
            <a:solidFill>
              <a:schemeClr val="lt1"/>
            </a:solidFill>
            <a:ln w="4050" cap="flat" cmpd="sng">
              <a:solidFill>
                <a:schemeClr val="lt1"/>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90" name="Google Shape;2290;p42"/>
            <p:cNvSpPr/>
            <p:nvPr/>
          </p:nvSpPr>
          <p:spPr>
            <a:xfrm>
              <a:off x="5954547" y="3968396"/>
              <a:ext cx="278986" cy="75014"/>
            </a:xfrm>
            <a:custGeom>
              <a:avLst/>
              <a:gdLst/>
              <a:ahLst/>
              <a:cxnLst/>
              <a:rect l="l" t="t" r="r" b="b"/>
              <a:pathLst>
                <a:path w="18034" h="4849" extrusionOk="0">
                  <a:moveTo>
                    <a:pt x="14216" y="0"/>
                  </a:moveTo>
                  <a:cubicBezTo>
                    <a:pt x="13210" y="0"/>
                    <a:pt x="12045" y="71"/>
                    <a:pt x="10785" y="216"/>
                  </a:cubicBezTo>
                  <a:cubicBezTo>
                    <a:pt x="10822" y="341"/>
                    <a:pt x="10847" y="466"/>
                    <a:pt x="10885" y="591"/>
                  </a:cubicBezTo>
                  <a:cubicBezTo>
                    <a:pt x="12179" y="434"/>
                    <a:pt x="13345" y="356"/>
                    <a:pt x="14292" y="356"/>
                  </a:cubicBezTo>
                  <a:cubicBezTo>
                    <a:pt x="15759" y="356"/>
                    <a:pt x="16698" y="543"/>
                    <a:pt x="16758" y="916"/>
                  </a:cubicBezTo>
                  <a:cubicBezTo>
                    <a:pt x="16883" y="1653"/>
                    <a:pt x="13484" y="2840"/>
                    <a:pt x="9160" y="3577"/>
                  </a:cubicBezTo>
                  <a:cubicBezTo>
                    <a:pt x="7008" y="3938"/>
                    <a:pt x="5032" y="4119"/>
                    <a:pt x="3574" y="4119"/>
                  </a:cubicBezTo>
                  <a:cubicBezTo>
                    <a:pt x="2105" y="4119"/>
                    <a:pt x="1163" y="3935"/>
                    <a:pt x="1100" y="3565"/>
                  </a:cubicBezTo>
                  <a:cubicBezTo>
                    <a:pt x="1000" y="2990"/>
                    <a:pt x="3037" y="2153"/>
                    <a:pt x="5986" y="1453"/>
                  </a:cubicBezTo>
                  <a:cubicBezTo>
                    <a:pt x="6011" y="1315"/>
                    <a:pt x="6036" y="1178"/>
                    <a:pt x="6074" y="1041"/>
                  </a:cubicBezTo>
                  <a:lnTo>
                    <a:pt x="6074" y="1041"/>
                  </a:lnTo>
                  <a:cubicBezTo>
                    <a:pt x="2450" y="1878"/>
                    <a:pt x="0" y="3003"/>
                    <a:pt x="138" y="3865"/>
                  </a:cubicBezTo>
                  <a:cubicBezTo>
                    <a:pt x="250" y="4499"/>
                    <a:pt x="1716" y="4848"/>
                    <a:pt x="3931" y="4848"/>
                  </a:cubicBezTo>
                  <a:cubicBezTo>
                    <a:pt x="5425" y="4848"/>
                    <a:pt x="7259" y="4689"/>
                    <a:pt x="9248" y="4352"/>
                  </a:cubicBezTo>
                  <a:cubicBezTo>
                    <a:pt x="14184" y="3515"/>
                    <a:pt x="18033" y="1978"/>
                    <a:pt x="17858" y="928"/>
                  </a:cubicBezTo>
                  <a:cubicBezTo>
                    <a:pt x="17756" y="317"/>
                    <a:pt x="16342" y="0"/>
                    <a:pt x="14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91" name="Google Shape;2291;p42"/>
            <p:cNvSpPr/>
            <p:nvPr/>
          </p:nvSpPr>
          <p:spPr>
            <a:xfrm>
              <a:off x="6030319" y="4039775"/>
              <a:ext cx="114478" cy="29022"/>
            </a:xfrm>
            <a:custGeom>
              <a:avLst/>
              <a:gdLst/>
              <a:ahLst/>
              <a:cxnLst/>
              <a:rect l="l" t="t" r="r" b="b"/>
              <a:pathLst>
                <a:path w="7400" h="1876" extrusionOk="0">
                  <a:moveTo>
                    <a:pt x="7199" y="1"/>
                  </a:moveTo>
                  <a:cubicBezTo>
                    <a:pt x="6274" y="226"/>
                    <a:pt x="5237" y="438"/>
                    <a:pt x="4150" y="625"/>
                  </a:cubicBezTo>
                  <a:cubicBezTo>
                    <a:pt x="2725" y="875"/>
                    <a:pt x="1363" y="1038"/>
                    <a:pt x="188" y="1113"/>
                  </a:cubicBezTo>
                  <a:cubicBezTo>
                    <a:pt x="126" y="1375"/>
                    <a:pt x="63" y="1625"/>
                    <a:pt x="1" y="1875"/>
                  </a:cubicBezTo>
                  <a:cubicBezTo>
                    <a:pt x="1263" y="1825"/>
                    <a:pt x="2700" y="1675"/>
                    <a:pt x="4237" y="1413"/>
                  </a:cubicBezTo>
                  <a:cubicBezTo>
                    <a:pt x="5362" y="1225"/>
                    <a:pt x="6424" y="1000"/>
                    <a:pt x="7399" y="750"/>
                  </a:cubicBezTo>
                  <a:cubicBezTo>
                    <a:pt x="7324" y="488"/>
                    <a:pt x="7262" y="238"/>
                    <a:pt x="7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92" name="Google Shape;2292;p42"/>
            <p:cNvSpPr/>
            <p:nvPr/>
          </p:nvSpPr>
          <p:spPr>
            <a:xfrm>
              <a:off x="5967093" y="3987378"/>
              <a:ext cx="80846" cy="44383"/>
            </a:xfrm>
            <a:custGeom>
              <a:avLst/>
              <a:gdLst/>
              <a:ahLst/>
              <a:cxnLst/>
              <a:rect l="l" t="t" r="r" b="b"/>
              <a:pathLst>
                <a:path w="5226" h="2869" extrusionOk="0">
                  <a:moveTo>
                    <a:pt x="5225" y="1"/>
                  </a:moveTo>
                  <a:cubicBezTo>
                    <a:pt x="4700" y="126"/>
                    <a:pt x="264" y="1176"/>
                    <a:pt x="102" y="2263"/>
                  </a:cubicBezTo>
                  <a:cubicBezTo>
                    <a:pt x="102" y="2263"/>
                    <a:pt x="1" y="2869"/>
                    <a:pt x="1669" y="2869"/>
                  </a:cubicBezTo>
                  <a:cubicBezTo>
                    <a:pt x="1761" y="2869"/>
                    <a:pt x="1860" y="2867"/>
                    <a:pt x="1964" y="2863"/>
                  </a:cubicBezTo>
                  <a:cubicBezTo>
                    <a:pt x="964" y="2813"/>
                    <a:pt x="339" y="2638"/>
                    <a:pt x="301" y="2338"/>
                  </a:cubicBezTo>
                  <a:cubicBezTo>
                    <a:pt x="201" y="1763"/>
                    <a:pt x="2238" y="913"/>
                    <a:pt x="5175" y="226"/>
                  </a:cubicBezTo>
                  <a:cubicBezTo>
                    <a:pt x="5188" y="151"/>
                    <a:pt x="5200" y="76"/>
                    <a:pt x="5225" y="1"/>
                  </a:cubicBezTo>
                  <a:close/>
                </a:path>
              </a:pathLst>
            </a:custGeom>
            <a:solidFill>
              <a:srgbClr val="E51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93" name="Google Shape;2293;p42"/>
            <p:cNvSpPr/>
            <p:nvPr/>
          </p:nvSpPr>
          <p:spPr>
            <a:xfrm>
              <a:off x="6122149" y="3971676"/>
              <a:ext cx="80057" cy="5863"/>
            </a:xfrm>
            <a:custGeom>
              <a:avLst/>
              <a:gdLst/>
              <a:ahLst/>
              <a:cxnLst/>
              <a:rect l="l" t="t" r="r" b="b"/>
              <a:pathLst>
                <a:path w="5175" h="379" extrusionOk="0">
                  <a:moveTo>
                    <a:pt x="3406" y="0"/>
                  </a:moveTo>
                  <a:cubicBezTo>
                    <a:pt x="2643" y="0"/>
                    <a:pt x="1555" y="54"/>
                    <a:pt x="1" y="204"/>
                  </a:cubicBezTo>
                  <a:cubicBezTo>
                    <a:pt x="26" y="266"/>
                    <a:pt x="38" y="316"/>
                    <a:pt x="51" y="379"/>
                  </a:cubicBezTo>
                  <a:cubicBezTo>
                    <a:pt x="1341" y="222"/>
                    <a:pt x="2505" y="142"/>
                    <a:pt x="3451" y="142"/>
                  </a:cubicBezTo>
                  <a:cubicBezTo>
                    <a:pt x="4163" y="142"/>
                    <a:pt x="4750" y="187"/>
                    <a:pt x="5175" y="279"/>
                  </a:cubicBezTo>
                  <a:cubicBezTo>
                    <a:pt x="5110" y="182"/>
                    <a:pt x="4809" y="0"/>
                    <a:pt x="3406" y="0"/>
                  </a:cubicBezTo>
                  <a:close/>
                </a:path>
              </a:pathLst>
            </a:custGeom>
            <a:solidFill>
              <a:srgbClr val="E51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94" name="Google Shape;2294;p42"/>
            <p:cNvSpPr/>
            <p:nvPr/>
          </p:nvSpPr>
          <p:spPr>
            <a:xfrm>
              <a:off x="5967062" y="3971676"/>
              <a:ext cx="235144" cy="60256"/>
            </a:xfrm>
            <a:custGeom>
              <a:avLst/>
              <a:gdLst/>
              <a:ahLst/>
              <a:cxnLst/>
              <a:rect l="l" t="t" r="r" b="b"/>
              <a:pathLst>
                <a:path w="15200" h="3895" extrusionOk="0">
                  <a:moveTo>
                    <a:pt x="13426" y="0"/>
                  </a:moveTo>
                  <a:cubicBezTo>
                    <a:pt x="12663" y="0"/>
                    <a:pt x="11575" y="54"/>
                    <a:pt x="10026" y="204"/>
                  </a:cubicBezTo>
                  <a:cubicBezTo>
                    <a:pt x="10038" y="266"/>
                    <a:pt x="10063" y="316"/>
                    <a:pt x="10076" y="379"/>
                  </a:cubicBezTo>
                  <a:cubicBezTo>
                    <a:pt x="11366" y="222"/>
                    <a:pt x="12530" y="142"/>
                    <a:pt x="13476" y="142"/>
                  </a:cubicBezTo>
                  <a:cubicBezTo>
                    <a:pt x="14188" y="142"/>
                    <a:pt x="14775" y="187"/>
                    <a:pt x="15200" y="279"/>
                  </a:cubicBezTo>
                  <a:cubicBezTo>
                    <a:pt x="15135" y="182"/>
                    <a:pt x="14829" y="0"/>
                    <a:pt x="13426" y="0"/>
                  </a:cubicBezTo>
                  <a:close/>
                  <a:moveTo>
                    <a:pt x="5227" y="1016"/>
                  </a:moveTo>
                  <a:cubicBezTo>
                    <a:pt x="4702" y="1141"/>
                    <a:pt x="266" y="2191"/>
                    <a:pt x="104" y="3278"/>
                  </a:cubicBezTo>
                  <a:cubicBezTo>
                    <a:pt x="104" y="3278"/>
                    <a:pt x="1" y="3894"/>
                    <a:pt x="1705" y="3894"/>
                  </a:cubicBezTo>
                  <a:cubicBezTo>
                    <a:pt x="1783" y="3894"/>
                    <a:pt x="1866" y="3893"/>
                    <a:pt x="1953" y="3890"/>
                  </a:cubicBezTo>
                  <a:cubicBezTo>
                    <a:pt x="966" y="3828"/>
                    <a:pt x="341" y="3653"/>
                    <a:pt x="291" y="3353"/>
                  </a:cubicBezTo>
                  <a:cubicBezTo>
                    <a:pt x="203" y="2778"/>
                    <a:pt x="2228" y="1928"/>
                    <a:pt x="5177" y="1241"/>
                  </a:cubicBezTo>
                  <a:cubicBezTo>
                    <a:pt x="5190" y="1166"/>
                    <a:pt x="5202" y="1091"/>
                    <a:pt x="5227" y="101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95" name="Google Shape;2295;p42"/>
            <p:cNvSpPr/>
            <p:nvPr/>
          </p:nvSpPr>
          <p:spPr>
            <a:xfrm>
              <a:off x="6093545" y="3706876"/>
              <a:ext cx="91644" cy="73096"/>
            </a:xfrm>
            <a:custGeom>
              <a:avLst/>
              <a:gdLst/>
              <a:ahLst/>
              <a:cxnLst/>
              <a:rect l="l" t="t" r="r" b="b"/>
              <a:pathLst>
                <a:path w="5924" h="4725" extrusionOk="0">
                  <a:moveTo>
                    <a:pt x="313" y="0"/>
                  </a:moveTo>
                  <a:cubicBezTo>
                    <a:pt x="313" y="0"/>
                    <a:pt x="0" y="2775"/>
                    <a:pt x="75" y="2837"/>
                  </a:cubicBezTo>
                  <a:cubicBezTo>
                    <a:pt x="150" y="2887"/>
                    <a:pt x="3774" y="4724"/>
                    <a:pt x="3774" y="4724"/>
                  </a:cubicBezTo>
                  <a:lnTo>
                    <a:pt x="5924" y="2712"/>
                  </a:lnTo>
                  <a:lnTo>
                    <a:pt x="4224" y="2562"/>
                  </a:lnTo>
                  <a:lnTo>
                    <a:pt x="3649" y="413"/>
                  </a:lnTo>
                  <a:lnTo>
                    <a:pt x="1837" y="1525"/>
                  </a:lnTo>
                  <a:lnTo>
                    <a:pt x="3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96" name="Google Shape;2296;p42"/>
            <p:cNvSpPr/>
            <p:nvPr/>
          </p:nvSpPr>
          <p:spPr>
            <a:xfrm>
              <a:off x="6122149" y="3733933"/>
              <a:ext cx="25541" cy="26701"/>
            </a:xfrm>
            <a:custGeom>
              <a:avLst/>
              <a:gdLst/>
              <a:ahLst/>
              <a:cxnLst/>
              <a:rect l="l" t="t" r="r" b="b"/>
              <a:pathLst>
                <a:path w="1651" h="1726" extrusionOk="0">
                  <a:moveTo>
                    <a:pt x="1251" y="1"/>
                  </a:moveTo>
                  <a:lnTo>
                    <a:pt x="713" y="426"/>
                  </a:lnTo>
                  <a:lnTo>
                    <a:pt x="126" y="201"/>
                  </a:lnTo>
                  <a:lnTo>
                    <a:pt x="388" y="701"/>
                  </a:lnTo>
                  <a:lnTo>
                    <a:pt x="1" y="1250"/>
                  </a:lnTo>
                  <a:lnTo>
                    <a:pt x="588" y="1176"/>
                  </a:lnTo>
                  <a:lnTo>
                    <a:pt x="1026" y="1725"/>
                  </a:lnTo>
                  <a:lnTo>
                    <a:pt x="1026" y="1138"/>
                  </a:lnTo>
                  <a:lnTo>
                    <a:pt x="1650" y="1063"/>
                  </a:lnTo>
                  <a:lnTo>
                    <a:pt x="1088" y="651"/>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97" name="Google Shape;2297;p42"/>
            <p:cNvSpPr/>
            <p:nvPr/>
          </p:nvSpPr>
          <p:spPr>
            <a:xfrm>
              <a:off x="6055659" y="3808359"/>
              <a:ext cx="17992" cy="23344"/>
            </a:xfrm>
            <a:custGeom>
              <a:avLst/>
              <a:gdLst/>
              <a:ahLst/>
              <a:cxnLst/>
              <a:rect l="l" t="t" r="r" b="b"/>
              <a:pathLst>
                <a:path w="1163" h="1509" extrusionOk="0">
                  <a:moveTo>
                    <a:pt x="709" y="0"/>
                  </a:moveTo>
                  <a:cubicBezTo>
                    <a:pt x="413" y="0"/>
                    <a:pt x="87" y="668"/>
                    <a:pt x="50" y="938"/>
                  </a:cubicBezTo>
                  <a:cubicBezTo>
                    <a:pt x="0" y="1313"/>
                    <a:pt x="212" y="1463"/>
                    <a:pt x="512" y="1501"/>
                  </a:cubicBezTo>
                  <a:cubicBezTo>
                    <a:pt x="554" y="1506"/>
                    <a:pt x="594" y="1509"/>
                    <a:pt x="633" y="1509"/>
                  </a:cubicBezTo>
                  <a:cubicBezTo>
                    <a:pt x="878" y="1509"/>
                    <a:pt x="1071" y="1399"/>
                    <a:pt x="1125" y="1076"/>
                  </a:cubicBezTo>
                  <a:cubicBezTo>
                    <a:pt x="1162" y="801"/>
                    <a:pt x="1012" y="39"/>
                    <a:pt x="725" y="1"/>
                  </a:cubicBezTo>
                  <a:cubicBezTo>
                    <a:pt x="720" y="1"/>
                    <a:pt x="714" y="0"/>
                    <a:pt x="7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98" name="Google Shape;2298;p42"/>
            <p:cNvSpPr/>
            <p:nvPr/>
          </p:nvSpPr>
          <p:spPr>
            <a:xfrm>
              <a:off x="6100506" y="3829971"/>
              <a:ext cx="6389" cy="13010"/>
            </a:xfrm>
            <a:custGeom>
              <a:avLst/>
              <a:gdLst/>
              <a:ahLst/>
              <a:cxnLst/>
              <a:rect l="l" t="t" r="r" b="b"/>
              <a:pathLst>
                <a:path w="413" h="841" extrusionOk="0">
                  <a:moveTo>
                    <a:pt x="101" y="0"/>
                  </a:moveTo>
                  <a:cubicBezTo>
                    <a:pt x="92" y="0"/>
                    <a:pt x="84" y="2"/>
                    <a:pt x="75" y="4"/>
                  </a:cubicBezTo>
                  <a:cubicBezTo>
                    <a:pt x="25" y="29"/>
                    <a:pt x="0" y="79"/>
                    <a:pt x="13" y="129"/>
                  </a:cubicBezTo>
                  <a:lnTo>
                    <a:pt x="225" y="778"/>
                  </a:lnTo>
                  <a:cubicBezTo>
                    <a:pt x="225" y="816"/>
                    <a:pt x="263" y="841"/>
                    <a:pt x="300" y="841"/>
                  </a:cubicBezTo>
                  <a:cubicBezTo>
                    <a:pt x="313" y="841"/>
                    <a:pt x="325" y="841"/>
                    <a:pt x="338" y="828"/>
                  </a:cubicBezTo>
                  <a:cubicBezTo>
                    <a:pt x="388" y="816"/>
                    <a:pt x="413" y="753"/>
                    <a:pt x="400" y="716"/>
                  </a:cubicBezTo>
                  <a:lnTo>
                    <a:pt x="188" y="66"/>
                  </a:lnTo>
                  <a:cubicBezTo>
                    <a:pt x="177" y="25"/>
                    <a:pt x="141" y="0"/>
                    <a:pt x="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299" name="Google Shape;2299;p42"/>
            <p:cNvSpPr/>
            <p:nvPr/>
          </p:nvSpPr>
          <p:spPr>
            <a:xfrm>
              <a:off x="6109587" y="3830837"/>
              <a:ext cx="6590" cy="13119"/>
            </a:xfrm>
            <a:custGeom>
              <a:avLst/>
              <a:gdLst/>
              <a:ahLst/>
              <a:cxnLst/>
              <a:rect l="l" t="t" r="r" b="b"/>
              <a:pathLst>
                <a:path w="426" h="848" extrusionOk="0">
                  <a:moveTo>
                    <a:pt x="115" y="0"/>
                  </a:moveTo>
                  <a:cubicBezTo>
                    <a:pt x="102" y="0"/>
                    <a:pt x="89" y="3"/>
                    <a:pt x="76" y="10"/>
                  </a:cubicBezTo>
                  <a:cubicBezTo>
                    <a:pt x="26" y="23"/>
                    <a:pt x="1" y="85"/>
                    <a:pt x="13" y="135"/>
                  </a:cubicBezTo>
                  <a:lnTo>
                    <a:pt x="226" y="785"/>
                  </a:lnTo>
                  <a:cubicBezTo>
                    <a:pt x="238" y="822"/>
                    <a:pt x="263" y="835"/>
                    <a:pt x="301" y="847"/>
                  </a:cubicBezTo>
                  <a:cubicBezTo>
                    <a:pt x="313" y="847"/>
                    <a:pt x="326" y="847"/>
                    <a:pt x="338" y="835"/>
                  </a:cubicBezTo>
                  <a:cubicBezTo>
                    <a:pt x="388" y="822"/>
                    <a:pt x="426" y="760"/>
                    <a:pt x="401" y="710"/>
                  </a:cubicBezTo>
                  <a:lnTo>
                    <a:pt x="201" y="60"/>
                  </a:lnTo>
                  <a:cubicBezTo>
                    <a:pt x="182" y="24"/>
                    <a:pt x="151" y="0"/>
                    <a:pt x="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300" name="Google Shape;2300;p42"/>
            <p:cNvSpPr/>
            <p:nvPr/>
          </p:nvSpPr>
          <p:spPr>
            <a:xfrm>
              <a:off x="6028772" y="3822669"/>
              <a:ext cx="9112" cy="12005"/>
            </a:xfrm>
            <a:custGeom>
              <a:avLst/>
              <a:gdLst/>
              <a:ahLst/>
              <a:cxnLst/>
              <a:rect l="l" t="t" r="r" b="b"/>
              <a:pathLst>
                <a:path w="589" h="776" extrusionOk="0">
                  <a:moveTo>
                    <a:pt x="489" y="1"/>
                  </a:moveTo>
                  <a:cubicBezTo>
                    <a:pt x="458" y="1"/>
                    <a:pt x="430" y="17"/>
                    <a:pt x="413" y="51"/>
                  </a:cubicBezTo>
                  <a:lnTo>
                    <a:pt x="38" y="638"/>
                  </a:lnTo>
                  <a:cubicBezTo>
                    <a:pt x="1" y="676"/>
                    <a:pt x="13" y="738"/>
                    <a:pt x="63" y="763"/>
                  </a:cubicBezTo>
                  <a:cubicBezTo>
                    <a:pt x="76" y="776"/>
                    <a:pt x="88" y="776"/>
                    <a:pt x="101" y="776"/>
                  </a:cubicBezTo>
                  <a:cubicBezTo>
                    <a:pt x="138" y="776"/>
                    <a:pt x="163" y="763"/>
                    <a:pt x="188" y="738"/>
                  </a:cubicBezTo>
                  <a:lnTo>
                    <a:pt x="563" y="151"/>
                  </a:lnTo>
                  <a:cubicBezTo>
                    <a:pt x="588" y="101"/>
                    <a:pt x="576" y="51"/>
                    <a:pt x="538" y="13"/>
                  </a:cubicBezTo>
                  <a:cubicBezTo>
                    <a:pt x="522" y="5"/>
                    <a:pt x="505" y="1"/>
                    <a:pt x="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301" name="Google Shape;2301;p42"/>
            <p:cNvSpPr/>
            <p:nvPr/>
          </p:nvSpPr>
          <p:spPr>
            <a:xfrm>
              <a:off x="6019892" y="3821895"/>
              <a:ext cx="9096" cy="11865"/>
            </a:xfrm>
            <a:custGeom>
              <a:avLst/>
              <a:gdLst/>
              <a:ahLst/>
              <a:cxnLst/>
              <a:rect l="l" t="t" r="r" b="b"/>
              <a:pathLst>
                <a:path w="588" h="767" extrusionOk="0">
                  <a:moveTo>
                    <a:pt x="479" y="0"/>
                  </a:moveTo>
                  <a:cubicBezTo>
                    <a:pt x="448" y="0"/>
                    <a:pt x="416" y="14"/>
                    <a:pt x="400" y="38"/>
                  </a:cubicBezTo>
                  <a:lnTo>
                    <a:pt x="25" y="626"/>
                  </a:lnTo>
                  <a:cubicBezTo>
                    <a:pt x="0" y="663"/>
                    <a:pt x="13" y="726"/>
                    <a:pt x="50" y="751"/>
                  </a:cubicBezTo>
                  <a:cubicBezTo>
                    <a:pt x="63" y="763"/>
                    <a:pt x="75" y="763"/>
                    <a:pt x="88" y="763"/>
                  </a:cubicBezTo>
                  <a:cubicBezTo>
                    <a:pt x="95" y="765"/>
                    <a:pt x="101" y="766"/>
                    <a:pt x="108" y="766"/>
                  </a:cubicBezTo>
                  <a:cubicBezTo>
                    <a:pt x="138" y="766"/>
                    <a:pt x="167" y="746"/>
                    <a:pt x="188" y="726"/>
                  </a:cubicBezTo>
                  <a:lnTo>
                    <a:pt x="550" y="138"/>
                  </a:lnTo>
                  <a:cubicBezTo>
                    <a:pt x="587" y="101"/>
                    <a:pt x="575" y="38"/>
                    <a:pt x="525" y="13"/>
                  </a:cubicBezTo>
                  <a:cubicBezTo>
                    <a:pt x="512" y="4"/>
                    <a:pt x="495" y="0"/>
                    <a:pt x="4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6"/>
        <p:cNvGrpSpPr/>
        <p:nvPr/>
      </p:nvGrpSpPr>
      <p:grpSpPr>
        <a:xfrm>
          <a:off x="0" y="0"/>
          <a:ext cx="0" cy="0"/>
          <a:chOff x="0" y="0"/>
          <a:chExt cx="0" cy="0"/>
        </a:xfrm>
      </p:grpSpPr>
      <p:sp>
        <p:nvSpPr>
          <p:cNvPr id="34" name="Google Shape;4628;p53"/>
          <p:cNvSpPr/>
          <p:nvPr/>
        </p:nvSpPr>
        <p:spPr>
          <a:xfrm>
            <a:off x="1017009" y="1761006"/>
            <a:ext cx="57458" cy="64885"/>
          </a:xfrm>
          <a:custGeom>
            <a:avLst/>
            <a:gdLst/>
            <a:ahLst/>
            <a:cxnLst/>
            <a:rect l="l" t="t" r="r" b="b"/>
            <a:pathLst>
              <a:path w="524" h="524" extrusionOk="0">
                <a:moveTo>
                  <a:pt x="254" y="0"/>
                </a:moveTo>
                <a:cubicBezTo>
                  <a:pt x="254" y="0"/>
                  <a:pt x="236" y="121"/>
                  <a:pt x="232" y="234"/>
                </a:cubicBezTo>
                <a:cubicBezTo>
                  <a:pt x="143" y="240"/>
                  <a:pt x="1" y="268"/>
                  <a:pt x="1" y="268"/>
                </a:cubicBezTo>
                <a:cubicBezTo>
                  <a:pt x="1" y="268"/>
                  <a:pt x="121" y="287"/>
                  <a:pt x="232" y="290"/>
                </a:cubicBezTo>
                <a:cubicBezTo>
                  <a:pt x="235" y="404"/>
                  <a:pt x="256" y="524"/>
                  <a:pt x="256" y="524"/>
                </a:cubicBezTo>
                <a:cubicBezTo>
                  <a:pt x="256" y="524"/>
                  <a:pt x="283" y="381"/>
                  <a:pt x="290" y="292"/>
                </a:cubicBezTo>
                <a:cubicBezTo>
                  <a:pt x="404" y="289"/>
                  <a:pt x="523" y="268"/>
                  <a:pt x="523" y="268"/>
                </a:cubicBezTo>
                <a:cubicBezTo>
                  <a:pt x="523" y="268"/>
                  <a:pt x="379" y="238"/>
                  <a:pt x="290" y="234"/>
                </a:cubicBezTo>
                <a:cubicBezTo>
                  <a:pt x="283" y="145"/>
                  <a:pt x="254" y="0"/>
                  <a:pt x="254" y="0"/>
                </a:cubicBezTo>
                <a:close/>
              </a:path>
            </a:pathLst>
          </a:custGeom>
          <a:solidFill>
            <a:schemeClr val="bg1">
              <a:lumMod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a:extLst>
              <a:ext uri="{FF2B5EF4-FFF2-40B4-BE49-F238E27FC236}">
                <a16:creationId xmlns:a16="http://schemas.microsoft.com/office/drawing/2014/main" id="{0605E903-F187-8D9D-7F46-B96D3A68E1A3}"/>
              </a:ext>
            </a:extLst>
          </p:cNvPr>
          <p:cNvSpPr txBox="1"/>
          <p:nvPr/>
        </p:nvSpPr>
        <p:spPr>
          <a:xfrm>
            <a:off x="-433815" y="858652"/>
            <a:ext cx="10198092" cy="699230"/>
          </a:xfrm>
          <a:prstGeom prst="rect">
            <a:avLst/>
          </a:prstGeom>
          <a:noFill/>
        </p:spPr>
        <p:txBody>
          <a:bodyPr wrap="square">
            <a:spAutoFit/>
          </a:bodyPr>
          <a:lstStyle/>
          <a:p>
            <a:pPr marL="0" lvl="0" indent="0" algn="ctr">
              <a:lnSpc>
                <a:spcPct val="150000"/>
              </a:lnSpc>
              <a:spcBef>
                <a:spcPct val="0"/>
              </a:spcBef>
            </a:pPr>
            <a:r>
              <a:rPr lang="en" sz="3000" b="1">
                <a:solidFill>
                  <a:schemeClr val="tx1"/>
                </a:solidFill>
                <a:latin typeface="Arial" panose="020B0604020202020204" pitchFamily="34" charset="0"/>
                <a:cs typeface="Arial" panose="020B0604020202020204" pitchFamily="34" charset="0"/>
              </a:rPr>
              <a:t>GIẢI NGHĨA TỪ NGỮ</a:t>
            </a:r>
            <a:endParaRPr lang="en-US" sz="3000" b="1" dirty="0">
              <a:solidFill>
                <a:schemeClr val="tx1"/>
              </a:solidFill>
              <a:latin typeface="Arial" panose="020B0604020202020204" pitchFamily="34" charset="0"/>
              <a:cs typeface="Arial" panose="020B0604020202020204" pitchFamily="34" charset="0"/>
            </a:endParaRPr>
          </a:p>
        </p:txBody>
      </p:sp>
      <p:sp>
        <p:nvSpPr>
          <p:cNvPr id="36" name="Rectangle 35"/>
          <p:cNvSpPr/>
          <p:nvPr/>
        </p:nvSpPr>
        <p:spPr>
          <a:xfrm>
            <a:off x="3169227" y="1825891"/>
            <a:ext cx="3203864" cy="602334"/>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a:p>
        </p:txBody>
      </p:sp>
      <p:sp>
        <p:nvSpPr>
          <p:cNvPr id="37" name="Rectangle 36"/>
          <p:cNvSpPr/>
          <p:nvPr/>
        </p:nvSpPr>
        <p:spPr>
          <a:xfrm>
            <a:off x="2377982" y="1825891"/>
            <a:ext cx="4786353" cy="1908215"/>
          </a:xfrm>
          <a:prstGeom prst="rect">
            <a:avLst/>
          </a:prstGeom>
        </p:spPr>
        <p:txBody>
          <a:bodyPr wrap="square">
            <a:spAutoFit/>
          </a:bodyPr>
          <a:lstStyle/>
          <a:p>
            <a:pPr algn="ctr">
              <a:lnSpc>
                <a:spcPct val="150000"/>
              </a:lnSpc>
              <a:spcAft>
                <a:spcPts val="1200"/>
              </a:spcAft>
            </a:pPr>
            <a:r>
              <a:rPr lang="vi-VN" sz="2400" b="1">
                <a:solidFill>
                  <a:schemeClr val="bg1"/>
                </a:solidFill>
                <a:latin typeface="+mn-lt"/>
                <a:ea typeface="SimSun" panose="02010600030101010101" pitchFamily="2" charset="-122"/>
              </a:rPr>
              <a:t>Thuốc trường sinh</a:t>
            </a:r>
            <a:endParaRPr lang="en-US" sz="2400" b="1">
              <a:solidFill>
                <a:schemeClr val="bg1"/>
              </a:solidFill>
              <a:latin typeface="+mn-lt"/>
              <a:ea typeface="SimSun" panose="02010600030101010101" pitchFamily="2" charset="-122"/>
            </a:endParaRPr>
          </a:p>
          <a:p>
            <a:pPr algn="ctr">
              <a:lnSpc>
                <a:spcPct val="150000"/>
              </a:lnSpc>
              <a:spcAft>
                <a:spcPts val="1200"/>
              </a:spcAft>
            </a:pPr>
            <a:r>
              <a:rPr lang="vi-VN" sz="2400">
                <a:solidFill>
                  <a:schemeClr val="bg1">
                    <a:lumMod val="10000"/>
                  </a:schemeClr>
                </a:solidFill>
                <a:latin typeface="+mn-lt"/>
                <a:ea typeface="SimSun" panose="02010600030101010101" pitchFamily="2" charset="-122"/>
              </a:rPr>
              <a:t>loại thuốc uống vào sẽ sống lâu (theo quan niệm của người xưa). </a:t>
            </a:r>
            <a:endParaRPr lang="en-US" sz="2400">
              <a:solidFill>
                <a:schemeClr val="bg1">
                  <a:lumMod val="10000"/>
                </a:schemeClr>
              </a:solidFill>
              <a:latin typeface="+mn-lt"/>
            </a:endParaRPr>
          </a:p>
        </p:txBody>
      </p:sp>
      <p:sp>
        <p:nvSpPr>
          <p:cNvPr id="38" name="Rectangle 37"/>
          <p:cNvSpPr/>
          <p:nvPr/>
        </p:nvSpPr>
        <p:spPr>
          <a:xfrm>
            <a:off x="2954551" y="-37938"/>
            <a:ext cx="3441968" cy="820674"/>
          </a:xfrm>
          <a:prstGeom prst="rect">
            <a:avLst/>
          </a:prstGeom>
        </p:spPr>
        <p:txBody>
          <a:bodyPr wrap="none">
            <a:spAutoFit/>
          </a:bodyPr>
          <a:lstStyle/>
          <a:p>
            <a:pPr algn="ctr">
              <a:lnSpc>
                <a:spcPct val="150000"/>
              </a:lnSpc>
            </a:pPr>
            <a:r>
              <a:rPr lang="vi-VN" sz="3600" b="1">
                <a:solidFill>
                  <a:schemeClr val="tx1"/>
                </a:solidFill>
                <a:latin typeface="Arial" panose="020B0604020202020204" pitchFamily="34" charset="0"/>
                <a:cs typeface="Arial" panose="020B0604020202020204" pitchFamily="34" charset="0"/>
              </a:rPr>
              <a:t>ĐỌC VĂN BẢN</a:t>
            </a:r>
            <a:endParaRPr lang="en-US" sz="3600" b="1">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5"/>
        <p:cNvGrpSpPr/>
        <p:nvPr/>
      </p:nvGrpSpPr>
      <p:grpSpPr>
        <a:xfrm>
          <a:off x="0" y="0"/>
          <a:ext cx="0" cy="0"/>
          <a:chOff x="0" y="0"/>
          <a:chExt cx="0" cy="0"/>
        </a:xfrm>
      </p:grpSpPr>
      <p:sp>
        <p:nvSpPr>
          <p:cNvPr id="38" name="Google Shape;4282;p50"/>
          <p:cNvSpPr/>
          <p:nvPr/>
        </p:nvSpPr>
        <p:spPr>
          <a:xfrm>
            <a:off x="4066893" y="602618"/>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289;p50"/>
          <p:cNvSpPr/>
          <p:nvPr/>
        </p:nvSpPr>
        <p:spPr>
          <a:xfrm>
            <a:off x="5860289" y="2974235"/>
            <a:ext cx="259440" cy="259330"/>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Rounded Rectangle 39"/>
          <p:cNvSpPr/>
          <p:nvPr/>
        </p:nvSpPr>
        <p:spPr>
          <a:xfrm>
            <a:off x="1099422" y="2363494"/>
            <a:ext cx="7062537" cy="2124118"/>
          </a:xfrm>
          <a:prstGeom prst="roundRect">
            <a:avLst>
              <a:gd name="adj" fmla="val 14971"/>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41" name="TextBox 40">
            <a:extLst>
              <a:ext uri="{FF2B5EF4-FFF2-40B4-BE49-F238E27FC236}">
                <a16:creationId xmlns:a16="http://schemas.microsoft.com/office/drawing/2014/main" id="{8671BA59-C2B6-848C-E08B-A5ACB240C20C}"/>
              </a:ext>
            </a:extLst>
          </p:cNvPr>
          <p:cNvSpPr txBox="1"/>
          <p:nvPr/>
        </p:nvSpPr>
        <p:spPr>
          <a:xfrm>
            <a:off x="1190246" y="2550909"/>
            <a:ext cx="6707740" cy="1754326"/>
          </a:xfrm>
          <a:prstGeom prst="rect">
            <a:avLst/>
          </a:prstGeom>
          <a:noFill/>
          <a:ln>
            <a:noFill/>
          </a:ln>
        </p:spPr>
        <p:txBody>
          <a:bodyPr wrap="square">
            <a:spAutoFit/>
          </a:bodyPr>
          <a:lstStyle/>
          <a:p>
            <a:pPr marL="342900" lvl="0" indent="-342900" algn="just">
              <a:lnSpc>
                <a:spcPct val="150000"/>
              </a:lnSpc>
              <a:spcAft>
                <a:spcPts val="800"/>
              </a:spcAft>
              <a:buFontTx/>
              <a:buChar char="-"/>
              <a:tabLst>
                <a:tab pos="201295" algn="l"/>
              </a:tabLst>
            </a:pPr>
            <a:r>
              <a:rPr lang="vi-VN" sz="24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 Đọc đúng các từ ngữ chứa tiếng dễ phát âm sai: </a:t>
            </a:r>
            <a:r>
              <a:rPr lang="vi-VN" sz="2400" i="1">
                <a:solidFill>
                  <a:sysClr val="windowText" lastClr="000000"/>
                </a:solidFill>
                <a:latin typeface="Arial" panose="020B0604020202020204" pitchFamily="34" charset="0"/>
                <a:ea typeface="Calibri" panose="020F0502020204030204" pitchFamily="34" charset="0"/>
                <a:cs typeface="Arial" panose="020B0604020202020204" pitchFamily="34" charset="0"/>
              </a:rPr>
              <a:t>Vương quốc Tương Lai, Tin-tin, Mi-tin, đôi cánh xanh, sáng chế,…</a:t>
            </a:r>
            <a:endParaRPr lang="en-US" sz="2400" i="1">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42" name="Rectangle 41"/>
          <p:cNvSpPr/>
          <p:nvPr/>
        </p:nvSpPr>
        <p:spPr>
          <a:xfrm>
            <a:off x="2842647" y="226000"/>
            <a:ext cx="3441968" cy="820674"/>
          </a:xfrm>
          <a:prstGeom prst="rect">
            <a:avLst/>
          </a:prstGeom>
        </p:spPr>
        <p:txBody>
          <a:bodyPr wrap="none">
            <a:spAutoFit/>
          </a:bodyPr>
          <a:lstStyle/>
          <a:p>
            <a:pPr algn="ctr">
              <a:lnSpc>
                <a:spcPct val="150000"/>
              </a:lnSpc>
            </a:pPr>
            <a:r>
              <a:rPr lang="vi-VN" sz="3600" b="1">
                <a:solidFill>
                  <a:schemeClr val="tx1"/>
                </a:solidFill>
                <a:latin typeface="Arial" panose="020B0604020202020204" pitchFamily="34" charset="0"/>
                <a:cs typeface="Arial" panose="020B0604020202020204" pitchFamily="34" charset="0"/>
              </a:rPr>
              <a:t>ĐỌC VĂN BẢN</a:t>
            </a:r>
            <a:endParaRPr lang="en-US" sz="3600" b="1">
              <a:solidFill>
                <a:schemeClr val="tx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0605E903-F187-8D9D-7F46-B96D3A68E1A3}"/>
              </a:ext>
            </a:extLst>
          </p:cNvPr>
          <p:cNvSpPr txBox="1"/>
          <p:nvPr/>
        </p:nvSpPr>
        <p:spPr>
          <a:xfrm>
            <a:off x="-495033" y="1046674"/>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solidFill>
                <a:latin typeface="Arial" panose="020B0604020202020204" pitchFamily="34" charset="0"/>
                <a:cs typeface="Arial" panose="020B0604020202020204" pitchFamily="34" charset="0"/>
              </a:rPr>
              <a:t>GIỌNG ĐỌC TRONG BÀI</a:t>
            </a:r>
            <a:endParaRPr lang="en-US" sz="2800" dirty="0">
              <a:solidFill>
                <a:schemeClr val="tx1"/>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8671BA59-C2B6-848C-E08B-A5ACB240C20C}"/>
              </a:ext>
            </a:extLst>
          </p:cNvPr>
          <p:cNvSpPr txBox="1"/>
          <p:nvPr/>
        </p:nvSpPr>
        <p:spPr>
          <a:xfrm>
            <a:off x="4016409" y="1625348"/>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solidFill>
                <a:latin typeface="Arial" panose="020B0604020202020204" pitchFamily="34" charset="0"/>
                <a:cs typeface="Arial" panose="020B0604020202020204" pitchFamily="34" charset="0"/>
              </a:rPr>
              <a:t>Lưu ý:</a:t>
            </a:r>
            <a:endParaRPr lang="en-US" sz="2400" b="1" u="sng"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5"/>
        <p:cNvGrpSpPr/>
        <p:nvPr/>
      </p:nvGrpSpPr>
      <p:grpSpPr>
        <a:xfrm>
          <a:off x="0" y="0"/>
          <a:ext cx="0" cy="0"/>
          <a:chOff x="0" y="0"/>
          <a:chExt cx="0" cy="0"/>
        </a:xfrm>
      </p:grpSpPr>
      <p:sp>
        <p:nvSpPr>
          <p:cNvPr id="38" name="Google Shape;4282;p50"/>
          <p:cNvSpPr/>
          <p:nvPr/>
        </p:nvSpPr>
        <p:spPr>
          <a:xfrm>
            <a:off x="4066893" y="602618"/>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289;p50"/>
          <p:cNvSpPr/>
          <p:nvPr/>
        </p:nvSpPr>
        <p:spPr>
          <a:xfrm>
            <a:off x="5860289" y="2974235"/>
            <a:ext cx="259440" cy="259330"/>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Rounded Rectangle 39"/>
          <p:cNvSpPr/>
          <p:nvPr/>
        </p:nvSpPr>
        <p:spPr>
          <a:xfrm>
            <a:off x="1099422" y="2363494"/>
            <a:ext cx="7062537" cy="2124118"/>
          </a:xfrm>
          <a:prstGeom prst="roundRect">
            <a:avLst>
              <a:gd name="adj" fmla="val 14971"/>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41" name="TextBox 40">
            <a:extLst>
              <a:ext uri="{FF2B5EF4-FFF2-40B4-BE49-F238E27FC236}">
                <a16:creationId xmlns:a16="http://schemas.microsoft.com/office/drawing/2014/main" id="{8671BA59-C2B6-848C-E08B-A5ACB240C20C}"/>
              </a:ext>
            </a:extLst>
          </p:cNvPr>
          <p:cNvSpPr txBox="1"/>
          <p:nvPr/>
        </p:nvSpPr>
        <p:spPr>
          <a:xfrm>
            <a:off x="1190246" y="2550909"/>
            <a:ext cx="6707740" cy="1685846"/>
          </a:xfrm>
          <a:prstGeom prst="rect">
            <a:avLst/>
          </a:prstGeom>
          <a:noFill/>
          <a:ln>
            <a:noFill/>
          </a:ln>
        </p:spPr>
        <p:txBody>
          <a:bodyPr wrap="square">
            <a:spAutoFit/>
          </a:bodyPr>
          <a:lstStyle/>
          <a:p>
            <a:pPr marL="342900" lvl="0" indent="-342900" algn="just">
              <a:lnSpc>
                <a:spcPct val="150000"/>
              </a:lnSpc>
              <a:spcAft>
                <a:spcPts val="800"/>
              </a:spcAft>
              <a:buFontTx/>
              <a:buChar char="-"/>
              <a:tabLst>
                <a:tab pos="201295" algn="l"/>
              </a:tabLst>
            </a:pPr>
            <a:r>
              <a:rPr lang="en-US" sz="24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Đ</a:t>
            </a:r>
            <a:r>
              <a:rPr lang="vi-VN" sz="24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ọc diễn cảm, phân biệt giọng người dẫn chuyện và các nhân vật, chú ý những câu hỏi, câu cảm của các nhân vật.</a:t>
            </a:r>
            <a:endParaRPr lang="en-US" sz="2400" i="1">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42" name="Rectangle 41"/>
          <p:cNvSpPr/>
          <p:nvPr/>
        </p:nvSpPr>
        <p:spPr>
          <a:xfrm>
            <a:off x="2842647" y="226000"/>
            <a:ext cx="3441968" cy="820674"/>
          </a:xfrm>
          <a:prstGeom prst="rect">
            <a:avLst/>
          </a:prstGeom>
        </p:spPr>
        <p:txBody>
          <a:bodyPr wrap="none">
            <a:spAutoFit/>
          </a:bodyPr>
          <a:lstStyle/>
          <a:p>
            <a:pPr algn="ctr">
              <a:lnSpc>
                <a:spcPct val="150000"/>
              </a:lnSpc>
            </a:pPr>
            <a:r>
              <a:rPr lang="vi-VN" sz="3600" b="1">
                <a:solidFill>
                  <a:schemeClr val="tx1"/>
                </a:solidFill>
                <a:latin typeface="Arial" panose="020B0604020202020204" pitchFamily="34" charset="0"/>
                <a:cs typeface="Arial" panose="020B0604020202020204" pitchFamily="34" charset="0"/>
              </a:rPr>
              <a:t>ĐỌC VĂN BẢN</a:t>
            </a:r>
            <a:endParaRPr lang="en-US" sz="3600" b="1">
              <a:solidFill>
                <a:schemeClr val="tx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0605E903-F187-8D9D-7F46-B96D3A68E1A3}"/>
              </a:ext>
            </a:extLst>
          </p:cNvPr>
          <p:cNvSpPr txBox="1"/>
          <p:nvPr/>
        </p:nvSpPr>
        <p:spPr>
          <a:xfrm>
            <a:off x="-495033" y="1046674"/>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solidFill>
                <a:latin typeface="Arial" panose="020B0604020202020204" pitchFamily="34" charset="0"/>
                <a:cs typeface="Arial" panose="020B0604020202020204" pitchFamily="34" charset="0"/>
              </a:rPr>
              <a:t>GIỌNG ĐỌC TRONG BÀI</a:t>
            </a:r>
            <a:endParaRPr lang="en-US" sz="2800" dirty="0">
              <a:solidFill>
                <a:schemeClr val="tx1"/>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8671BA59-C2B6-848C-E08B-A5ACB240C20C}"/>
              </a:ext>
            </a:extLst>
          </p:cNvPr>
          <p:cNvSpPr txBox="1"/>
          <p:nvPr/>
        </p:nvSpPr>
        <p:spPr>
          <a:xfrm>
            <a:off x="4016409" y="1625348"/>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solidFill>
                <a:latin typeface="Arial" panose="020B0604020202020204" pitchFamily="34" charset="0"/>
                <a:cs typeface="Arial" panose="020B0604020202020204" pitchFamily="34" charset="0"/>
              </a:rPr>
              <a:t>Lưu ý:</a:t>
            </a:r>
            <a:endParaRPr lang="en-US" sz="2400" b="1"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921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0"/>
        <p:cNvGrpSpPr/>
        <p:nvPr/>
      </p:nvGrpSpPr>
      <p:grpSpPr>
        <a:xfrm>
          <a:off x="0" y="0"/>
          <a:ext cx="0" cy="0"/>
          <a:chOff x="0" y="0"/>
          <a:chExt cx="0" cy="0"/>
        </a:xfrm>
      </p:grpSpPr>
      <p:sp>
        <p:nvSpPr>
          <p:cNvPr id="2711" name="Google Shape;2711;p51"/>
          <p:cNvSpPr/>
          <p:nvPr/>
        </p:nvSpPr>
        <p:spPr>
          <a:xfrm>
            <a:off x="6686707" y="1148081"/>
            <a:ext cx="1296600" cy="1296600"/>
          </a:xfrm>
          <a:prstGeom prst="ellipse">
            <a:avLst/>
          </a:prstGeom>
          <a:solidFill>
            <a:schemeClr val="lt1"/>
          </a:solidFill>
          <a:ln>
            <a:noFill/>
          </a:ln>
          <a:effectLst>
            <a:outerShdw dist="38100" dir="114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12" name="Google Shape;2712;p51"/>
          <p:cNvSpPr txBox="1">
            <a:spLocks noGrp="1"/>
          </p:cNvSpPr>
          <p:nvPr>
            <p:ph type="title"/>
          </p:nvPr>
        </p:nvSpPr>
        <p:spPr>
          <a:xfrm>
            <a:off x="973349" y="1517955"/>
            <a:ext cx="5576083" cy="848400"/>
          </a:xfrm>
          <a:prstGeom prst="rect">
            <a:avLst/>
          </a:prstGeom>
        </p:spPr>
        <p:txBody>
          <a:bodyPr spcFirstLastPara="1" wrap="square" lIns="91425" tIns="91425" rIns="91425" bIns="91425" anchor="t" anchorCtr="0">
            <a:noAutofit/>
          </a:bodyPr>
          <a:lstStyle/>
          <a:p>
            <a:pPr lvl="0"/>
            <a:r>
              <a:rPr lang="en-US" sz="4800" b="1">
                <a:latin typeface="+mj-lt"/>
              </a:rPr>
              <a:t>TRẢ LỜI CÂU HỎI</a:t>
            </a:r>
          </a:p>
        </p:txBody>
      </p:sp>
      <p:sp>
        <p:nvSpPr>
          <p:cNvPr id="2713" name="Google Shape;2713;p51"/>
          <p:cNvSpPr txBox="1">
            <a:spLocks noGrp="1"/>
          </p:cNvSpPr>
          <p:nvPr>
            <p:ph type="title" idx="2"/>
          </p:nvPr>
        </p:nvSpPr>
        <p:spPr>
          <a:xfrm>
            <a:off x="6775807" y="1395881"/>
            <a:ext cx="1118400" cy="80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b="1">
                <a:latin typeface="+mj-lt"/>
              </a:rPr>
              <a:t>02</a:t>
            </a:r>
            <a:endParaRPr sz="5400" b="1">
              <a:latin typeface="+mj-lt"/>
            </a:endParaRPr>
          </a:p>
        </p:txBody>
      </p:sp>
      <p:sp>
        <p:nvSpPr>
          <p:cNvPr id="2715" name="Google Shape;2715;p51"/>
          <p:cNvSpPr/>
          <p:nvPr/>
        </p:nvSpPr>
        <p:spPr>
          <a:xfrm>
            <a:off x="7009522" y="98554"/>
            <a:ext cx="2509032" cy="759293"/>
          </a:xfrm>
          <a:custGeom>
            <a:avLst/>
            <a:gdLst/>
            <a:ahLst/>
            <a:cxnLst/>
            <a:rect l="l" t="t" r="r" b="b"/>
            <a:pathLst>
              <a:path w="8882" h="2688" extrusionOk="0">
                <a:moveTo>
                  <a:pt x="6667" y="0"/>
                </a:moveTo>
                <a:cubicBezTo>
                  <a:pt x="5911" y="0"/>
                  <a:pt x="5188" y="357"/>
                  <a:pt x="4667" y="928"/>
                </a:cubicBezTo>
                <a:cubicBezTo>
                  <a:pt x="4579" y="1015"/>
                  <a:pt x="4505" y="1110"/>
                  <a:pt x="4431" y="1211"/>
                </a:cubicBezTo>
                <a:cubicBezTo>
                  <a:pt x="4431" y="1211"/>
                  <a:pt x="4084" y="803"/>
                  <a:pt x="3653" y="803"/>
                </a:cubicBezTo>
                <a:cubicBezTo>
                  <a:pt x="3411" y="803"/>
                  <a:pt x="3142" y="933"/>
                  <a:pt x="2894" y="1339"/>
                </a:cubicBezTo>
                <a:cubicBezTo>
                  <a:pt x="2894" y="1339"/>
                  <a:pt x="2556" y="894"/>
                  <a:pt x="2043" y="894"/>
                </a:cubicBezTo>
                <a:cubicBezTo>
                  <a:pt x="1755" y="894"/>
                  <a:pt x="1410" y="1035"/>
                  <a:pt x="1039" y="1474"/>
                </a:cubicBezTo>
                <a:cubicBezTo>
                  <a:pt x="1" y="2687"/>
                  <a:pt x="439" y="2687"/>
                  <a:pt x="439" y="2687"/>
                </a:cubicBezTo>
                <a:lnTo>
                  <a:pt x="8861" y="2559"/>
                </a:lnTo>
                <a:cubicBezTo>
                  <a:pt x="8881" y="2357"/>
                  <a:pt x="8874" y="2087"/>
                  <a:pt x="8814" y="1784"/>
                </a:cubicBezTo>
                <a:cubicBezTo>
                  <a:pt x="8733" y="1393"/>
                  <a:pt x="8551" y="1022"/>
                  <a:pt x="8295" y="725"/>
                </a:cubicBezTo>
                <a:cubicBezTo>
                  <a:pt x="8011" y="395"/>
                  <a:pt x="7634" y="152"/>
                  <a:pt x="7189" y="58"/>
                </a:cubicBezTo>
                <a:cubicBezTo>
                  <a:pt x="7014" y="19"/>
                  <a:pt x="6840" y="0"/>
                  <a:pt x="6667"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nvGrpSpPr>
          <p:cNvPr id="2716" name="Google Shape;2716;p51"/>
          <p:cNvGrpSpPr/>
          <p:nvPr/>
        </p:nvGrpSpPr>
        <p:grpSpPr>
          <a:xfrm>
            <a:off x="2979800" y="2932336"/>
            <a:ext cx="1046577" cy="1713555"/>
            <a:chOff x="5707225" y="-402100"/>
            <a:chExt cx="524600" cy="858925"/>
          </a:xfrm>
        </p:grpSpPr>
        <p:sp>
          <p:nvSpPr>
            <p:cNvPr id="2717" name="Google Shape;2717;p51"/>
            <p:cNvSpPr/>
            <p:nvPr/>
          </p:nvSpPr>
          <p:spPr>
            <a:xfrm>
              <a:off x="5707225" y="-402100"/>
              <a:ext cx="524600" cy="858925"/>
            </a:xfrm>
            <a:custGeom>
              <a:avLst/>
              <a:gdLst/>
              <a:ahLst/>
              <a:cxnLst/>
              <a:rect l="l" t="t" r="r" b="b"/>
              <a:pathLst>
                <a:path w="20984" h="34357" extrusionOk="0">
                  <a:moveTo>
                    <a:pt x="8035" y="0"/>
                  </a:moveTo>
                  <a:cubicBezTo>
                    <a:pt x="6681" y="0"/>
                    <a:pt x="5495" y="374"/>
                    <a:pt x="4785" y="658"/>
                  </a:cubicBezTo>
                  <a:cubicBezTo>
                    <a:pt x="4760" y="658"/>
                    <a:pt x="4721" y="671"/>
                    <a:pt x="4695" y="671"/>
                  </a:cubicBezTo>
                  <a:cubicBezTo>
                    <a:pt x="2335" y="1277"/>
                    <a:pt x="1007" y="3560"/>
                    <a:pt x="555" y="5507"/>
                  </a:cubicBezTo>
                  <a:cubicBezTo>
                    <a:pt x="530" y="5649"/>
                    <a:pt x="491" y="5816"/>
                    <a:pt x="465" y="5997"/>
                  </a:cubicBezTo>
                  <a:cubicBezTo>
                    <a:pt x="413" y="6255"/>
                    <a:pt x="388" y="6513"/>
                    <a:pt x="375" y="6758"/>
                  </a:cubicBezTo>
                  <a:cubicBezTo>
                    <a:pt x="207" y="8125"/>
                    <a:pt x="1" y="10098"/>
                    <a:pt x="14" y="11878"/>
                  </a:cubicBezTo>
                  <a:cubicBezTo>
                    <a:pt x="27" y="13786"/>
                    <a:pt x="246" y="16043"/>
                    <a:pt x="1819" y="16624"/>
                  </a:cubicBezTo>
                  <a:cubicBezTo>
                    <a:pt x="1832" y="16624"/>
                    <a:pt x="1858" y="16637"/>
                    <a:pt x="1884" y="16637"/>
                  </a:cubicBezTo>
                  <a:lnTo>
                    <a:pt x="3160" y="17023"/>
                  </a:lnTo>
                  <a:cubicBezTo>
                    <a:pt x="3276" y="17062"/>
                    <a:pt x="3393" y="17075"/>
                    <a:pt x="3509" y="17075"/>
                  </a:cubicBezTo>
                  <a:cubicBezTo>
                    <a:pt x="3599" y="17075"/>
                    <a:pt x="3689" y="17075"/>
                    <a:pt x="3779" y="17049"/>
                  </a:cubicBezTo>
                  <a:cubicBezTo>
                    <a:pt x="3857" y="17075"/>
                    <a:pt x="3934" y="17101"/>
                    <a:pt x="4012" y="17114"/>
                  </a:cubicBezTo>
                  <a:lnTo>
                    <a:pt x="4527" y="17217"/>
                  </a:lnTo>
                  <a:cubicBezTo>
                    <a:pt x="4489" y="17449"/>
                    <a:pt x="4450" y="17668"/>
                    <a:pt x="4411" y="17900"/>
                  </a:cubicBezTo>
                  <a:cubicBezTo>
                    <a:pt x="4347" y="18300"/>
                    <a:pt x="4282" y="18700"/>
                    <a:pt x="4205" y="19126"/>
                  </a:cubicBezTo>
                  <a:cubicBezTo>
                    <a:pt x="4205" y="19151"/>
                    <a:pt x="4192" y="19190"/>
                    <a:pt x="4192" y="19229"/>
                  </a:cubicBezTo>
                  <a:cubicBezTo>
                    <a:pt x="4179" y="19267"/>
                    <a:pt x="4179" y="19293"/>
                    <a:pt x="4166" y="19332"/>
                  </a:cubicBezTo>
                  <a:cubicBezTo>
                    <a:pt x="4153" y="19448"/>
                    <a:pt x="4153" y="19564"/>
                    <a:pt x="4166" y="19680"/>
                  </a:cubicBezTo>
                  <a:cubicBezTo>
                    <a:pt x="4166" y="19770"/>
                    <a:pt x="4179" y="19861"/>
                    <a:pt x="4192" y="19951"/>
                  </a:cubicBezTo>
                  <a:cubicBezTo>
                    <a:pt x="4192" y="20015"/>
                    <a:pt x="4179" y="20080"/>
                    <a:pt x="4166" y="20157"/>
                  </a:cubicBezTo>
                  <a:cubicBezTo>
                    <a:pt x="4166" y="20209"/>
                    <a:pt x="4153" y="20273"/>
                    <a:pt x="4153" y="20325"/>
                  </a:cubicBezTo>
                  <a:cubicBezTo>
                    <a:pt x="4115" y="20699"/>
                    <a:pt x="4076" y="21099"/>
                    <a:pt x="4037" y="21550"/>
                  </a:cubicBezTo>
                  <a:cubicBezTo>
                    <a:pt x="3870" y="23407"/>
                    <a:pt x="3818" y="25290"/>
                    <a:pt x="3870" y="27160"/>
                  </a:cubicBezTo>
                  <a:cubicBezTo>
                    <a:pt x="3831" y="27315"/>
                    <a:pt x="3831" y="27470"/>
                    <a:pt x="3870" y="27624"/>
                  </a:cubicBezTo>
                  <a:cubicBezTo>
                    <a:pt x="3870" y="27663"/>
                    <a:pt x="3883" y="27702"/>
                    <a:pt x="3883" y="27728"/>
                  </a:cubicBezTo>
                  <a:cubicBezTo>
                    <a:pt x="3908" y="28295"/>
                    <a:pt x="3947" y="28862"/>
                    <a:pt x="3986" y="29417"/>
                  </a:cubicBezTo>
                  <a:cubicBezTo>
                    <a:pt x="4024" y="29920"/>
                    <a:pt x="4360" y="30320"/>
                    <a:pt x="4811" y="30475"/>
                  </a:cubicBezTo>
                  <a:lnTo>
                    <a:pt x="4837" y="30707"/>
                  </a:lnTo>
                  <a:lnTo>
                    <a:pt x="4837" y="31158"/>
                  </a:lnTo>
                  <a:cubicBezTo>
                    <a:pt x="4824" y="31210"/>
                    <a:pt x="4824" y="31261"/>
                    <a:pt x="4824" y="31313"/>
                  </a:cubicBezTo>
                  <a:lnTo>
                    <a:pt x="4811" y="31558"/>
                  </a:lnTo>
                  <a:lnTo>
                    <a:pt x="4785" y="32125"/>
                  </a:lnTo>
                  <a:cubicBezTo>
                    <a:pt x="4734" y="32267"/>
                    <a:pt x="4695" y="32409"/>
                    <a:pt x="4695" y="32564"/>
                  </a:cubicBezTo>
                  <a:cubicBezTo>
                    <a:pt x="4682" y="32744"/>
                    <a:pt x="4708" y="32899"/>
                    <a:pt x="4772" y="33054"/>
                  </a:cubicBezTo>
                  <a:cubicBezTo>
                    <a:pt x="4811" y="33660"/>
                    <a:pt x="5301" y="34137"/>
                    <a:pt x="5920" y="34163"/>
                  </a:cubicBezTo>
                  <a:lnTo>
                    <a:pt x="10357" y="34344"/>
                  </a:lnTo>
                  <a:cubicBezTo>
                    <a:pt x="10383" y="34356"/>
                    <a:pt x="10421" y="34356"/>
                    <a:pt x="10447" y="34356"/>
                  </a:cubicBezTo>
                  <a:cubicBezTo>
                    <a:pt x="10692" y="34356"/>
                    <a:pt x="10924" y="34279"/>
                    <a:pt x="11131" y="34137"/>
                  </a:cubicBezTo>
                  <a:lnTo>
                    <a:pt x="15335" y="34137"/>
                  </a:lnTo>
                  <a:cubicBezTo>
                    <a:pt x="15696" y="34137"/>
                    <a:pt x="16057" y="33970"/>
                    <a:pt x="16276" y="33686"/>
                  </a:cubicBezTo>
                  <a:cubicBezTo>
                    <a:pt x="16521" y="33376"/>
                    <a:pt x="16560" y="33041"/>
                    <a:pt x="16534" y="32770"/>
                  </a:cubicBezTo>
                  <a:cubicBezTo>
                    <a:pt x="16534" y="32719"/>
                    <a:pt x="16547" y="32654"/>
                    <a:pt x="16547" y="32602"/>
                  </a:cubicBezTo>
                  <a:cubicBezTo>
                    <a:pt x="16547" y="32306"/>
                    <a:pt x="16444" y="32035"/>
                    <a:pt x="16276" y="31816"/>
                  </a:cubicBezTo>
                  <a:cubicBezTo>
                    <a:pt x="16083" y="31377"/>
                    <a:pt x="15812" y="31068"/>
                    <a:pt x="15477" y="30900"/>
                  </a:cubicBezTo>
                  <a:cubicBezTo>
                    <a:pt x="15335" y="30629"/>
                    <a:pt x="15116" y="30423"/>
                    <a:pt x="14832" y="30307"/>
                  </a:cubicBezTo>
                  <a:cubicBezTo>
                    <a:pt x="14767" y="30242"/>
                    <a:pt x="14677" y="30178"/>
                    <a:pt x="14600" y="30139"/>
                  </a:cubicBezTo>
                  <a:cubicBezTo>
                    <a:pt x="14406" y="29946"/>
                    <a:pt x="14148" y="29830"/>
                    <a:pt x="13877" y="29791"/>
                  </a:cubicBezTo>
                  <a:cubicBezTo>
                    <a:pt x="13877" y="29791"/>
                    <a:pt x="13852" y="29765"/>
                    <a:pt x="13839" y="29752"/>
                  </a:cubicBezTo>
                  <a:lnTo>
                    <a:pt x="13826" y="29688"/>
                  </a:lnTo>
                  <a:cubicBezTo>
                    <a:pt x="14006" y="29417"/>
                    <a:pt x="14071" y="29095"/>
                    <a:pt x="14006" y="28772"/>
                  </a:cubicBezTo>
                  <a:lnTo>
                    <a:pt x="13620" y="26928"/>
                  </a:lnTo>
                  <a:lnTo>
                    <a:pt x="13594" y="26799"/>
                  </a:lnTo>
                  <a:lnTo>
                    <a:pt x="13104" y="24503"/>
                  </a:lnTo>
                  <a:lnTo>
                    <a:pt x="13104" y="24503"/>
                  </a:lnTo>
                  <a:cubicBezTo>
                    <a:pt x="13310" y="24632"/>
                    <a:pt x="13555" y="24710"/>
                    <a:pt x="13826" y="24710"/>
                  </a:cubicBezTo>
                  <a:cubicBezTo>
                    <a:pt x="14019" y="24710"/>
                    <a:pt x="14226" y="24658"/>
                    <a:pt x="14406" y="24581"/>
                  </a:cubicBezTo>
                  <a:cubicBezTo>
                    <a:pt x="14703" y="24800"/>
                    <a:pt x="14999" y="24852"/>
                    <a:pt x="15232" y="24852"/>
                  </a:cubicBezTo>
                  <a:lnTo>
                    <a:pt x="15348" y="24852"/>
                  </a:lnTo>
                  <a:cubicBezTo>
                    <a:pt x="15851" y="24813"/>
                    <a:pt x="16276" y="24503"/>
                    <a:pt x="16495" y="24065"/>
                  </a:cubicBezTo>
                  <a:cubicBezTo>
                    <a:pt x="16753" y="23910"/>
                    <a:pt x="16947" y="23665"/>
                    <a:pt x="17063" y="23369"/>
                  </a:cubicBezTo>
                  <a:cubicBezTo>
                    <a:pt x="17360" y="23175"/>
                    <a:pt x="17579" y="22866"/>
                    <a:pt x="17669" y="22492"/>
                  </a:cubicBezTo>
                  <a:cubicBezTo>
                    <a:pt x="17772" y="22014"/>
                    <a:pt x="17605" y="21486"/>
                    <a:pt x="17244" y="21137"/>
                  </a:cubicBezTo>
                  <a:cubicBezTo>
                    <a:pt x="16599" y="20518"/>
                    <a:pt x="15864" y="19977"/>
                    <a:pt x="15090" y="19564"/>
                  </a:cubicBezTo>
                  <a:cubicBezTo>
                    <a:pt x="15051" y="19538"/>
                    <a:pt x="14999" y="19513"/>
                    <a:pt x="14961" y="19500"/>
                  </a:cubicBezTo>
                  <a:lnTo>
                    <a:pt x="13026" y="18403"/>
                  </a:lnTo>
                  <a:lnTo>
                    <a:pt x="12949" y="18274"/>
                  </a:lnTo>
                  <a:cubicBezTo>
                    <a:pt x="13052" y="18197"/>
                    <a:pt x="13142" y="18094"/>
                    <a:pt x="13207" y="17978"/>
                  </a:cubicBezTo>
                  <a:cubicBezTo>
                    <a:pt x="13607" y="17307"/>
                    <a:pt x="14123" y="16688"/>
                    <a:pt x="14664" y="16030"/>
                  </a:cubicBezTo>
                  <a:cubicBezTo>
                    <a:pt x="15232" y="15347"/>
                    <a:pt x="15812" y="14625"/>
                    <a:pt x="16302" y="13825"/>
                  </a:cubicBezTo>
                  <a:cubicBezTo>
                    <a:pt x="16392" y="13799"/>
                    <a:pt x="16495" y="13774"/>
                    <a:pt x="16599" y="13722"/>
                  </a:cubicBezTo>
                  <a:cubicBezTo>
                    <a:pt x="17050" y="13529"/>
                    <a:pt x="17411" y="13219"/>
                    <a:pt x="17630" y="12832"/>
                  </a:cubicBezTo>
                  <a:cubicBezTo>
                    <a:pt x="17785" y="12561"/>
                    <a:pt x="17940" y="12226"/>
                    <a:pt x="18030" y="12071"/>
                  </a:cubicBezTo>
                  <a:cubicBezTo>
                    <a:pt x="18056" y="12007"/>
                    <a:pt x="18082" y="11955"/>
                    <a:pt x="18108" y="11891"/>
                  </a:cubicBezTo>
                  <a:cubicBezTo>
                    <a:pt x="19126" y="11156"/>
                    <a:pt x="19965" y="10072"/>
                    <a:pt x="20545" y="8744"/>
                  </a:cubicBezTo>
                  <a:cubicBezTo>
                    <a:pt x="20545" y="8744"/>
                    <a:pt x="20584" y="8667"/>
                    <a:pt x="20584" y="8654"/>
                  </a:cubicBezTo>
                  <a:cubicBezTo>
                    <a:pt x="20661" y="8473"/>
                    <a:pt x="20726" y="8305"/>
                    <a:pt x="20790" y="8112"/>
                  </a:cubicBezTo>
                  <a:cubicBezTo>
                    <a:pt x="20829" y="8009"/>
                    <a:pt x="20867" y="7919"/>
                    <a:pt x="20893" y="7828"/>
                  </a:cubicBezTo>
                  <a:cubicBezTo>
                    <a:pt x="20984" y="7545"/>
                    <a:pt x="20971" y="7235"/>
                    <a:pt x="20842" y="6964"/>
                  </a:cubicBezTo>
                  <a:lnTo>
                    <a:pt x="20829" y="6977"/>
                  </a:lnTo>
                  <a:cubicBezTo>
                    <a:pt x="20661" y="6564"/>
                    <a:pt x="20274" y="6294"/>
                    <a:pt x="19823" y="6268"/>
                  </a:cubicBezTo>
                  <a:cubicBezTo>
                    <a:pt x="19784" y="6255"/>
                    <a:pt x="19733" y="6255"/>
                    <a:pt x="19681" y="6255"/>
                  </a:cubicBezTo>
                  <a:lnTo>
                    <a:pt x="19552" y="6242"/>
                  </a:lnTo>
                  <a:lnTo>
                    <a:pt x="18701" y="6242"/>
                  </a:lnTo>
                  <a:cubicBezTo>
                    <a:pt x="18043" y="6255"/>
                    <a:pt x="17385" y="6319"/>
                    <a:pt x="16741" y="6448"/>
                  </a:cubicBezTo>
                  <a:cubicBezTo>
                    <a:pt x="16315" y="6526"/>
                    <a:pt x="15838" y="6616"/>
                    <a:pt x="15322" y="6784"/>
                  </a:cubicBezTo>
                  <a:cubicBezTo>
                    <a:pt x="15180" y="6178"/>
                    <a:pt x="14961" y="5597"/>
                    <a:pt x="14638" y="5056"/>
                  </a:cubicBezTo>
                  <a:cubicBezTo>
                    <a:pt x="14600" y="4836"/>
                    <a:pt x="14522" y="4604"/>
                    <a:pt x="14406" y="4372"/>
                  </a:cubicBezTo>
                  <a:cubicBezTo>
                    <a:pt x="14239" y="3998"/>
                    <a:pt x="13968" y="3598"/>
                    <a:pt x="13607" y="3121"/>
                  </a:cubicBezTo>
                  <a:cubicBezTo>
                    <a:pt x="13349" y="2786"/>
                    <a:pt x="13026" y="2412"/>
                    <a:pt x="12639" y="1986"/>
                  </a:cubicBezTo>
                  <a:cubicBezTo>
                    <a:pt x="11453" y="684"/>
                    <a:pt x="9854" y="0"/>
                    <a:pt x="8035" y="0"/>
                  </a:cubicBezTo>
                  <a:close/>
                </a:path>
              </a:pathLst>
            </a:custGeom>
            <a:solidFill>
              <a:schemeClr val="lt1"/>
            </a:solidFill>
            <a:ln>
              <a:noFill/>
            </a:ln>
            <a:effectLst>
              <a:outerShdw dist="38100" dir="546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18" name="Google Shape;2718;p51"/>
            <p:cNvSpPr/>
            <p:nvPr/>
          </p:nvSpPr>
          <p:spPr>
            <a:xfrm>
              <a:off x="5716250" y="-352525"/>
              <a:ext cx="246675" cy="358300"/>
            </a:xfrm>
            <a:custGeom>
              <a:avLst/>
              <a:gdLst/>
              <a:ahLst/>
              <a:cxnLst/>
              <a:rect l="l" t="t" r="r" b="b"/>
              <a:pathLst>
                <a:path w="9867" h="14332" extrusionOk="0">
                  <a:moveTo>
                    <a:pt x="6093" y="0"/>
                  </a:moveTo>
                  <a:cubicBezTo>
                    <a:pt x="4423" y="0"/>
                    <a:pt x="2563" y="813"/>
                    <a:pt x="1432" y="3846"/>
                  </a:cubicBezTo>
                  <a:cubicBezTo>
                    <a:pt x="1432" y="3846"/>
                    <a:pt x="1" y="12835"/>
                    <a:pt x="1935" y="13557"/>
                  </a:cubicBezTo>
                  <a:lnTo>
                    <a:pt x="3212" y="13944"/>
                  </a:lnTo>
                  <a:lnTo>
                    <a:pt x="2993" y="12732"/>
                  </a:lnTo>
                  <a:lnTo>
                    <a:pt x="3934" y="14009"/>
                  </a:lnTo>
                  <a:lnTo>
                    <a:pt x="5766" y="14331"/>
                  </a:lnTo>
                  <a:cubicBezTo>
                    <a:pt x="5766" y="14331"/>
                    <a:pt x="6823" y="14151"/>
                    <a:pt x="7649" y="12990"/>
                  </a:cubicBezTo>
                  <a:cubicBezTo>
                    <a:pt x="8474" y="11842"/>
                    <a:pt x="9867" y="8515"/>
                    <a:pt x="9867" y="8515"/>
                  </a:cubicBezTo>
                  <a:lnTo>
                    <a:pt x="9699" y="1086"/>
                  </a:lnTo>
                  <a:cubicBezTo>
                    <a:pt x="9699" y="1086"/>
                    <a:pt x="8024" y="0"/>
                    <a:pt x="60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19" name="Google Shape;2719;p51"/>
            <p:cNvSpPr/>
            <p:nvPr/>
          </p:nvSpPr>
          <p:spPr>
            <a:xfrm>
              <a:off x="5931300" y="-29725"/>
              <a:ext cx="139325" cy="177025"/>
            </a:xfrm>
            <a:custGeom>
              <a:avLst/>
              <a:gdLst/>
              <a:ahLst/>
              <a:cxnLst/>
              <a:rect l="l" t="t" r="r" b="b"/>
              <a:pathLst>
                <a:path w="5573" h="7081" extrusionOk="0">
                  <a:moveTo>
                    <a:pt x="401" y="1"/>
                  </a:moveTo>
                  <a:cubicBezTo>
                    <a:pt x="272" y="852"/>
                    <a:pt x="130" y="1716"/>
                    <a:pt x="1" y="2567"/>
                  </a:cubicBezTo>
                  <a:cubicBezTo>
                    <a:pt x="285" y="3212"/>
                    <a:pt x="800" y="4205"/>
                    <a:pt x="1755" y="5172"/>
                  </a:cubicBezTo>
                  <a:cubicBezTo>
                    <a:pt x="2825" y="6255"/>
                    <a:pt x="3960" y="6810"/>
                    <a:pt x="4644" y="7081"/>
                  </a:cubicBezTo>
                  <a:lnTo>
                    <a:pt x="5572" y="5765"/>
                  </a:lnTo>
                  <a:cubicBezTo>
                    <a:pt x="4798" y="5340"/>
                    <a:pt x="4038" y="4901"/>
                    <a:pt x="3277" y="4476"/>
                  </a:cubicBezTo>
                  <a:cubicBezTo>
                    <a:pt x="2309" y="2980"/>
                    <a:pt x="1355" y="1484"/>
                    <a:pt x="401" y="1"/>
                  </a:cubicBezTo>
                  <a:close/>
                </a:path>
              </a:pathLst>
            </a:custGeom>
            <a:solidFill>
              <a:srgbClr val="B15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20" name="Google Shape;2720;p51"/>
            <p:cNvSpPr/>
            <p:nvPr/>
          </p:nvSpPr>
          <p:spPr>
            <a:xfrm>
              <a:off x="5886500" y="-98075"/>
              <a:ext cx="76100" cy="75475"/>
            </a:xfrm>
            <a:custGeom>
              <a:avLst/>
              <a:gdLst/>
              <a:ahLst/>
              <a:cxnLst/>
              <a:rect l="l" t="t" r="r" b="b"/>
              <a:pathLst>
                <a:path w="3044" h="3019" extrusionOk="0">
                  <a:moveTo>
                    <a:pt x="310" y="0"/>
                  </a:moveTo>
                  <a:lnTo>
                    <a:pt x="219" y="761"/>
                  </a:lnTo>
                  <a:lnTo>
                    <a:pt x="0" y="2554"/>
                  </a:lnTo>
                  <a:lnTo>
                    <a:pt x="2386" y="3018"/>
                  </a:lnTo>
                  <a:cubicBezTo>
                    <a:pt x="2386" y="3018"/>
                    <a:pt x="2451" y="2786"/>
                    <a:pt x="2528" y="2451"/>
                  </a:cubicBezTo>
                  <a:cubicBezTo>
                    <a:pt x="2734" y="1716"/>
                    <a:pt x="3044" y="491"/>
                    <a:pt x="3031" y="413"/>
                  </a:cubicBezTo>
                  <a:lnTo>
                    <a:pt x="310" y="0"/>
                  </a:lnTo>
                  <a:close/>
                </a:path>
              </a:pathLst>
            </a:custGeom>
            <a:solidFill>
              <a:srgbClr val="B15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21" name="Google Shape;2721;p51"/>
            <p:cNvSpPr/>
            <p:nvPr/>
          </p:nvSpPr>
          <p:spPr>
            <a:xfrm>
              <a:off x="5842325" y="55400"/>
              <a:ext cx="188625" cy="326300"/>
            </a:xfrm>
            <a:custGeom>
              <a:avLst/>
              <a:gdLst/>
              <a:ahLst/>
              <a:cxnLst/>
              <a:rect l="l" t="t" r="r" b="b"/>
              <a:pathLst>
                <a:path w="7545" h="13052" extrusionOk="0">
                  <a:moveTo>
                    <a:pt x="1097" y="0"/>
                  </a:moveTo>
                  <a:lnTo>
                    <a:pt x="736" y="645"/>
                  </a:lnTo>
                  <a:cubicBezTo>
                    <a:pt x="245" y="1509"/>
                    <a:pt x="0" y="2489"/>
                    <a:pt x="26" y="3469"/>
                  </a:cubicBezTo>
                  <a:lnTo>
                    <a:pt x="129" y="6719"/>
                  </a:lnTo>
                  <a:lnTo>
                    <a:pt x="465" y="10124"/>
                  </a:lnTo>
                  <a:lnTo>
                    <a:pt x="542" y="10820"/>
                  </a:lnTo>
                  <a:lnTo>
                    <a:pt x="581" y="11323"/>
                  </a:lnTo>
                  <a:lnTo>
                    <a:pt x="619" y="11620"/>
                  </a:lnTo>
                  <a:lnTo>
                    <a:pt x="684" y="12342"/>
                  </a:lnTo>
                  <a:lnTo>
                    <a:pt x="2206" y="12510"/>
                  </a:lnTo>
                  <a:lnTo>
                    <a:pt x="2270" y="11865"/>
                  </a:lnTo>
                  <a:lnTo>
                    <a:pt x="2283" y="11813"/>
                  </a:lnTo>
                  <a:lnTo>
                    <a:pt x="2386" y="10808"/>
                  </a:lnTo>
                  <a:lnTo>
                    <a:pt x="2438" y="10369"/>
                  </a:lnTo>
                  <a:cubicBezTo>
                    <a:pt x="2606" y="8757"/>
                    <a:pt x="2683" y="7119"/>
                    <a:pt x="2967" y="5533"/>
                  </a:cubicBezTo>
                  <a:cubicBezTo>
                    <a:pt x="3018" y="5198"/>
                    <a:pt x="3083" y="4862"/>
                    <a:pt x="3109" y="4527"/>
                  </a:cubicBezTo>
                  <a:cubicBezTo>
                    <a:pt x="3121" y="4450"/>
                    <a:pt x="3109" y="4372"/>
                    <a:pt x="3186" y="4359"/>
                  </a:cubicBezTo>
                  <a:cubicBezTo>
                    <a:pt x="3199" y="4424"/>
                    <a:pt x="3212" y="4488"/>
                    <a:pt x="3212" y="4566"/>
                  </a:cubicBezTo>
                  <a:cubicBezTo>
                    <a:pt x="3354" y="6668"/>
                    <a:pt x="4153" y="8718"/>
                    <a:pt x="4824" y="10691"/>
                  </a:cubicBezTo>
                  <a:cubicBezTo>
                    <a:pt x="4837" y="10730"/>
                    <a:pt x="4850" y="10756"/>
                    <a:pt x="4862" y="10782"/>
                  </a:cubicBezTo>
                  <a:cubicBezTo>
                    <a:pt x="4991" y="11169"/>
                    <a:pt x="5107" y="11504"/>
                    <a:pt x="5211" y="11801"/>
                  </a:cubicBezTo>
                  <a:cubicBezTo>
                    <a:pt x="5224" y="11826"/>
                    <a:pt x="5236" y="11865"/>
                    <a:pt x="5249" y="11891"/>
                  </a:cubicBezTo>
                  <a:cubicBezTo>
                    <a:pt x="5430" y="12432"/>
                    <a:pt x="5559" y="12768"/>
                    <a:pt x="5559" y="12768"/>
                  </a:cubicBezTo>
                  <a:lnTo>
                    <a:pt x="7545" y="13052"/>
                  </a:lnTo>
                  <a:lnTo>
                    <a:pt x="7274" y="11491"/>
                  </a:lnTo>
                  <a:lnTo>
                    <a:pt x="7261" y="11478"/>
                  </a:lnTo>
                  <a:lnTo>
                    <a:pt x="7197" y="11130"/>
                  </a:lnTo>
                  <a:lnTo>
                    <a:pt x="7132" y="10769"/>
                  </a:lnTo>
                  <a:lnTo>
                    <a:pt x="5314" y="606"/>
                  </a:lnTo>
                  <a:lnTo>
                    <a:pt x="1097" y="0"/>
                  </a:lnTo>
                  <a:close/>
                </a:path>
              </a:pathLst>
            </a:custGeom>
            <a:solidFill>
              <a:srgbClr val="B15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22" name="Google Shape;2722;p51"/>
            <p:cNvSpPr/>
            <p:nvPr/>
          </p:nvSpPr>
          <p:spPr>
            <a:xfrm>
              <a:off x="5855550" y="325575"/>
              <a:ext cx="46450" cy="25175"/>
            </a:xfrm>
            <a:custGeom>
              <a:avLst/>
              <a:gdLst/>
              <a:ahLst/>
              <a:cxnLst/>
              <a:rect l="l" t="t" r="r" b="b"/>
              <a:pathLst>
                <a:path w="1858" h="1007" extrusionOk="0">
                  <a:moveTo>
                    <a:pt x="1857" y="1"/>
                  </a:moveTo>
                  <a:lnTo>
                    <a:pt x="0" y="13"/>
                  </a:lnTo>
                  <a:lnTo>
                    <a:pt x="52" y="516"/>
                  </a:lnTo>
                  <a:lnTo>
                    <a:pt x="90" y="826"/>
                  </a:lnTo>
                  <a:cubicBezTo>
                    <a:pt x="439" y="865"/>
                    <a:pt x="1032" y="942"/>
                    <a:pt x="1754" y="1006"/>
                  </a:cubicBezTo>
                  <a:lnTo>
                    <a:pt x="1857" y="1"/>
                  </a:lnTo>
                  <a:close/>
                </a:path>
              </a:pathLst>
            </a:custGeom>
            <a:solidFill>
              <a:srgbClr val="8F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23" name="Google Shape;2723;p51"/>
            <p:cNvSpPr/>
            <p:nvPr/>
          </p:nvSpPr>
          <p:spPr>
            <a:xfrm>
              <a:off x="5963875" y="324600"/>
              <a:ext cx="60325" cy="28075"/>
            </a:xfrm>
            <a:custGeom>
              <a:avLst/>
              <a:gdLst/>
              <a:ahLst/>
              <a:cxnLst/>
              <a:rect l="l" t="t" r="r" b="b"/>
              <a:pathLst>
                <a:path w="2413" h="1123" extrusionOk="0">
                  <a:moveTo>
                    <a:pt x="2270" y="1"/>
                  </a:moveTo>
                  <a:lnTo>
                    <a:pt x="0" y="14"/>
                  </a:lnTo>
                  <a:cubicBezTo>
                    <a:pt x="129" y="401"/>
                    <a:pt x="245" y="736"/>
                    <a:pt x="349" y="1033"/>
                  </a:cubicBezTo>
                  <a:cubicBezTo>
                    <a:pt x="362" y="1058"/>
                    <a:pt x="374" y="1097"/>
                    <a:pt x="387" y="1123"/>
                  </a:cubicBezTo>
                  <a:cubicBezTo>
                    <a:pt x="1161" y="1071"/>
                    <a:pt x="1883" y="955"/>
                    <a:pt x="2412" y="723"/>
                  </a:cubicBezTo>
                  <a:lnTo>
                    <a:pt x="2399" y="710"/>
                  </a:lnTo>
                  <a:lnTo>
                    <a:pt x="2335" y="362"/>
                  </a:lnTo>
                  <a:lnTo>
                    <a:pt x="2270" y="1"/>
                  </a:lnTo>
                  <a:close/>
                </a:path>
              </a:pathLst>
            </a:custGeom>
            <a:solidFill>
              <a:srgbClr val="8F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24" name="Google Shape;2724;p51"/>
            <p:cNvSpPr/>
            <p:nvPr/>
          </p:nvSpPr>
          <p:spPr>
            <a:xfrm>
              <a:off x="5834275" y="85375"/>
              <a:ext cx="195075" cy="254225"/>
            </a:xfrm>
            <a:custGeom>
              <a:avLst/>
              <a:gdLst/>
              <a:ahLst/>
              <a:cxnLst/>
              <a:rect l="l" t="t" r="r" b="b"/>
              <a:pathLst>
                <a:path w="7803" h="10169" extrusionOk="0">
                  <a:moveTo>
                    <a:pt x="5778" y="1"/>
                  </a:moveTo>
                  <a:lnTo>
                    <a:pt x="5352" y="14"/>
                  </a:lnTo>
                  <a:lnTo>
                    <a:pt x="5236" y="14"/>
                  </a:lnTo>
                  <a:lnTo>
                    <a:pt x="3508" y="39"/>
                  </a:lnTo>
                  <a:lnTo>
                    <a:pt x="3379" y="39"/>
                  </a:lnTo>
                  <a:lnTo>
                    <a:pt x="2192" y="65"/>
                  </a:lnTo>
                  <a:lnTo>
                    <a:pt x="2076" y="65"/>
                  </a:lnTo>
                  <a:lnTo>
                    <a:pt x="438" y="91"/>
                  </a:lnTo>
                  <a:cubicBezTo>
                    <a:pt x="438" y="104"/>
                    <a:pt x="438" y="104"/>
                    <a:pt x="438" y="117"/>
                  </a:cubicBezTo>
                  <a:cubicBezTo>
                    <a:pt x="426" y="220"/>
                    <a:pt x="413" y="323"/>
                    <a:pt x="400" y="439"/>
                  </a:cubicBezTo>
                  <a:cubicBezTo>
                    <a:pt x="374" y="568"/>
                    <a:pt x="361" y="710"/>
                    <a:pt x="348" y="839"/>
                  </a:cubicBezTo>
                  <a:cubicBezTo>
                    <a:pt x="335" y="903"/>
                    <a:pt x="335" y="955"/>
                    <a:pt x="335" y="1007"/>
                  </a:cubicBezTo>
                  <a:cubicBezTo>
                    <a:pt x="284" y="1406"/>
                    <a:pt x="245" y="1806"/>
                    <a:pt x="206" y="2206"/>
                  </a:cubicBezTo>
                  <a:cubicBezTo>
                    <a:pt x="39" y="4218"/>
                    <a:pt x="0" y="6126"/>
                    <a:pt x="64" y="7906"/>
                  </a:cubicBezTo>
                  <a:cubicBezTo>
                    <a:pt x="64" y="7932"/>
                    <a:pt x="64" y="7958"/>
                    <a:pt x="64" y="7984"/>
                  </a:cubicBezTo>
                  <a:cubicBezTo>
                    <a:pt x="90" y="8628"/>
                    <a:pt x="116" y="9273"/>
                    <a:pt x="168" y="9879"/>
                  </a:cubicBezTo>
                  <a:lnTo>
                    <a:pt x="3160" y="10111"/>
                  </a:lnTo>
                  <a:lnTo>
                    <a:pt x="3263" y="8177"/>
                  </a:lnTo>
                  <a:lnTo>
                    <a:pt x="3263" y="8164"/>
                  </a:lnTo>
                  <a:lnTo>
                    <a:pt x="3379" y="5869"/>
                  </a:lnTo>
                  <a:lnTo>
                    <a:pt x="3443" y="4772"/>
                  </a:lnTo>
                  <a:lnTo>
                    <a:pt x="3508" y="3496"/>
                  </a:lnTo>
                  <a:lnTo>
                    <a:pt x="3521" y="3328"/>
                  </a:lnTo>
                  <a:lnTo>
                    <a:pt x="3521" y="3315"/>
                  </a:lnTo>
                  <a:cubicBezTo>
                    <a:pt x="3534" y="3367"/>
                    <a:pt x="3534" y="3418"/>
                    <a:pt x="3534" y="3470"/>
                  </a:cubicBezTo>
                  <a:cubicBezTo>
                    <a:pt x="3572" y="4037"/>
                    <a:pt x="3637" y="4630"/>
                    <a:pt x="3701" y="5237"/>
                  </a:cubicBezTo>
                  <a:cubicBezTo>
                    <a:pt x="3830" y="6281"/>
                    <a:pt x="4011" y="7261"/>
                    <a:pt x="4204" y="8177"/>
                  </a:cubicBezTo>
                  <a:cubicBezTo>
                    <a:pt x="4217" y="8229"/>
                    <a:pt x="4217" y="8267"/>
                    <a:pt x="4230" y="8319"/>
                  </a:cubicBezTo>
                  <a:cubicBezTo>
                    <a:pt x="4333" y="8744"/>
                    <a:pt x="4398" y="9015"/>
                    <a:pt x="4488" y="9376"/>
                  </a:cubicBezTo>
                  <a:cubicBezTo>
                    <a:pt x="4527" y="9544"/>
                    <a:pt x="4578" y="9763"/>
                    <a:pt x="4643" y="10047"/>
                  </a:cubicBezTo>
                  <a:cubicBezTo>
                    <a:pt x="4875" y="10105"/>
                    <a:pt x="5220" y="10169"/>
                    <a:pt x="5639" y="10169"/>
                  </a:cubicBezTo>
                  <a:cubicBezTo>
                    <a:pt x="5871" y="10169"/>
                    <a:pt x="6126" y="10149"/>
                    <a:pt x="6397" y="10099"/>
                  </a:cubicBezTo>
                  <a:cubicBezTo>
                    <a:pt x="7029" y="9983"/>
                    <a:pt x="7506" y="9750"/>
                    <a:pt x="7802" y="9570"/>
                  </a:cubicBezTo>
                  <a:lnTo>
                    <a:pt x="7428" y="7739"/>
                  </a:lnTo>
                  <a:lnTo>
                    <a:pt x="7403" y="7610"/>
                  </a:lnTo>
                  <a:lnTo>
                    <a:pt x="5803" y="155"/>
                  </a:lnTo>
                  <a:lnTo>
                    <a:pt x="5778" y="26"/>
                  </a:lnTo>
                  <a:lnTo>
                    <a:pt x="57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25" name="Google Shape;2725;p51"/>
            <p:cNvSpPr/>
            <p:nvPr/>
          </p:nvSpPr>
          <p:spPr>
            <a:xfrm>
              <a:off x="5891975" y="-98075"/>
              <a:ext cx="70625" cy="61275"/>
            </a:xfrm>
            <a:custGeom>
              <a:avLst/>
              <a:gdLst/>
              <a:ahLst/>
              <a:cxnLst/>
              <a:rect l="l" t="t" r="r" b="b"/>
              <a:pathLst>
                <a:path w="2825" h="2451" extrusionOk="0">
                  <a:moveTo>
                    <a:pt x="91" y="0"/>
                  </a:moveTo>
                  <a:lnTo>
                    <a:pt x="0" y="761"/>
                  </a:lnTo>
                  <a:cubicBezTo>
                    <a:pt x="594" y="2193"/>
                    <a:pt x="1664" y="2451"/>
                    <a:pt x="2309" y="2451"/>
                  </a:cubicBezTo>
                  <a:cubicBezTo>
                    <a:pt x="2515" y="1716"/>
                    <a:pt x="2825" y="491"/>
                    <a:pt x="2812" y="413"/>
                  </a:cubicBezTo>
                  <a:lnTo>
                    <a:pt x="91" y="0"/>
                  </a:lnTo>
                  <a:close/>
                </a:path>
              </a:pathLst>
            </a:custGeom>
            <a:solidFill>
              <a:srgbClr val="8F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26" name="Google Shape;2726;p51"/>
            <p:cNvSpPr/>
            <p:nvPr/>
          </p:nvSpPr>
          <p:spPr>
            <a:xfrm>
              <a:off x="5759775" y="-357375"/>
              <a:ext cx="287950" cy="284000"/>
            </a:xfrm>
            <a:custGeom>
              <a:avLst/>
              <a:gdLst/>
              <a:ahLst/>
              <a:cxnLst/>
              <a:rect l="l" t="t" r="r" b="b"/>
              <a:pathLst>
                <a:path w="11518" h="11360" extrusionOk="0">
                  <a:moveTo>
                    <a:pt x="5762" y="1"/>
                  </a:moveTo>
                  <a:cubicBezTo>
                    <a:pt x="4711" y="1"/>
                    <a:pt x="3827" y="153"/>
                    <a:pt x="3109" y="416"/>
                  </a:cubicBezTo>
                  <a:cubicBezTo>
                    <a:pt x="3019" y="442"/>
                    <a:pt x="2941" y="468"/>
                    <a:pt x="2877" y="507"/>
                  </a:cubicBezTo>
                  <a:cubicBezTo>
                    <a:pt x="2645" y="597"/>
                    <a:pt x="2438" y="700"/>
                    <a:pt x="2258" y="816"/>
                  </a:cubicBezTo>
                  <a:cubicBezTo>
                    <a:pt x="1652" y="1177"/>
                    <a:pt x="1187" y="1642"/>
                    <a:pt x="839" y="2183"/>
                  </a:cubicBezTo>
                  <a:cubicBezTo>
                    <a:pt x="465" y="2789"/>
                    <a:pt x="233" y="3473"/>
                    <a:pt x="104" y="4208"/>
                  </a:cubicBezTo>
                  <a:cubicBezTo>
                    <a:pt x="91" y="4350"/>
                    <a:pt x="65" y="4505"/>
                    <a:pt x="52" y="4659"/>
                  </a:cubicBezTo>
                  <a:cubicBezTo>
                    <a:pt x="27" y="4814"/>
                    <a:pt x="27" y="4982"/>
                    <a:pt x="14" y="5149"/>
                  </a:cubicBezTo>
                  <a:cubicBezTo>
                    <a:pt x="14" y="5291"/>
                    <a:pt x="1" y="5846"/>
                    <a:pt x="130" y="6568"/>
                  </a:cubicBezTo>
                  <a:cubicBezTo>
                    <a:pt x="207" y="6994"/>
                    <a:pt x="336" y="7484"/>
                    <a:pt x="530" y="7974"/>
                  </a:cubicBezTo>
                  <a:cubicBezTo>
                    <a:pt x="607" y="8154"/>
                    <a:pt x="710" y="8348"/>
                    <a:pt x="800" y="8528"/>
                  </a:cubicBezTo>
                  <a:cubicBezTo>
                    <a:pt x="1149" y="9173"/>
                    <a:pt x="1652" y="9805"/>
                    <a:pt x="2374" y="10334"/>
                  </a:cubicBezTo>
                  <a:cubicBezTo>
                    <a:pt x="3466" y="11136"/>
                    <a:pt x="4631" y="11359"/>
                    <a:pt x="5662" y="11359"/>
                  </a:cubicBezTo>
                  <a:cubicBezTo>
                    <a:pt x="6469" y="11359"/>
                    <a:pt x="7195" y="11222"/>
                    <a:pt x="7739" y="11120"/>
                  </a:cubicBezTo>
                  <a:cubicBezTo>
                    <a:pt x="8435" y="10992"/>
                    <a:pt x="10576" y="10592"/>
                    <a:pt x="11221" y="9134"/>
                  </a:cubicBezTo>
                  <a:cubicBezTo>
                    <a:pt x="11273" y="9031"/>
                    <a:pt x="11298" y="8941"/>
                    <a:pt x="11324" y="8851"/>
                  </a:cubicBezTo>
                  <a:cubicBezTo>
                    <a:pt x="11376" y="8696"/>
                    <a:pt x="11453" y="8451"/>
                    <a:pt x="11479" y="8116"/>
                  </a:cubicBezTo>
                  <a:cubicBezTo>
                    <a:pt x="11505" y="7871"/>
                    <a:pt x="11518" y="7561"/>
                    <a:pt x="11492" y="7187"/>
                  </a:cubicBezTo>
                  <a:cubicBezTo>
                    <a:pt x="11479" y="6981"/>
                    <a:pt x="11453" y="6749"/>
                    <a:pt x="11401" y="6491"/>
                  </a:cubicBezTo>
                  <a:cubicBezTo>
                    <a:pt x="11401" y="6478"/>
                    <a:pt x="11401" y="6452"/>
                    <a:pt x="11401" y="6439"/>
                  </a:cubicBezTo>
                  <a:cubicBezTo>
                    <a:pt x="11376" y="6259"/>
                    <a:pt x="11337" y="6078"/>
                    <a:pt x="11285" y="5885"/>
                  </a:cubicBezTo>
                  <a:cubicBezTo>
                    <a:pt x="11273" y="5820"/>
                    <a:pt x="11260" y="5756"/>
                    <a:pt x="11247" y="5691"/>
                  </a:cubicBezTo>
                  <a:cubicBezTo>
                    <a:pt x="11221" y="5614"/>
                    <a:pt x="11208" y="5536"/>
                    <a:pt x="11182" y="5459"/>
                  </a:cubicBezTo>
                  <a:cubicBezTo>
                    <a:pt x="11118" y="5214"/>
                    <a:pt x="11053" y="4982"/>
                    <a:pt x="10989" y="4763"/>
                  </a:cubicBezTo>
                  <a:cubicBezTo>
                    <a:pt x="10963" y="4698"/>
                    <a:pt x="10937" y="4621"/>
                    <a:pt x="10911" y="4556"/>
                  </a:cubicBezTo>
                  <a:cubicBezTo>
                    <a:pt x="10873" y="4440"/>
                    <a:pt x="10821" y="4324"/>
                    <a:pt x="10782" y="4221"/>
                  </a:cubicBezTo>
                  <a:cubicBezTo>
                    <a:pt x="10331" y="3047"/>
                    <a:pt x="9815" y="2299"/>
                    <a:pt x="9660" y="2093"/>
                  </a:cubicBezTo>
                  <a:cubicBezTo>
                    <a:pt x="9106" y="1319"/>
                    <a:pt x="8706" y="1010"/>
                    <a:pt x="8513" y="868"/>
                  </a:cubicBezTo>
                  <a:cubicBezTo>
                    <a:pt x="8513" y="868"/>
                    <a:pt x="7816" y="352"/>
                    <a:pt x="6681" y="94"/>
                  </a:cubicBezTo>
                  <a:cubicBezTo>
                    <a:pt x="6331" y="11"/>
                    <a:pt x="6112" y="3"/>
                    <a:pt x="6038" y="3"/>
                  </a:cubicBezTo>
                  <a:cubicBezTo>
                    <a:pt x="6020" y="3"/>
                    <a:pt x="6011" y="4"/>
                    <a:pt x="6011" y="4"/>
                  </a:cubicBezTo>
                  <a:cubicBezTo>
                    <a:pt x="5927" y="2"/>
                    <a:pt x="5844" y="1"/>
                    <a:pt x="5762" y="1"/>
                  </a:cubicBezTo>
                  <a:close/>
                </a:path>
              </a:pathLst>
            </a:custGeom>
            <a:solidFill>
              <a:srgbClr val="B15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27" name="Google Shape;2727;p51"/>
            <p:cNvSpPr/>
            <p:nvPr/>
          </p:nvSpPr>
          <p:spPr>
            <a:xfrm>
              <a:off x="5842650" y="-43025"/>
              <a:ext cx="136725" cy="147650"/>
            </a:xfrm>
            <a:custGeom>
              <a:avLst/>
              <a:gdLst/>
              <a:ahLst/>
              <a:cxnLst/>
              <a:rect l="l" t="t" r="r" b="b"/>
              <a:pathLst>
                <a:path w="5469" h="5906" extrusionOk="0">
                  <a:moveTo>
                    <a:pt x="1150" y="0"/>
                  </a:moveTo>
                  <a:cubicBezTo>
                    <a:pt x="1058" y="0"/>
                    <a:pt x="975" y="68"/>
                    <a:pt x="955" y="159"/>
                  </a:cubicBezTo>
                  <a:cubicBezTo>
                    <a:pt x="839" y="649"/>
                    <a:pt x="710" y="1177"/>
                    <a:pt x="619" y="1667"/>
                  </a:cubicBezTo>
                  <a:cubicBezTo>
                    <a:pt x="387" y="2880"/>
                    <a:pt x="245" y="3886"/>
                    <a:pt x="39" y="5046"/>
                  </a:cubicBezTo>
                  <a:cubicBezTo>
                    <a:pt x="26" y="5111"/>
                    <a:pt x="13" y="5162"/>
                    <a:pt x="0" y="5214"/>
                  </a:cubicBezTo>
                  <a:cubicBezTo>
                    <a:pt x="39" y="5227"/>
                    <a:pt x="65" y="5240"/>
                    <a:pt x="103" y="5253"/>
                  </a:cubicBezTo>
                  <a:cubicBezTo>
                    <a:pt x="666" y="5468"/>
                    <a:pt x="1628" y="5906"/>
                    <a:pt x="2702" y="5906"/>
                  </a:cubicBezTo>
                  <a:cubicBezTo>
                    <a:pt x="2785" y="5906"/>
                    <a:pt x="2869" y="5903"/>
                    <a:pt x="2954" y="5898"/>
                  </a:cubicBezTo>
                  <a:cubicBezTo>
                    <a:pt x="4063" y="5833"/>
                    <a:pt x="4927" y="5524"/>
                    <a:pt x="5468" y="5291"/>
                  </a:cubicBezTo>
                  <a:cubicBezTo>
                    <a:pt x="5456" y="5253"/>
                    <a:pt x="5456" y="5201"/>
                    <a:pt x="5443" y="5162"/>
                  </a:cubicBezTo>
                  <a:cubicBezTo>
                    <a:pt x="5301" y="4182"/>
                    <a:pt x="5159" y="3189"/>
                    <a:pt x="5017" y="2196"/>
                  </a:cubicBezTo>
                  <a:cubicBezTo>
                    <a:pt x="4914" y="1538"/>
                    <a:pt x="4824" y="881"/>
                    <a:pt x="4733" y="236"/>
                  </a:cubicBezTo>
                  <a:cubicBezTo>
                    <a:pt x="4630" y="171"/>
                    <a:pt x="4579" y="146"/>
                    <a:pt x="4475" y="81"/>
                  </a:cubicBezTo>
                  <a:cubicBezTo>
                    <a:pt x="4269" y="171"/>
                    <a:pt x="3998" y="275"/>
                    <a:pt x="3676" y="339"/>
                  </a:cubicBezTo>
                  <a:cubicBezTo>
                    <a:pt x="3598" y="365"/>
                    <a:pt x="3521" y="378"/>
                    <a:pt x="3444" y="378"/>
                  </a:cubicBezTo>
                  <a:cubicBezTo>
                    <a:pt x="3263" y="416"/>
                    <a:pt x="3057" y="429"/>
                    <a:pt x="2850" y="429"/>
                  </a:cubicBezTo>
                  <a:cubicBezTo>
                    <a:pt x="2219" y="429"/>
                    <a:pt x="1599" y="184"/>
                    <a:pt x="1225" y="17"/>
                  </a:cubicBezTo>
                  <a:cubicBezTo>
                    <a:pt x="1200" y="6"/>
                    <a:pt x="1175" y="0"/>
                    <a:pt x="11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28" name="Google Shape;2728;p51"/>
            <p:cNvSpPr/>
            <p:nvPr/>
          </p:nvSpPr>
          <p:spPr>
            <a:xfrm>
              <a:off x="5872950" y="-43275"/>
              <a:ext cx="79975" cy="30075"/>
            </a:xfrm>
            <a:custGeom>
              <a:avLst/>
              <a:gdLst/>
              <a:ahLst/>
              <a:cxnLst/>
              <a:rect l="l" t="t" r="r" b="b"/>
              <a:pathLst>
                <a:path w="3199" h="1203" extrusionOk="0">
                  <a:moveTo>
                    <a:pt x="1" y="1"/>
                  </a:moveTo>
                  <a:lnTo>
                    <a:pt x="1" y="1"/>
                  </a:lnTo>
                  <a:cubicBezTo>
                    <a:pt x="13" y="620"/>
                    <a:pt x="684" y="1162"/>
                    <a:pt x="1548" y="1200"/>
                  </a:cubicBezTo>
                  <a:cubicBezTo>
                    <a:pt x="1582" y="1202"/>
                    <a:pt x="1616" y="1203"/>
                    <a:pt x="1650" y="1203"/>
                  </a:cubicBezTo>
                  <a:cubicBezTo>
                    <a:pt x="2456" y="1203"/>
                    <a:pt x="3125" y="763"/>
                    <a:pt x="3199" y="169"/>
                  </a:cubicBezTo>
                  <a:cubicBezTo>
                    <a:pt x="2980" y="169"/>
                    <a:pt x="2773" y="156"/>
                    <a:pt x="2554" y="143"/>
                  </a:cubicBezTo>
                  <a:cubicBezTo>
                    <a:pt x="1690" y="104"/>
                    <a:pt x="839" y="65"/>
                    <a:pt x="1" y="1"/>
                  </a:cubicBezTo>
                  <a:close/>
                </a:path>
              </a:pathLst>
            </a:custGeom>
            <a:solidFill>
              <a:srgbClr val="B15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29" name="Google Shape;2729;p51"/>
            <p:cNvSpPr/>
            <p:nvPr/>
          </p:nvSpPr>
          <p:spPr>
            <a:xfrm>
              <a:off x="5976450" y="-256500"/>
              <a:ext cx="42575" cy="23025"/>
            </a:xfrm>
            <a:custGeom>
              <a:avLst/>
              <a:gdLst/>
              <a:ahLst/>
              <a:cxnLst/>
              <a:rect l="l" t="t" r="r" b="b"/>
              <a:pathLst>
                <a:path w="1703" h="921" extrusionOk="0">
                  <a:moveTo>
                    <a:pt x="826" y="0"/>
                  </a:moveTo>
                  <a:cubicBezTo>
                    <a:pt x="358" y="0"/>
                    <a:pt x="0" y="663"/>
                    <a:pt x="0" y="663"/>
                  </a:cubicBezTo>
                  <a:cubicBezTo>
                    <a:pt x="248" y="444"/>
                    <a:pt x="488" y="364"/>
                    <a:pt x="706" y="364"/>
                  </a:cubicBezTo>
                  <a:cubicBezTo>
                    <a:pt x="1282" y="364"/>
                    <a:pt x="1703" y="921"/>
                    <a:pt x="1703" y="921"/>
                  </a:cubicBezTo>
                  <a:cubicBezTo>
                    <a:pt x="1405" y="222"/>
                    <a:pt x="1097" y="0"/>
                    <a:pt x="826" y="0"/>
                  </a:cubicBezTo>
                  <a:close/>
                </a:path>
              </a:pathLst>
            </a:custGeom>
            <a:solidFill>
              <a:srgbClr val="B15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30" name="Google Shape;2730;p51"/>
            <p:cNvSpPr/>
            <p:nvPr/>
          </p:nvSpPr>
          <p:spPr>
            <a:xfrm>
              <a:off x="5870700" y="-241275"/>
              <a:ext cx="41300" cy="26825"/>
            </a:xfrm>
            <a:custGeom>
              <a:avLst/>
              <a:gdLst/>
              <a:ahLst/>
              <a:cxnLst/>
              <a:rect l="l" t="t" r="r" b="b"/>
              <a:pathLst>
                <a:path w="1652" h="1073" extrusionOk="0">
                  <a:moveTo>
                    <a:pt x="701" y="1"/>
                  </a:moveTo>
                  <a:cubicBezTo>
                    <a:pt x="1" y="1"/>
                    <a:pt x="52" y="1073"/>
                    <a:pt x="52" y="1073"/>
                  </a:cubicBezTo>
                  <a:cubicBezTo>
                    <a:pt x="245" y="451"/>
                    <a:pt x="690" y="307"/>
                    <a:pt x="1062" y="307"/>
                  </a:cubicBezTo>
                  <a:cubicBezTo>
                    <a:pt x="1384" y="307"/>
                    <a:pt x="1651" y="415"/>
                    <a:pt x="1651" y="415"/>
                  </a:cubicBezTo>
                  <a:cubicBezTo>
                    <a:pt x="1236" y="114"/>
                    <a:pt x="929" y="1"/>
                    <a:pt x="701" y="1"/>
                  </a:cubicBezTo>
                  <a:close/>
                </a:path>
              </a:pathLst>
            </a:custGeom>
            <a:solidFill>
              <a:srgbClr val="B15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31" name="Google Shape;2731;p51"/>
            <p:cNvSpPr/>
            <p:nvPr/>
          </p:nvSpPr>
          <p:spPr>
            <a:xfrm>
              <a:off x="5983550" y="-229775"/>
              <a:ext cx="38900" cy="23450"/>
            </a:xfrm>
            <a:custGeom>
              <a:avLst/>
              <a:gdLst/>
              <a:ahLst/>
              <a:cxnLst/>
              <a:rect l="l" t="t" r="r" b="b"/>
              <a:pathLst>
                <a:path w="1556" h="938" extrusionOk="0">
                  <a:moveTo>
                    <a:pt x="741" y="1"/>
                  </a:moveTo>
                  <a:cubicBezTo>
                    <a:pt x="693" y="1"/>
                    <a:pt x="643" y="7"/>
                    <a:pt x="593" y="20"/>
                  </a:cubicBezTo>
                  <a:cubicBezTo>
                    <a:pt x="116" y="161"/>
                    <a:pt x="0" y="884"/>
                    <a:pt x="90" y="935"/>
                  </a:cubicBezTo>
                  <a:cubicBezTo>
                    <a:pt x="93" y="937"/>
                    <a:pt x="96" y="938"/>
                    <a:pt x="100" y="938"/>
                  </a:cubicBezTo>
                  <a:cubicBezTo>
                    <a:pt x="170" y="938"/>
                    <a:pt x="342" y="557"/>
                    <a:pt x="761" y="458"/>
                  </a:cubicBezTo>
                  <a:cubicBezTo>
                    <a:pt x="835" y="440"/>
                    <a:pt x="905" y="432"/>
                    <a:pt x="971" y="432"/>
                  </a:cubicBezTo>
                  <a:cubicBezTo>
                    <a:pt x="1231" y="432"/>
                    <a:pt x="1424" y="546"/>
                    <a:pt x="1488" y="546"/>
                  </a:cubicBezTo>
                  <a:cubicBezTo>
                    <a:pt x="1499" y="546"/>
                    <a:pt x="1506" y="543"/>
                    <a:pt x="1509" y="535"/>
                  </a:cubicBezTo>
                  <a:cubicBezTo>
                    <a:pt x="1555" y="466"/>
                    <a:pt x="1175" y="1"/>
                    <a:pt x="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32" name="Google Shape;2732;p51"/>
            <p:cNvSpPr/>
            <p:nvPr/>
          </p:nvSpPr>
          <p:spPr>
            <a:xfrm>
              <a:off x="5882950" y="-209125"/>
              <a:ext cx="38925" cy="23450"/>
            </a:xfrm>
            <a:custGeom>
              <a:avLst/>
              <a:gdLst/>
              <a:ahLst/>
              <a:cxnLst/>
              <a:rect l="l" t="t" r="r" b="b"/>
              <a:pathLst>
                <a:path w="1557" h="938" extrusionOk="0">
                  <a:moveTo>
                    <a:pt x="754" y="0"/>
                  </a:moveTo>
                  <a:cubicBezTo>
                    <a:pt x="706" y="0"/>
                    <a:pt x="656" y="6"/>
                    <a:pt x="607" y="19"/>
                  </a:cubicBezTo>
                  <a:cubicBezTo>
                    <a:pt x="116" y="161"/>
                    <a:pt x="0" y="883"/>
                    <a:pt x="91" y="935"/>
                  </a:cubicBezTo>
                  <a:cubicBezTo>
                    <a:pt x="94" y="936"/>
                    <a:pt x="97" y="937"/>
                    <a:pt x="100" y="937"/>
                  </a:cubicBezTo>
                  <a:cubicBezTo>
                    <a:pt x="172" y="937"/>
                    <a:pt x="355" y="556"/>
                    <a:pt x="774" y="457"/>
                  </a:cubicBezTo>
                  <a:cubicBezTo>
                    <a:pt x="845" y="439"/>
                    <a:pt x="914" y="432"/>
                    <a:pt x="978" y="432"/>
                  </a:cubicBezTo>
                  <a:cubicBezTo>
                    <a:pt x="1232" y="432"/>
                    <a:pt x="1426" y="546"/>
                    <a:pt x="1497" y="546"/>
                  </a:cubicBezTo>
                  <a:cubicBezTo>
                    <a:pt x="1509" y="546"/>
                    <a:pt x="1518" y="543"/>
                    <a:pt x="1522" y="535"/>
                  </a:cubicBezTo>
                  <a:cubicBezTo>
                    <a:pt x="1557" y="465"/>
                    <a:pt x="1186" y="0"/>
                    <a:pt x="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33" name="Google Shape;2733;p51"/>
            <p:cNvSpPr/>
            <p:nvPr/>
          </p:nvSpPr>
          <p:spPr>
            <a:xfrm>
              <a:off x="5914875" y="-183250"/>
              <a:ext cx="97075" cy="54650"/>
            </a:xfrm>
            <a:custGeom>
              <a:avLst/>
              <a:gdLst/>
              <a:ahLst/>
              <a:cxnLst/>
              <a:rect l="l" t="t" r="r" b="b"/>
              <a:pathLst>
                <a:path w="3883" h="2186" extrusionOk="0">
                  <a:moveTo>
                    <a:pt x="3416" y="1"/>
                  </a:moveTo>
                  <a:cubicBezTo>
                    <a:pt x="3283" y="1"/>
                    <a:pt x="3148" y="79"/>
                    <a:pt x="3018" y="170"/>
                  </a:cubicBezTo>
                  <a:lnTo>
                    <a:pt x="2966" y="209"/>
                  </a:lnTo>
                  <a:cubicBezTo>
                    <a:pt x="2902" y="261"/>
                    <a:pt x="2837" y="299"/>
                    <a:pt x="2786" y="338"/>
                  </a:cubicBezTo>
                  <a:cubicBezTo>
                    <a:pt x="2592" y="480"/>
                    <a:pt x="2386" y="583"/>
                    <a:pt x="2167" y="673"/>
                  </a:cubicBezTo>
                  <a:cubicBezTo>
                    <a:pt x="2154" y="686"/>
                    <a:pt x="2128" y="686"/>
                    <a:pt x="2102" y="699"/>
                  </a:cubicBezTo>
                  <a:cubicBezTo>
                    <a:pt x="1816" y="798"/>
                    <a:pt x="1502" y="860"/>
                    <a:pt x="1192" y="860"/>
                  </a:cubicBezTo>
                  <a:cubicBezTo>
                    <a:pt x="1139" y="860"/>
                    <a:pt x="1085" y="858"/>
                    <a:pt x="1032" y="854"/>
                  </a:cubicBezTo>
                  <a:lnTo>
                    <a:pt x="929" y="854"/>
                  </a:lnTo>
                  <a:cubicBezTo>
                    <a:pt x="800" y="840"/>
                    <a:pt x="628" y="805"/>
                    <a:pt x="466" y="805"/>
                  </a:cubicBezTo>
                  <a:cubicBezTo>
                    <a:pt x="320" y="805"/>
                    <a:pt x="182" y="834"/>
                    <a:pt x="90" y="931"/>
                  </a:cubicBezTo>
                  <a:cubicBezTo>
                    <a:pt x="26" y="996"/>
                    <a:pt x="0" y="1086"/>
                    <a:pt x="13" y="1176"/>
                  </a:cubicBezTo>
                  <a:cubicBezTo>
                    <a:pt x="13" y="1254"/>
                    <a:pt x="39" y="1331"/>
                    <a:pt x="65" y="1409"/>
                  </a:cubicBezTo>
                  <a:cubicBezTo>
                    <a:pt x="245" y="1795"/>
                    <a:pt x="568" y="2002"/>
                    <a:pt x="942" y="2092"/>
                  </a:cubicBezTo>
                  <a:cubicBezTo>
                    <a:pt x="967" y="2105"/>
                    <a:pt x="993" y="2105"/>
                    <a:pt x="1006" y="2118"/>
                  </a:cubicBezTo>
                  <a:cubicBezTo>
                    <a:pt x="1174" y="2157"/>
                    <a:pt x="1341" y="2169"/>
                    <a:pt x="1509" y="2182"/>
                  </a:cubicBezTo>
                  <a:cubicBezTo>
                    <a:pt x="1554" y="2184"/>
                    <a:pt x="1600" y="2185"/>
                    <a:pt x="1647" y="2185"/>
                  </a:cubicBezTo>
                  <a:cubicBezTo>
                    <a:pt x="1895" y="2185"/>
                    <a:pt x="2166" y="2155"/>
                    <a:pt x="2438" y="2079"/>
                  </a:cubicBezTo>
                  <a:cubicBezTo>
                    <a:pt x="2463" y="2079"/>
                    <a:pt x="2476" y="2066"/>
                    <a:pt x="2502" y="2066"/>
                  </a:cubicBezTo>
                  <a:cubicBezTo>
                    <a:pt x="2992" y="1912"/>
                    <a:pt x="3469" y="1641"/>
                    <a:pt x="3701" y="1215"/>
                  </a:cubicBezTo>
                  <a:cubicBezTo>
                    <a:pt x="3714" y="1202"/>
                    <a:pt x="3727" y="1176"/>
                    <a:pt x="3740" y="1151"/>
                  </a:cubicBezTo>
                  <a:cubicBezTo>
                    <a:pt x="3805" y="1022"/>
                    <a:pt x="3843" y="880"/>
                    <a:pt x="3869" y="725"/>
                  </a:cubicBezTo>
                  <a:cubicBezTo>
                    <a:pt x="3882" y="519"/>
                    <a:pt x="3843" y="287"/>
                    <a:pt x="3689" y="132"/>
                  </a:cubicBezTo>
                  <a:cubicBezTo>
                    <a:pt x="3599" y="37"/>
                    <a:pt x="3508" y="1"/>
                    <a:pt x="34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34" name="Google Shape;2734;p51"/>
            <p:cNvSpPr/>
            <p:nvPr/>
          </p:nvSpPr>
          <p:spPr>
            <a:xfrm>
              <a:off x="5967750" y="-166425"/>
              <a:ext cx="9700" cy="35175"/>
            </a:xfrm>
            <a:custGeom>
              <a:avLst/>
              <a:gdLst/>
              <a:ahLst/>
              <a:cxnLst/>
              <a:rect l="l" t="t" r="r" b="b"/>
              <a:pathLst>
                <a:path w="388" h="1407" extrusionOk="0">
                  <a:moveTo>
                    <a:pt x="52" y="0"/>
                  </a:moveTo>
                  <a:cubicBezTo>
                    <a:pt x="39" y="13"/>
                    <a:pt x="13" y="13"/>
                    <a:pt x="0" y="26"/>
                  </a:cubicBezTo>
                  <a:cubicBezTo>
                    <a:pt x="116" y="542"/>
                    <a:pt x="271" y="1174"/>
                    <a:pt x="323" y="1406"/>
                  </a:cubicBezTo>
                  <a:cubicBezTo>
                    <a:pt x="348" y="1406"/>
                    <a:pt x="361" y="1393"/>
                    <a:pt x="387" y="1393"/>
                  </a:cubicBezTo>
                  <a:cubicBezTo>
                    <a:pt x="323" y="1122"/>
                    <a:pt x="155" y="413"/>
                    <a:pt x="52" y="0"/>
                  </a:cubicBezTo>
                  <a:close/>
                </a:path>
              </a:pathLst>
            </a:custGeom>
            <a:solidFill>
              <a:srgbClr val="B15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35" name="Google Shape;2735;p51"/>
            <p:cNvSpPr/>
            <p:nvPr/>
          </p:nvSpPr>
          <p:spPr>
            <a:xfrm>
              <a:off x="5938400" y="-161925"/>
              <a:ext cx="2275" cy="31625"/>
            </a:xfrm>
            <a:custGeom>
              <a:avLst/>
              <a:gdLst/>
              <a:ahLst/>
              <a:cxnLst/>
              <a:rect l="l" t="t" r="r" b="b"/>
              <a:pathLst>
                <a:path w="91" h="1265" extrusionOk="0">
                  <a:moveTo>
                    <a:pt x="26" y="1"/>
                  </a:moveTo>
                  <a:lnTo>
                    <a:pt x="1" y="1239"/>
                  </a:lnTo>
                  <a:cubicBezTo>
                    <a:pt x="26" y="1252"/>
                    <a:pt x="52" y="1252"/>
                    <a:pt x="65" y="1265"/>
                  </a:cubicBezTo>
                  <a:lnTo>
                    <a:pt x="91" y="1"/>
                  </a:lnTo>
                  <a:close/>
                </a:path>
              </a:pathLst>
            </a:custGeom>
            <a:solidFill>
              <a:srgbClr val="B15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36" name="Google Shape;2736;p51"/>
            <p:cNvSpPr/>
            <p:nvPr/>
          </p:nvSpPr>
          <p:spPr>
            <a:xfrm>
              <a:off x="5988700" y="-179000"/>
              <a:ext cx="19700" cy="26150"/>
            </a:xfrm>
            <a:custGeom>
              <a:avLst/>
              <a:gdLst/>
              <a:ahLst/>
              <a:cxnLst/>
              <a:rect l="l" t="t" r="r" b="b"/>
              <a:pathLst>
                <a:path w="788" h="1046" extrusionOk="0">
                  <a:moveTo>
                    <a:pt x="65" y="0"/>
                  </a:moveTo>
                  <a:lnTo>
                    <a:pt x="0" y="39"/>
                  </a:lnTo>
                  <a:lnTo>
                    <a:pt x="13" y="39"/>
                  </a:lnTo>
                  <a:lnTo>
                    <a:pt x="748" y="1045"/>
                  </a:lnTo>
                  <a:cubicBezTo>
                    <a:pt x="761" y="1032"/>
                    <a:pt x="774" y="1006"/>
                    <a:pt x="787" y="994"/>
                  </a:cubicBezTo>
                  <a:lnTo>
                    <a:pt x="65" y="0"/>
                  </a:lnTo>
                  <a:close/>
                </a:path>
              </a:pathLst>
            </a:custGeom>
            <a:solidFill>
              <a:srgbClr val="B15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37" name="Google Shape;2737;p51"/>
            <p:cNvSpPr/>
            <p:nvPr/>
          </p:nvSpPr>
          <p:spPr>
            <a:xfrm>
              <a:off x="5747525" y="-370725"/>
              <a:ext cx="305350" cy="243025"/>
            </a:xfrm>
            <a:custGeom>
              <a:avLst/>
              <a:gdLst/>
              <a:ahLst/>
              <a:cxnLst/>
              <a:rect l="l" t="t" r="r" b="b"/>
              <a:pathLst>
                <a:path w="12214" h="9721" extrusionOk="0">
                  <a:moveTo>
                    <a:pt x="6487" y="0"/>
                  </a:moveTo>
                  <a:cubicBezTo>
                    <a:pt x="5121" y="0"/>
                    <a:pt x="3934" y="456"/>
                    <a:pt x="3457" y="667"/>
                  </a:cubicBezTo>
                  <a:lnTo>
                    <a:pt x="3444" y="641"/>
                  </a:lnTo>
                  <a:cubicBezTo>
                    <a:pt x="1716" y="1079"/>
                    <a:pt x="581" y="2859"/>
                    <a:pt x="181" y="4574"/>
                  </a:cubicBezTo>
                  <a:cubicBezTo>
                    <a:pt x="156" y="4716"/>
                    <a:pt x="130" y="4858"/>
                    <a:pt x="104" y="4987"/>
                  </a:cubicBezTo>
                  <a:cubicBezTo>
                    <a:pt x="14" y="5542"/>
                    <a:pt x="1" y="6070"/>
                    <a:pt x="65" y="6522"/>
                  </a:cubicBezTo>
                  <a:cubicBezTo>
                    <a:pt x="78" y="6612"/>
                    <a:pt x="91" y="6689"/>
                    <a:pt x="104" y="6767"/>
                  </a:cubicBezTo>
                  <a:cubicBezTo>
                    <a:pt x="130" y="6857"/>
                    <a:pt x="156" y="6947"/>
                    <a:pt x="181" y="7038"/>
                  </a:cubicBezTo>
                  <a:cubicBezTo>
                    <a:pt x="259" y="7579"/>
                    <a:pt x="439" y="8443"/>
                    <a:pt x="1162" y="9165"/>
                  </a:cubicBezTo>
                  <a:cubicBezTo>
                    <a:pt x="1432" y="9436"/>
                    <a:pt x="1703" y="9617"/>
                    <a:pt x="1897" y="9720"/>
                  </a:cubicBezTo>
                  <a:cubicBezTo>
                    <a:pt x="2038" y="9694"/>
                    <a:pt x="2245" y="9643"/>
                    <a:pt x="2490" y="9565"/>
                  </a:cubicBezTo>
                  <a:cubicBezTo>
                    <a:pt x="4089" y="9062"/>
                    <a:pt x="5121" y="7979"/>
                    <a:pt x="5508" y="7502"/>
                  </a:cubicBezTo>
                  <a:cubicBezTo>
                    <a:pt x="5830" y="7089"/>
                    <a:pt x="6101" y="6625"/>
                    <a:pt x="6294" y="6122"/>
                  </a:cubicBezTo>
                  <a:cubicBezTo>
                    <a:pt x="6488" y="5632"/>
                    <a:pt x="6617" y="5116"/>
                    <a:pt x="6681" y="4561"/>
                  </a:cubicBezTo>
                  <a:cubicBezTo>
                    <a:pt x="6759" y="3813"/>
                    <a:pt x="6733" y="3014"/>
                    <a:pt x="6565" y="2201"/>
                  </a:cubicBezTo>
                  <a:lnTo>
                    <a:pt x="6565" y="2201"/>
                  </a:lnTo>
                  <a:cubicBezTo>
                    <a:pt x="7352" y="2691"/>
                    <a:pt x="8525" y="3207"/>
                    <a:pt x="9454" y="3568"/>
                  </a:cubicBezTo>
                  <a:cubicBezTo>
                    <a:pt x="10060" y="3801"/>
                    <a:pt x="10550" y="3981"/>
                    <a:pt x="10769" y="4058"/>
                  </a:cubicBezTo>
                  <a:cubicBezTo>
                    <a:pt x="10860" y="4084"/>
                    <a:pt x="10898" y="4110"/>
                    <a:pt x="10898" y="4110"/>
                  </a:cubicBezTo>
                  <a:cubicBezTo>
                    <a:pt x="10898" y="4110"/>
                    <a:pt x="11066" y="4587"/>
                    <a:pt x="11053" y="4677"/>
                  </a:cubicBezTo>
                  <a:cubicBezTo>
                    <a:pt x="11027" y="4768"/>
                    <a:pt x="11608" y="5464"/>
                    <a:pt x="11608" y="5464"/>
                  </a:cubicBezTo>
                  <a:lnTo>
                    <a:pt x="11569" y="4626"/>
                  </a:lnTo>
                  <a:cubicBezTo>
                    <a:pt x="11569" y="4626"/>
                    <a:pt x="12214" y="4613"/>
                    <a:pt x="11775" y="3684"/>
                  </a:cubicBezTo>
                  <a:cubicBezTo>
                    <a:pt x="11646" y="3414"/>
                    <a:pt x="11440" y="3078"/>
                    <a:pt x="11105" y="2653"/>
                  </a:cubicBezTo>
                  <a:cubicBezTo>
                    <a:pt x="10873" y="2356"/>
                    <a:pt x="10576" y="2008"/>
                    <a:pt x="10202" y="1595"/>
                  </a:cubicBezTo>
                  <a:cubicBezTo>
                    <a:pt x="9075" y="365"/>
                    <a:pt x="7710" y="0"/>
                    <a:pt x="64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38" name="Google Shape;2738;p51"/>
            <p:cNvSpPr/>
            <p:nvPr/>
          </p:nvSpPr>
          <p:spPr>
            <a:xfrm>
              <a:off x="5747525" y="-267025"/>
              <a:ext cx="167050" cy="65300"/>
            </a:xfrm>
            <a:custGeom>
              <a:avLst/>
              <a:gdLst/>
              <a:ahLst/>
              <a:cxnLst/>
              <a:rect l="l" t="t" r="r" b="b"/>
              <a:pathLst>
                <a:path w="6682" h="2612" extrusionOk="0">
                  <a:moveTo>
                    <a:pt x="3315" y="1"/>
                  </a:moveTo>
                  <a:cubicBezTo>
                    <a:pt x="2928" y="517"/>
                    <a:pt x="2309" y="852"/>
                    <a:pt x="1664" y="891"/>
                  </a:cubicBezTo>
                  <a:cubicBezTo>
                    <a:pt x="1617" y="894"/>
                    <a:pt x="1570" y="896"/>
                    <a:pt x="1522" y="896"/>
                  </a:cubicBezTo>
                  <a:cubicBezTo>
                    <a:pt x="1042" y="896"/>
                    <a:pt x="569" y="720"/>
                    <a:pt x="181" y="426"/>
                  </a:cubicBezTo>
                  <a:cubicBezTo>
                    <a:pt x="156" y="568"/>
                    <a:pt x="130" y="710"/>
                    <a:pt x="104" y="839"/>
                  </a:cubicBezTo>
                  <a:cubicBezTo>
                    <a:pt x="14" y="1394"/>
                    <a:pt x="1" y="1922"/>
                    <a:pt x="65" y="2374"/>
                  </a:cubicBezTo>
                  <a:cubicBezTo>
                    <a:pt x="310" y="2530"/>
                    <a:pt x="594" y="2597"/>
                    <a:pt x="881" y="2597"/>
                  </a:cubicBezTo>
                  <a:cubicBezTo>
                    <a:pt x="1139" y="2597"/>
                    <a:pt x="1401" y="2543"/>
                    <a:pt x="1639" y="2451"/>
                  </a:cubicBezTo>
                  <a:cubicBezTo>
                    <a:pt x="2167" y="2232"/>
                    <a:pt x="2619" y="1858"/>
                    <a:pt x="3044" y="1471"/>
                  </a:cubicBezTo>
                  <a:cubicBezTo>
                    <a:pt x="3328" y="2064"/>
                    <a:pt x="3908" y="2490"/>
                    <a:pt x="4553" y="2593"/>
                  </a:cubicBezTo>
                  <a:cubicBezTo>
                    <a:pt x="4640" y="2605"/>
                    <a:pt x="4729" y="2611"/>
                    <a:pt x="4817" y="2611"/>
                  </a:cubicBezTo>
                  <a:cubicBezTo>
                    <a:pt x="5369" y="2611"/>
                    <a:pt x="5927" y="2374"/>
                    <a:pt x="6294" y="1974"/>
                  </a:cubicBezTo>
                  <a:cubicBezTo>
                    <a:pt x="6488" y="1484"/>
                    <a:pt x="6617" y="968"/>
                    <a:pt x="6681" y="413"/>
                  </a:cubicBezTo>
                  <a:cubicBezTo>
                    <a:pt x="6527" y="349"/>
                    <a:pt x="6385" y="233"/>
                    <a:pt x="6281" y="91"/>
                  </a:cubicBezTo>
                  <a:cubicBezTo>
                    <a:pt x="5949" y="535"/>
                    <a:pt x="5403" y="802"/>
                    <a:pt x="4849" y="802"/>
                  </a:cubicBezTo>
                  <a:cubicBezTo>
                    <a:pt x="4823" y="802"/>
                    <a:pt x="4798" y="801"/>
                    <a:pt x="4773" y="800"/>
                  </a:cubicBezTo>
                  <a:cubicBezTo>
                    <a:pt x="4205" y="787"/>
                    <a:pt x="3638" y="478"/>
                    <a:pt x="3315" y="1"/>
                  </a:cubicBezTo>
                  <a:close/>
                </a:path>
              </a:pathLst>
            </a:cu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39" name="Google Shape;2739;p51"/>
            <p:cNvSpPr/>
            <p:nvPr/>
          </p:nvSpPr>
          <p:spPr>
            <a:xfrm>
              <a:off x="5983875" y="-304100"/>
              <a:ext cx="58050" cy="34850"/>
            </a:xfrm>
            <a:custGeom>
              <a:avLst/>
              <a:gdLst/>
              <a:ahLst/>
              <a:cxnLst/>
              <a:rect l="l" t="t" r="r" b="b"/>
              <a:pathLst>
                <a:path w="2322" h="1394" extrusionOk="0">
                  <a:moveTo>
                    <a:pt x="1664" y="1"/>
                  </a:moveTo>
                  <a:cubicBezTo>
                    <a:pt x="1638" y="26"/>
                    <a:pt x="1599" y="52"/>
                    <a:pt x="1573" y="78"/>
                  </a:cubicBezTo>
                  <a:cubicBezTo>
                    <a:pt x="1467" y="149"/>
                    <a:pt x="1337" y="189"/>
                    <a:pt x="1212" y="189"/>
                  </a:cubicBezTo>
                  <a:cubicBezTo>
                    <a:pt x="1110" y="189"/>
                    <a:pt x="1010" y="162"/>
                    <a:pt x="929" y="104"/>
                  </a:cubicBezTo>
                  <a:cubicBezTo>
                    <a:pt x="891" y="528"/>
                    <a:pt x="479" y="905"/>
                    <a:pt x="43" y="905"/>
                  </a:cubicBezTo>
                  <a:cubicBezTo>
                    <a:pt x="29" y="905"/>
                    <a:pt x="14" y="904"/>
                    <a:pt x="0" y="903"/>
                  </a:cubicBezTo>
                  <a:lnTo>
                    <a:pt x="0" y="903"/>
                  </a:lnTo>
                  <a:cubicBezTo>
                    <a:pt x="606" y="1148"/>
                    <a:pt x="1096" y="1316"/>
                    <a:pt x="1328" y="1393"/>
                  </a:cubicBezTo>
                  <a:cubicBezTo>
                    <a:pt x="1367" y="1264"/>
                    <a:pt x="1380" y="1136"/>
                    <a:pt x="1406" y="994"/>
                  </a:cubicBezTo>
                  <a:cubicBezTo>
                    <a:pt x="1542" y="1087"/>
                    <a:pt x="1705" y="1132"/>
                    <a:pt x="1870" y="1132"/>
                  </a:cubicBezTo>
                  <a:cubicBezTo>
                    <a:pt x="2003" y="1132"/>
                    <a:pt x="2136" y="1103"/>
                    <a:pt x="2257" y="1045"/>
                  </a:cubicBezTo>
                  <a:cubicBezTo>
                    <a:pt x="2283" y="1032"/>
                    <a:pt x="2296" y="1032"/>
                    <a:pt x="2321" y="1019"/>
                  </a:cubicBezTo>
                  <a:cubicBezTo>
                    <a:pt x="2192" y="762"/>
                    <a:pt x="1986" y="426"/>
                    <a:pt x="1664" y="1"/>
                  </a:cubicBezTo>
                  <a:close/>
                </a:path>
              </a:pathLst>
            </a:cu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40" name="Google Shape;2740;p51"/>
            <p:cNvSpPr/>
            <p:nvPr/>
          </p:nvSpPr>
          <p:spPr>
            <a:xfrm>
              <a:off x="6030925" y="-278300"/>
              <a:ext cx="35175" cy="119325"/>
            </a:xfrm>
            <a:custGeom>
              <a:avLst/>
              <a:gdLst/>
              <a:ahLst/>
              <a:cxnLst/>
              <a:rect l="l" t="t" r="r" b="b"/>
              <a:pathLst>
                <a:path w="1407" h="4773" extrusionOk="0">
                  <a:moveTo>
                    <a:pt x="181" y="0"/>
                  </a:moveTo>
                  <a:lnTo>
                    <a:pt x="181" y="0"/>
                  </a:lnTo>
                  <a:cubicBezTo>
                    <a:pt x="91" y="568"/>
                    <a:pt x="1" y="1135"/>
                    <a:pt x="207" y="1677"/>
                  </a:cubicBezTo>
                  <a:cubicBezTo>
                    <a:pt x="646" y="2025"/>
                    <a:pt x="852" y="2528"/>
                    <a:pt x="929" y="3083"/>
                  </a:cubicBezTo>
                  <a:cubicBezTo>
                    <a:pt x="1020" y="3637"/>
                    <a:pt x="955" y="4308"/>
                    <a:pt x="646" y="4772"/>
                  </a:cubicBezTo>
                  <a:cubicBezTo>
                    <a:pt x="942" y="4643"/>
                    <a:pt x="1162" y="4359"/>
                    <a:pt x="1278" y="4063"/>
                  </a:cubicBezTo>
                  <a:cubicBezTo>
                    <a:pt x="1394" y="3753"/>
                    <a:pt x="1407" y="3418"/>
                    <a:pt x="1394" y="3083"/>
                  </a:cubicBezTo>
                  <a:cubicBezTo>
                    <a:pt x="1342" y="1961"/>
                    <a:pt x="917" y="852"/>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41" name="Google Shape;2741;p51"/>
            <p:cNvSpPr/>
            <p:nvPr/>
          </p:nvSpPr>
          <p:spPr>
            <a:xfrm>
              <a:off x="5773350" y="-156525"/>
              <a:ext cx="69000" cy="76775"/>
            </a:xfrm>
            <a:custGeom>
              <a:avLst/>
              <a:gdLst/>
              <a:ahLst/>
              <a:cxnLst/>
              <a:rect l="l" t="t" r="r" b="b"/>
              <a:pathLst>
                <a:path w="2760" h="3071" extrusionOk="0">
                  <a:moveTo>
                    <a:pt x="1184" y="1"/>
                  </a:moveTo>
                  <a:cubicBezTo>
                    <a:pt x="939" y="1"/>
                    <a:pt x="699" y="195"/>
                    <a:pt x="503" y="739"/>
                  </a:cubicBezTo>
                  <a:cubicBezTo>
                    <a:pt x="0" y="2142"/>
                    <a:pt x="988" y="3071"/>
                    <a:pt x="1890" y="3071"/>
                  </a:cubicBezTo>
                  <a:cubicBezTo>
                    <a:pt x="2216" y="3071"/>
                    <a:pt x="2530" y="2950"/>
                    <a:pt x="2759" y="2687"/>
                  </a:cubicBezTo>
                  <a:lnTo>
                    <a:pt x="2540" y="1719"/>
                  </a:lnTo>
                  <a:cubicBezTo>
                    <a:pt x="2424" y="1229"/>
                    <a:pt x="2205" y="765"/>
                    <a:pt x="1870" y="404"/>
                  </a:cubicBezTo>
                  <a:cubicBezTo>
                    <a:pt x="1660" y="182"/>
                    <a:pt x="1420" y="1"/>
                    <a:pt x="1184" y="1"/>
                  </a:cubicBezTo>
                  <a:close/>
                </a:path>
              </a:pathLst>
            </a:custGeom>
            <a:solidFill>
              <a:srgbClr val="B15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42" name="Google Shape;2742;p51"/>
            <p:cNvSpPr/>
            <p:nvPr/>
          </p:nvSpPr>
          <p:spPr>
            <a:xfrm>
              <a:off x="5786550" y="-110000"/>
              <a:ext cx="12275" cy="12275"/>
            </a:xfrm>
            <a:custGeom>
              <a:avLst/>
              <a:gdLst/>
              <a:ahLst/>
              <a:cxnLst/>
              <a:rect l="l" t="t" r="r" b="b"/>
              <a:pathLst>
                <a:path w="491" h="491" extrusionOk="0">
                  <a:moveTo>
                    <a:pt x="258" y="0"/>
                  </a:moveTo>
                  <a:cubicBezTo>
                    <a:pt x="116" y="0"/>
                    <a:pt x="13" y="104"/>
                    <a:pt x="0" y="232"/>
                  </a:cubicBezTo>
                  <a:cubicBezTo>
                    <a:pt x="0" y="374"/>
                    <a:pt x="103" y="477"/>
                    <a:pt x="232" y="490"/>
                  </a:cubicBezTo>
                  <a:cubicBezTo>
                    <a:pt x="361" y="490"/>
                    <a:pt x="477" y="387"/>
                    <a:pt x="490" y="258"/>
                  </a:cubicBezTo>
                  <a:cubicBezTo>
                    <a:pt x="490" y="129"/>
                    <a:pt x="387" y="13"/>
                    <a:pt x="2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43" name="Google Shape;2743;p51"/>
            <p:cNvSpPr/>
            <p:nvPr/>
          </p:nvSpPr>
          <p:spPr>
            <a:xfrm>
              <a:off x="5801050" y="-95500"/>
              <a:ext cx="8400" cy="8125"/>
            </a:xfrm>
            <a:custGeom>
              <a:avLst/>
              <a:gdLst/>
              <a:ahLst/>
              <a:cxnLst/>
              <a:rect l="l" t="t" r="r" b="b"/>
              <a:pathLst>
                <a:path w="336" h="325" extrusionOk="0">
                  <a:moveTo>
                    <a:pt x="181" y="1"/>
                  </a:moveTo>
                  <a:cubicBezTo>
                    <a:pt x="91" y="1"/>
                    <a:pt x="14" y="65"/>
                    <a:pt x="14" y="155"/>
                  </a:cubicBezTo>
                  <a:cubicBezTo>
                    <a:pt x="1" y="246"/>
                    <a:pt x="78" y="323"/>
                    <a:pt x="168" y="323"/>
                  </a:cubicBezTo>
                  <a:cubicBezTo>
                    <a:pt x="174" y="324"/>
                    <a:pt x="180" y="324"/>
                    <a:pt x="185" y="324"/>
                  </a:cubicBezTo>
                  <a:cubicBezTo>
                    <a:pt x="257" y="324"/>
                    <a:pt x="324" y="252"/>
                    <a:pt x="336" y="168"/>
                  </a:cubicBezTo>
                  <a:cubicBezTo>
                    <a:pt x="336" y="91"/>
                    <a:pt x="271" y="14"/>
                    <a:pt x="1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44" name="Google Shape;2744;p51"/>
            <p:cNvSpPr/>
            <p:nvPr/>
          </p:nvSpPr>
          <p:spPr>
            <a:xfrm>
              <a:off x="5793925" y="-133350"/>
              <a:ext cx="32625" cy="28100"/>
            </a:xfrm>
            <a:custGeom>
              <a:avLst/>
              <a:gdLst/>
              <a:ahLst/>
              <a:cxnLst/>
              <a:rect l="l" t="t" r="r" b="b"/>
              <a:pathLst>
                <a:path w="1305" h="1124" extrusionOk="0">
                  <a:moveTo>
                    <a:pt x="715" y="547"/>
                  </a:moveTo>
                  <a:lnTo>
                    <a:pt x="715" y="547"/>
                  </a:lnTo>
                  <a:cubicBezTo>
                    <a:pt x="713" y="551"/>
                    <a:pt x="711" y="556"/>
                    <a:pt x="711" y="560"/>
                  </a:cubicBezTo>
                  <a:cubicBezTo>
                    <a:pt x="711" y="549"/>
                    <a:pt x="721" y="548"/>
                    <a:pt x="715" y="547"/>
                  </a:cubicBezTo>
                  <a:close/>
                  <a:moveTo>
                    <a:pt x="583" y="1"/>
                  </a:moveTo>
                  <a:cubicBezTo>
                    <a:pt x="401" y="1"/>
                    <a:pt x="223" y="64"/>
                    <a:pt x="92" y="186"/>
                  </a:cubicBezTo>
                  <a:cubicBezTo>
                    <a:pt x="0" y="268"/>
                    <a:pt x="86" y="398"/>
                    <a:pt x="183" y="398"/>
                  </a:cubicBezTo>
                  <a:cubicBezTo>
                    <a:pt x="209" y="398"/>
                    <a:pt x="236" y="389"/>
                    <a:pt x="260" y="367"/>
                  </a:cubicBezTo>
                  <a:cubicBezTo>
                    <a:pt x="353" y="284"/>
                    <a:pt x="479" y="243"/>
                    <a:pt x="604" y="243"/>
                  </a:cubicBezTo>
                  <a:cubicBezTo>
                    <a:pt x="636" y="243"/>
                    <a:pt x="667" y="246"/>
                    <a:pt x="698" y="251"/>
                  </a:cubicBezTo>
                  <a:cubicBezTo>
                    <a:pt x="492" y="380"/>
                    <a:pt x="363" y="599"/>
                    <a:pt x="350" y="831"/>
                  </a:cubicBezTo>
                  <a:cubicBezTo>
                    <a:pt x="337" y="909"/>
                    <a:pt x="402" y="960"/>
                    <a:pt x="466" y="960"/>
                  </a:cubicBezTo>
                  <a:cubicBezTo>
                    <a:pt x="472" y="961"/>
                    <a:pt x="477" y="962"/>
                    <a:pt x="483" y="962"/>
                  </a:cubicBezTo>
                  <a:cubicBezTo>
                    <a:pt x="539" y="962"/>
                    <a:pt x="582" y="903"/>
                    <a:pt x="582" y="844"/>
                  </a:cubicBezTo>
                  <a:cubicBezTo>
                    <a:pt x="582" y="831"/>
                    <a:pt x="595" y="818"/>
                    <a:pt x="595" y="805"/>
                  </a:cubicBezTo>
                  <a:cubicBezTo>
                    <a:pt x="595" y="805"/>
                    <a:pt x="595" y="805"/>
                    <a:pt x="595" y="792"/>
                  </a:cubicBezTo>
                  <a:cubicBezTo>
                    <a:pt x="595" y="792"/>
                    <a:pt x="595" y="780"/>
                    <a:pt x="595" y="780"/>
                  </a:cubicBezTo>
                  <a:cubicBezTo>
                    <a:pt x="608" y="754"/>
                    <a:pt x="608" y="728"/>
                    <a:pt x="621" y="702"/>
                  </a:cubicBezTo>
                  <a:cubicBezTo>
                    <a:pt x="621" y="689"/>
                    <a:pt x="634" y="677"/>
                    <a:pt x="634" y="664"/>
                  </a:cubicBezTo>
                  <a:lnTo>
                    <a:pt x="634" y="664"/>
                  </a:lnTo>
                  <a:cubicBezTo>
                    <a:pt x="634" y="673"/>
                    <a:pt x="627" y="682"/>
                    <a:pt x="628" y="682"/>
                  </a:cubicBezTo>
                  <a:cubicBezTo>
                    <a:pt x="629" y="682"/>
                    <a:pt x="630" y="680"/>
                    <a:pt x="634" y="676"/>
                  </a:cubicBezTo>
                  <a:cubicBezTo>
                    <a:pt x="634" y="676"/>
                    <a:pt x="634" y="664"/>
                    <a:pt x="634" y="664"/>
                  </a:cubicBezTo>
                  <a:cubicBezTo>
                    <a:pt x="634" y="664"/>
                    <a:pt x="647" y="651"/>
                    <a:pt x="647" y="651"/>
                  </a:cubicBezTo>
                  <a:cubicBezTo>
                    <a:pt x="660" y="625"/>
                    <a:pt x="673" y="599"/>
                    <a:pt x="685" y="573"/>
                  </a:cubicBezTo>
                  <a:cubicBezTo>
                    <a:pt x="698" y="573"/>
                    <a:pt x="698" y="560"/>
                    <a:pt x="698" y="560"/>
                  </a:cubicBezTo>
                  <a:cubicBezTo>
                    <a:pt x="711" y="560"/>
                    <a:pt x="711" y="560"/>
                    <a:pt x="711" y="547"/>
                  </a:cubicBezTo>
                  <a:cubicBezTo>
                    <a:pt x="713" y="547"/>
                    <a:pt x="714" y="547"/>
                    <a:pt x="715" y="547"/>
                  </a:cubicBezTo>
                  <a:lnTo>
                    <a:pt x="715" y="547"/>
                  </a:lnTo>
                  <a:cubicBezTo>
                    <a:pt x="720" y="540"/>
                    <a:pt x="729" y="535"/>
                    <a:pt x="737" y="535"/>
                  </a:cubicBezTo>
                  <a:cubicBezTo>
                    <a:pt x="750" y="509"/>
                    <a:pt x="776" y="496"/>
                    <a:pt x="789" y="470"/>
                  </a:cubicBezTo>
                  <a:lnTo>
                    <a:pt x="814" y="457"/>
                  </a:lnTo>
                  <a:cubicBezTo>
                    <a:pt x="827" y="457"/>
                    <a:pt x="840" y="444"/>
                    <a:pt x="853" y="444"/>
                  </a:cubicBezTo>
                  <a:cubicBezTo>
                    <a:pt x="866" y="431"/>
                    <a:pt x="892" y="418"/>
                    <a:pt x="930" y="406"/>
                  </a:cubicBezTo>
                  <a:cubicBezTo>
                    <a:pt x="930" y="406"/>
                    <a:pt x="930" y="406"/>
                    <a:pt x="943" y="393"/>
                  </a:cubicBezTo>
                  <a:cubicBezTo>
                    <a:pt x="995" y="457"/>
                    <a:pt x="1021" y="535"/>
                    <a:pt x="1047" y="625"/>
                  </a:cubicBezTo>
                  <a:cubicBezTo>
                    <a:pt x="1059" y="728"/>
                    <a:pt x="1047" y="844"/>
                    <a:pt x="995" y="934"/>
                  </a:cubicBezTo>
                  <a:cubicBezTo>
                    <a:pt x="969" y="999"/>
                    <a:pt x="982" y="1063"/>
                    <a:pt x="1034" y="1102"/>
                  </a:cubicBezTo>
                  <a:cubicBezTo>
                    <a:pt x="1053" y="1116"/>
                    <a:pt x="1078" y="1124"/>
                    <a:pt x="1103" y="1124"/>
                  </a:cubicBezTo>
                  <a:cubicBezTo>
                    <a:pt x="1144" y="1124"/>
                    <a:pt x="1185" y="1104"/>
                    <a:pt x="1201" y="1063"/>
                  </a:cubicBezTo>
                  <a:cubicBezTo>
                    <a:pt x="1279" y="934"/>
                    <a:pt x="1304" y="780"/>
                    <a:pt x="1292" y="625"/>
                  </a:cubicBezTo>
                  <a:cubicBezTo>
                    <a:pt x="1266" y="367"/>
                    <a:pt x="1085" y="135"/>
                    <a:pt x="840" y="44"/>
                  </a:cubicBezTo>
                  <a:cubicBezTo>
                    <a:pt x="757" y="15"/>
                    <a:pt x="670" y="1"/>
                    <a:pt x="583" y="1"/>
                  </a:cubicBezTo>
                  <a:close/>
                </a:path>
              </a:pathLst>
            </a:custGeom>
            <a:solidFill>
              <a:srgbClr val="8F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45" name="Google Shape;2745;p51"/>
            <p:cNvSpPr/>
            <p:nvPr/>
          </p:nvSpPr>
          <p:spPr>
            <a:xfrm>
              <a:off x="5808800" y="-113550"/>
              <a:ext cx="25" cy="350"/>
            </a:xfrm>
            <a:custGeom>
              <a:avLst/>
              <a:gdLst/>
              <a:ahLst/>
              <a:cxnLst/>
              <a:rect l="l" t="t" r="r" b="b"/>
              <a:pathLst>
                <a:path w="1" h="14" extrusionOk="0">
                  <a:moveTo>
                    <a:pt x="0" y="0"/>
                  </a:moveTo>
                  <a:lnTo>
                    <a:pt x="0" y="0"/>
                  </a:lnTo>
                  <a:cubicBezTo>
                    <a:pt x="0" y="0"/>
                    <a:pt x="0" y="0"/>
                    <a:pt x="0" y="13"/>
                  </a:cubicBezTo>
                  <a:lnTo>
                    <a:pt x="0" y="13"/>
                  </a:lnTo>
                  <a:lnTo>
                    <a:pt x="0" y="0"/>
                  </a:lnTo>
                  <a:close/>
                </a:path>
              </a:pathLst>
            </a:custGeom>
            <a:solidFill>
              <a:srgbClr val="8F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46" name="Google Shape;2746;p51"/>
            <p:cNvSpPr/>
            <p:nvPr/>
          </p:nvSpPr>
          <p:spPr>
            <a:xfrm>
              <a:off x="5813950" y="-121600"/>
              <a:ext cx="350" cy="25"/>
            </a:xfrm>
            <a:custGeom>
              <a:avLst/>
              <a:gdLst/>
              <a:ahLst/>
              <a:cxnLst/>
              <a:rect l="l" t="t" r="r" b="b"/>
              <a:pathLst>
                <a:path w="14" h="1" extrusionOk="0">
                  <a:moveTo>
                    <a:pt x="13" y="0"/>
                  </a:moveTo>
                  <a:cubicBezTo>
                    <a:pt x="13" y="0"/>
                    <a:pt x="1" y="0"/>
                    <a:pt x="13" y="0"/>
                  </a:cubicBezTo>
                  <a:close/>
                </a:path>
              </a:pathLst>
            </a:custGeom>
            <a:solidFill>
              <a:srgbClr val="8F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47" name="Google Shape;2747;p51"/>
            <p:cNvSpPr/>
            <p:nvPr/>
          </p:nvSpPr>
          <p:spPr>
            <a:xfrm>
              <a:off x="5841675" y="-43900"/>
              <a:ext cx="138675" cy="166300"/>
            </a:xfrm>
            <a:custGeom>
              <a:avLst/>
              <a:gdLst/>
              <a:ahLst/>
              <a:cxnLst/>
              <a:rect l="l" t="t" r="r" b="b"/>
              <a:pathLst>
                <a:path w="5547" h="6652" extrusionOk="0">
                  <a:moveTo>
                    <a:pt x="5121" y="0"/>
                  </a:moveTo>
                  <a:lnTo>
                    <a:pt x="4747" y="90"/>
                  </a:lnTo>
                  <a:lnTo>
                    <a:pt x="4514" y="142"/>
                  </a:lnTo>
                  <a:lnTo>
                    <a:pt x="4695" y="2205"/>
                  </a:lnTo>
                  <a:lnTo>
                    <a:pt x="4115" y="2450"/>
                  </a:lnTo>
                  <a:lnTo>
                    <a:pt x="4192" y="464"/>
                  </a:lnTo>
                  <a:lnTo>
                    <a:pt x="3715" y="374"/>
                  </a:lnTo>
                  <a:lnTo>
                    <a:pt x="3560" y="348"/>
                  </a:lnTo>
                  <a:lnTo>
                    <a:pt x="3483" y="413"/>
                  </a:lnTo>
                  <a:lnTo>
                    <a:pt x="3289" y="580"/>
                  </a:lnTo>
                  <a:lnTo>
                    <a:pt x="3018" y="3624"/>
                  </a:lnTo>
                  <a:cubicBezTo>
                    <a:pt x="2941" y="4462"/>
                    <a:pt x="2219" y="4914"/>
                    <a:pt x="1703" y="4978"/>
                  </a:cubicBezTo>
                  <a:cubicBezTo>
                    <a:pt x="1125" y="5061"/>
                    <a:pt x="663" y="5085"/>
                    <a:pt x="316" y="5085"/>
                  </a:cubicBezTo>
                  <a:cubicBezTo>
                    <a:pt x="230" y="5085"/>
                    <a:pt x="150" y="5084"/>
                    <a:pt x="78" y="5081"/>
                  </a:cubicBezTo>
                  <a:lnTo>
                    <a:pt x="78" y="5081"/>
                  </a:lnTo>
                  <a:cubicBezTo>
                    <a:pt x="78" y="5081"/>
                    <a:pt x="1" y="5339"/>
                    <a:pt x="104" y="5610"/>
                  </a:cubicBezTo>
                  <a:cubicBezTo>
                    <a:pt x="555" y="5971"/>
                    <a:pt x="1226" y="6358"/>
                    <a:pt x="2090" y="6539"/>
                  </a:cubicBezTo>
                  <a:cubicBezTo>
                    <a:pt x="2481" y="6618"/>
                    <a:pt x="2838" y="6651"/>
                    <a:pt x="3162" y="6651"/>
                  </a:cubicBezTo>
                  <a:cubicBezTo>
                    <a:pt x="4569" y="6651"/>
                    <a:pt x="5347" y="6028"/>
                    <a:pt x="5546" y="5881"/>
                  </a:cubicBezTo>
                  <a:lnTo>
                    <a:pt x="5507" y="5339"/>
                  </a:lnTo>
                  <a:lnTo>
                    <a:pt x="51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48" name="Google Shape;2748;p51"/>
            <p:cNvSpPr/>
            <p:nvPr/>
          </p:nvSpPr>
          <p:spPr>
            <a:xfrm>
              <a:off x="5834900" y="281725"/>
              <a:ext cx="80950" cy="16150"/>
            </a:xfrm>
            <a:custGeom>
              <a:avLst/>
              <a:gdLst/>
              <a:ahLst/>
              <a:cxnLst/>
              <a:rect l="l" t="t" r="r" b="b"/>
              <a:pathLst>
                <a:path w="3238" h="646" extrusionOk="0">
                  <a:moveTo>
                    <a:pt x="65" y="1"/>
                  </a:moveTo>
                  <a:lnTo>
                    <a:pt x="1" y="104"/>
                  </a:lnTo>
                  <a:cubicBezTo>
                    <a:pt x="530" y="465"/>
                    <a:pt x="1174" y="645"/>
                    <a:pt x="1819" y="645"/>
                  </a:cubicBezTo>
                  <a:cubicBezTo>
                    <a:pt x="2309" y="645"/>
                    <a:pt x="2799" y="542"/>
                    <a:pt x="3238" y="323"/>
                  </a:cubicBezTo>
                  <a:lnTo>
                    <a:pt x="3186" y="207"/>
                  </a:lnTo>
                  <a:cubicBezTo>
                    <a:pt x="2764" y="421"/>
                    <a:pt x="2289" y="526"/>
                    <a:pt x="1811" y="526"/>
                  </a:cubicBezTo>
                  <a:cubicBezTo>
                    <a:pt x="1194" y="526"/>
                    <a:pt x="574" y="350"/>
                    <a:pt x="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49" name="Google Shape;2749;p51"/>
            <p:cNvSpPr/>
            <p:nvPr/>
          </p:nvSpPr>
          <p:spPr>
            <a:xfrm>
              <a:off x="5939375" y="275925"/>
              <a:ext cx="80625" cy="20025"/>
            </a:xfrm>
            <a:custGeom>
              <a:avLst/>
              <a:gdLst/>
              <a:ahLst/>
              <a:cxnLst/>
              <a:rect l="l" t="t" r="r" b="b"/>
              <a:pathLst>
                <a:path w="3225" h="801" extrusionOk="0">
                  <a:moveTo>
                    <a:pt x="3186" y="0"/>
                  </a:moveTo>
                  <a:cubicBezTo>
                    <a:pt x="2530" y="444"/>
                    <a:pt x="1735" y="682"/>
                    <a:pt x="939" y="682"/>
                  </a:cubicBezTo>
                  <a:cubicBezTo>
                    <a:pt x="623" y="682"/>
                    <a:pt x="308" y="645"/>
                    <a:pt x="0" y="568"/>
                  </a:cubicBezTo>
                  <a:lnTo>
                    <a:pt x="0" y="568"/>
                  </a:lnTo>
                  <a:cubicBezTo>
                    <a:pt x="13" y="607"/>
                    <a:pt x="13" y="645"/>
                    <a:pt x="26" y="697"/>
                  </a:cubicBezTo>
                  <a:cubicBezTo>
                    <a:pt x="323" y="761"/>
                    <a:pt x="632" y="800"/>
                    <a:pt x="942" y="800"/>
                  </a:cubicBezTo>
                  <a:cubicBezTo>
                    <a:pt x="1741" y="800"/>
                    <a:pt x="2554" y="568"/>
                    <a:pt x="3224" y="117"/>
                  </a:cubicBezTo>
                  <a:lnTo>
                    <a:pt x="3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50" name="Google Shape;2750;p51"/>
            <p:cNvSpPr/>
            <p:nvPr/>
          </p:nvSpPr>
          <p:spPr>
            <a:xfrm>
              <a:off x="5845225" y="118275"/>
              <a:ext cx="18400" cy="176050"/>
            </a:xfrm>
            <a:custGeom>
              <a:avLst/>
              <a:gdLst/>
              <a:ahLst/>
              <a:cxnLst/>
              <a:rect l="l" t="t" r="r" b="b"/>
              <a:pathLst>
                <a:path w="736" h="7042" extrusionOk="0">
                  <a:moveTo>
                    <a:pt x="620" y="0"/>
                  </a:moveTo>
                  <a:lnTo>
                    <a:pt x="258" y="4720"/>
                  </a:lnTo>
                  <a:cubicBezTo>
                    <a:pt x="91" y="4862"/>
                    <a:pt x="0" y="5120"/>
                    <a:pt x="52" y="5326"/>
                  </a:cubicBezTo>
                  <a:cubicBezTo>
                    <a:pt x="78" y="5442"/>
                    <a:pt x="155" y="5533"/>
                    <a:pt x="271" y="5558"/>
                  </a:cubicBezTo>
                  <a:cubicBezTo>
                    <a:pt x="258" y="5791"/>
                    <a:pt x="258" y="6036"/>
                    <a:pt x="246" y="6281"/>
                  </a:cubicBezTo>
                  <a:cubicBezTo>
                    <a:pt x="246" y="6526"/>
                    <a:pt x="233" y="6784"/>
                    <a:pt x="233" y="7042"/>
                  </a:cubicBezTo>
                  <a:lnTo>
                    <a:pt x="349" y="7042"/>
                  </a:lnTo>
                  <a:cubicBezTo>
                    <a:pt x="349" y="6797"/>
                    <a:pt x="362" y="6539"/>
                    <a:pt x="374" y="6281"/>
                  </a:cubicBezTo>
                  <a:cubicBezTo>
                    <a:pt x="374" y="6023"/>
                    <a:pt x="387" y="5765"/>
                    <a:pt x="387" y="5520"/>
                  </a:cubicBezTo>
                  <a:lnTo>
                    <a:pt x="387" y="5468"/>
                  </a:lnTo>
                  <a:lnTo>
                    <a:pt x="336" y="5455"/>
                  </a:lnTo>
                  <a:cubicBezTo>
                    <a:pt x="220" y="5442"/>
                    <a:pt x="181" y="5365"/>
                    <a:pt x="168" y="5301"/>
                  </a:cubicBezTo>
                  <a:cubicBezTo>
                    <a:pt x="129" y="5133"/>
                    <a:pt x="207" y="4914"/>
                    <a:pt x="362" y="4798"/>
                  </a:cubicBezTo>
                  <a:lnTo>
                    <a:pt x="374" y="4785"/>
                  </a:lnTo>
                  <a:lnTo>
                    <a:pt x="736" y="13"/>
                  </a:lnTo>
                  <a:lnTo>
                    <a:pt x="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51" name="Google Shape;2751;p51"/>
            <p:cNvSpPr/>
            <p:nvPr/>
          </p:nvSpPr>
          <p:spPr>
            <a:xfrm>
              <a:off x="5916475" y="159850"/>
              <a:ext cx="17450" cy="72575"/>
            </a:xfrm>
            <a:custGeom>
              <a:avLst/>
              <a:gdLst/>
              <a:ahLst/>
              <a:cxnLst/>
              <a:rect l="l" t="t" r="r" b="b"/>
              <a:pathLst>
                <a:path w="698" h="2903" extrusionOk="0">
                  <a:moveTo>
                    <a:pt x="620" y="1"/>
                  </a:moveTo>
                  <a:lnTo>
                    <a:pt x="1" y="542"/>
                  </a:lnTo>
                  <a:lnTo>
                    <a:pt x="1" y="568"/>
                  </a:lnTo>
                  <a:cubicBezTo>
                    <a:pt x="1" y="955"/>
                    <a:pt x="14" y="1355"/>
                    <a:pt x="26" y="1742"/>
                  </a:cubicBezTo>
                  <a:cubicBezTo>
                    <a:pt x="39" y="2116"/>
                    <a:pt x="52" y="2516"/>
                    <a:pt x="52" y="2902"/>
                  </a:cubicBezTo>
                  <a:lnTo>
                    <a:pt x="168" y="2902"/>
                  </a:lnTo>
                  <a:cubicBezTo>
                    <a:pt x="181" y="2516"/>
                    <a:pt x="168" y="2116"/>
                    <a:pt x="143" y="1729"/>
                  </a:cubicBezTo>
                  <a:cubicBezTo>
                    <a:pt x="130" y="1355"/>
                    <a:pt x="117" y="968"/>
                    <a:pt x="130" y="594"/>
                  </a:cubicBezTo>
                  <a:lnTo>
                    <a:pt x="697" y="91"/>
                  </a:lnTo>
                  <a:lnTo>
                    <a:pt x="6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52" name="Google Shape;2752;p51"/>
            <p:cNvSpPr/>
            <p:nvPr/>
          </p:nvSpPr>
          <p:spPr>
            <a:xfrm>
              <a:off x="5973225" y="231425"/>
              <a:ext cx="8075" cy="16475"/>
            </a:xfrm>
            <a:custGeom>
              <a:avLst/>
              <a:gdLst/>
              <a:ahLst/>
              <a:cxnLst/>
              <a:rect l="l" t="t" r="r" b="b"/>
              <a:pathLst>
                <a:path w="323" h="659" extrusionOk="0">
                  <a:moveTo>
                    <a:pt x="207" y="1"/>
                  </a:moveTo>
                  <a:lnTo>
                    <a:pt x="0" y="620"/>
                  </a:lnTo>
                  <a:lnTo>
                    <a:pt x="117" y="658"/>
                  </a:lnTo>
                  <a:lnTo>
                    <a:pt x="323" y="39"/>
                  </a:lnTo>
                  <a:lnTo>
                    <a:pt x="2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53" name="Google Shape;2753;p51"/>
            <p:cNvSpPr/>
            <p:nvPr/>
          </p:nvSpPr>
          <p:spPr>
            <a:xfrm>
              <a:off x="5980950" y="237875"/>
              <a:ext cx="8100" cy="16475"/>
            </a:xfrm>
            <a:custGeom>
              <a:avLst/>
              <a:gdLst/>
              <a:ahLst/>
              <a:cxnLst/>
              <a:rect l="l" t="t" r="r" b="b"/>
              <a:pathLst>
                <a:path w="324" h="659" extrusionOk="0">
                  <a:moveTo>
                    <a:pt x="207" y="1"/>
                  </a:moveTo>
                  <a:lnTo>
                    <a:pt x="1" y="620"/>
                  </a:lnTo>
                  <a:lnTo>
                    <a:pt x="117" y="658"/>
                  </a:lnTo>
                  <a:lnTo>
                    <a:pt x="323" y="39"/>
                  </a:lnTo>
                  <a:lnTo>
                    <a:pt x="2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54" name="Google Shape;2754;p51"/>
            <p:cNvSpPr/>
            <p:nvPr/>
          </p:nvSpPr>
          <p:spPr>
            <a:xfrm>
              <a:off x="5842325" y="83125"/>
              <a:ext cx="46775" cy="35475"/>
            </a:xfrm>
            <a:custGeom>
              <a:avLst/>
              <a:gdLst/>
              <a:ahLst/>
              <a:cxnLst/>
              <a:rect l="l" t="t" r="r" b="b"/>
              <a:pathLst>
                <a:path w="1871" h="1419" extrusionOk="0">
                  <a:moveTo>
                    <a:pt x="1858" y="0"/>
                  </a:moveTo>
                  <a:lnTo>
                    <a:pt x="1741" y="13"/>
                  </a:lnTo>
                  <a:cubicBezTo>
                    <a:pt x="1741" y="52"/>
                    <a:pt x="1741" y="104"/>
                    <a:pt x="1741" y="155"/>
                  </a:cubicBezTo>
                  <a:cubicBezTo>
                    <a:pt x="1754" y="439"/>
                    <a:pt x="1651" y="723"/>
                    <a:pt x="1484" y="929"/>
                  </a:cubicBezTo>
                  <a:cubicBezTo>
                    <a:pt x="1300" y="1159"/>
                    <a:pt x="1014" y="1296"/>
                    <a:pt x="735" y="1296"/>
                  </a:cubicBezTo>
                  <a:cubicBezTo>
                    <a:pt x="700" y="1296"/>
                    <a:pt x="666" y="1294"/>
                    <a:pt x="632" y="1290"/>
                  </a:cubicBezTo>
                  <a:cubicBezTo>
                    <a:pt x="387" y="1264"/>
                    <a:pt x="155" y="1135"/>
                    <a:pt x="26" y="942"/>
                  </a:cubicBezTo>
                  <a:cubicBezTo>
                    <a:pt x="13" y="993"/>
                    <a:pt x="13" y="1045"/>
                    <a:pt x="0" y="1109"/>
                  </a:cubicBezTo>
                  <a:cubicBezTo>
                    <a:pt x="155" y="1277"/>
                    <a:pt x="374" y="1393"/>
                    <a:pt x="619" y="1419"/>
                  </a:cubicBezTo>
                  <a:lnTo>
                    <a:pt x="826" y="1419"/>
                  </a:lnTo>
                  <a:cubicBezTo>
                    <a:pt x="1122" y="1380"/>
                    <a:pt x="1393" y="1238"/>
                    <a:pt x="1574" y="1006"/>
                  </a:cubicBezTo>
                  <a:cubicBezTo>
                    <a:pt x="1767" y="774"/>
                    <a:pt x="1870" y="465"/>
                    <a:pt x="1870" y="155"/>
                  </a:cubicBezTo>
                  <a:cubicBezTo>
                    <a:pt x="1870" y="104"/>
                    <a:pt x="1858" y="52"/>
                    <a:pt x="1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55" name="Google Shape;2755;p51"/>
            <p:cNvSpPr/>
            <p:nvPr/>
          </p:nvSpPr>
          <p:spPr>
            <a:xfrm>
              <a:off x="5926150" y="53125"/>
              <a:ext cx="47100" cy="46900"/>
            </a:xfrm>
            <a:custGeom>
              <a:avLst/>
              <a:gdLst/>
              <a:ahLst/>
              <a:cxnLst/>
              <a:rect l="l" t="t" r="r" b="b"/>
              <a:pathLst>
                <a:path w="1884" h="1876" extrusionOk="0">
                  <a:moveTo>
                    <a:pt x="52" y="1"/>
                  </a:moveTo>
                  <a:lnTo>
                    <a:pt x="1" y="1226"/>
                  </a:lnTo>
                  <a:cubicBezTo>
                    <a:pt x="142" y="1574"/>
                    <a:pt x="452" y="1819"/>
                    <a:pt x="826" y="1871"/>
                  </a:cubicBezTo>
                  <a:cubicBezTo>
                    <a:pt x="860" y="1874"/>
                    <a:pt x="893" y="1876"/>
                    <a:pt x="927" y="1876"/>
                  </a:cubicBezTo>
                  <a:cubicBezTo>
                    <a:pt x="1290" y="1876"/>
                    <a:pt x="1630" y="1686"/>
                    <a:pt x="1819" y="1355"/>
                  </a:cubicBezTo>
                  <a:lnTo>
                    <a:pt x="1883" y="104"/>
                  </a:lnTo>
                  <a:lnTo>
                    <a:pt x="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56" name="Google Shape;2756;p51"/>
            <p:cNvSpPr/>
            <p:nvPr/>
          </p:nvSpPr>
          <p:spPr>
            <a:xfrm>
              <a:off x="5866850" y="-89700"/>
              <a:ext cx="224075" cy="126200"/>
            </a:xfrm>
            <a:custGeom>
              <a:avLst/>
              <a:gdLst/>
              <a:ahLst/>
              <a:cxnLst/>
              <a:rect l="l" t="t" r="r" b="b"/>
              <a:pathLst>
                <a:path w="8963" h="5048" extrusionOk="0">
                  <a:moveTo>
                    <a:pt x="7995" y="1"/>
                  </a:moveTo>
                  <a:cubicBezTo>
                    <a:pt x="7170" y="955"/>
                    <a:pt x="6138" y="1690"/>
                    <a:pt x="5352" y="2761"/>
                  </a:cubicBezTo>
                  <a:cubicBezTo>
                    <a:pt x="5003" y="2761"/>
                    <a:pt x="4591" y="2709"/>
                    <a:pt x="4255" y="2696"/>
                  </a:cubicBezTo>
                  <a:cubicBezTo>
                    <a:pt x="3224" y="2696"/>
                    <a:pt x="2179" y="2683"/>
                    <a:pt x="1147" y="2670"/>
                  </a:cubicBezTo>
                  <a:lnTo>
                    <a:pt x="1147" y="2670"/>
                  </a:lnTo>
                  <a:cubicBezTo>
                    <a:pt x="0" y="4888"/>
                    <a:pt x="1249" y="5048"/>
                    <a:pt x="1635" y="5048"/>
                  </a:cubicBezTo>
                  <a:cubicBezTo>
                    <a:pt x="1700" y="5048"/>
                    <a:pt x="1741" y="5043"/>
                    <a:pt x="1741" y="5043"/>
                  </a:cubicBezTo>
                  <a:cubicBezTo>
                    <a:pt x="2205" y="5030"/>
                    <a:pt x="2682" y="5018"/>
                    <a:pt x="3159" y="5005"/>
                  </a:cubicBezTo>
                  <a:cubicBezTo>
                    <a:pt x="4049" y="4966"/>
                    <a:pt x="4952" y="4940"/>
                    <a:pt x="5855" y="4914"/>
                  </a:cubicBezTo>
                  <a:cubicBezTo>
                    <a:pt x="6744" y="3444"/>
                    <a:pt x="8073" y="2219"/>
                    <a:pt x="8963" y="749"/>
                  </a:cubicBezTo>
                  <a:cubicBezTo>
                    <a:pt x="8666" y="413"/>
                    <a:pt x="8292" y="336"/>
                    <a:pt x="7995" y="1"/>
                  </a:cubicBezTo>
                  <a:close/>
                </a:path>
              </a:pathLst>
            </a:custGeom>
            <a:solidFill>
              <a:srgbClr val="B15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57" name="Google Shape;2757;p51"/>
            <p:cNvSpPr/>
            <p:nvPr/>
          </p:nvSpPr>
          <p:spPr>
            <a:xfrm>
              <a:off x="5866850" y="-22950"/>
              <a:ext cx="106400" cy="59450"/>
            </a:xfrm>
            <a:custGeom>
              <a:avLst/>
              <a:gdLst/>
              <a:ahLst/>
              <a:cxnLst/>
              <a:rect l="l" t="t" r="r" b="b"/>
              <a:pathLst>
                <a:path w="4256" h="2378" extrusionOk="0">
                  <a:moveTo>
                    <a:pt x="1147" y="0"/>
                  </a:moveTo>
                  <a:cubicBezTo>
                    <a:pt x="0" y="2218"/>
                    <a:pt x="1249" y="2378"/>
                    <a:pt x="1635" y="2378"/>
                  </a:cubicBezTo>
                  <a:cubicBezTo>
                    <a:pt x="1700" y="2378"/>
                    <a:pt x="1741" y="2373"/>
                    <a:pt x="1741" y="2373"/>
                  </a:cubicBezTo>
                  <a:cubicBezTo>
                    <a:pt x="2205" y="2360"/>
                    <a:pt x="2682" y="2348"/>
                    <a:pt x="3146" y="2335"/>
                  </a:cubicBezTo>
                  <a:lnTo>
                    <a:pt x="4255" y="39"/>
                  </a:lnTo>
                  <a:lnTo>
                    <a:pt x="4255" y="26"/>
                  </a:lnTo>
                  <a:cubicBezTo>
                    <a:pt x="3211" y="26"/>
                    <a:pt x="2179" y="13"/>
                    <a:pt x="1147" y="0"/>
                  </a:cubicBezTo>
                  <a:close/>
                </a:path>
              </a:pathLst>
            </a:custGeom>
            <a:solidFill>
              <a:srgbClr val="8F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58" name="Google Shape;2758;p51"/>
            <p:cNvSpPr/>
            <p:nvPr/>
          </p:nvSpPr>
          <p:spPr>
            <a:xfrm>
              <a:off x="5850375" y="-27825"/>
              <a:ext cx="108375" cy="78400"/>
            </a:xfrm>
            <a:custGeom>
              <a:avLst/>
              <a:gdLst/>
              <a:ahLst/>
              <a:cxnLst/>
              <a:rect l="l" t="t" r="r" b="b"/>
              <a:pathLst>
                <a:path w="4335" h="3136" extrusionOk="0">
                  <a:moveTo>
                    <a:pt x="1427" y="1"/>
                  </a:moveTo>
                  <a:cubicBezTo>
                    <a:pt x="0" y="1"/>
                    <a:pt x="465" y="2388"/>
                    <a:pt x="465" y="2388"/>
                  </a:cubicBezTo>
                  <a:lnTo>
                    <a:pt x="3251" y="3136"/>
                  </a:lnTo>
                  <a:lnTo>
                    <a:pt x="4334" y="208"/>
                  </a:lnTo>
                  <a:cubicBezTo>
                    <a:pt x="4334" y="208"/>
                    <a:pt x="2980" y="79"/>
                    <a:pt x="1484" y="2"/>
                  </a:cubicBezTo>
                  <a:cubicBezTo>
                    <a:pt x="1465" y="1"/>
                    <a:pt x="1445" y="1"/>
                    <a:pt x="1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59" name="Google Shape;2759;p51"/>
            <p:cNvSpPr/>
            <p:nvPr/>
          </p:nvSpPr>
          <p:spPr>
            <a:xfrm>
              <a:off x="5880700" y="29600"/>
              <a:ext cx="51600" cy="21625"/>
            </a:xfrm>
            <a:custGeom>
              <a:avLst/>
              <a:gdLst/>
              <a:ahLst/>
              <a:cxnLst/>
              <a:rect l="l" t="t" r="r" b="b"/>
              <a:pathLst>
                <a:path w="2064" h="865" extrusionOk="0">
                  <a:moveTo>
                    <a:pt x="52" y="1"/>
                  </a:moveTo>
                  <a:lnTo>
                    <a:pt x="0" y="104"/>
                  </a:lnTo>
                  <a:cubicBezTo>
                    <a:pt x="310" y="271"/>
                    <a:pt x="632" y="413"/>
                    <a:pt x="954" y="542"/>
                  </a:cubicBezTo>
                  <a:cubicBezTo>
                    <a:pt x="1299" y="670"/>
                    <a:pt x="1656" y="772"/>
                    <a:pt x="2026" y="862"/>
                  </a:cubicBezTo>
                  <a:lnTo>
                    <a:pt x="2026" y="862"/>
                  </a:lnTo>
                  <a:lnTo>
                    <a:pt x="2064" y="749"/>
                  </a:lnTo>
                  <a:cubicBezTo>
                    <a:pt x="1702" y="658"/>
                    <a:pt x="1341" y="555"/>
                    <a:pt x="993" y="426"/>
                  </a:cubicBezTo>
                  <a:cubicBezTo>
                    <a:pt x="671" y="310"/>
                    <a:pt x="361" y="155"/>
                    <a:pt x="52" y="1"/>
                  </a:cubicBezTo>
                  <a:close/>
                  <a:moveTo>
                    <a:pt x="2026" y="862"/>
                  </a:moveTo>
                  <a:lnTo>
                    <a:pt x="2025" y="865"/>
                  </a:lnTo>
                  <a:lnTo>
                    <a:pt x="2038" y="865"/>
                  </a:lnTo>
                  <a:cubicBezTo>
                    <a:pt x="2034" y="864"/>
                    <a:pt x="2030" y="863"/>
                    <a:pt x="2026" y="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60" name="Google Shape;2760;p51"/>
            <p:cNvSpPr/>
            <p:nvPr/>
          </p:nvSpPr>
          <p:spPr>
            <a:xfrm>
              <a:off x="5849750" y="-45525"/>
              <a:ext cx="92875" cy="65800"/>
            </a:xfrm>
            <a:custGeom>
              <a:avLst/>
              <a:gdLst/>
              <a:ahLst/>
              <a:cxnLst/>
              <a:rect l="l" t="t" r="r" b="b"/>
              <a:pathLst>
                <a:path w="3715" h="2632" extrusionOk="0">
                  <a:moveTo>
                    <a:pt x="1805" y="0"/>
                  </a:moveTo>
                  <a:cubicBezTo>
                    <a:pt x="1513" y="0"/>
                    <a:pt x="1187" y="50"/>
                    <a:pt x="903" y="233"/>
                  </a:cubicBezTo>
                  <a:cubicBezTo>
                    <a:pt x="258" y="633"/>
                    <a:pt x="0" y="1600"/>
                    <a:pt x="219" y="2632"/>
                  </a:cubicBezTo>
                  <a:cubicBezTo>
                    <a:pt x="219" y="2490"/>
                    <a:pt x="232" y="1548"/>
                    <a:pt x="916" y="1045"/>
                  </a:cubicBezTo>
                  <a:cubicBezTo>
                    <a:pt x="1354" y="723"/>
                    <a:pt x="1909" y="723"/>
                    <a:pt x="2309" y="710"/>
                  </a:cubicBezTo>
                  <a:cubicBezTo>
                    <a:pt x="2683" y="710"/>
                    <a:pt x="2992" y="774"/>
                    <a:pt x="3198" y="826"/>
                  </a:cubicBezTo>
                  <a:cubicBezTo>
                    <a:pt x="3366" y="736"/>
                    <a:pt x="3534" y="645"/>
                    <a:pt x="3714" y="555"/>
                  </a:cubicBezTo>
                  <a:cubicBezTo>
                    <a:pt x="3456" y="388"/>
                    <a:pt x="3005" y="142"/>
                    <a:pt x="2386" y="52"/>
                  </a:cubicBezTo>
                  <a:cubicBezTo>
                    <a:pt x="2235" y="30"/>
                    <a:pt x="2030" y="0"/>
                    <a:pt x="18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61" name="Google Shape;2761;p51"/>
            <p:cNvSpPr/>
            <p:nvPr/>
          </p:nvSpPr>
          <p:spPr>
            <a:xfrm>
              <a:off x="5859725" y="360400"/>
              <a:ext cx="79850" cy="43850"/>
            </a:xfrm>
            <a:custGeom>
              <a:avLst/>
              <a:gdLst/>
              <a:ahLst/>
              <a:cxnLst/>
              <a:rect l="l" t="t" r="r" b="b"/>
              <a:pathLst>
                <a:path w="3194" h="1754" extrusionOk="0">
                  <a:moveTo>
                    <a:pt x="1" y="0"/>
                  </a:moveTo>
                  <a:lnTo>
                    <a:pt x="1" y="1509"/>
                  </a:lnTo>
                  <a:cubicBezTo>
                    <a:pt x="1" y="1509"/>
                    <a:pt x="684" y="1651"/>
                    <a:pt x="1974" y="1741"/>
                  </a:cubicBezTo>
                  <a:cubicBezTo>
                    <a:pt x="2117" y="1750"/>
                    <a:pt x="2241" y="1754"/>
                    <a:pt x="2346" y="1754"/>
                  </a:cubicBezTo>
                  <a:cubicBezTo>
                    <a:pt x="3193" y="1754"/>
                    <a:pt x="2928" y="1509"/>
                    <a:pt x="2928" y="1509"/>
                  </a:cubicBezTo>
                  <a:lnTo>
                    <a:pt x="1316" y="104"/>
                  </a:lnTo>
                  <a:lnTo>
                    <a:pt x="1" y="0"/>
                  </a:lnTo>
                  <a:close/>
                </a:path>
              </a:pathLst>
            </a:custGeom>
            <a:solidFill>
              <a:srgbClr val="B15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62" name="Google Shape;2762;p51"/>
            <p:cNvSpPr/>
            <p:nvPr/>
          </p:nvSpPr>
          <p:spPr>
            <a:xfrm>
              <a:off x="5857800" y="367800"/>
              <a:ext cx="112450" cy="60025"/>
            </a:xfrm>
            <a:custGeom>
              <a:avLst/>
              <a:gdLst/>
              <a:ahLst/>
              <a:cxnLst/>
              <a:rect l="l" t="t" r="r" b="b"/>
              <a:pathLst>
                <a:path w="4498" h="2401" extrusionOk="0">
                  <a:moveTo>
                    <a:pt x="2270" y="1"/>
                  </a:moveTo>
                  <a:lnTo>
                    <a:pt x="1380" y="117"/>
                  </a:lnTo>
                  <a:lnTo>
                    <a:pt x="1974" y="1084"/>
                  </a:lnTo>
                  <a:lnTo>
                    <a:pt x="65" y="607"/>
                  </a:lnTo>
                  <a:lnTo>
                    <a:pt x="52" y="852"/>
                  </a:lnTo>
                  <a:lnTo>
                    <a:pt x="13" y="2000"/>
                  </a:lnTo>
                  <a:lnTo>
                    <a:pt x="0" y="2000"/>
                  </a:lnTo>
                  <a:lnTo>
                    <a:pt x="0" y="2219"/>
                  </a:lnTo>
                  <a:lnTo>
                    <a:pt x="4488" y="2400"/>
                  </a:lnTo>
                  <a:cubicBezTo>
                    <a:pt x="4489" y="2401"/>
                    <a:pt x="4489" y="2401"/>
                    <a:pt x="4489" y="2401"/>
                  </a:cubicBezTo>
                  <a:cubicBezTo>
                    <a:pt x="4497" y="2401"/>
                    <a:pt x="4392" y="1508"/>
                    <a:pt x="4089" y="1420"/>
                  </a:cubicBezTo>
                  <a:cubicBezTo>
                    <a:pt x="4089" y="1420"/>
                    <a:pt x="2219" y="233"/>
                    <a:pt x="22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63" name="Google Shape;2763;p51"/>
            <p:cNvSpPr/>
            <p:nvPr/>
          </p:nvSpPr>
          <p:spPr>
            <a:xfrm>
              <a:off x="5928400" y="388775"/>
              <a:ext cx="20025" cy="12925"/>
            </a:xfrm>
            <a:custGeom>
              <a:avLst/>
              <a:gdLst/>
              <a:ahLst/>
              <a:cxnLst/>
              <a:rect l="l" t="t" r="r" b="b"/>
              <a:pathLst>
                <a:path w="801" h="517" extrusionOk="0">
                  <a:moveTo>
                    <a:pt x="736" y="0"/>
                  </a:moveTo>
                  <a:cubicBezTo>
                    <a:pt x="452" y="26"/>
                    <a:pt x="181" y="181"/>
                    <a:pt x="14" y="413"/>
                  </a:cubicBezTo>
                  <a:cubicBezTo>
                    <a:pt x="1" y="439"/>
                    <a:pt x="1" y="477"/>
                    <a:pt x="27" y="503"/>
                  </a:cubicBezTo>
                  <a:cubicBezTo>
                    <a:pt x="40" y="503"/>
                    <a:pt x="52" y="516"/>
                    <a:pt x="65" y="516"/>
                  </a:cubicBezTo>
                  <a:cubicBezTo>
                    <a:pt x="78" y="516"/>
                    <a:pt x="104" y="503"/>
                    <a:pt x="117" y="490"/>
                  </a:cubicBezTo>
                  <a:cubicBezTo>
                    <a:pt x="259" y="284"/>
                    <a:pt x="491" y="142"/>
                    <a:pt x="749" y="116"/>
                  </a:cubicBezTo>
                  <a:cubicBezTo>
                    <a:pt x="775" y="116"/>
                    <a:pt x="800" y="91"/>
                    <a:pt x="800" y="52"/>
                  </a:cubicBezTo>
                  <a:cubicBezTo>
                    <a:pt x="800" y="26"/>
                    <a:pt x="762" y="0"/>
                    <a:pt x="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64" name="Google Shape;2764;p51"/>
            <p:cNvSpPr/>
            <p:nvPr/>
          </p:nvSpPr>
          <p:spPr>
            <a:xfrm>
              <a:off x="5920025" y="382975"/>
              <a:ext cx="20025" cy="12900"/>
            </a:xfrm>
            <a:custGeom>
              <a:avLst/>
              <a:gdLst/>
              <a:ahLst/>
              <a:cxnLst/>
              <a:rect l="l" t="t" r="r" b="b"/>
              <a:pathLst>
                <a:path w="801" h="516" extrusionOk="0">
                  <a:moveTo>
                    <a:pt x="736" y="0"/>
                  </a:moveTo>
                  <a:cubicBezTo>
                    <a:pt x="452" y="39"/>
                    <a:pt x="181" y="194"/>
                    <a:pt x="13" y="426"/>
                  </a:cubicBezTo>
                  <a:cubicBezTo>
                    <a:pt x="1" y="451"/>
                    <a:pt x="1" y="490"/>
                    <a:pt x="26" y="503"/>
                  </a:cubicBezTo>
                  <a:cubicBezTo>
                    <a:pt x="39" y="516"/>
                    <a:pt x="52" y="516"/>
                    <a:pt x="65" y="516"/>
                  </a:cubicBezTo>
                  <a:cubicBezTo>
                    <a:pt x="91" y="516"/>
                    <a:pt x="104" y="516"/>
                    <a:pt x="117" y="490"/>
                  </a:cubicBezTo>
                  <a:cubicBezTo>
                    <a:pt x="258" y="284"/>
                    <a:pt x="491" y="155"/>
                    <a:pt x="749" y="129"/>
                  </a:cubicBezTo>
                  <a:cubicBezTo>
                    <a:pt x="774" y="116"/>
                    <a:pt x="800" y="90"/>
                    <a:pt x="800" y="65"/>
                  </a:cubicBezTo>
                  <a:cubicBezTo>
                    <a:pt x="800" y="26"/>
                    <a:pt x="761" y="0"/>
                    <a:pt x="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65" name="Google Shape;2765;p51"/>
            <p:cNvSpPr/>
            <p:nvPr/>
          </p:nvSpPr>
          <p:spPr>
            <a:xfrm>
              <a:off x="5912925" y="377475"/>
              <a:ext cx="20025" cy="12925"/>
            </a:xfrm>
            <a:custGeom>
              <a:avLst/>
              <a:gdLst/>
              <a:ahLst/>
              <a:cxnLst/>
              <a:rect l="l" t="t" r="r" b="b"/>
              <a:pathLst>
                <a:path w="801" h="517" extrusionOk="0">
                  <a:moveTo>
                    <a:pt x="736" y="1"/>
                  </a:moveTo>
                  <a:cubicBezTo>
                    <a:pt x="452" y="40"/>
                    <a:pt x="181" y="194"/>
                    <a:pt x="14" y="414"/>
                  </a:cubicBezTo>
                  <a:cubicBezTo>
                    <a:pt x="1" y="452"/>
                    <a:pt x="14" y="478"/>
                    <a:pt x="39" y="504"/>
                  </a:cubicBezTo>
                  <a:cubicBezTo>
                    <a:pt x="39" y="504"/>
                    <a:pt x="52" y="517"/>
                    <a:pt x="65" y="517"/>
                  </a:cubicBezTo>
                  <a:cubicBezTo>
                    <a:pt x="91" y="517"/>
                    <a:pt x="104" y="504"/>
                    <a:pt x="117" y="491"/>
                  </a:cubicBezTo>
                  <a:cubicBezTo>
                    <a:pt x="259" y="285"/>
                    <a:pt x="491" y="143"/>
                    <a:pt x="749" y="117"/>
                  </a:cubicBezTo>
                  <a:cubicBezTo>
                    <a:pt x="775" y="117"/>
                    <a:pt x="800" y="91"/>
                    <a:pt x="800" y="52"/>
                  </a:cubicBezTo>
                  <a:cubicBezTo>
                    <a:pt x="800" y="27"/>
                    <a:pt x="762" y="1"/>
                    <a:pt x="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66" name="Google Shape;2766;p51"/>
            <p:cNvSpPr/>
            <p:nvPr/>
          </p:nvSpPr>
          <p:spPr>
            <a:xfrm>
              <a:off x="5856175" y="413275"/>
              <a:ext cx="114175" cy="7750"/>
            </a:xfrm>
            <a:custGeom>
              <a:avLst/>
              <a:gdLst/>
              <a:ahLst/>
              <a:cxnLst/>
              <a:rect l="l" t="t" r="r" b="b"/>
              <a:pathLst>
                <a:path w="4567" h="310" extrusionOk="0">
                  <a:moveTo>
                    <a:pt x="65" y="0"/>
                  </a:moveTo>
                  <a:cubicBezTo>
                    <a:pt x="27" y="0"/>
                    <a:pt x="1" y="26"/>
                    <a:pt x="1" y="65"/>
                  </a:cubicBezTo>
                  <a:cubicBezTo>
                    <a:pt x="1" y="91"/>
                    <a:pt x="27" y="116"/>
                    <a:pt x="53" y="116"/>
                  </a:cubicBezTo>
                  <a:lnTo>
                    <a:pt x="4502" y="310"/>
                  </a:lnTo>
                  <a:cubicBezTo>
                    <a:pt x="4541" y="310"/>
                    <a:pt x="4566" y="284"/>
                    <a:pt x="4566" y="245"/>
                  </a:cubicBezTo>
                  <a:cubicBezTo>
                    <a:pt x="4566" y="220"/>
                    <a:pt x="4541" y="194"/>
                    <a:pt x="4515" y="194"/>
                  </a:cubicBezTo>
                  <a:lnTo>
                    <a:pt x="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67" name="Google Shape;2767;p51"/>
            <p:cNvSpPr/>
            <p:nvPr/>
          </p:nvSpPr>
          <p:spPr>
            <a:xfrm>
              <a:off x="5980000" y="367175"/>
              <a:ext cx="81250" cy="33950"/>
            </a:xfrm>
            <a:custGeom>
              <a:avLst/>
              <a:gdLst/>
              <a:ahLst/>
              <a:cxnLst/>
              <a:rect l="l" t="t" r="r" b="b"/>
              <a:pathLst>
                <a:path w="3250" h="1358" extrusionOk="0">
                  <a:moveTo>
                    <a:pt x="1109" y="0"/>
                  </a:moveTo>
                  <a:lnTo>
                    <a:pt x="0" y="129"/>
                  </a:lnTo>
                  <a:lnTo>
                    <a:pt x="39" y="1212"/>
                  </a:lnTo>
                  <a:cubicBezTo>
                    <a:pt x="39" y="1212"/>
                    <a:pt x="722" y="1329"/>
                    <a:pt x="2012" y="1354"/>
                  </a:cubicBezTo>
                  <a:cubicBezTo>
                    <a:pt x="2090" y="1357"/>
                    <a:pt x="2162" y="1358"/>
                    <a:pt x="2229" y="1358"/>
                  </a:cubicBezTo>
                  <a:cubicBezTo>
                    <a:pt x="3249" y="1358"/>
                    <a:pt x="2954" y="1096"/>
                    <a:pt x="2954" y="1096"/>
                  </a:cubicBezTo>
                  <a:lnTo>
                    <a:pt x="1109" y="0"/>
                  </a:lnTo>
                  <a:close/>
                </a:path>
              </a:pathLst>
            </a:custGeom>
            <a:solidFill>
              <a:srgbClr val="B15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68" name="Google Shape;2768;p51"/>
            <p:cNvSpPr/>
            <p:nvPr/>
          </p:nvSpPr>
          <p:spPr>
            <a:xfrm>
              <a:off x="5979675" y="365225"/>
              <a:ext cx="112725" cy="57450"/>
            </a:xfrm>
            <a:custGeom>
              <a:avLst/>
              <a:gdLst/>
              <a:ahLst/>
              <a:cxnLst/>
              <a:rect l="l" t="t" r="r" b="b"/>
              <a:pathLst>
                <a:path w="4509" h="2298" extrusionOk="0">
                  <a:moveTo>
                    <a:pt x="2180" y="1"/>
                  </a:moveTo>
                  <a:lnTo>
                    <a:pt x="1303" y="143"/>
                  </a:lnTo>
                  <a:lnTo>
                    <a:pt x="1935" y="1084"/>
                  </a:lnTo>
                  <a:lnTo>
                    <a:pt x="0" y="684"/>
                  </a:lnTo>
                  <a:lnTo>
                    <a:pt x="0" y="942"/>
                  </a:lnTo>
                  <a:lnTo>
                    <a:pt x="0" y="2090"/>
                  </a:lnTo>
                  <a:lnTo>
                    <a:pt x="13" y="2296"/>
                  </a:lnTo>
                  <a:lnTo>
                    <a:pt x="4488" y="2296"/>
                  </a:lnTo>
                  <a:cubicBezTo>
                    <a:pt x="4489" y="2297"/>
                    <a:pt x="4489" y="2298"/>
                    <a:pt x="4490" y="2298"/>
                  </a:cubicBezTo>
                  <a:cubicBezTo>
                    <a:pt x="4508" y="2298"/>
                    <a:pt x="4366" y="1405"/>
                    <a:pt x="4050" y="1329"/>
                  </a:cubicBezTo>
                  <a:lnTo>
                    <a:pt x="4063" y="1329"/>
                  </a:lnTo>
                  <a:cubicBezTo>
                    <a:pt x="4063" y="1329"/>
                    <a:pt x="2141" y="220"/>
                    <a:pt x="2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69" name="Google Shape;2769;p51"/>
            <p:cNvSpPr/>
            <p:nvPr/>
          </p:nvSpPr>
          <p:spPr>
            <a:xfrm>
              <a:off x="6049325" y="384500"/>
              <a:ext cx="19675" cy="13650"/>
            </a:xfrm>
            <a:custGeom>
              <a:avLst/>
              <a:gdLst/>
              <a:ahLst/>
              <a:cxnLst/>
              <a:rect l="l" t="t" r="r" b="b"/>
              <a:pathLst>
                <a:path w="787" h="546" extrusionOk="0">
                  <a:moveTo>
                    <a:pt x="729" y="0"/>
                  </a:moveTo>
                  <a:cubicBezTo>
                    <a:pt x="723" y="0"/>
                    <a:pt x="716" y="1"/>
                    <a:pt x="709" y="4"/>
                  </a:cubicBezTo>
                  <a:cubicBezTo>
                    <a:pt x="426" y="42"/>
                    <a:pt x="168" y="210"/>
                    <a:pt x="13" y="455"/>
                  </a:cubicBezTo>
                  <a:cubicBezTo>
                    <a:pt x="0" y="481"/>
                    <a:pt x="13" y="519"/>
                    <a:pt x="39" y="532"/>
                  </a:cubicBezTo>
                  <a:cubicBezTo>
                    <a:pt x="39" y="545"/>
                    <a:pt x="52" y="545"/>
                    <a:pt x="65" y="545"/>
                  </a:cubicBezTo>
                  <a:cubicBezTo>
                    <a:pt x="90" y="545"/>
                    <a:pt x="103" y="532"/>
                    <a:pt x="116" y="519"/>
                  </a:cubicBezTo>
                  <a:cubicBezTo>
                    <a:pt x="258" y="300"/>
                    <a:pt x="490" y="158"/>
                    <a:pt x="735" y="120"/>
                  </a:cubicBezTo>
                  <a:cubicBezTo>
                    <a:pt x="761" y="120"/>
                    <a:pt x="787" y="81"/>
                    <a:pt x="787" y="55"/>
                  </a:cubicBezTo>
                  <a:cubicBezTo>
                    <a:pt x="776" y="23"/>
                    <a:pt x="757" y="0"/>
                    <a:pt x="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70" name="Google Shape;2770;p51"/>
            <p:cNvSpPr/>
            <p:nvPr/>
          </p:nvSpPr>
          <p:spPr>
            <a:xfrm>
              <a:off x="6040600" y="379100"/>
              <a:ext cx="19700" cy="13550"/>
            </a:xfrm>
            <a:custGeom>
              <a:avLst/>
              <a:gdLst/>
              <a:ahLst/>
              <a:cxnLst/>
              <a:rect l="l" t="t" r="r" b="b"/>
              <a:pathLst>
                <a:path w="788" h="542" extrusionOk="0">
                  <a:moveTo>
                    <a:pt x="710" y="0"/>
                  </a:moveTo>
                  <a:cubicBezTo>
                    <a:pt x="439" y="52"/>
                    <a:pt x="181" y="220"/>
                    <a:pt x="27" y="452"/>
                  </a:cubicBezTo>
                  <a:cubicBezTo>
                    <a:pt x="1" y="478"/>
                    <a:pt x="14" y="516"/>
                    <a:pt x="40" y="542"/>
                  </a:cubicBezTo>
                  <a:lnTo>
                    <a:pt x="78" y="542"/>
                  </a:lnTo>
                  <a:cubicBezTo>
                    <a:pt x="91" y="542"/>
                    <a:pt x="117" y="542"/>
                    <a:pt x="130" y="516"/>
                  </a:cubicBezTo>
                  <a:cubicBezTo>
                    <a:pt x="259" y="310"/>
                    <a:pt x="491" y="168"/>
                    <a:pt x="736" y="129"/>
                  </a:cubicBezTo>
                  <a:cubicBezTo>
                    <a:pt x="762" y="116"/>
                    <a:pt x="788" y="91"/>
                    <a:pt x="788" y="52"/>
                  </a:cubicBezTo>
                  <a:cubicBezTo>
                    <a:pt x="775" y="26"/>
                    <a:pt x="749"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71" name="Google Shape;2771;p51"/>
            <p:cNvSpPr/>
            <p:nvPr/>
          </p:nvSpPr>
          <p:spPr>
            <a:xfrm>
              <a:off x="6033525" y="373925"/>
              <a:ext cx="19675" cy="13575"/>
            </a:xfrm>
            <a:custGeom>
              <a:avLst/>
              <a:gdLst/>
              <a:ahLst/>
              <a:cxnLst/>
              <a:rect l="l" t="t" r="r" b="b"/>
              <a:pathLst>
                <a:path w="787" h="543" extrusionOk="0">
                  <a:moveTo>
                    <a:pt x="709" y="1"/>
                  </a:moveTo>
                  <a:cubicBezTo>
                    <a:pt x="426" y="40"/>
                    <a:pt x="168" y="207"/>
                    <a:pt x="13" y="452"/>
                  </a:cubicBezTo>
                  <a:cubicBezTo>
                    <a:pt x="0" y="478"/>
                    <a:pt x="0" y="517"/>
                    <a:pt x="26" y="530"/>
                  </a:cubicBezTo>
                  <a:cubicBezTo>
                    <a:pt x="39" y="543"/>
                    <a:pt x="52" y="543"/>
                    <a:pt x="65" y="543"/>
                  </a:cubicBezTo>
                  <a:cubicBezTo>
                    <a:pt x="77" y="543"/>
                    <a:pt x="103" y="530"/>
                    <a:pt x="116" y="517"/>
                  </a:cubicBezTo>
                  <a:cubicBezTo>
                    <a:pt x="245" y="311"/>
                    <a:pt x="477" y="156"/>
                    <a:pt x="722" y="117"/>
                  </a:cubicBezTo>
                  <a:cubicBezTo>
                    <a:pt x="761" y="117"/>
                    <a:pt x="787" y="91"/>
                    <a:pt x="774" y="53"/>
                  </a:cubicBezTo>
                  <a:cubicBezTo>
                    <a:pt x="774" y="14"/>
                    <a:pt x="735" y="1"/>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72" name="Google Shape;2772;p51"/>
            <p:cNvSpPr/>
            <p:nvPr/>
          </p:nvSpPr>
          <p:spPr>
            <a:xfrm>
              <a:off x="5977725" y="412950"/>
              <a:ext cx="114500" cy="2925"/>
            </a:xfrm>
            <a:custGeom>
              <a:avLst/>
              <a:gdLst/>
              <a:ahLst/>
              <a:cxnLst/>
              <a:rect l="l" t="t" r="r" b="b"/>
              <a:pathLst>
                <a:path w="4580" h="117" extrusionOk="0">
                  <a:moveTo>
                    <a:pt x="65" y="0"/>
                  </a:moveTo>
                  <a:cubicBezTo>
                    <a:pt x="27" y="0"/>
                    <a:pt x="1" y="26"/>
                    <a:pt x="1" y="52"/>
                  </a:cubicBezTo>
                  <a:cubicBezTo>
                    <a:pt x="1" y="91"/>
                    <a:pt x="27" y="117"/>
                    <a:pt x="65" y="117"/>
                  </a:cubicBezTo>
                  <a:lnTo>
                    <a:pt x="4515" y="117"/>
                  </a:lnTo>
                  <a:cubicBezTo>
                    <a:pt x="4553" y="117"/>
                    <a:pt x="4579" y="91"/>
                    <a:pt x="4579" y="52"/>
                  </a:cubicBezTo>
                  <a:cubicBezTo>
                    <a:pt x="4579" y="26"/>
                    <a:pt x="4541" y="0"/>
                    <a:pt x="4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73" name="Google Shape;2773;p51"/>
            <p:cNvSpPr/>
            <p:nvPr/>
          </p:nvSpPr>
          <p:spPr>
            <a:xfrm>
              <a:off x="6038025" y="113100"/>
              <a:ext cx="83200" cy="77450"/>
            </a:xfrm>
            <a:custGeom>
              <a:avLst/>
              <a:gdLst/>
              <a:ahLst/>
              <a:cxnLst/>
              <a:rect l="l" t="t" r="r" b="b"/>
              <a:pathLst>
                <a:path w="3328" h="3098" extrusionOk="0">
                  <a:moveTo>
                    <a:pt x="1058" y="1"/>
                  </a:moveTo>
                  <a:cubicBezTo>
                    <a:pt x="697" y="104"/>
                    <a:pt x="426" y="272"/>
                    <a:pt x="220" y="568"/>
                  </a:cubicBezTo>
                  <a:cubicBezTo>
                    <a:pt x="1" y="865"/>
                    <a:pt x="1" y="1394"/>
                    <a:pt x="297" y="1600"/>
                  </a:cubicBezTo>
                  <a:cubicBezTo>
                    <a:pt x="413" y="2000"/>
                    <a:pt x="478" y="2412"/>
                    <a:pt x="504" y="2825"/>
                  </a:cubicBezTo>
                  <a:cubicBezTo>
                    <a:pt x="512" y="2903"/>
                    <a:pt x="579" y="2958"/>
                    <a:pt x="650" y="2958"/>
                  </a:cubicBezTo>
                  <a:cubicBezTo>
                    <a:pt x="684" y="2958"/>
                    <a:pt x="719" y="2945"/>
                    <a:pt x="749" y="2915"/>
                  </a:cubicBezTo>
                  <a:cubicBezTo>
                    <a:pt x="942" y="2696"/>
                    <a:pt x="1045" y="2387"/>
                    <a:pt x="1007" y="2090"/>
                  </a:cubicBezTo>
                  <a:lnTo>
                    <a:pt x="1007" y="2090"/>
                  </a:lnTo>
                  <a:cubicBezTo>
                    <a:pt x="1329" y="2361"/>
                    <a:pt x="1626" y="2619"/>
                    <a:pt x="1871" y="2967"/>
                  </a:cubicBezTo>
                  <a:cubicBezTo>
                    <a:pt x="1918" y="3027"/>
                    <a:pt x="1966" y="3097"/>
                    <a:pt x="2055" y="3097"/>
                  </a:cubicBezTo>
                  <a:cubicBezTo>
                    <a:pt x="2062" y="3097"/>
                    <a:pt x="2069" y="3097"/>
                    <a:pt x="2077" y="3096"/>
                  </a:cubicBezTo>
                  <a:cubicBezTo>
                    <a:pt x="2180" y="3083"/>
                    <a:pt x="2258" y="2993"/>
                    <a:pt x="2270" y="2890"/>
                  </a:cubicBezTo>
                  <a:cubicBezTo>
                    <a:pt x="2308" y="2527"/>
                    <a:pt x="2110" y="2224"/>
                    <a:pt x="1847" y="1987"/>
                  </a:cubicBezTo>
                  <a:lnTo>
                    <a:pt x="1847" y="1987"/>
                  </a:lnTo>
                  <a:cubicBezTo>
                    <a:pt x="2053" y="2139"/>
                    <a:pt x="2274" y="2299"/>
                    <a:pt x="2438" y="2438"/>
                  </a:cubicBezTo>
                  <a:cubicBezTo>
                    <a:pt x="2490" y="2477"/>
                    <a:pt x="2541" y="2516"/>
                    <a:pt x="2606" y="2516"/>
                  </a:cubicBezTo>
                  <a:cubicBezTo>
                    <a:pt x="2696" y="2516"/>
                    <a:pt x="2773" y="2425"/>
                    <a:pt x="2773" y="2335"/>
                  </a:cubicBezTo>
                  <a:cubicBezTo>
                    <a:pt x="2786" y="2245"/>
                    <a:pt x="2748" y="2154"/>
                    <a:pt x="2709" y="2064"/>
                  </a:cubicBezTo>
                  <a:cubicBezTo>
                    <a:pt x="2570" y="1819"/>
                    <a:pt x="2395" y="1594"/>
                    <a:pt x="2189" y="1400"/>
                  </a:cubicBezTo>
                  <a:lnTo>
                    <a:pt x="2189" y="1400"/>
                  </a:lnTo>
                  <a:cubicBezTo>
                    <a:pt x="2410" y="1546"/>
                    <a:pt x="2658" y="1684"/>
                    <a:pt x="2825" y="1768"/>
                  </a:cubicBezTo>
                  <a:cubicBezTo>
                    <a:pt x="2903" y="1810"/>
                    <a:pt x="3004" y="1841"/>
                    <a:pt x="3094" y="1841"/>
                  </a:cubicBezTo>
                  <a:cubicBezTo>
                    <a:pt x="3198" y="1841"/>
                    <a:pt x="3288" y="1800"/>
                    <a:pt x="3315" y="1690"/>
                  </a:cubicBezTo>
                  <a:cubicBezTo>
                    <a:pt x="3328" y="1613"/>
                    <a:pt x="3302" y="1523"/>
                    <a:pt x="3238" y="1458"/>
                  </a:cubicBezTo>
                  <a:cubicBezTo>
                    <a:pt x="2670" y="916"/>
                    <a:pt x="2025" y="439"/>
                    <a:pt x="1329" y="65"/>
                  </a:cubicBezTo>
                  <a:cubicBezTo>
                    <a:pt x="1252" y="27"/>
                    <a:pt x="1123" y="52"/>
                    <a:pt x="1058" y="1"/>
                  </a:cubicBezTo>
                  <a:close/>
                </a:path>
              </a:pathLst>
            </a:custGeom>
            <a:solidFill>
              <a:srgbClr val="B15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74" name="Google Shape;2774;p51"/>
            <p:cNvSpPr/>
            <p:nvPr/>
          </p:nvSpPr>
          <p:spPr>
            <a:xfrm>
              <a:off x="6075100" y="155000"/>
              <a:ext cx="16800" cy="14475"/>
            </a:xfrm>
            <a:custGeom>
              <a:avLst/>
              <a:gdLst/>
              <a:ahLst/>
              <a:cxnLst/>
              <a:rect l="l" t="t" r="r" b="b"/>
              <a:pathLst>
                <a:path w="672" h="579" extrusionOk="0">
                  <a:moveTo>
                    <a:pt x="49" y="0"/>
                  </a:moveTo>
                  <a:cubicBezTo>
                    <a:pt x="35" y="0"/>
                    <a:pt x="22" y="11"/>
                    <a:pt x="14" y="27"/>
                  </a:cubicBezTo>
                  <a:cubicBezTo>
                    <a:pt x="1" y="40"/>
                    <a:pt x="1" y="79"/>
                    <a:pt x="27" y="92"/>
                  </a:cubicBezTo>
                  <a:cubicBezTo>
                    <a:pt x="220" y="233"/>
                    <a:pt x="413" y="388"/>
                    <a:pt x="581" y="569"/>
                  </a:cubicBezTo>
                  <a:cubicBezTo>
                    <a:pt x="594" y="575"/>
                    <a:pt x="607" y="578"/>
                    <a:pt x="620" y="578"/>
                  </a:cubicBezTo>
                  <a:cubicBezTo>
                    <a:pt x="633" y="578"/>
                    <a:pt x="646" y="575"/>
                    <a:pt x="658" y="569"/>
                  </a:cubicBezTo>
                  <a:cubicBezTo>
                    <a:pt x="671" y="556"/>
                    <a:pt x="671" y="543"/>
                    <a:pt x="671" y="530"/>
                  </a:cubicBezTo>
                  <a:cubicBezTo>
                    <a:pt x="671" y="517"/>
                    <a:pt x="658" y="504"/>
                    <a:pt x="658" y="504"/>
                  </a:cubicBezTo>
                  <a:cubicBezTo>
                    <a:pt x="478" y="311"/>
                    <a:pt x="284" y="156"/>
                    <a:pt x="78" y="14"/>
                  </a:cubicBezTo>
                  <a:cubicBezTo>
                    <a:pt x="68" y="4"/>
                    <a:pt x="58" y="0"/>
                    <a:pt x="49" y="0"/>
                  </a:cubicBezTo>
                  <a:close/>
                </a:path>
              </a:pathLst>
            </a:custGeom>
            <a:solidFill>
              <a:srgbClr val="8F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75" name="Google Shape;2775;p51"/>
            <p:cNvSpPr/>
            <p:nvPr/>
          </p:nvSpPr>
          <p:spPr>
            <a:xfrm>
              <a:off x="6082850" y="139650"/>
              <a:ext cx="16150" cy="13050"/>
            </a:xfrm>
            <a:custGeom>
              <a:avLst/>
              <a:gdLst/>
              <a:ahLst/>
              <a:cxnLst/>
              <a:rect l="l" t="t" r="r" b="b"/>
              <a:pathLst>
                <a:path w="646" h="522" extrusionOk="0">
                  <a:moveTo>
                    <a:pt x="47" y="1"/>
                  </a:moveTo>
                  <a:cubicBezTo>
                    <a:pt x="33" y="1"/>
                    <a:pt x="21" y="7"/>
                    <a:pt x="13" y="22"/>
                  </a:cubicBezTo>
                  <a:cubicBezTo>
                    <a:pt x="0" y="48"/>
                    <a:pt x="0" y="74"/>
                    <a:pt x="26" y="87"/>
                  </a:cubicBezTo>
                  <a:cubicBezTo>
                    <a:pt x="207" y="215"/>
                    <a:pt x="387" y="357"/>
                    <a:pt x="568" y="512"/>
                  </a:cubicBezTo>
                  <a:cubicBezTo>
                    <a:pt x="574" y="519"/>
                    <a:pt x="587" y="522"/>
                    <a:pt x="600" y="522"/>
                  </a:cubicBezTo>
                  <a:cubicBezTo>
                    <a:pt x="613" y="522"/>
                    <a:pt x="626" y="519"/>
                    <a:pt x="632" y="512"/>
                  </a:cubicBezTo>
                  <a:cubicBezTo>
                    <a:pt x="645" y="499"/>
                    <a:pt x="645" y="486"/>
                    <a:pt x="645" y="473"/>
                  </a:cubicBezTo>
                  <a:cubicBezTo>
                    <a:pt x="645" y="461"/>
                    <a:pt x="632" y="448"/>
                    <a:pt x="632" y="435"/>
                  </a:cubicBezTo>
                  <a:cubicBezTo>
                    <a:pt x="452" y="280"/>
                    <a:pt x="271" y="138"/>
                    <a:pt x="78" y="9"/>
                  </a:cubicBezTo>
                  <a:cubicBezTo>
                    <a:pt x="67" y="4"/>
                    <a:pt x="56" y="1"/>
                    <a:pt x="47" y="1"/>
                  </a:cubicBezTo>
                  <a:close/>
                </a:path>
              </a:pathLst>
            </a:custGeom>
            <a:solidFill>
              <a:srgbClr val="8F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76" name="Google Shape;2776;p51"/>
            <p:cNvSpPr/>
            <p:nvPr/>
          </p:nvSpPr>
          <p:spPr>
            <a:xfrm>
              <a:off x="6019343" y="-210762"/>
              <a:ext cx="182525" cy="122550"/>
            </a:xfrm>
            <a:custGeom>
              <a:avLst/>
              <a:gdLst/>
              <a:ahLst/>
              <a:cxnLst/>
              <a:rect l="l" t="t" r="r" b="b"/>
              <a:pathLst>
                <a:path w="7301" h="4902" extrusionOk="0">
                  <a:moveTo>
                    <a:pt x="6294" y="1"/>
                  </a:moveTo>
                  <a:cubicBezTo>
                    <a:pt x="5791" y="14"/>
                    <a:pt x="5198" y="65"/>
                    <a:pt x="4540" y="194"/>
                  </a:cubicBezTo>
                  <a:cubicBezTo>
                    <a:pt x="3844" y="323"/>
                    <a:pt x="3109" y="465"/>
                    <a:pt x="2296" y="904"/>
                  </a:cubicBezTo>
                  <a:cubicBezTo>
                    <a:pt x="2012" y="1058"/>
                    <a:pt x="1587" y="1316"/>
                    <a:pt x="1123" y="1742"/>
                  </a:cubicBezTo>
                  <a:cubicBezTo>
                    <a:pt x="1071" y="1781"/>
                    <a:pt x="1032" y="1819"/>
                    <a:pt x="981" y="1871"/>
                  </a:cubicBezTo>
                  <a:cubicBezTo>
                    <a:pt x="981" y="1871"/>
                    <a:pt x="968" y="1884"/>
                    <a:pt x="968" y="1884"/>
                  </a:cubicBezTo>
                  <a:cubicBezTo>
                    <a:pt x="645" y="2206"/>
                    <a:pt x="310" y="2606"/>
                    <a:pt x="1" y="3096"/>
                  </a:cubicBezTo>
                  <a:cubicBezTo>
                    <a:pt x="194" y="3431"/>
                    <a:pt x="387" y="3780"/>
                    <a:pt x="581" y="4115"/>
                  </a:cubicBezTo>
                  <a:cubicBezTo>
                    <a:pt x="736" y="4386"/>
                    <a:pt x="878" y="4644"/>
                    <a:pt x="1032" y="4902"/>
                  </a:cubicBezTo>
                  <a:cubicBezTo>
                    <a:pt x="1445" y="4850"/>
                    <a:pt x="1974" y="4760"/>
                    <a:pt x="2580" y="4592"/>
                  </a:cubicBezTo>
                  <a:cubicBezTo>
                    <a:pt x="2631" y="4579"/>
                    <a:pt x="2670" y="4566"/>
                    <a:pt x="2709" y="4553"/>
                  </a:cubicBezTo>
                  <a:cubicBezTo>
                    <a:pt x="2825" y="4515"/>
                    <a:pt x="2941" y="4476"/>
                    <a:pt x="3057" y="4437"/>
                  </a:cubicBezTo>
                  <a:cubicBezTo>
                    <a:pt x="3238" y="4373"/>
                    <a:pt x="4089" y="4063"/>
                    <a:pt x="4785" y="3612"/>
                  </a:cubicBezTo>
                  <a:cubicBezTo>
                    <a:pt x="5946" y="2851"/>
                    <a:pt x="6629" y="1690"/>
                    <a:pt x="7003" y="826"/>
                  </a:cubicBezTo>
                  <a:cubicBezTo>
                    <a:pt x="7016" y="813"/>
                    <a:pt x="7016" y="801"/>
                    <a:pt x="7016" y="788"/>
                  </a:cubicBezTo>
                  <a:cubicBezTo>
                    <a:pt x="7029" y="775"/>
                    <a:pt x="7029" y="762"/>
                    <a:pt x="7029" y="749"/>
                  </a:cubicBezTo>
                  <a:cubicBezTo>
                    <a:pt x="7158" y="465"/>
                    <a:pt x="7236" y="220"/>
                    <a:pt x="7300" y="27"/>
                  </a:cubicBezTo>
                  <a:cubicBezTo>
                    <a:pt x="7223" y="27"/>
                    <a:pt x="7145" y="14"/>
                    <a:pt x="7055" y="14"/>
                  </a:cubicBezTo>
                  <a:cubicBezTo>
                    <a:pt x="6913" y="14"/>
                    <a:pt x="6745" y="1"/>
                    <a:pt x="65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77" name="Google Shape;2777;p51"/>
            <p:cNvSpPr/>
            <p:nvPr/>
          </p:nvSpPr>
          <p:spPr>
            <a:xfrm>
              <a:off x="6019650" y="-168350"/>
              <a:ext cx="67725" cy="76100"/>
            </a:xfrm>
            <a:custGeom>
              <a:avLst/>
              <a:gdLst/>
              <a:ahLst/>
              <a:cxnLst/>
              <a:rect l="l" t="t" r="r" b="b"/>
              <a:pathLst>
                <a:path w="2709" h="3044" extrusionOk="0">
                  <a:moveTo>
                    <a:pt x="981" y="0"/>
                  </a:moveTo>
                  <a:cubicBezTo>
                    <a:pt x="658" y="322"/>
                    <a:pt x="310" y="722"/>
                    <a:pt x="1" y="1238"/>
                  </a:cubicBezTo>
                  <a:cubicBezTo>
                    <a:pt x="336" y="1844"/>
                    <a:pt x="684" y="2438"/>
                    <a:pt x="1032" y="3044"/>
                  </a:cubicBezTo>
                  <a:cubicBezTo>
                    <a:pt x="1471" y="2992"/>
                    <a:pt x="2051" y="2889"/>
                    <a:pt x="2709" y="2683"/>
                  </a:cubicBezTo>
                  <a:cubicBezTo>
                    <a:pt x="2245" y="2360"/>
                    <a:pt x="1509" y="1612"/>
                    <a:pt x="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78" name="Google Shape;2778;p51"/>
            <p:cNvSpPr/>
            <p:nvPr/>
          </p:nvSpPr>
          <p:spPr>
            <a:xfrm>
              <a:off x="6031900" y="-110750"/>
              <a:ext cx="46450" cy="42500"/>
            </a:xfrm>
            <a:custGeom>
              <a:avLst/>
              <a:gdLst/>
              <a:ahLst/>
              <a:cxnLst/>
              <a:rect l="l" t="t" r="r" b="b"/>
              <a:pathLst>
                <a:path w="1858" h="1700" extrusionOk="0">
                  <a:moveTo>
                    <a:pt x="1289" y="0"/>
                  </a:moveTo>
                  <a:cubicBezTo>
                    <a:pt x="981" y="0"/>
                    <a:pt x="785" y="574"/>
                    <a:pt x="710" y="817"/>
                  </a:cubicBezTo>
                  <a:cubicBezTo>
                    <a:pt x="645" y="1059"/>
                    <a:pt x="337" y="1093"/>
                    <a:pt x="172" y="1093"/>
                  </a:cubicBezTo>
                  <a:cubicBezTo>
                    <a:pt x="108" y="1093"/>
                    <a:pt x="65" y="1088"/>
                    <a:pt x="65" y="1088"/>
                  </a:cubicBezTo>
                  <a:lnTo>
                    <a:pt x="1" y="1681"/>
                  </a:lnTo>
                  <a:cubicBezTo>
                    <a:pt x="1" y="1681"/>
                    <a:pt x="112" y="1700"/>
                    <a:pt x="283" y="1700"/>
                  </a:cubicBezTo>
                  <a:cubicBezTo>
                    <a:pt x="539" y="1700"/>
                    <a:pt x="929" y="1658"/>
                    <a:pt x="1277" y="1449"/>
                  </a:cubicBezTo>
                  <a:cubicBezTo>
                    <a:pt x="1858" y="1088"/>
                    <a:pt x="1690" y="289"/>
                    <a:pt x="1690" y="288"/>
                  </a:cubicBezTo>
                  <a:lnTo>
                    <a:pt x="1690" y="288"/>
                  </a:lnTo>
                  <a:lnTo>
                    <a:pt x="1690" y="301"/>
                  </a:lnTo>
                  <a:cubicBezTo>
                    <a:pt x="1541" y="84"/>
                    <a:pt x="1407" y="0"/>
                    <a:pt x="12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79" name="Google Shape;2779;p51"/>
            <p:cNvSpPr/>
            <p:nvPr/>
          </p:nvSpPr>
          <p:spPr>
            <a:xfrm>
              <a:off x="5990300" y="-166050"/>
              <a:ext cx="57725" cy="32850"/>
            </a:xfrm>
            <a:custGeom>
              <a:avLst/>
              <a:gdLst/>
              <a:ahLst/>
              <a:cxnLst/>
              <a:rect l="l" t="t" r="r" b="b"/>
              <a:pathLst>
                <a:path w="2309" h="1314" extrusionOk="0">
                  <a:moveTo>
                    <a:pt x="1266" y="1"/>
                  </a:moveTo>
                  <a:cubicBezTo>
                    <a:pt x="1137" y="1"/>
                    <a:pt x="1002" y="29"/>
                    <a:pt x="865" y="102"/>
                  </a:cubicBezTo>
                  <a:cubicBezTo>
                    <a:pt x="272" y="411"/>
                    <a:pt x="1" y="1082"/>
                    <a:pt x="1" y="1082"/>
                  </a:cubicBezTo>
                  <a:lnTo>
                    <a:pt x="568" y="1314"/>
                  </a:lnTo>
                  <a:cubicBezTo>
                    <a:pt x="568" y="1314"/>
                    <a:pt x="753" y="890"/>
                    <a:pt x="1043" y="890"/>
                  </a:cubicBezTo>
                  <a:cubicBezTo>
                    <a:pt x="1069" y="890"/>
                    <a:pt x="1095" y="894"/>
                    <a:pt x="1123" y="901"/>
                  </a:cubicBezTo>
                  <a:cubicBezTo>
                    <a:pt x="1254" y="936"/>
                    <a:pt x="1487" y="989"/>
                    <a:pt x="1699" y="989"/>
                  </a:cubicBezTo>
                  <a:cubicBezTo>
                    <a:pt x="2030" y="989"/>
                    <a:pt x="2308" y="860"/>
                    <a:pt x="2064" y="334"/>
                  </a:cubicBezTo>
                  <a:cubicBezTo>
                    <a:pt x="2064" y="334"/>
                    <a:pt x="1708" y="1"/>
                    <a:pt x="12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80" name="Google Shape;2780;p51"/>
            <p:cNvSpPr/>
            <p:nvPr/>
          </p:nvSpPr>
          <p:spPr>
            <a:xfrm>
              <a:off x="5998050" y="-130650"/>
              <a:ext cx="55475" cy="40975"/>
            </a:xfrm>
            <a:custGeom>
              <a:avLst/>
              <a:gdLst/>
              <a:ahLst/>
              <a:cxnLst/>
              <a:rect l="l" t="t" r="r" b="b"/>
              <a:pathLst>
                <a:path w="2219" h="1639" extrusionOk="0">
                  <a:moveTo>
                    <a:pt x="2219" y="1"/>
                  </a:moveTo>
                  <a:lnTo>
                    <a:pt x="1110" y="53"/>
                  </a:lnTo>
                  <a:lnTo>
                    <a:pt x="0" y="659"/>
                  </a:lnTo>
                  <a:lnTo>
                    <a:pt x="542" y="1639"/>
                  </a:lnTo>
                  <a:lnTo>
                    <a:pt x="1677" y="839"/>
                  </a:lnTo>
                  <a:lnTo>
                    <a:pt x="2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81" name="Google Shape;2781;p51"/>
            <p:cNvSpPr/>
            <p:nvPr/>
          </p:nvSpPr>
          <p:spPr>
            <a:xfrm>
              <a:off x="6043500" y="-171575"/>
              <a:ext cx="45825" cy="71275"/>
            </a:xfrm>
            <a:custGeom>
              <a:avLst/>
              <a:gdLst/>
              <a:ahLst/>
              <a:cxnLst/>
              <a:rect l="l" t="t" r="r" b="b"/>
              <a:pathLst>
                <a:path w="1833" h="2851" extrusionOk="0">
                  <a:moveTo>
                    <a:pt x="194" y="0"/>
                  </a:moveTo>
                  <a:lnTo>
                    <a:pt x="169" y="13"/>
                  </a:lnTo>
                  <a:cubicBezTo>
                    <a:pt x="117" y="52"/>
                    <a:pt x="78" y="90"/>
                    <a:pt x="27" y="129"/>
                  </a:cubicBezTo>
                  <a:cubicBezTo>
                    <a:pt x="27" y="142"/>
                    <a:pt x="14" y="155"/>
                    <a:pt x="1" y="155"/>
                  </a:cubicBezTo>
                  <a:cubicBezTo>
                    <a:pt x="117" y="529"/>
                    <a:pt x="568" y="1819"/>
                    <a:pt x="1626" y="2850"/>
                  </a:cubicBezTo>
                  <a:cubicBezTo>
                    <a:pt x="1677" y="2837"/>
                    <a:pt x="1716" y="2824"/>
                    <a:pt x="1755" y="2824"/>
                  </a:cubicBezTo>
                  <a:lnTo>
                    <a:pt x="1832" y="2734"/>
                  </a:lnTo>
                  <a:cubicBezTo>
                    <a:pt x="620" y="1573"/>
                    <a:pt x="207" y="13"/>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82" name="Google Shape;2782;p51"/>
            <p:cNvSpPr/>
            <p:nvPr/>
          </p:nvSpPr>
          <p:spPr>
            <a:xfrm>
              <a:off x="6108325" y="-202775"/>
              <a:ext cx="56750" cy="53625"/>
            </a:xfrm>
            <a:custGeom>
              <a:avLst/>
              <a:gdLst/>
              <a:ahLst/>
              <a:cxnLst/>
              <a:rect l="l" t="t" r="r" b="b"/>
              <a:pathLst>
                <a:path w="2270" h="2145" extrusionOk="0">
                  <a:moveTo>
                    <a:pt x="1125" y="1"/>
                  </a:moveTo>
                  <a:cubicBezTo>
                    <a:pt x="590" y="1"/>
                    <a:pt x="136" y="404"/>
                    <a:pt x="65" y="939"/>
                  </a:cubicBezTo>
                  <a:cubicBezTo>
                    <a:pt x="0" y="1532"/>
                    <a:pt x="413" y="2061"/>
                    <a:pt x="993" y="2138"/>
                  </a:cubicBezTo>
                  <a:cubicBezTo>
                    <a:pt x="1034" y="2142"/>
                    <a:pt x="1075" y="2145"/>
                    <a:pt x="1115" y="2145"/>
                  </a:cubicBezTo>
                  <a:cubicBezTo>
                    <a:pt x="1657" y="2145"/>
                    <a:pt x="2121" y="1750"/>
                    <a:pt x="2193" y="1209"/>
                  </a:cubicBezTo>
                  <a:cubicBezTo>
                    <a:pt x="2270" y="616"/>
                    <a:pt x="1844" y="87"/>
                    <a:pt x="1264" y="10"/>
                  </a:cubicBezTo>
                  <a:cubicBezTo>
                    <a:pt x="1217" y="4"/>
                    <a:pt x="1171" y="1"/>
                    <a:pt x="1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83" name="Google Shape;2783;p51"/>
            <p:cNvSpPr/>
            <p:nvPr/>
          </p:nvSpPr>
          <p:spPr>
            <a:xfrm>
              <a:off x="6116461" y="-194139"/>
              <a:ext cx="39350" cy="36100"/>
            </a:xfrm>
            <a:custGeom>
              <a:avLst/>
              <a:gdLst/>
              <a:ahLst/>
              <a:cxnLst/>
              <a:rect l="l" t="t" r="r" b="b"/>
              <a:pathLst>
                <a:path w="1574" h="1444" extrusionOk="0">
                  <a:moveTo>
                    <a:pt x="794" y="0"/>
                  </a:moveTo>
                  <a:cubicBezTo>
                    <a:pt x="741" y="0"/>
                    <a:pt x="687" y="6"/>
                    <a:pt x="632" y="19"/>
                  </a:cubicBezTo>
                  <a:cubicBezTo>
                    <a:pt x="245" y="109"/>
                    <a:pt x="0" y="483"/>
                    <a:pt x="91" y="883"/>
                  </a:cubicBezTo>
                  <a:cubicBezTo>
                    <a:pt x="157" y="1216"/>
                    <a:pt x="452" y="1443"/>
                    <a:pt x="780" y="1443"/>
                  </a:cubicBezTo>
                  <a:cubicBezTo>
                    <a:pt x="833" y="1443"/>
                    <a:pt x="887" y="1437"/>
                    <a:pt x="942" y="1425"/>
                  </a:cubicBezTo>
                  <a:cubicBezTo>
                    <a:pt x="1329" y="1334"/>
                    <a:pt x="1574" y="948"/>
                    <a:pt x="1483" y="561"/>
                  </a:cubicBezTo>
                  <a:cubicBezTo>
                    <a:pt x="1417" y="228"/>
                    <a:pt x="1122" y="0"/>
                    <a:pt x="7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84" name="Google Shape;2784;p51"/>
            <p:cNvSpPr/>
            <p:nvPr/>
          </p:nvSpPr>
          <p:spPr>
            <a:xfrm>
              <a:off x="6182938" y="-211808"/>
              <a:ext cx="19375" cy="20675"/>
            </a:xfrm>
            <a:custGeom>
              <a:avLst/>
              <a:gdLst/>
              <a:ahLst/>
              <a:cxnLst/>
              <a:rect l="l" t="t" r="r" b="b"/>
              <a:pathLst>
                <a:path w="775" h="827" extrusionOk="0">
                  <a:moveTo>
                    <a:pt x="0" y="1"/>
                  </a:moveTo>
                  <a:lnTo>
                    <a:pt x="477" y="826"/>
                  </a:lnTo>
                  <a:cubicBezTo>
                    <a:pt x="490" y="813"/>
                    <a:pt x="490" y="788"/>
                    <a:pt x="490" y="775"/>
                  </a:cubicBezTo>
                  <a:cubicBezTo>
                    <a:pt x="503" y="775"/>
                    <a:pt x="503" y="762"/>
                    <a:pt x="503" y="749"/>
                  </a:cubicBezTo>
                  <a:cubicBezTo>
                    <a:pt x="632" y="465"/>
                    <a:pt x="710" y="220"/>
                    <a:pt x="774" y="27"/>
                  </a:cubicBezTo>
                  <a:cubicBezTo>
                    <a:pt x="568" y="14"/>
                    <a:pt x="323" y="1"/>
                    <a:pt x="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85" name="Google Shape;2785;p51"/>
            <p:cNvSpPr/>
            <p:nvPr/>
          </p:nvSpPr>
          <p:spPr>
            <a:xfrm>
              <a:off x="6074150" y="-166900"/>
              <a:ext cx="36125" cy="33875"/>
            </a:xfrm>
            <a:custGeom>
              <a:avLst/>
              <a:gdLst/>
              <a:ahLst/>
              <a:cxnLst/>
              <a:rect l="l" t="t" r="r" b="b"/>
              <a:pathLst>
                <a:path w="1445" h="1355" extrusionOk="0">
                  <a:moveTo>
                    <a:pt x="708" y="0"/>
                  </a:moveTo>
                  <a:cubicBezTo>
                    <a:pt x="372" y="0"/>
                    <a:pt x="86" y="256"/>
                    <a:pt x="39" y="587"/>
                  </a:cubicBezTo>
                  <a:cubicBezTo>
                    <a:pt x="0" y="961"/>
                    <a:pt x="258" y="1309"/>
                    <a:pt x="632" y="1348"/>
                  </a:cubicBezTo>
                  <a:cubicBezTo>
                    <a:pt x="663" y="1352"/>
                    <a:pt x="693" y="1354"/>
                    <a:pt x="723" y="1354"/>
                  </a:cubicBezTo>
                  <a:cubicBezTo>
                    <a:pt x="1059" y="1354"/>
                    <a:pt x="1346" y="1098"/>
                    <a:pt x="1393" y="755"/>
                  </a:cubicBezTo>
                  <a:cubicBezTo>
                    <a:pt x="1444" y="381"/>
                    <a:pt x="1174" y="45"/>
                    <a:pt x="800" y="7"/>
                  </a:cubicBezTo>
                  <a:cubicBezTo>
                    <a:pt x="769" y="2"/>
                    <a:pt x="738" y="0"/>
                    <a:pt x="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86" name="Google Shape;2786;p51"/>
            <p:cNvSpPr/>
            <p:nvPr/>
          </p:nvSpPr>
          <p:spPr>
            <a:xfrm>
              <a:off x="6081225" y="-160625"/>
              <a:ext cx="19700" cy="21300"/>
            </a:xfrm>
            <a:custGeom>
              <a:avLst/>
              <a:gdLst/>
              <a:ahLst/>
              <a:cxnLst/>
              <a:rect l="l" t="t" r="r" b="b"/>
              <a:pathLst>
                <a:path w="788" h="852" extrusionOk="0">
                  <a:moveTo>
                    <a:pt x="233" y="1"/>
                  </a:moveTo>
                  <a:lnTo>
                    <a:pt x="272" y="271"/>
                  </a:lnTo>
                  <a:lnTo>
                    <a:pt x="1" y="465"/>
                  </a:lnTo>
                  <a:lnTo>
                    <a:pt x="272" y="529"/>
                  </a:lnTo>
                  <a:lnTo>
                    <a:pt x="388" y="852"/>
                  </a:lnTo>
                  <a:lnTo>
                    <a:pt x="491" y="581"/>
                  </a:lnTo>
                  <a:lnTo>
                    <a:pt x="787" y="658"/>
                  </a:lnTo>
                  <a:lnTo>
                    <a:pt x="594" y="375"/>
                  </a:lnTo>
                  <a:lnTo>
                    <a:pt x="787" y="104"/>
                  </a:lnTo>
                  <a:lnTo>
                    <a:pt x="465" y="207"/>
                  </a:lnTo>
                  <a:lnTo>
                    <a:pt x="2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87" name="Google Shape;2787;p51"/>
            <p:cNvSpPr/>
            <p:nvPr/>
          </p:nvSpPr>
          <p:spPr>
            <a:xfrm>
              <a:off x="6108325" y="-204475"/>
              <a:ext cx="56750" cy="56775"/>
            </a:xfrm>
            <a:custGeom>
              <a:avLst/>
              <a:gdLst/>
              <a:ahLst/>
              <a:cxnLst/>
              <a:rect l="l" t="t" r="r" b="b"/>
              <a:pathLst>
                <a:path w="2270" h="2271" fill="none" extrusionOk="0">
                  <a:moveTo>
                    <a:pt x="65" y="1007"/>
                  </a:moveTo>
                  <a:cubicBezTo>
                    <a:pt x="0" y="1600"/>
                    <a:pt x="413" y="2129"/>
                    <a:pt x="993" y="2206"/>
                  </a:cubicBezTo>
                  <a:cubicBezTo>
                    <a:pt x="1586" y="2270"/>
                    <a:pt x="2115" y="1858"/>
                    <a:pt x="2193" y="1277"/>
                  </a:cubicBezTo>
                  <a:cubicBezTo>
                    <a:pt x="2270" y="684"/>
                    <a:pt x="1844" y="155"/>
                    <a:pt x="1264" y="78"/>
                  </a:cubicBezTo>
                  <a:cubicBezTo>
                    <a:pt x="671" y="1"/>
                    <a:pt x="142" y="426"/>
                    <a:pt x="65" y="1007"/>
                  </a:cubicBezTo>
                  <a:close/>
                </a:path>
              </a:pathLst>
            </a:custGeom>
            <a:solidFill>
              <a:schemeClr val="accent1"/>
            </a:solidFill>
            <a:ln w="4200" cap="flat" cmpd="sng">
              <a:solidFill>
                <a:schemeClr val="dk1"/>
              </a:solidFill>
              <a:prstDash val="solid"/>
              <a:miter lim="128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88" name="Google Shape;2788;p51"/>
            <p:cNvSpPr/>
            <p:nvPr/>
          </p:nvSpPr>
          <p:spPr>
            <a:xfrm>
              <a:off x="6062525" y="-156550"/>
              <a:ext cx="71925" cy="84050"/>
            </a:xfrm>
            <a:custGeom>
              <a:avLst/>
              <a:gdLst/>
              <a:ahLst/>
              <a:cxnLst/>
              <a:rect l="l" t="t" r="r" b="b"/>
              <a:pathLst>
                <a:path w="2877" h="3362" extrusionOk="0">
                  <a:moveTo>
                    <a:pt x="1882" y="1"/>
                  </a:moveTo>
                  <a:cubicBezTo>
                    <a:pt x="1815" y="1"/>
                    <a:pt x="1766" y="31"/>
                    <a:pt x="1729" y="83"/>
                  </a:cubicBezTo>
                  <a:cubicBezTo>
                    <a:pt x="1652" y="199"/>
                    <a:pt x="1677" y="431"/>
                    <a:pt x="1806" y="689"/>
                  </a:cubicBezTo>
                  <a:cubicBezTo>
                    <a:pt x="2026" y="1114"/>
                    <a:pt x="2180" y="1720"/>
                    <a:pt x="2180" y="1720"/>
                  </a:cubicBezTo>
                  <a:lnTo>
                    <a:pt x="1510" y="779"/>
                  </a:lnTo>
                  <a:lnTo>
                    <a:pt x="1329" y="534"/>
                  </a:lnTo>
                  <a:cubicBezTo>
                    <a:pt x="1329" y="534"/>
                    <a:pt x="1253" y="512"/>
                    <a:pt x="1165" y="512"/>
                  </a:cubicBezTo>
                  <a:cubicBezTo>
                    <a:pt x="1102" y="512"/>
                    <a:pt x="1034" y="523"/>
                    <a:pt x="981" y="560"/>
                  </a:cubicBezTo>
                  <a:cubicBezTo>
                    <a:pt x="904" y="624"/>
                    <a:pt x="852" y="766"/>
                    <a:pt x="968" y="1063"/>
                  </a:cubicBezTo>
                  <a:cubicBezTo>
                    <a:pt x="1226" y="1746"/>
                    <a:pt x="1407" y="2107"/>
                    <a:pt x="1432" y="2146"/>
                  </a:cubicBezTo>
                  <a:cubicBezTo>
                    <a:pt x="1394" y="2107"/>
                    <a:pt x="955" y="1527"/>
                    <a:pt x="684" y="1218"/>
                  </a:cubicBezTo>
                  <a:cubicBezTo>
                    <a:pt x="594" y="1101"/>
                    <a:pt x="517" y="1024"/>
                    <a:pt x="504" y="1024"/>
                  </a:cubicBezTo>
                  <a:cubicBezTo>
                    <a:pt x="490" y="1020"/>
                    <a:pt x="461" y="1014"/>
                    <a:pt x="427" y="1014"/>
                  </a:cubicBezTo>
                  <a:cubicBezTo>
                    <a:pt x="362" y="1014"/>
                    <a:pt x="279" y="1035"/>
                    <a:pt x="246" y="1127"/>
                  </a:cubicBezTo>
                  <a:cubicBezTo>
                    <a:pt x="220" y="1179"/>
                    <a:pt x="220" y="1269"/>
                    <a:pt x="246" y="1411"/>
                  </a:cubicBezTo>
                  <a:cubicBezTo>
                    <a:pt x="272" y="1501"/>
                    <a:pt x="310" y="1630"/>
                    <a:pt x="388" y="1759"/>
                  </a:cubicBezTo>
                  <a:cubicBezTo>
                    <a:pt x="684" y="2262"/>
                    <a:pt x="594" y="2314"/>
                    <a:pt x="594" y="2314"/>
                  </a:cubicBezTo>
                  <a:lnTo>
                    <a:pt x="78" y="2907"/>
                  </a:lnTo>
                  <a:cubicBezTo>
                    <a:pt x="14" y="2971"/>
                    <a:pt x="1" y="3023"/>
                    <a:pt x="1" y="3075"/>
                  </a:cubicBezTo>
                  <a:cubicBezTo>
                    <a:pt x="1" y="3075"/>
                    <a:pt x="1" y="3087"/>
                    <a:pt x="1" y="3100"/>
                  </a:cubicBezTo>
                  <a:cubicBezTo>
                    <a:pt x="39" y="3242"/>
                    <a:pt x="310" y="3358"/>
                    <a:pt x="620" y="3358"/>
                  </a:cubicBezTo>
                  <a:cubicBezTo>
                    <a:pt x="644" y="3361"/>
                    <a:pt x="669" y="3362"/>
                    <a:pt x="694" y="3362"/>
                  </a:cubicBezTo>
                  <a:cubicBezTo>
                    <a:pt x="814" y="3362"/>
                    <a:pt x="941" y="3337"/>
                    <a:pt x="1058" y="3294"/>
                  </a:cubicBezTo>
                  <a:lnTo>
                    <a:pt x="1664" y="2946"/>
                  </a:lnTo>
                  <a:cubicBezTo>
                    <a:pt x="1664" y="2946"/>
                    <a:pt x="1793" y="2933"/>
                    <a:pt x="1961" y="2855"/>
                  </a:cubicBezTo>
                  <a:cubicBezTo>
                    <a:pt x="2116" y="2791"/>
                    <a:pt x="2309" y="2662"/>
                    <a:pt x="2425" y="2481"/>
                  </a:cubicBezTo>
                  <a:cubicBezTo>
                    <a:pt x="2541" y="2249"/>
                    <a:pt x="2696" y="1966"/>
                    <a:pt x="2786" y="1772"/>
                  </a:cubicBezTo>
                  <a:cubicBezTo>
                    <a:pt x="2877" y="1604"/>
                    <a:pt x="2877" y="1411"/>
                    <a:pt x="2812" y="1243"/>
                  </a:cubicBezTo>
                  <a:cubicBezTo>
                    <a:pt x="2658" y="856"/>
                    <a:pt x="2348" y="199"/>
                    <a:pt x="2064" y="57"/>
                  </a:cubicBezTo>
                  <a:cubicBezTo>
                    <a:pt x="1992" y="18"/>
                    <a:pt x="1932" y="1"/>
                    <a:pt x="1882" y="1"/>
                  </a:cubicBezTo>
                  <a:close/>
                </a:path>
              </a:pathLst>
            </a:custGeom>
            <a:solidFill>
              <a:srgbClr val="B15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89" name="Google Shape;2789;p51"/>
            <p:cNvSpPr/>
            <p:nvPr/>
          </p:nvSpPr>
          <p:spPr>
            <a:xfrm>
              <a:off x="5941300" y="-221600"/>
              <a:ext cx="30325" cy="39275"/>
            </a:xfrm>
            <a:custGeom>
              <a:avLst/>
              <a:gdLst/>
              <a:ahLst/>
              <a:cxnLst/>
              <a:rect l="l" t="t" r="r" b="b"/>
              <a:pathLst>
                <a:path w="1213" h="1571" extrusionOk="0">
                  <a:moveTo>
                    <a:pt x="476" y="1"/>
                  </a:moveTo>
                  <a:cubicBezTo>
                    <a:pt x="468" y="1"/>
                    <a:pt x="460" y="1"/>
                    <a:pt x="452" y="2"/>
                  </a:cubicBezTo>
                  <a:cubicBezTo>
                    <a:pt x="143" y="41"/>
                    <a:pt x="1" y="828"/>
                    <a:pt x="39" y="1111"/>
                  </a:cubicBezTo>
                  <a:cubicBezTo>
                    <a:pt x="84" y="1456"/>
                    <a:pt x="292" y="1571"/>
                    <a:pt x="547" y="1571"/>
                  </a:cubicBezTo>
                  <a:cubicBezTo>
                    <a:pt x="587" y="1571"/>
                    <a:pt x="629" y="1568"/>
                    <a:pt x="671" y="1563"/>
                  </a:cubicBezTo>
                  <a:cubicBezTo>
                    <a:pt x="981" y="1524"/>
                    <a:pt x="1213" y="1369"/>
                    <a:pt x="1161" y="982"/>
                  </a:cubicBezTo>
                  <a:cubicBezTo>
                    <a:pt x="1124" y="706"/>
                    <a:pt x="780" y="1"/>
                    <a:pt x="476" y="1"/>
                  </a:cubicBezTo>
                  <a:close/>
                </a:path>
              </a:pathLst>
            </a:custGeom>
            <a:solidFill>
              <a:srgbClr val="C94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90" name="Google Shape;2790;p51"/>
            <p:cNvSpPr/>
            <p:nvPr/>
          </p:nvSpPr>
          <p:spPr>
            <a:xfrm>
              <a:off x="5894875" y="-174050"/>
              <a:ext cx="12600" cy="26675"/>
            </a:xfrm>
            <a:custGeom>
              <a:avLst/>
              <a:gdLst/>
              <a:ahLst/>
              <a:cxnLst/>
              <a:rect l="l" t="t" r="r" b="b"/>
              <a:pathLst>
                <a:path w="504" h="1067" extrusionOk="0">
                  <a:moveTo>
                    <a:pt x="372" y="1"/>
                  </a:moveTo>
                  <a:cubicBezTo>
                    <a:pt x="323" y="1"/>
                    <a:pt x="279" y="35"/>
                    <a:pt x="259" y="86"/>
                  </a:cubicBezTo>
                  <a:lnTo>
                    <a:pt x="13" y="899"/>
                  </a:lnTo>
                  <a:cubicBezTo>
                    <a:pt x="1" y="963"/>
                    <a:pt x="39" y="1028"/>
                    <a:pt x="104" y="1053"/>
                  </a:cubicBezTo>
                  <a:cubicBezTo>
                    <a:pt x="112" y="1053"/>
                    <a:pt x="121" y="1059"/>
                    <a:pt x="133" y="1059"/>
                  </a:cubicBezTo>
                  <a:cubicBezTo>
                    <a:pt x="140" y="1059"/>
                    <a:pt x="147" y="1058"/>
                    <a:pt x="155" y="1053"/>
                  </a:cubicBezTo>
                  <a:lnTo>
                    <a:pt x="155" y="1053"/>
                  </a:lnTo>
                  <a:lnTo>
                    <a:pt x="142" y="1066"/>
                  </a:lnTo>
                  <a:cubicBezTo>
                    <a:pt x="194" y="1053"/>
                    <a:pt x="233" y="1028"/>
                    <a:pt x="246" y="976"/>
                  </a:cubicBezTo>
                  <a:lnTo>
                    <a:pt x="491" y="164"/>
                  </a:lnTo>
                  <a:cubicBezTo>
                    <a:pt x="504" y="99"/>
                    <a:pt x="465" y="35"/>
                    <a:pt x="413" y="9"/>
                  </a:cubicBezTo>
                  <a:cubicBezTo>
                    <a:pt x="399" y="3"/>
                    <a:pt x="386" y="1"/>
                    <a:pt x="372" y="1"/>
                  </a:cubicBezTo>
                  <a:close/>
                </a:path>
              </a:pathLst>
            </a:custGeom>
            <a:solidFill>
              <a:srgbClr val="C94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91" name="Google Shape;2791;p51"/>
            <p:cNvSpPr/>
            <p:nvPr/>
          </p:nvSpPr>
          <p:spPr>
            <a:xfrm>
              <a:off x="5876500" y="-171775"/>
              <a:ext cx="12600" cy="26650"/>
            </a:xfrm>
            <a:custGeom>
              <a:avLst/>
              <a:gdLst/>
              <a:ahLst/>
              <a:cxnLst/>
              <a:rect l="l" t="t" r="r" b="b"/>
              <a:pathLst>
                <a:path w="504" h="1066" extrusionOk="0">
                  <a:moveTo>
                    <a:pt x="372" y="0"/>
                  </a:moveTo>
                  <a:cubicBezTo>
                    <a:pt x="323" y="0"/>
                    <a:pt x="279" y="35"/>
                    <a:pt x="258" y="85"/>
                  </a:cubicBezTo>
                  <a:lnTo>
                    <a:pt x="13" y="898"/>
                  </a:lnTo>
                  <a:cubicBezTo>
                    <a:pt x="0" y="962"/>
                    <a:pt x="39" y="1040"/>
                    <a:pt x="91" y="1053"/>
                  </a:cubicBezTo>
                  <a:cubicBezTo>
                    <a:pt x="117" y="1066"/>
                    <a:pt x="129" y="1066"/>
                    <a:pt x="155" y="1066"/>
                  </a:cubicBezTo>
                  <a:cubicBezTo>
                    <a:pt x="194" y="1053"/>
                    <a:pt x="233" y="1027"/>
                    <a:pt x="245" y="975"/>
                  </a:cubicBezTo>
                  <a:lnTo>
                    <a:pt x="491" y="163"/>
                  </a:lnTo>
                  <a:cubicBezTo>
                    <a:pt x="503" y="98"/>
                    <a:pt x="465" y="34"/>
                    <a:pt x="413" y="8"/>
                  </a:cubicBezTo>
                  <a:cubicBezTo>
                    <a:pt x="399" y="3"/>
                    <a:pt x="386" y="0"/>
                    <a:pt x="372" y="0"/>
                  </a:cubicBezTo>
                  <a:close/>
                </a:path>
              </a:pathLst>
            </a:custGeom>
            <a:solidFill>
              <a:srgbClr val="C94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92" name="Google Shape;2792;p51"/>
            <p:cNvSpPr/>
            <p:nvPr/>
          </p:nvSpPr>
          <p:spPr>
            <a:xfrm>
              <a:off x="6003200" y="-199875"/>
              <a:ext cx="18400" cy="23875"/>
            </a:xfrm>
            <a:custGeom>
              <a:avLst/>
              <a:gdLst/>
              <a:ahLst/>
              <a:cxnLst/>
              <a:rect l="l" t="t" r="r" b="b"/>
              <a:pathLst>
                <a:path w="736" h="955" extrusionOk="0">
                  <a:moveTo>
                    <a:pt x="130" y="0"/>
                  </a:moveTo>
                  <a:cubicBezTo>
                    <a:pt x="108" y="0"/>
                    <a:pt x="86" y="8"/>
                    <a:pt x="65" y="23"/>
                  </a:cubicBezTo>
                  <a:cubicBezTo>
                    <a:pt x="1" y="49"/>
                    <a:pt x="1" y="126"/>
                    <a:pt x="27" y="178"/>
                  </a:cubicBezTo>
                  <a:lnTo>
                    <a:pt x="517" y="900"/>
                  </a:lnTo>
                  <a:cubicBezTo>
                    <a:pt x="538" y="932"/>
                    <a:pt x="568" y="955"/>
                    <a:pt x="607" y="955"/>
                  </a:cubicBezTo>
                  <a:cubicBezTo>
                    <a:pt x="615" y="955"/>
                    <a:pt x="624" y="954"/>
                    <a:pt x="633" y="952"/>
                  </a:cubicBezTo>
                  <a:cubicBezTo>
                    <a:pt x="646" y="952"/>
                    <a:pt x="659" y="952"/>
                    <a:pt x="671" y="939"/>
                  </a:cubicBezTo>
                  <a:cubicBezTo>
                    <a:pt x="723" y="900"/>
                    <a:pt x="736" y="835"/>
                    <a:pt x="697" y="771"/>
                  </a:cubicBezTo>
                  <a:lnTo>
                    <a:pt x="220" y="49"/>
                  </a:lnTo>
                  <a:cubicBezTo>
                    <a:pt x="197" y="18"/>
                    <a:pt x="164" y="0"/>
                    <a:pt x="130" y="0"/>
                  </a:cubicBezTo>
                  <a:close/>
                </a:path>
              </a:pathLst>
            </a:custGeom>
            <a:solidFill>
              <a:srgbClr val="C94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793" name="Google Shape;2793;p51"/>
            <p:cNvSpPr/>
            <p:nvPr/>
          </p:nvSpPr>
          <p:spPr>
            <a:xfrm>
              <a:off x="6021275" y="-202125"/>
              <a:ext cx="18725" cy="23875"/>
            </a:xfrm>
            <a:custGeom>
              <a:avLst/>
              <a:gdLst/>
              <a:ahLst/>
              <a:cxnLst/>
              <a:rect l="l" t="t" r="r" b="b"/>
              <a:pathLst>
                <a:path w="749" h="955" extrusionOk="0">
                  <a:moveTo>
                    <a:pt x="129" y="0"/>
                  </a:moveTo>
                  <a:cubicBezTo>
                    <a:pt x="107" y="0"/>
                    <a:pt x="85" y="7"/>
                    <a:pt x="65" y="23"/>
                  </a:cubicBezTo>
                  <a:cubicBezTo>
                    <a:pt x="13" y="49"/>
                    <a:pt x="0" y="126"/>
                    <a:pt x="39" y="177"/>
                  </a:cubicBezTo>
                  <a:lnTo>
                    <a:pt x="516" y="900"/>
                  </a:lnTo>
                  <a:cubicBezTo>
                    <a:pt x="537" y="932"/>
                    <a:pt x="576" y="955"/>
                    <a:pt x="610" y="955"/>
                  </a:cubicBezTo>
                  <a:cubicBezTo>
                    <a:pt x="618" y="955"/>
                    <a:pt x="625" y="954"/>
                    <a:pt x="632" y="951"/>
                  </a:cubicBezTo>
                  <a:cubicBezTo>
                    <a:pt x="645" y="951"/>
                    <a:pt x="658" y="951"/>
                    <a:pt x="684" y="938"/>
                  </a:cubicBezTo>
                  <a:cubicBezTo>
                    <a:pt x="735" y="900"/>
                    <a:pt x="748" y="835"/>
                    <a:pt x="709" y="771"/>
                  </a:cubicBezTo>
                  <a:lnTo>
                    <a:pt x="219" y="49"/>
                  </a:lnTo>
                  <a:cubicBezTo>
                    <a:pt x="196" y="17"/>
                    <a:pt x="163" y="0"/>
                    <a:pt x="129" y="0"/>
                  </a:cubicBezTo>
                  <a:close/>
                </a:path>
              </a:pathLst>
            </a:custGeom>
            <a:solidFill>
              <a:srgbClr val="C94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6"/>
        <p:cNvGrpSpPr/>
        <p:nvPr/>
      </p:nvGrpSpPr>
      <p:grpSpPr>
        <a:xfrm>
          <a:off x="0" y="0"/>
          <a:ext cx="0" cy="0"/>
          <a:chOff x="0" y="0"/>
          <a:chExt cx="0" cy="0"/>
        </a:xfrm>
      </p:grpSpPr>
      <p:sp>
        <p:nvSpPr>
          <p:cNvPr id="54" name="Rectangle 53">
            <a:extLst>
              <a:ext uri="{FF2B5EF4-FFF2-40B4-BE49-F238E27FC236}">
                <a16:creationId xmlns:a16="http://schemas.microsoft.com/office/drawing/2014/main" id="{1C7F2A0F-12FF-B796-5B8B-C1854B0B4A08}"/>
              </a:ext>
            </a:extLst>
          </p:cNvPr>
          <p:cNvSpPr/>
          <p:nvPr/>
        </p:nvSpPr>
        <p:spPr>
          <a:xfrm>
            <a:off x="872837" y="969821"/>
            <a:ext cx="7356763" cy="3934690"/>
          </a:xfrm>
          <a:prstGeom prst="rect">
            <a:avLst/>
          </a:prstGeom>
          <a:solidFill>
            <a:srgbClr val="FFFFFF"/>
          </a:solidFill>
          <a:ln w="28575">
            <a:solidFill>
              <a:schemeClr val="bg2">
                <a:lumMod val="50000"/>
              </a:schemeClr>
            </a:solidFill>
          </a:ln>
        </p:spPr>
        <p:style>
          <a:lnRef idx="2">
            <a:schemeClr val="dk1"/>
          </a:lnRef>
          <a:fillRef idx="1">
            <a:schemeClr val="lt1"/>
          </a:fillRef>
          <a:effectRef idx="0">
            <a:schemeClr val="dk1"/>
          </a:effectRef>
          <a:fontRef idx="minor">
            <a:schemeClr val="dk1"/>
          </a:fontRef>
        </p:style>
        <p:txBody>
          <a:bodyPr lIns="182880" tIns="182880" rIns="91440" bIns="9144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en-US" sz="1700" b="1">
                <a:solidFill>
                  <a:srgbClr val="000000"/>
                </a:solidFill>
              </a:rPr>
              <a:t>C</a:t>
            </a:r>
            <a:r>
              <a:rPr lang="vi-VN" sz="1700" b="1">
                <a:solidFill>
                  <a:srgbClr val="000000"/>
                </a:solidFill>
              </a:rPr>
              <a:t>â</a:t>
            </a:r>
            <a:r>
              <a:rPr lang="en-US" sz="1700" b="1">
                <a:solidFill>
                  <a:srgbClr val="000000"/>
                </a:solidFill>
              </a:rPr>
              <a:t>u</a:t>
            </a:r>
            <a:r>
              <a:rPr lang="vi-VN" sz="1700" b="1">
                <a:solidFill>
                  <a:srgbClr val="000000"/>
                </a:solidFill>
              </a:rPr>
              <a:t> 1: </a:t>
            </a:r>
            <a:r>
              <a:rPr lang="vi-VN" sz="1700">
                <a:solidFill>
                  <a:srgbClr val="000000"/>
                </a:solidFill>
              </a:rPr>
              <a:t>Vở kịch có những nhân vật nào?</a:t>
            </a:r>
            <a:endParaRPr lang="en-US" sz="1700">
              <a:solidFill>
                <a:srgbClr val="000000"/>
              </a:solidFill>
            </a:endParaRPr>
          </a:p>
          <a:p>
            <a:pPr>
              <a:lnSpc>
                <a:spcPct val="150000"/>
              </a:lnSpc>
            </a:pPr>
            <a:r>
              <a:rPr lang="en-US" sz="1700" b="1">
                <a:solidFill>
                  <a:srgbClr val="000000"/>
                </a:solidFill>
              </a:rPr>
              <a:t>C</a:t>
            </a:r>
            <a:r>
              <a:rPr lang="vi-VN" sz="1700" b="1">
                <a:solidFill>
                  <a:srgbClr val="000000"/>
                </a:solidFill>
              </a:rPr>
              <a:t>âu </a:t>
            </a:r>
            <a:r>
              <a:rPr lang="en-US" sz="1700" b="1">
                <a:solidFill>
                  <a:srgbClr val="000000"/>
                </a:solidFill>
              </a:rPr>
              <a:t>2</a:t>
            </a:r>
            <a:r>
              <a:rPr lang="vi-VN" sz="1700" b="1">
                <a:solidFill>
                  <a:srgbClr val="000000"/>
                </a:solidFill>
              </a:rPr>
              <a:t>: </a:t>
            </a:r>
            <a:r>
              <a:rPr lang="vi-VN" sz="1700">
                <a:solidFill>
                  <a:srgbClr val="000000"/>
                </a:solidFill>
              </a:rPr>
              <a:t>Tìm công dụng của mỗi sự vật do các em bé ở Vương quốc Tương Lai sáng chế.</a:t>
            </a:r>
            <a:endParaRPr lang="en-US" sz="1700">
              <a:solidFill>
                <a:srgbClr val="000000"/>
              </a:solidFill>
            </a:endParaRPr>
          </a:p>
          <a:p>
            <a:pPr>
              <a:lnSpc>
                <a:spcPct val="150000"/>
              </a:lnSpc>
            </a:pPr>
            <a:r>
              <a:rPr lang="en-US" sz="1700" b="1">
                <a:solidFill>
                  <a:srgbClr val="000000"/>
                </a:solidFill>
              </a:rPr>
              <a:t>C</a:t>
            </a:r>
            <a:r>
              <a:rPr lang="vi-VN" sz="1700" b="1">
                <a:solidFill>
                  <a:srgbClr val="000000"/>
                </a:solidFill>
              </a:rPr>
              <a:t>â</a:t>
            </a:r>
            <a:r>
              <a:rPr lang="en-US" sz="1700" b="1">
                <a:solidFill>
                  <a:srgbClr val="000000"/>
                </a:solidFill>
              </a:rPr>
              <a:t>u</a:t>
            </a:r>
            <a:r>
              <a:rPr lang="vi-VN" sz="1700" b="1">
                <a:solidFill>
                  <a:srgbClr val="000000"/>
                </a:solidFill>
              </a:rPr>
              <a:t> </a:t>
            </a:r>
            <a:r>
              <a:rPr lang="en-US" sz="1700" b="1">
                <a:solidFill>
                  <a:srgbClr val="000000"/>
                </a:solidFill>
              </a:rPr>
              <a:t>3</a:t>
            </a:r>
            <a:r>
              <a:rPr lang="vi-VN" sz="1700" b="1">
                <a:solidFill>
                  <a:srgbClr val="000000"/>
                </a:solidFill>
              </a:rPr>
              <a:t>: </a:t>
            </a:r>
            <a:r>
              <a:rPr lang="vi-VN" sz="1700">
                <a:solidFill>
                  <a:srgbClr val="000000"/>
                </a:solidFill>
              </a:rPr>
              <a:t>Tác giả muốn nói điều gì qua nhân vật các em bé ở Vương quốc Tương Lai?</a:t>
            </a:r>
            <a:endParaRPr lang="en-US" sz="1700">
              <a:solidFill>
                <a:srgbClr val="000000"/>
              </a:solidFill>
            </a:endParaRPr>
          </a:p>
          <a:p>
            <a:pPr>
              <a:lnSpc>
                <a:spcPct val="150000"/>
              </a:lnSpc>
            </a:pPr>
            <a:r>
              <a:rPr lang="en-US" sz="1700" b="1">
                <a:solidFill>
                  <a:srgbClr val="000000"/>
                </a:solidFill>
              </a:rPr>
              <a:t>C</a:t>
            </a:r>
            <a:r>
              <a:rPr lang="vi-VN" sz="1700" b="1">
                <a:solidFill>
                  <a:srgbClr val="000000"/>
                </a:solidFill>
              </a:rPr>
              <a:t>â</a:t>
            </a:r>
            <a:r>
              <a:rPr lang="en-US" sz="1700" b="1">
                <a:solidFill>
                  <a:srgbClr val="000000"/>
                </a:solidFill>
              </a:rPr>
              <a:t>u</a:t>
            </a:r>
            <a:r>
              <a:rPr lang="vi-VN" sz="1700" b="1">
                <a:solidFill>
                  <a:srgbClr val="000000"/>
                </a:solidFill>
              </a:rPr>
              <a:t> </a:t>
            </a:r>
            <a:r>
              <a:rPr lang="en-US" sz="1700" b="1">
                <a:solidFill>
                  <a:srgbClr val="000000"/>
                </a:solidFill>
              </a:rPr>
              <a:t>4</a:t>
            </a:r>
            <a:r>
              <a:rPr lang="vi-VN" sz="1700" b="1">
                <a:solidFill>
                  <a:srgbClr val="000000"/>
                </a:solidFill>
              </a:rPr>
              <a:t>: </a:t>
            </a:r>
            <a:r>
              <a:rPr lang="vi-VN" sz="1700">
                <a:solidFill>
                  <a:srgbClr val="000000"/>
                </a:solidFill>
                <a:cs typeface="Arial" panose="020B0604020202020204" pitchFamily="34" charset="0"/>
              </a:rPr>
              <a:t>Theo em, vì sao nơi Tin-tin và Mi-tin đền có tên là Vương quốc Tương Lai?</a:t>
            </a:r>
            <a:endParaRPr lang="en-US" sz="1700">
              <a:solidFill>
                <a:srgbClr val="000000"/>
              </a:solidFill>
              <a:cs typeface="Arial" panose="020B0604020202020204" pitchFamily="34" charset="0"/>
            </a:endParaRPr>
          </a:p>
          <a:p>
            <a:pPr>
              <a:lnSpc>
                <a:spcPct val="150000"/>
              </a:lnSpc>
            </a:pPr>
            <a:r>
              <a:rPr lang="en-US" sz="1700" b="1">
                <a:solidFill>
                  <a:srgbClr val="000000"/>
                </a:solidFill>
              </a:rPr>
              <a:t>C</a:t>
            </a:r>
            <a:r>
              <a:rPr lang="vi-VN" sz="1700" b="1">
                <a:solidFill>
                  <a:srgbClr val="000000"/>
                </a:solidFill>
              </a:rPr>
              <a:t>â</a:t>
            </a:r>
            <a:r>
              <a:rPr lang="en-US" sz="1700" b="1">
                <a:solidFill>
                  <a:srgbClr val="000000"/>
                </a:solidFill>
              </a:rPr>
              <a:t>u</a:t>
            </a:r>
            <a:r>
              <a:rPr lang="vi-VN" sz="1700" b="1">
                <a:solidFill>
                  <a:srgbClr val="000000"/>
                </a:solidFill>
              </a:rPr>
              <a:t> </a:t>
            </a:r>
            <a:r>
              <a:rPr lang="en-US" sz="1700" b="1">
                <a:solidFill>
                  <a:srgbClr val="000000"/>
                </a:solidFill>
              </a:rPr>
              <a:t>5: </a:t>
            </a:r>
            <a:r>
              <a:rPr lang="vi-VN" sz="1700">
                <a:solidFill>
                  <a:srgbClr val="000000"/>
                </a:solidFill>
              </a:rPr>
              <a:t>Nếu là một công dân ở Vương quốc Tương Lai, em muốn sáng chế vật gì?</a:t>
            </a:r>
            <a:endParaRPr lang="en-US" sz="1700">
              <a:solidFill>
                <a:srgbClr val="000000"/>
              </a:solidFill>
              <a:latin typeface="Arial" panose="020B0604020202020204" pitchFamily="34" charset="0"/>
              <a:cs typeface="Arial" panose="020B0604020202020204" pitchFamily="34" charset="0"/>
            </a:endParaRPr>
          </a:p>
        </p:txBody>
      </p:sp>
      <p:sp>
        <p:nvSpPr>
          <p:cNvPr id="55" name="Arrow: Pentagon 18">
            <a:extLst>
              <a:ext uri="{FF2B5EF4-FFF2-40B4-BE49-F238E27FC236}">
                <a16:creationId xmlns:a16="http://schemas.microsoft.com/office/drawing/2014/main" id="{ED9E9F7A-14C3-7A04-524B-A681E3CB78F7}"/>
              </a:ext>
            </a:extLst>
          </p:cNvPr>
          <p:cNvSpPr/>
          <p:nvPr/>
        </p:nvSpPr>
        <p:spPr>
          <a:xfrm>
            <a:off x="1212103" y="709216"/>
            <a:ext cx="4611983" cy="521210"/>
          </a:xfrm>
          <a:prstGeom prst="homePlate">
            <a:avLst>
              <a:gd name="adj" fmla="val 85161"/>
            </a:avLst>
          </a:prstGeom>
          <a:solidFill>
            <a:schemeClr val="bg2">
              <a:lumMod val="75000"/>
            </a:schemeClr>
          </a:solidFill>
          <a:ln w="28575">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200" b="1">
                <a:solidFill>
                  <a:srgbClr val="FFFFFF"/>
                </a:solidFill>
                <a:cs typeface="Arial" panose="020B0604020202020204" pitchFamily="34" charset="0"/>
              </a:rPr>
              <a:t>THẢO LUẬN THEO NHÓM </a:t>
            </a:r>
            <a:endParaRPr lang="vi-VN" sz="2200" b="1">
              <a:solidFill>
                <a:srgbClr val="FFFFFF"/>
              </a:solidFill>
              <a:cs typeface="Arial" panose="020B0604020202020204" pitchFamily="34" charset="0"/>
            </a:endParaRPr>
          </a:p>
        </p:txBody>
      </p:sp>
      <p:sp>
        <p:nvSpPr>
          <p:cNvPr id="56" name="Rounded Rectangle 55"/>
          <p:cNvSpPr/>
          <p:nvPr/>
        </p:nvSpPr>
        <p:spPr>
          <a:xfrm>
            <a:off x="1702427" y="-93996"/>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7"/>
        <p:cNvGrpSpPr/>
        <p:nvPr/>
      </p:nvGrpSpPr>
      <p:grpSpPr>
        <a:xfrm>
          <a:off x="0" y="0"/>
          <a:ext cx="0" cy="0"/>
          <a:chOff x="0" y="0"/>
          <a:chExt cx="0" cy="0"/>
        </a:xfrm>
      </p:grpSpPr>
      <p:sp>
        <p:nvSpPr>
          <p:cNvPr id="4" name="Rounded Rectangle 3"/>
          <p:cNvSpPr/>
          <p:nvPr/>
        </p:nvSpPr>
        <p:spPr>
          <a:xfrm>
            <a:off x="1055783" y="2551843"/>
            <a:ext cx="7129248" cy="2130993"/>
          </a:xfrm>
          <a:prstGeom prst="roundRect">
            <a:avLst>
              <a:gd name="adj" fmla="val 108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8" name="Google Shape;2798;p52"/>
          <p:cNvSpPr/>
          <p:nvPr/>
        </p:nvSpPr>
        <p:spPr>
          <a:xfrm rot="-97782">
            <a:off x="-809530" y="271543"/>
            <a:ext cx="2629853" cy="796694"/>
          </a:xfrm>
          <a:custGeom>
            <a:avLst/>
            <a:gdLst/>
            <a:ahLst/>
            <a:cxnLst/>
            <a:rect l="l" t="t" r="r" b="b"/>
            <a:pathLst>
              <a:path w="15888" h="4813" extrusionOk="0">
                <a:moveTo>
                  <a:pt x="3940" y="0"/>
                </a:moveTo>
                <a:cubicBezTo>
                  <a:pt x="3636" y="0"/>
                  <a:pt x="3329" y="32"/>
                  <a:pt x="3022" y="99"/>
                </a:cubicBezTo>
                <a:cubicBezTo>
                  <a:pt x="2226" y="274"/>
                  <a:pt x="1552" y="706"/>
                  <a:pt x="1046" y="1299"/>
                </a:cubicBezTo>
                <a:cubicBezTo>
                  <a:pt x="588" y="1832"/>
                  <a:pt x="264" y="2493"/>
                  <a:pt x="116" y="3194"/>
                </a:cubicBezTo>
                <a:cubicBezTo>
                  <a:pt x="8" y="3740"/>
                  <a:pt x="1" y="4219"/>
                  <a:pt x="28" y="4583"/>
                </a:cubicBezTo>
                <a:lnTo>
                  <a:pt x="15098" y="4812"/>
                </a:lnTo>
                <a:cubicBezTo>
                  <a:pt x="15098" y="4812"/>
                  <a:pt x="15887" y="4812"/>
                  <a:pt x="14026" y="2634"/>
                </a:cubicBezTo>
                <a:cubicBezTo>
                  <a:pt x="13361" y="1856"/>
                  <a:pt x="12747" y="1606"/>
                  <a:pt x="12232" y="1606"/>
                </a:cubicBezTo>
                <a:cubicBezTo>
                  <a:pt x="11311" y="1606"/>
                  <a:pt x="10709" y="2405"/>
                  <a:pt x="10709" y="2405"/>
                </a:cubicBezTo>
                <a:cubicBezTo>
                  <a:pt x="10263" y="1674"/>
                  <a:pt x="9780" y="1440"/>
                  <a:pt x="9345" y="1440"/>
                </a:cubicBezTo>
                <a:cubicBezTo>
                  <a:pt x="8576" y="1440"/>
                  <a:pt x="7958" y="2169"/>
                  <a:pt x="7958" y="2169"/>
                </a:cubicBezTo>
                <a:cubicBezTo>
                  <a:pt x="7823" y="1994"/>
                  <a:pt x="7688" y="1818"/>
                  <a:pt x="7539" y="1656"/>
                </a:cubicBezTo>
                <a:cubicBezTo>
                  <a:pt x="6603" y="637"/>
                  <a:pt x="5301" y="0"/>
                  <a:pt x="3940"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ounded Rectangle 6"/>
          <p:cNvSpPr/>
          <p:nvPr/>
        </p:nvSpPr>
        <p:spPr>
          <a:xfrm>
            <a:off x="1730136" y="26827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8" name="Rounded Rectangle 7"/>
          <p:cNvSpPr/>
          <p:nvPr/>
        </p:nvSpPr>
        <p:spPr>
          <a:xfrm>
            <a:off x="1055782" y="1109588"/>
            <a:ext cx="7129249" cy="698893"/>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400" b="1">
                <a:solidFill>
                  <a:sysClr val="windowText" lastClr="000000"/>
                </a:solidFill>
                <a:ea typeface="Calibri" panose="020F0502020204030204" pitchFamily="34" charset="0"/>
                <a:cs typeface="Arial" panose="020B0604020202020204" pitchFamily="34" charset="0"/>
              </a:rPr>
              <a:t>Câu 1: Vở kịch có những nhân vật nào?</a:t>
            </a:r>
            <a:endParaRPr lang="en-US" sz="2400">
              <a:solidFill>
                <a:sysClr val="windowText" lastClr="000000"/>
              </a:solidFill>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8671BA59-C2B6-848C-E08B-A5ACB240C20C}"/>
              </a:ext>
            </a:extLst>
          </p:cNvPr>
          <p:cNvSpPr txBox="1"/>
          <p:nvPr/>
        </p:nvSpPr>
        <p:spPr>
          <a:xfrm>
            <a:off x="4165574" y="1909098"/>
            <a:ext cx="1414986" cy="553998"/>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tx1"/>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1350734" y="2740176"/>
            <a:ext cx="6539346" cy="1754326"/>
          </a:xfrm>
          <a:prstGeom prst="rect">
            <a:avLst/>
          </a:prstGeom>
        </p:spPr>
        <p:txBody>
          <a:bodyPr wrap="square">
            <a:spAutoFit/>
          </a:bodyPr>
          <a:lstStyle/>
          <a:p>
            <a:pPr algn="just">
              <a:lnSpc>
                <a:spcPct val="150000"/>
              </a:lnSpc>
            </a:pPr>
            <a:r>
              <a:rPr lang="vi-VN" sz="2400">
                <a:latin typeface="+mn-lt"/>
                <a:ea typeface="SimSun" panose="02010600030101010101" pitchFamily="2" charset="-122"/>
                <a:cs typeface="Times New Roman" panose="02020603050405020304" pitchFamily="18" charset="0"/>
              </a:rPr>
              <a:t>Trong vở kịch có 8 nhân vật: Tin-tin, Mi-tin, Em bé thứ nhất, Em bé thứ hai, Em bé thứ 3, Em bé thứ tư, Em bé thứ năm, người dẫn chuyện.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7"/>
        <p:cNvGrpSpPr/>
        <p:nvPr/>
      </p:nvGrpSpPr>
      <p:grpSpPr>
        <a:xfrm>
          <a:off x="0" y="0"/>
          <a:ext cx="0" cy="0"/>
          <a:chOff x="0" y="0"/>
          <a:chExt cx="0" cy="0"/>
        </a:xfrm>
      </p:grpSpPr>
      <p:sp>
        <p:nvSpPr>
          <p:cNvPr id="11" name="Rounded Rectangle 10"/>
          <p:cNvSpPr/>
          <p:nvPr/>
        </p:nvSpPr>
        <p:spPr>
          <a:xfrm>
            <a:off x="546958" y="2201099"/>
            <a:ext cx="8098277" cy="2744976"/>
          </a:xfrm>
          <a:prstGeom prst="roundRect">
            <a:avLst>
              <a:gd name="adj" fmla="val 108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8" name="Google Shape;2798;p52"/>
          <p:cNvSpPr/>
          <p:nvPr/>
        </p:nvSpPr>
        <p:spPr>
          <a:xfrm rot="-97782">
            <a:off x="-767967" y="202272"/>
            <a:ext cx="2629853" cy="796694"/>
          </a:xfrm>
          <a:custGeom>
            <a:avLst/>
            <a:gdLst/>
            <a:ahLst/>
            <a:cxnLst/>
            <a:rect l="l" t="t" r="r" b="b"/>
            <a:pathLst>
              <a:path w="15888" h="4813" extrusionOk="0">
                <a:moveTo>
                  <a:pt x="3940" y="0"/>
                </a:moveTo>
                <a:cubicBezTo>
                  <a:pt x="3636" y="0"/>
                  <a:pt x="3329" y="32"/>
                  <a:pt x="3022" y="99"/>
                </a:cubicBezTo>
                <a:cubicBezTo>
                  <a:pt x="2226" y="274"/>
                  <a:pt x="1552" y="706"/>
                  <a:pt x="1046" y="1299"/>
                </a:cubicBezTo>
                <a:cubicBezTo>
                  <a:pt x="588" y="1832"/>
                  <a:pt x="264" y="2493"/>
                  <a:pt x="116" y="3194"/>
                </a:cubicBezTo>
                <a:cubicBezTo>
                  <a:pt x="8" y="3740"/>
                  <a:pt x="1" y="4219"/>
                  <a:pt x="28" y="4583"/>
                </a:cubicBezTo>
                <a:lnTo>
                  <a:pt x="15098" y="4812"/>
                </a:lnTo>
                <a:cubicBezTo>
                  <a:pt x="15098" y="4812"/>
                  <a:pt x="15887" y="4812"/>
                  <a:pt x="14026" y="2634"/>
                </a:cubicBezTo>
                <a:cubicBezTo>
                  <a:pt x="13361" y="1856"/>
                  <a:pt x="12747" y="1606"/>
                  <a:pt x="12232" y="1606"/>
                </a:cubicBezTo>
                <a:cubicBezTo>
                  <a:pt x="11311" y="1606"/>
                  <a:pt x="10709" y="2405"/>
                  <a:pt x="10709" y="2405"/>
                </a:cubicBezTo>
                <a:cubicBezTo>
                  <a:pt x="10263" y="1674"/>
                  <a:pt x="9780" y="1440"/>
                  <a:pt x="9345" y="1440"/>
                </a:cubicBezTo>
                <a:cubicBezTo>
                  <a:pt x="8576" y="1440"/>
                  <a:pt x="7958" y="2169"/>
                  <a:pt x="7958" y="2169"/>
                </a:cubicBezTo>
                <a:cubicBezTo>
                  <a:pt x="7823" y="1994"/>
                  <a:pt x="7688" y="1818"/>
                  <a:pt x="7539" y="1656"/>
                </a:cubicBezTo>
                <a:cubicBezTo>
                  <a:pt x="6603" y="637"/>
                  <a:pt x="5301" y="0"/>
                  <a:pt x="3940"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ounded Rectangle 6"/>
          <p:cNvSpPr/>
          <p:nvPr/>
        </p:nvSpPr>
        <p:spPr>
          <a:xfrm>
            <a:off x="1800589" y="-120721"/>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8" name="Rounded Rectangle 7"/>
          <p:cNvSpPr/>
          <p:nvPr/>
        </p:nvSpPr>
        <p:spPr>
          <a:xfrm>
            <a:off x="609600" y="631944"/>
            <a:ext cx="8035636" cy="1015156"/>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000" b="1">
                <a:solidFill>
                  <a:sysClr val="windowText" lastClr="000000"/>
                </a:solidFill>
                <a:ea typeface="Calibri" panose="020F0502020204030204" pitchFamily="34" charset="0"/>
                <a:cs typeface="Arial" panose="020B0604020202020204" pitchFamily="34" charset="0"/>
              </a:rPr>
              <a:t>Câu 2: </a:t>
            </a:r>
            <a:r>
              <a:rPr lang="vi-VN" sz="2000" b="1">
                <a:solidFill>
                  <a:sysClr val="windowText" lastClr="000000"/>
                </a:solidFill>
                <a:ea typeface="Calibri" panose="020F0502020204030204" pitchFamily="34" charset="0"/>
                <a:cs typeface="Arial" panose="020B0604020202020204" pitchFamily="34" charset="0"/>
              </a:rPr>
              <a:t>Tìm công dụng của mỗi sự vật do các em bé ở Vương quốc Tương Lai sáng chế.</a:t>
            </a:r>
            <a:endParaRPr lang="en-US" sz="2000">
              <a:solidFill>
                <a:sysClr val="windowText" lastClr="000000"/>
              </a:solidFill>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8671BA59-C2B6-848C-E08B-A5ACB240C20C}"/>
              </a:ext>
            </a:extLst>
          </p:cNvPr>
          <p:cNvSpPr txBox="1"/>
          <p:nvPr/>
        </p:nvSpPr>
        <p:spPr>
          <a:xfrm>
            <a:off x="4207137" y="1647100"/>
            <a:ext cx="1414986" cy="553998"/>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tx1"/>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609600" y="2187243"/>
            <a:ext cx="8035636" cy="286232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a:latin typeface="+mn-lt"/>
                <a:ea typeface="SimSun" panose="02010600030101010101" pitchFamily="2" charset="-122"/>
                <a:cs typeface="Times New Roman" panose="02020603050405020304" pitchFamily="18" charset="0"/>
              </a:rPr>
              <a:t>Làm ra thuốc trường sinh – giúp con người sống lâu.</a:t>
            </a:r>
          </a:p>
          <a:p>
            <a:pPr marL="342900" indent="-342900" algn="just">
              <a:lnSpc>
                <a:spcPct val="150000"/>
              </a:lnSpc>
              <a:buFont typeface="Arial" panose="020B0604020202020204" pitchFamily="34" charset="0"/>
              <a:buChar char="•"/>
            </a:pPr>
            <a:r>
              <a:rPr lang="vi-VN" sz="2000">
                <a:latin typeface="+mn-lt"/>
                <a:ea typeface="SimSun" panose="02010600030101010101" pitchFamily="2" charset="-122"/>
                <a:cs typeface="Times New Roman" panose="02020603050405020304" pitchFamily="18" charset="0"/>
              </a:rPr>
              <a:t>Làm ra một thứ ánh sáng kì lạ – để cuộc sống của con người tràn ngập ánh sáng.</a:t>
            </a:r>
          </a:p>
          <a:p>
            <a:pPr marL="342900" indent="-342900" algn="just">
              <a:lnSpc>
                <a:spcPct val="150000"/>
              </a:lnSpc>
              <a:buFont typeface="Arial" panose="020B0604020202020204" pitchFamily="34" charset="0"/>
              <a:buChar char="•"/>
            </a:pPr>
            <a:r>
              <a:rPr lang="vi-VN" sz="2000">
                <a:latin typeface="+mn-lt"/>
                <a:ea typeface="SimSun" panose="02010600030101010101" pitchFamily="2" charset="-122"/>
                <a:cs typeface="Times New Roman" panose="02020603050405020304" pitchFamily="18" charset="0"/>
              </a:rPr>
              <a:t>Làm ra máy giúp dò tìm kho báu – để làm giàu cho mọi người.</a:t>
            </a:r>
          </a:p>
          <a:p>
            <a:pPr marL="342900" indent="-342900" algn="just">
              <a:lnSpc>
                <a:spcPct val="150000"/>
              </a:lnSpc>
              <a:buFont typeface="Arial" panose="020B0604020202020204" pitchFamily="34" charset="0"/>
              <a:buChar char="•"/>
            </a:pPr>
            <a:r>
              <a:rPr lang="vi-VN" sz="2000">
                <a:latin typeface="+mn-lt"/>
                <a:ea typeface="SimSun" panose="02010600030101010101" pitchFamily="2" charset="-122"/>
                <a:cs typeface="Times New Roman" panose="02020603050405020304" pitchFamily="18" charset="0"/>
              </a:rPr>
              <a:t>Làm ra cái máy biết bay trên không – giúp con người di chuyển nhanh và thú vị.</a:t>
            </a:r>
          </a:p>
        </p:txBody>
      </p:sp>
    </p:spTree>
    <p:extLst>
      <p:ext uri="{BB962C8B-B14F-4D97-AF65-F5344CB8AC3E}">
        <p14:creationId xmlns:p14="http://schemas.microsoft.com/office/powerpoint/2010/main" val="285357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7"/>
        <p:cNvGrpSpPr/>
        <p:nvPr/>
      </p:nvGrpSpPr>
      <p:grpSpPr>
        <a:xfrm>
          <a:off x="0" y="0"/>
          <a:ext cx="0" cy="0"/>
          <a:chOff x="0" y="0"/>
          <a:chExt cx="0" cy="0"/>
        </a:xfrm>
      </p:grpSpPr>
      <p:sp>
        <p:nvSpPr>
          <p:cNvPr id="4" name="Rounded Rectangle 3"/>
          <p:cNvSpPr/>
          <p:nvPr/>
        </p:nvSpPr>
        <p:spPr>
          <a:xfrm>
            <a:off x="803565" y="3074091"/>
            <a:ext cx="7453744" cy="1573787"/>
          </a:xfrm>
          <a:prstGeom prst="roundRect">
            <a:avLst>
              <a:gd name="adj" fmla="val 108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8" name="Google Shape;2798;p52"/>
          <p:cNvSpPr/>
          <p:nvPr/>
        </p:nvSpPr>
        <p:spPr>
          <a:xfrm rot="-97782">
            <a:off x="-809530" y="271543"/>
            <a:ext cx="2629853" cy="796694"/>
          </a:xfrm>
          <a:custGeom>
            <a:avLst/>
            <a:gdLst/>
            <a:ahLst/>
            <a:cxnLst/>
            <a:rect l="l" t="t" r="r" b="b"/>
            <a:pathLst>
              <a:path w="15888" h="4813" extrusionOk="0">
                <a:moveTo>
                  <a:pt x="3940" y="0"/>
                </a:moveTo>
                <a:cubicBezTo>
                  <a:pt x="3636" y="0"/>
                  <a:pt x="3329" y="32"/>
                  <a:pt x="3022" y="99"/>
                </a:cubicBezTo>
                <a:cubicBezTo>
                  <a:pt x="2226" y="274"/>
                  <a:pt x="1552" y="706"/>
                  <a:pt x="1046" y="1299"/>
                </a:cubicBezTo>
                <a:cubicBezTo>
                  <a:pt x="588" y="1832"/>
                  <a:pt x="264" y="2493"/>
                  <a:pt x="116" y="3194"/>
                </a:cubicBezTo>
                <a:cubicBezTo>
                  <a:pt x="8" y="3740"/>
                  <a:pt x="1" y="4219"/>
                  <a:pt x="28" y="4583"/>
                </a:cubicBezTo>
                <a:lnTo>
                  <a:pt x="15098" y="4812"/>
                </a:lnTo>
                <a:cubicBezTo>
                  <a:pt x="15098" y="4812"/>
                  <a:pt x="15887" y="4812"/>
                  <a:pt x="14026" y="2634"/>
                </a:cubicBezTo>
                <a:cubicBezTo>
                  <a:pt x="13361" y="1856"/>
                  <a:pt x="12747" y="1606"/>
                  <a:pt x="12232" y="1606"/>
                </a:cubicBezTo>
                <a:cubicBezTo>
                  <a:pt x="11311" y="1606"/>
                  <a:pt x="10709" y="2405"/>
                  <a:pt x="10709" y="2405"/>
                </a:cubicBezTo>
                <a:cubicBezTo>
                  <a:pt x="10263" y="1674"/>
                  <a:pt x="9780" y="1440"/>
                  <a:pt x="9345" y="1440"/>
                </a:cubicBezTo>
                <a:cubicBezTo>
                  <a:pt x="8576" y="1440"/>
                  <a:pt x="7958" y="2169"/>
                  <a:pt x="7958" y="2169"/>
                </a:cubicBezTo>
                <a:cubicBezTo>
                  <a:pt x="7823" y="1994"/>
                  <a:pt x="7688" y="1818"/>
                  <a:pt x="7539" y="1656"/>
                </a:cubicBezTo>
                <a:cubicBezTo>
                  <a:pt x="6603" y="637"/>
                  <a:pt x="5301" y="0"/>
                  <a:pt x="3940"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ounded Rectangle 6"/>
          <p:cNvSpPr/>
          <p:nvPr/>
        </p:nvSpPr>
        <p:spPr>
          <a:xfrm>
            <a:off x="1730136" y="26827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8" name="Rounded Rectangle 7"/>
          <p:cNvSpPr/>
          <p:nvPr/>
        </p:nvSpPr>
        <p:spPr>
          <a:xfrm>
            <a:off x="803564" y="1109588"/>
            <a:ext cx="7453745" cy="1245612"/>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a:solidFill>
                  <a:sysClr val="windowText" lastClr="000000"/>
                </a:solidFill>
                <a:ea typeface="Calibri" panose="020F0502020204030204" pitchFamily="34" charset="0"/>
                <a:cs typeface="Arial" panose="020B0604020202020204" pitchFamily="34" charset="0"/>
              </a:rPr>
              <a:t>Những đồ vật nào được sáng chế ở Vương quốc Tương Lai hiện nay đã có ở thế giới của chúng ta?</a:t>
            </a:r>
            <a:endParaRPr lang="en-US" sz="2200">
              <a:solidFill>
                <a:sysClr val="windowText" lastClr="000000"/>
              </a:solidFill>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8671BA59-C2B6-848C-E08B-A5ACB240C20C}"/>
              </a:ext>
            </a:extLst>
          </p:cNvPr>
          <p:cNvSpPr txBox="1"/>
          <p:nvPr/>
        </p:nvSpPr>
        <p:spPr>
          <a:xfrm>
            <a:off x="3983557" y="2362772"/>
            <a:ext cx="1414986" cy="553998"/>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tx1"/>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1112618" y="3295060"/>
            <a:ext cx="6539346" cy="113184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400">
                <a:latin typeface="+mn-lt"/>
                <a:ea typeface="SimSun" panose="02010600030101010101" pitchFamily="2" charset="-122"/>
                <a:cs typeface="Times New Roman" panose="02020603050405020304" pitchFamily="18" charset="0"/>
              </a:rPr>
              <a:t>M</a:t>
            </a:r>
            <a:r>
              <a:rPr lang="vi-VN" sz="2400">
                <a:latin typeface="+mn-lt"/>
                <a:ea typeface="SimSun" panose="02010600030101010101" pitchFamily="2" charset="-122"/>
                <a:cs typeface="Times New Roman" panose="02020603050405020304" pitchFamily="18" charset="0"/>
              </a:rPr>
              <a:t>áy biết bay trên không</a:t>
            </a:r>
            <a:endParaRPr lang="en-US" sz="2400">
              <a:latin typeface="+mn-lt"/>
              <a:ea typeface="SimSun" panose="02010600030101010101" pitchFamily="2" charset="-122"/>
              <a:cs typeface="Times New Roman" panose="02020603050405020304" pitchFamily="18" charset="0"/>
            </a:endParaRPr>
          </a:p>
          <a:p>
            <a:pPr marL="342900" indent="-342900" algn="just">
              <a:lnSpc>
                <a:spcPct val="150000"/>
              </a:lnSpc>
              <a:buFont typeface="Arial" panose="020B0604020202020204" pitchFamily="34" charset="0"/>
              <a:buChar char="•"/>
            </a:pPr>
            <a:r>
              <a:rPr lang="en-US" sz="2400">
                <a:latin typeface="+mn-lt"/>
                <a:ea typeface="SimSun" panose="02010600030101010101" pitchFamily="2" charset="-122"/>
                <a:cs typeface="Times New Roman" panose="02020603050405020304" pitchFamily="18" charset="0"/>
              </a:rPr>
              <a:t>M</a:t>
            </a:r>
            <a:r>
              <a:rPr lang="vi-VN" sz="2400">
                <a:latin typeface="+mn-lt"/>
                <a:ea typeface="SimSun" panose="02010600030101010101" pitchFamily="2" charset="-122"/>
                <a:cs typeface="Times New Roman" panose="02020603050405020304" pitchFamily="18" charset="0"/>
              </a:rPr>
              <a:t>áy giúp dò tìm kho báu</a:t>
            </a:r>
          </a:p>
        </p:txBody>
      </p:sp>
    </p:spTree>
    <p:extLst>
      <p:ext uri="{BB962C8B-B14F-4D97-AF65-F5344CB8AC3E}">
        <p14:creationId xmlns:p14="http://schemas.microsoft.com/office/powerpoint/2010/main" val="95842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7"/>
        <p:cNvGrpSpPr/>
        <p:nvPr/>
      </p:nvGrpSpPr>
      <p:grpSpPr>
        <a:xfrm>
          <a:off x="0" y="0"/>
          <a:ext cx="0" cy="0"/>
          <a:chOff x="0" y="0"/>
          <a:chExt cx="0" cy="0"/>
        </a:xfrm>
      </p:grpSpPr>
      <p:sp>
        <p:nvSpPr>
          <p:cNvPr id="11" name="Rounded Rectangle 10"/>
          <p:cNvSpPr/>
          <p:nvPr/>
        </p:nvSpPr>
        <p:spPr>
          <a:xfrm>
            <a:off x="546959" y="2464335"/>
            <a:ext cx="8098277" cy="2398610"/>
          </a:xfrm>
          <a:prstGeom prst="roundRect">
            <a:avLst>
              <a:gd name="adj" fmla="val 108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8" name="Google Shape;2798;p52"/>
          <p:cNvSpPr/>
          <p:nvPr/>
        </p:nvSpPr>
        <p:spPr>
          <a:xfrm rot="-97782">
            <a:off x="-767967" y="202272"/>
            <a:ext cx="2629853" cy="796694"/>
          </a:xfrm>
          <a:custGeom>
            <a:avLst/>
            <a:gdLst/>
            <a:ahLst/>
            <a:cxnLst/>
            <a:rect l="l" t="t" r="r" b="b"/>
            <a:pathLst>
              <a:path w="15888" h="4813" extrusionOk="0">
                <a:moveTo>
                  <a:pt x="3940" y="0"/>
                </a:moveTo>
                <a:cubicBezTo>
                  <a:pt x="3636" y="0"/>
                  <a:pt x="3329" y="32"/>
                  <a:pt x="3022" y="99"/>
                </a:cubicBezTo>
                <a:cubicBezTo>
                  <a:pt x="2226" y="274"/>
                  <a:pt x="1552" y="706"/>
                  <a:pt x="1046" y="1299"/>
                </a:cubicBezTo>
                <a:cubicBezTo>
                  <a:pt x="588" y="1832"/>
                  <a:pt x="264" y="2493"/>
                  <a:pt x="116" y="3194"/>
                </a:cubicBezTo>
                <a:cubicBezTo>
                  <a:pt x="8" y="3740"/>
                  <a:pt x="1" y="4219"/>
                  <a:pt x="28" y="4583"/>
                </a:cubicBezTo>
                <a:lnTo>
                  <a:pt x="15098" y="4812"/>
                </a:lnTo>
                <a:cubicBezTo>
                  <a:pt x="15098" y="4812"/>
                  <a:pt x="15887" y="4812"/>
                  <a:pt x="14026" y="2634"/>
                </a:cubicBezTo>
                <a:cubicBezTo>
                  <a:pt x="13361" y="1856"/>
                  <a:pt x="12747" y="1606"/>
                  <a:pt x="12232" y="1606"/>
                </a:cubicBezTo>
                <a:cubicBezTo>
                  <a:pt x="11311" y="1606"/>
                  <a:pt x="10709" y="2405"/>
                  <a:pt x="10709" y="2405"/>
                </a:cubicBezTo>
                <a:cubicBezTo>
                  <a:pt x="10263" y="1674"/>
                  <a:pt x="9780" y="1440"/>
                  <a:pt x="9345" y="1440"/>
                </a:cubicBezTo>
                <a:cubicBezTo>
                  <a:pt x="8576" y="1440"/>
                  <a:pt x="7958" y="2169"/>
                  <a:pt x="7958" y="2169"/>
                </a:cubicBezTo>
                <a:cubicBezTo>
                  <a:pt x="7823" y="1994"/>
                  <a:pt x="7688" y="1818"/>
                  <a:pt x="7539" y="1656"/>
                </a:cubicBezTo>
                <a:cubicBezTo>
                  <a:pt x="6603" y="637"/>
                  <a:pt x="5301" y="0"/>
                  <a:pt x="3940"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ounded Rectangle 6"/>
          <p:cNvSpPr/>
          <p:nvPr/>
        </p:nvSpPr>
        <p:spPr>
          <a:xfrm>
            <a:off x="1800589" y="-120721"/>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8" name="Rounded Rectangle 7"/>
          <p:cNvSpPr/>
          <p:nvPr/>
        </p:nvSpPr>
        <p:spPr>
          <a:xfrm>
            <a:off x="609600" y="631943"/>
            <a:ext cx="8035636" cy="1243151"/>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200" b="1">
                <a:solidFill>
                  <a:sysClr val="windowText" lastClr="000000"/>
                </a:solidFill>
                <a:ea typeface="Calibri" panose="020F0502020204030204" pitchFamily="34" charset="0"/>
                <a:cs typeface="Arial" panose="020B0604020202020204" pitchFamily="34" charset="0"/>
              </a:rPr>
              <a:t>Câu </a:t>
            </a:r>
            <a:r>
              <a:rPr lang="vi-VN" sz="2200" b="1">
                <a:solidFill>
                  <a:sysClr val="windowText" lastClr="000000"/>
                </a:solidFill>
                <a:ea typeface="Calibri" panose="020F0502020204030204" pitchFamily="34" charset="0"/>
                <a:cs typeface="Arial" panose="020B0604020202020204" pitchFamily="34" charset="0"/>
              </a:rPr>
              <a:t>3: Tác giả muốn nói điều gì qua nhân vật các em bé ở Vương quốc Tương Lai?</a:t>
            </a:r>
            <a:endParaRPr lang="en-US" sz="2200">
              <a:solidFill>
                <a:sysClr val="windowText" lastClr="000000"/>
              </a:solidFill>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8671BA59-C2B6-848C-E08B-A5ACB240C20C}"/>
              </a:ext>
            </a:extLst>
          </p:cNvPr>
          <p:cNvSpPr txBox="1"/>
          <p:nvPr/>
        </p:nvSpPr>
        <p:spPr>
          <a:xfrm>
            <a:off x="4054010" y="1843111"/>
            <a:ext cx="1414986" cy="553998"/>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tx1"/>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858983" y="2598788"/>
            <a:ext cx="7453745" cy="2123658"/>
          </a:xfrm>
          <a:prstGeom prst="rect">
            <a:avLst/>
          </a:prstGeom>
        </p:spPr>
        <p:txBody>
          <a:bodyPr wrap="square">
            <a:spAutoFit/>
          </a:bodyPr>
          <a:lstStyle/>
          <a:p>
            <a:pPr algn="just">
              <a:lnSpc>
                <a:spcPct val="150000"/>
              </a:lnSpc>
            </a:pPr>
            <a:r>
              <a:rPr lang="vi-VN" sz="2200">
                <a:latin typeface="+mn-lt"/>
                <a:ea typeface="SimSun" panose="02010600030101010101" pitchFamily="2" charset="-122"/>
                <a:cs typeface="Times New Roman" panose="02020603050405020304" pitchFamily="18" charset="0"/>
              </a:rPr>
              <a:t>Thông qua nhân vật các em bé ở Vương quốc Tương Lai, tác giả muốn gửi gắm thông điệp hãy luôn ước mơ làm những điều để cho cuộc sống của chúng ta trở nên tốt đẹp, hạnh phúc hơn trong tương lai.</a:t>
            </a:r>
          </a:p>
        </p:txBody>
      </p:sp>
    </p:spTree>
    <p:extLst>
      <p:ext uri="{BB962C8B-B14F-4D97-AF65-F5344CB8AC3E}">
        <p14:creationId xmlns:p14="http://schemas.microsoft.com/office/powerpoint/2010/main" val="257847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1"/>
        <p:cNvGrpSpPr/>
        <p:nvPr/>
      </p:nvGrpSpPr>
      <p:grpSpPr>
        <a:xfrm>
          <a:off x="0" y="0"/>
          <a:ext cx="0" cy="0"/>
          <a:chOff x="0" y="0"/>
          <a:chExt cx="0" cy="0"/>
        </a:xfrm>
      </p:grpSpPr>
      <p:sp>
        <p:nvSpPr>
          <p:cNvPr id="134" name="Rounded Rectangle 133"/>
          <p:cNvSpPr/>
          <p:nvPr/>
        </p:nvSpPr>
        <p:spPr>
          <a:xfrm>
            <a:off x="1551389" y="882388"/>
            <a:ext cx="6015788" cy="573434"/>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1505147" y="847461"/>
            <a:ext cx="6062030"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200" b="1">
                <a:solidFill>
                  <a:schemeClr val="bg1">
                    <a:lumMod val="10000"/>
                  </a:schemeClr>
                </a:solidFill>
                <a:latin typeface="Arial" panose="020B0604020202020204" pitchFamily="34" charset="0"/>
                <a:cs typeface="Arial" panose="020B0604020202020204" pitchFamily="34" charset="0"/>
              </a:rPr>
              <a:t>Đ</a:t>
            </a:r>
            <a:r>
              <a:rPr lang="vi-VN" sz="2200" b="1">
                <a:solidFill>
                  <a:schemeClr val="bg1">
                    <a:lumMod val="10000"/>
                  </a:schemeClr>
                </a:solidFill>
                <a:latin typeface="Arial" panose="020B0604020202020204" pitchFamily="34" charset="0"/>
                <a:cs typeface="Arial" panose="020B0604020202020204" pitchFamily="34" charset="0"/>
              </a:rPr>
              <a:t>ọc nối tiếp bài Bốn m</a:t>
            </a:r>
            <a:r>
              <a:rPr lang="en-US" sz="2200" b="1">
                <a:solidFill>
                  <a:schemeClr val="bg1">
                    <a:lumMod val="10000"/>
                  </a:schemeClr>
                </a:solidFill>
                <a:latin typeface="Arial" panose="020B0604020202020204" pitchFamily="34" charset="0"/>
                <a:cs typeface="Arial" panose="020B0604020202020204" pitchFamily="34" charset="0"/>
              </a:rPr>
              <a:t>ùa</a:t>
            </a:r>
            <a:r>
              <a:rPr lang="vi-VN" sz="2200" b="1">
                <a:solidFill>
                  <a:schemeClr val="bg1">
                    <a:lumMod val="10000"/>
                  </a:schemeClr>
                </a:solidFill>
                <a:latin typeface="Arial" panose="020B0604020202020204" pitchFamily="34" charset="0"/>
                <a:cs typeface="Arial" panose="020B0604020202020204" pitchFamily="34" charset="0"/>
              </a:rPr>
              <a:t> mơ ước. </a:t>
            </a:r>
            <a:endParaRPr lang="en-US" sz="2200" b="1">
              <a:solidFill>
                <a:schemeClr val="bg1">
                  <a:lumMod val="10000"/>
                </a:schemeClr>
              </a:solidFill>
            </a:endParaRPr>
          </a:p>
        </p:txBody>
      </p:sp>
      <p:pic>
        <p:nvPicPr>
          <p:cNvPr id="139" name="Picture 138"/>
          <p:cNvPicPr/>
          <p:nvPr/>
        </p:nvPicPr>
        <p:blipFill>
          <a:blip r:embed="rId3">
            <a:extLst>
              <a:ext uri="{28A0092B-C50C-407E-A947-70E740481C1C}">
                <a14:useLocalDpi xmlns:a14="http://schemas.microsoft.com/office/drawing/2010/main" val="0"/>
              </a:ext>
            </a:extLst>
          </a:blip>
          <a:stretch>
            <a:fillRect/>
          </a:stretch>
        </p:blipFill>
        <p:spPr>
          <a:xfrm>
            <a:off x="1551389" y="1586125"/>
            <a:ext cx="6015788" cy="3087609"/>
          </a:xfrm>
          <a:prstGeom prst="rect">
            <a:avLst/>
          </a:prstGeom>
        </p:spPr>
      </p:pic>
      <p:sp>
        <p:nvSpPr>
          <p:cNvPr id="140" name="TextBox 23"/>
          <p:cNvSpPr txBox="1"/>
          <p:nvPr/>
        </p:nvSpPr>
        <p:spPr>
          <a:xfrm>
            <a:off x="2457319" y="65324"/>
            <a:ext cx="4389782" cy="647421"/>
          </a:xfrm>
          <a:prstGeom prst="rect">
            <a:avLst/>
          </a:prstGeom>
        </p:spPr>
        <p:txBody>
          <a:bodyPr wrap="square" lIns="0" tIns="0" rIns="0" bIns="0" rtlCol="0" anchor="t">
            <a:spAutoFit/>
          </a:bodyPr>
          <a:lstStyle/>
          <a:p>
            <a:pPr algn="ctr">
              <a:lnSpc>
                <a:spcPct val="150000"/>
              </a:lnSpc>
            </a:pPr>
            <a:r>
              <a:rPr lang="en-US" sz="3200" b="1">
                <a:solidFill>
                  <a:schemeClr val="accent5">
                    <a:lumMod val="10000"/>
                  </a:schemeClr>
                </a:solidFill>
                <a:latin typeface="Arial" panose="020B0604020202020204" pitchFamily="34" charset="0"/>
                <a:cs typeface="Arial" panose="020B0604020202020204" pitchFamily="34" charset="0"/>
              </a:rPr>
              <a:t>ÔN BÀI CŨ</a:t>
            </a:r>
            <a:endParaRPr lang="en-US" sz="3200" b="1" dirty="0">
              <a:solidFill>
                <a:schemeClr val="accent5">
                  <a:lumMod val="1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barn(inVertical)">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barn(inVertical)">
                                      <p:cBhvr>
                                        <p:cTn id="12" dur="500"/>
                                        <p:tgtEl>
                                          <p:spTgt spid="134"/>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40"/>
                                        </p:tgtEl>
                                        <p:attrNameLst>
                                          <p:attrName>style.visibility</p:attrName>
                                        </p:attrNameLst>
                                      </p:cBhvr>
                                      <p:to>
                                        <p:strVal val="visible"/>
                                      </p:to>
                                    </p:set>
                                    <p:anim calcmode="lin" valueType="num">
                                      <p:cBhvr>
                                        <p:cTn id="16" dur="500" fill="hold"/>
                                        <p:tgtEl>
                                          <p:spTgt spid="140"/>
                                        </p:tgtEl>
                                        <p:attrNameLst>
                                          <p:attrName>ppt_w</p:attrName>
                                        </p:attrNameLst>
                                      </p:cBhvr>
                                      <p:tavLst>
                                        <p:tav tm="0">
                                          <p:val>
                                            <p:fltVal val="0"/>
                                          </p:val>
                                        </p:tav>
                                        <p:tav tm="100000">
                                          <p:val>
                                            <p:strVal val="#ppt_w"/>
                                          </p:val>
                                        </p:tav>
                                      </p:tavLst>
                                    </p:anim>
                                    <p:anim calcmode="lin" valueType="num">
                                      <p:cBhvr>
                                        <p:cTn id="17" dur="500" fill="hold"/>
                                        <p:tgtEl>
                                          <p:spTgt spid="140"/>
                                        </p:tgtEl>
                                        <p:attrNameLst>
                                          <p:attrName>ppt_h</p:attrName>
                                        </p:attrNameLst>
                                      </p:cBhvr>
                                      <p:tavLst>
                                        <p:tav tm="0">
                                          <p:val>
                                            <p:fltVal val="0"/>
                                          </p:val>
                                        </p:tav>
                                        <p:tav tm="100000">
                                          <p:val>
                                            <p:strVal val="#ppt_h"/>
                                          </p:val>
                                        </p:tav>
                                      </p:tavLst>
                                    </p:anim>
                                    <p:animEffect transition="in" filter="fade">
                                      <p:cBhvr>
                                        <p:cTn id="18" dur="500"/>
                                        <p:tgtEl>
                                          <p:spTgt spid="1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9"/>
                                        </p:tgtEl>
                                        <p:attrNameLst>
                                          <p:attrName>style.visibility</p:attrName>
                                        </p:attrNameLst>
                                      </p:cBhvr>
                                      <p:to>
                                        <p:strVal val="visible"/>
                                      </p:to>
                                    </p:set>
                                    <p:animEffect transition="in" filter="fade">
                                      <p:cBhvr>
                                        <p:cTn id="23"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8" grpId="0"/>
      <p:bldP spid="1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7"/>
        <p:cNvGrpSpPr/>
        <p:nvPr/>
      </p:nvGrpSpPr>
      <p:grpSpPr>
        <a:xfrm>
          <a:off x="0" y="0"/>
          <a:ext cx="0" cy="0"/>
          <a:chOff x="0" y="0"/>
          <a:chExt cx="0" cy="0"/>
        </a:xfrm>
      </p:grpSpPr>
      <p:sp>
        <p:nvSpPr>
          <p:cNvPr id="2798" name="Google Shape;2798;p52"/>
          <p:cNvSpPr/>
          <p:nvPr/>
        </p:nvSpPr>
        <p:spPr>
          <a:xfrm rot="-97782">
            <a:off x="-767967" y="202272"/>
            <a:ext cx="2629853" cy="796694"/>
          </a:xfrm>
          <a:custGeom>
            <a:avLst/>
            <a:gdLst/>
            <a:ahLst/>
            <a:cxnLst/>
            <a:rect l="l" t="t" r="r" b="b"/>
            <a:pathLst>
              <a:path w="15888" h="4813" extrusionOk="0">
                <a:moveTo>
                  <a:pt x="3940" y="0"/>
                </a:moveTo>
                <a:cubicBezTo>
                  <a:pt x="3636" y="0"/>
                  <a:pt x="3329" y="32"/>
                  <a:pt x="3022" y="99"/>
                </a:cubicBezTo>
                <a:cubicBezTo>
                  <a:pt x="2226" y="274"/>
                  <a:pt x="1552" y="706"/>
                  <a:pt x="1046" y="1299"/>
                </a:cubicBezTo>
                <a:cubicBezTo>
                  <a:pt x="588" y="1832"/>
                  <a:pt x="264" y="2493"/>
                  <a:pt x="116" y="3194"/>
                </a:cubicBezTo>
                <a:cubicBezTo>
                  <a:pt x="8" y="3740"/>
                  <a:pt x="1" y="4219"/>
                  <a:pt x="28" y="4583"/>
                </a:cubicBezTo>
                <a:lnTo>
                  <a:pt x="15098" y="4812"/>
                </a:lnTo>
                <a:cubicBezTo>
                  <a:pt x="15098" y="4812"/>
                  <a:pt x="15887" y="4812"/>
                  <a:pt x="14026" y="2634"/>
                </a:cubicBezTo>
                <a:cubicBezTo>
                  <a:pt x="13361" y="1856"/>
                  <a:pt x="12747" y="1606"/>
                  <a:pt x="12232" y="1606"/>
                </a:cubicBezTo>
                <a:cubicBezTo>
                  <a:pt x="11311" y="1606"/>
                  <a:pt x="10709" y="2405"/>
                  <a:pt x="10709" y="2405"/>
                </a:cubicBezTo>
                <a:cubicBezTo>
                  <a:pt x="10263" y="1674"/>
                  <a:pt x="9780" y="1440"/>
                  <a:pt x="9345" y="1440"/>
                </a:cubicBezTo>
                <a:cubicBezTo>
                  <a:pt x="8576" y="1440"/>
                  <a:pt x="7958" y="2169"/>
                  <a:pt x="7958" y="2169"/>
                </a:cubicBezTo>
                <a:cubicBezTo>
                  <a:pt x="7823" y="1994"/>
                  <a:pt x="7688" y="1818"/>
                  <a:pt x="7539" y="1656"/>
                </a:cubicBezTo>
                <a:cubicBezTo>
                  <a:pt x="6603" y="637"/>
                  <a:pt x="5301" y="0"/>
                  <a:pt x="3940"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ounded Rectangle 6"/>
          <p:cNvSpPr/>
          <p:nvPr/>
        </p:nvSpPr>
        <p:spPr>
          <a:xfrm>
            <a:off x="1666504" y="-65301"/>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8" name="Rounded Rectangle 7"/>
          <p:cNvSpPr/>
          <p:nvPr/>
        </p:nvSpPr>
        <p:spPr>
          <a:xfrm>
            <a:off x="609600" y="724054"/>
            <a:ext cx="8035636" cy="4305146"/>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nl-NL" sz="2400" b="1">
                <a:solidFill>
                  <a:srgbClr val="000000"/>
                </a:solidFill>
                <a:ea typeface="Calibri" panose="020F0502020204030204" pitchFamily="34" charset="0"/>
                <a:cs typeface="Arial" panose="020B0604020202020204" pitchFamily="34" charset="0"/>
              </a:rPr>
              <a:t>Câu </a:t>
            </a:r>
            <a:r>
              <a:rPr lang="vi-VN" sz="2400" b="1">
                <a:solidFill>
                  <a:srgbClr val="000000"/>
                </a:solidFill>
                <a:ea typeface="Calibri" panose="020F0502020204030204" pitchFamily="34" charset="0"/>
                <a:cs typeface="Arial" panose="020B0604020202020204" pitchFamily="34" charset="0"/>
              </a:rPr>
              <a:t>4: Theo em, vì sao nơi Tin-tin và Mi-tin đ</a:t>
            </a:r>
            <a:r>
              <a:rPr lang="en-US" sz="2400" b="1">
                <a:solidFill>
                  <a:srgbClr val="000000"/>
                </a:solidFill>
                <a:ea typeface="Calibri" panose="020F0502020204030204" pitchFamily="34" charset="0"/>
                <a:cs typeface="Arial" panose="020B0604020202020204" pitchFamily="34" charset="0"/>
              </a:rPr>
              <a:t>ế</a:t>
            </a:r>
            <a:r>
              <a:rPr lang="vi-VN" sz="2400" b="1">
                <a:solidFill>
                  <a:srgbClr val="000000"/>
                </a:solidFill>
                <a:ea typeface="Calibri" panose="020F0502020204030204" pitchFamily="34" charset="0"/>
                <a:cs typeface="Arial" panose="020B0604020202020204" pitchFamily="34" charset="0"/>
              </a:rPr>
              <a:t>n có tên là Vương quốc Tương Lai?</a:t>
            </a:r>
            <a:endParaRPr lang="en-US" sz="2400" b="1">
              <a:solidFill>
                <a:srgbClr val="000000"/>
              </a:solidFill>
              <a:ea typeface="Calibri" panose="020F0502020204030204" pitchFamily="34" charset="0"/>
              <a:cs typeface="Arial" panose="020B0604020202020204" pitchFamily="34" charset="0"/>
            </a:endParaRPr>
          </a:p>
          <a:p>
            <a:pPr>
              <a:lnSpc>
                <a:spcPct val="150000"/>
              </a:lnSpc>
              <a:spcAft>
                <a:spcPts val="1200"/>
              </a:spcAft>
            </a:pPr>
            <a:r>
              <a:rPr lang="en-US" sz="2400">
                <a:solidFill>
                  <a:srgbClr val="000000"/>
                </a:solidFill>
                <a:ea typeface="Calibri" panose="020F0502020204030204" pitchFamily="34" charset="0"/>
                <a:cs typeface="Arial" panose="020B0604020202020204" pitchFamily="34" charset="0"/>
              </a:rPr>
              <a:t>A. </a:t>
            </a:r>
            <a:r>
              <a:rPr lang="vi-VN" sz="2400">
                <a:solidFill>
                  <a:srgbClr val="000000"/>
                </a:solidFill>
                <a:ea typeface="Calibri" panose="020F0502020204030204" pitchFamily="34" charset="0"/>
                <a:cs typeface="Arial" panose="020B0604020202020204" pitchFamily="34" charset="0"/>
              </a:rPr>
              <a:t>Vì các bạn nhỏ sẽ đón tiếp Tin-tin và Mi-tin trong tương lai.</a:t>
            </a:r>
            <a:endParaRPr lang="en-US" sz="2400">
              <a:solidFill>
                <a:srgbClr val="000000"/>
              </a:solidFill>
              <a:ea typeface="Calibri" panose="020F0502020204030204" pitchFamily="34" charset="0"/>
              <a:cs typeface="Arial" panose="020B0604020202020204" pitchFamily="34" charset="0"/>
            </a:endParaRPr>
          </a:p>
          <a:p>
            <a:pPr>
              <a:lnSpc>
                <a:spcPct val="150000"/>
              </a:lnSpc>
              <a:spcAft>
                <a:spcPts val="1200"/>
              </a:spcAft>
            </a:pPr>
            <a:r>
              <a:rPr lang="vi-VN" sz="2400">
                <a:solidFill>
                  <a:srgbClr val="000000"/>
                </a:solidFill>
                <a:ea typeface="Calibri" panose="020F0502020204030204" pitchFamily="34" charset="0"/>
                <a:cs typeface="Arial" panose="020B0604020202020204" pitchFamily="34" charset="0"/>
              </a:rPr>
              <a:t>B. Vì nơi đó là cuộc sống mơ ước trong tương lai.</a:t>
            </a:r>
            <a:endParaRPr lang="en-US" sz="2400">
              <a:solidFill>
                <a:srgbClr val="000000"/>
              </a:solidFill>
              <a:ea typeface="Calibri" panose="020F0502020204030204" pitchFamily="34" charset="0"/>
              <a:cs typeface="Arial" panose="020B0604020202020204" pitchFamily="34" charset="0"/>
            </a:endParaRPr>
          </a:p>
          <a:p>
            <a:pPr>
              <a:lnSpc>
                <a:spcPct val="150000"/>
              </a:lnSpc>
              <a:spcAft>
                <a:spcPts val="1200"/>
              </a:spcAft>
            </a:pPr>
            <a:r>
              <a:rPr lang="vi-VN" sz="2400">
                <a:solidFill>
                  <a:srgbClr val="000000"/>
                </a:solidFill>
                <a:ea typeface="Calibri" panose="020F0502020204030204" pitchFamily="34" charset="0"/>
                <a:cs typeface="Arial" panose="020B0604020202020204" pitchFamily="34" charset="0"/>
              </a:rPr>
              <a:t>C. Vì tất cả mọi người sẽ chuyển đến sống ở đây. </a:t>
            </a:r>
            <a:endParaRPr lang="en-US" sz="2400" b="1">
              <a:solidFill>
                <a:srgbClr val="00000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124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7"/>
        <p:cNvGrpSpPr/>
        <p:nvPr/>
      </p:nvGrpSpPr>
      <p:grpSpPr>
        <a:xfrm>
          <a:off x="0" y="0"/>
          <a:ext cx="0" cy="0"/>
          <a:chOff x="0" y="0"/>
          <a:chExt cx="0" cy="0"/>
        </a:xfrm>
      </p:grpSpPr>
      <p:sp>
        <p:nvSpPr>
          <p:cNvPr id="11" name="Rounded Rectangle 10"/>
          <p:cNvSpPr/>
          <p:nvPr/>
        </p:nvSpPr>
        <p:spPr>
          <a:xfrm>
            <a:off x="546959" y="2464335"/>
            <a:ext cx="8098277" cy="2398610"/>
          </a:xfrm>
          <a:prstGeom prst="roundRect">
            <a:avLst>
              <a:gd name="adj" fmla="val 108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8" name="Google Shape;2798;p52"/>
          <p:cNvSpPr/>
          <p:nvPr/>
        </p:nvSpPr>
        <p:spPr>
          <a:xfrm rot="-97782">
            <a:off x="-767967" y="202272"/>
            <a:ext cx="2629853" cy="796694"/>
          </a:xfrm>
          <a:custGeom>
            <a:avLst/>
            <a:gdLst/>
            <a:ahLst/>
            <a:cxnLst/>
            <a:rect l="l" t="t" r="r" b="b"/>
            <a:pathLst>
              <a:path w="15888" h="4813" extrusionOk="0">
                <a:moveTo>
                  <a:pt x="3940" y="0"/>
                </a:moveTo>
                <a:cubicBezTo>
                  <a:pt x="3636" y="0"/>
                  <a:pt x="3329" y="32"/>
                  <a:pt x="3022" y="99"/>
                </a:cubicBezTo>
                <a:cubicBezTo>
                  <a:pt x="2226" y="274"/>
                  <a:pt x="1552" y="706"/>
                  <a:pt x="1046" y="1299"/>
                </a:cubicBezTo>
                <a:cubicBezTo>
                  <a:pt x="588" y="1832"/>
                  <a:pt x="264" y="2493"/>
                  <a:pt x="116" y="3194"/>
                </a:cubicBezTo>
                <a:cubicBezTo>
                  <a:pt x="8" y="3740"/>
                  <a:pt x="1" y="4219"/>
                  <a:pt x="28" y="4583"/>
                </a:cubicBezTo>
                <a:lnTo>
                  <a:pt x="15098" y="4812"/>
                </a:lnTo>
                <a:cubicBezTo>
                  <a:pt x="15098" y="4812"/>
                  <a:pt x="15887" y="4812"/>
                  <a:pt x="14026" y="2634"/>
                </a:cubicBezTo>
                <a:cubicBezTo>
                  <a:pt x="13361" y="1856"/>
                  <a:pt x="12747" y="1606"/>
                  <a:pt x="12232" y="1606"/>
                </a:cubicBezTo>
                <a:cubicBezTo>
                  <a:pt x="11311" y="1606"/>
                  <a:pt x="10709" y="2405"/>
                  <a:pt x="10709" y="2405"/>
                </a:cubicBezTo>
                <a:cubicBezTo>
                  <a:pt x="10263" y="1674"/>
                  <a:pt x="9780" y="1440"/>
                  <a:pt x="9345" y="1440"/>
                </a:cubicBezTo>
                <a:cubicBezTo>
                  <a:pt x="8576" y="1440"/>
                  <a:pt x="7958" y="2169"/>
                  <a:pt x="7958" y="2169"/>
                </a:cubicBezTo>
                <a:cubicBezTo>
                  <a:pt x="7823" y="1994"/>
                  <a:pt x="7688" y="1818"/>
                  <a:pt x="7539" y="1656"/>
                </a:cubicBezTo>
                <a:cubicBezTo>
                  <a:pt x="6603" y="637"/>
                  <a:pt x="5301" y="0"/>
                  <a:pt x="3940"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ounded Rectangle 6"/>
          <p:cNvSpPr/>
          <p:nvPr/>
        </p:nvSpPr>
        <p:spPr>
          <a:xfrm>
            <a:off x="1800589" y="-120721"/>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8" name="Rounded Rectangle 7"/>
          <p:cNvSpPr/>
          <p:nvPr/>
        </p:nvSpPr>
        <p:spPr>
          <a:xfrm>
            <a:off x="609600" y="631943"/>
            <a:ext cx="8035636" cy="1243151"/>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200" b="1">
                <a:solidFill>
                  <a:sysClr val="windowText" lastClr="000000"/>
                </a:solidFill>
                <a:ea typeface="Calibri" panose="020F0502020204030204" pitchFamily="34" charset="0"/>
                <a:cs typeface="Arial" panose="020B0604020202020204" pitchFamily="34" charset="0"/>
              </a:rPr>
              <a:t>Câu 5</a:t>
            </a:r>
            <a:r>
              <a:rPr lang="vi-VN" sz="2200" b="1">
                <a:solidFill>
                  <a:sysClr val="windowText" lastClr="000000"/>
                </a:solidFill>
                <a:ea typeface="Calibri" panose="020F0502020204030204" pitchFamily="34" charset="0"/>
                <a:cs typeface="Arial" panose="020B0604020202020204" pitchFamily="34" charset="0"/>
              </a:rPr>
              <a:t>: Nếu là một công dân ở Vương quốc Tương Lai, em muốn sáng chế vật gì?</a:t>
            </a:r>
            <a:endParaRPr lang="en-US" sz="2200">
              <a:solidFill>
                <a:sysClr val="windowText" lastClr="000000"/>
              </a:solidFill>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8671BA59-C2B6-848C-E08B-A5ACB240C20C}"/>
              </a:ext>
            </a:extLst>
          </p:cNvPr>
          <p:cNvSpPr txBox="1"/>
          <p:nvPr/>
        </p:nvSpPr>
        <p:spPr>
          <a:xfrm>
            <a:off x="3671455" y="1843111"/>
            <a:ext cx="2382981" cy="600164"/>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tx1"/>
                </a:solidFill>
                <a:latin typeface="Arial" panose="020B0604020202020204" pitchFamily="34" charset="0"/>
                <a:ea typeface="Calibri" panose="020F0502020204030204" pitchFamily="34" charset="0"/>
                <a:cs typeface="Arial" panose="020B0604020202020204" pitchFamily="34" charset="0"/>
              </a:rPr>
              <a:t>Tham khảo:</a:t>
            </a:r>
            <a:endParaRPr lang="en-US" sz="22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858983" y="2598788"/>
            <a:ext cx="7453745" cy="2123658"/>
          </a:xfrm>
          <a:prstGeom prst="rect">
            <a:avLst/>
          </a:prstGeom>
        </p:spPr>
        <p:txBody>
          <a:bodyPr wrap="square">
            <a:spAutoFit/>
          </a:bodyPr>
          <a:lstStyle/>
          <a:p>
            <a:pPr algn="just">
              <a:lnSpc>
                <a:spcPct val="150000"/>
              </a:lnSpc>
            </a:pPr>
            <a:r>
              <a:rPr lang="vi-VN" sz="2200">
                <a:latin typeface="+mn-lt"/>
                <a:ea typeface="SimSun" panose="02010600030101010101" pitchFamily="2" charset="-122"/>
                <a:cs typeface="Times New Roman" panose="02020603050405020304" pitchFamily="18" charset="0"/>
              </a:rPr>
              <a:t>Nếu là một công dân ở Vương quốc Tương Lai, em muốn sáng chế một chiếc ô tô biết bay để giúp đường phố đỡ tắc nghẽn hơn và trải nghiệm ngồi trên ô tô biết bay cũng khá là thú vị.</a:t>
            </a:r>
          </a:p>
        </p:txBody>
      </p:sp>
    </p:spTree>
    <p:extLst>
      <p:ext uri="{BB962C8B-B14F-4D97-AF65-F5344CB8AC3E}">
        <p14:creationId xmlns:p14="http://schemas.microsoft.com/office/powerpoint/2010/main" val="329153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9"/>
        <p:cNvGrpSpPr/>
        <p:nvPr/>
      </p:nvGrpSpPr>
      <p:grpSpPr>
        <a:xfrm>
          <a:off x="0" y="0"/>
          <a:ext cx="0" cy="0"/>
          <a:chOff x="0" y="0"/>
          <a:chExt cx="0" cy="0"/>
        </a:xfrm>
      </p:grpSpPr>
      <p:sp>
        <p:nvSpPr>
          <p:cNvPr id="2990" name="Google Shape;2990;p61"/>
          <p:cNvSpPr/>
          <p:nvPr/>
        </p:nvSpPr>
        <p:spPr>
          <a:xfrm>
            <a:off x="3923700" y="716975"/>
            <a:ext cx="1296600" cy="1296600"/>
          </a:xfrm>
          <a:prstGeom prst="ellipse">
            <a:avLst/>
          </a:prstGeom>
          <a:solidFill>
            <a:schemeClr val="lt1"/>
          </a:solidFill>
          <a:ln>
            <a:noFill/>
          </a:ln>
          <a:effectLst>
            <a:outerShdw dist="38100" dir="114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2991" name="Google Shape;2991;p61"/>
          <p:cNvSpPr txBox="1">
            <a:spLocks noGrp="1"/>
          </p:cNvSpPr>
          <p:nvPr>
            <p:ph type="title"/>
          </p:nvPr>
        </p:nvSpPr>
        <p:spPr>
          <a:xfrm>
            <a:off x="2038200" y="2159000"/>
            <a:ext cx="5067600" cy="628800"/>
          </a:xfrm>
          <a:prstGeom prst="rect">
            <a:avLst/>
          </a:prstGeom>
        </p:spPr>
        <p:txBody>
          <a:bodyPr spcFirstLastPara="1" wrap="square" lIns="91425" tIns="91425" rIns="91425" bIns="91425" anchor="ctr" anchorCtr="0">
            <a:noAutofit/>
          </a:bodyPr>
          <a:lstStyle/>
          <a:p>
            <a:pPr lvl="0"/>
            <a:r>
              <a:rPr lang="en-US" b="1">
                <a:latin typeface="+mj-lt"/>
              </a:rPr>
              <a:t>LUYỆN ĐỌC LẠI</a:t>
            </a:r>
          </a:p>
        </p:txBody>
      </p:sp>
      <p:sp>
        <p:nvSpPr>
          <p:cNvPr id="2992" name="Google Shape;2992;p61"/>
          <p:cNvSpPr txBox="1">
            <a:spLocks noGrp="1"/>
          </p:cNvSpPr>
          <p:nvPr>
            <p:ph type="title" idx="2"/>
          </p:nvPr>
        </p:nvSpPr>
        <p:spPr>
          <a:xfrm>
            <a:off x="4012800" y="964775"/>
            <a:ext cx="1118400" cy="80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b="1">
                <a:latin typeface="+mj-lt"/>
              </a:rPr>
              <a:t>03</a:t>
            </a:r>
            <a:endParaRPr sz="5400" b="1">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87"/>
        <p:cNvGrpSpPr/>
        <p:nvPr/>
      </p:nvGrpSpPr>
      <p:grpSpPr>
        <a:xfrm>
          <a:off x="0" y="0"/>
          <a:ext cx="0" cy="0"/>
          <a:chOff x="0" y="0"/>
          <a:chExt cx="0" cy="0"/>
        </a:xfrm>
      </p:grpSpPr>
      <p:sp>
        <p:nvSpPr>
          <p:cNvPr id="4291" name="Google Shape;4291;p74"/>
          <p:cNvSpPr/>
          <p:nvPr/>
        </p:nvSpPr>
        <p:spPr>
          <a:xfrm rot="-25275" flipH="1">
            <a:off x="-1304375" y="-163961"/>
            <a:ext cx="2594325" cy="785119"/>
          </a:xfrm>
          <a:custGeom>
            <a:avLst/>
            <a:gdLst/>
            <a:ahLst/>
            <a:cxnLst/>
            <a:rect l="l" t="t" r="r" b="b"/>
            <a:pathLst>
              <a:path w="8882" h="2688" extrusionOk="0">
                <a:moveTo>
                  <a:pt x="6667" y="0"/>
                </a:moveTo>
                <a:cubicBezTo>
                  <a:pt x="5911" y="0"/>
                  <a:pt x="5188" y="357"/>
                  <a:pt x="4667" y="928"/>
                </a:cubicBezTo>
                <a:cubicBezTo>
                  <a:pt x="4579" y="1015"/>
                  <a:pt x="4505" y="1110"/>
                  <a:pt x="4431" y="1211"/>
                </a:cubicBezTo>
                <a:cubicBezTo>
                  <a:pt x="4431" y="1211"/>
                  <a:pt x="4084" y="803"/>
                  <a:pt x="3653" y="803"/>
                </a:cubicBezTo>
                <a:cubicBezTo>
                  <a:pt x="3411" y="803"/>
                  <a:pt x="3142" y="933"/>
                  <a:pt x="2894" y="1339"/>
                </a:cubicBezTo>
                <a:cubicBezTo>
                  <a:pt x="2894" y="1339"/>
                  <a:pt x="2556" y="894"/>
                  <a:pt x="2043" y="894"/>
                </a:cubicBezTo>
                <a:cubicBezTo>
                  <a:pt x="1755" y="894"/>
                  <a:pt x="1410" y="1035"/>
                  <a:pt x="1039" y="1474"/>
                </a:cubicBezTo>
                <a:cubicBezTo>
                  <a:pt x="1" y="2687"/>
                  <a:pt x="439" y="2687"/>
                  <a:pt x="439" y="2687"/>
                </a:cubicBezTo>
                <a:lnTo>
                  <a:pt x="8861" y="2559"/>
                </a:lnTo>
                <a:cubicBezTo>
                  <a:pt x="8881" y="2357"/>
                  <a:pt x="8874" y="2087"/>
                  <a:pt x="8814" y="1784"/>
                </a:cubicBezTo>
                <a:cubicBezTo>
                  <a:pt x="8733" y="1393"/>
                  <a:pt x="8551" y="1022"/>
                  <a:pt x="8295" y="725"/>
                </a:cubicBezTo>
                <a:cubicBezTo>
                  <a:pt x="8011" y="395"/>
                  <a:pt x="7634" y="152"/>
                  <a:pt x="7189" y="58"/>
                </a:cubicBezTo>
                <a:cubicBezTo>
                  <a:pt x="7014" y="19"/>
                  <a:pt x="6840" y="0"/>
                  <a:pt x="6667"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p:cNvSpPr/>
          <p:nvPr/>
        </p:nvSpPr>
        <p:spPr>
          <a:xfrm>
            <a:off x="0" y="0"/>
            <a:ext cx="9144000" cy="923330"/>
          </a:xfrm>
          <a:prstGeom prst="rect">
            <a:avLst/>
          </a:prstGeom>
        </p:spPr>
        <p:txBody>
          <a:bodyPr wrap="square">
            <a:spAutoFit/>
          </a:bodyPr>
          <a:lstStyle/>
          <a:p>
            <a:pPr algn="ctr">
              <a:lnSpc>
                <a:spcPct val="150000"/>
              </a:lnSpc>
            </a:pPr>
            <a:r>
              <a:rPr lang="vi-VN" sz="3600" b="1">
                <a:solidFill>
                  <a:schemeClr val="bg2">
                    <a:lumMod val="50000"/>
                  </a:schemeClr>
                </a:solidFill>
                <a:cs typeface="Arial" panose="020B0604020202020204" pitchFamily="34" charset="0"/>
              </a:rPr>
              <a:t>LUYỆN ĐỌC LẠI</a:t>
            </a:r>
          </a:p>
        </p:txBody>
      </p:sp>
      <p:sp>
        <p:nvSpPr>
          <p:cNvPr id="9" name="Rectangle 8"/>
          <p:cNvSpPr/>
          <p:nvPr/>
        </p:nvSpPr>
        <p:spPr>
          <a:xfrm>
            <a:off x="425450" y="1096818"/>
            <a:ext cx="8293099" cy="3627582"/>
          </a:xfrm>
          <a:prstGeom prst="rect">
            <a:avLst/>
          </a:prstGeom>
          <a:solidFill>
            <a:srgbClr val="FFFFFF"/>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pPr algn="ctr">
              <a:lnSpc>
                <a:spcPct val="150000"/>
              </a:lnSpc>
              <a:spcAft>
                <a:spcPts val="1200"/>
              </a:spcAft>
            </a:pPr>
            <a:r>
              <a:rPr lang="vi-VN" sz="2800" b="1">
                <a:solidFill>
                  <a:schemeClr val="accent5">
                    <a:lumMod val="50000"/>
                  </a:schemeClr>
                </a:solidFill>
              </a:rPr>
              <a:t>Ở VƯƠNG QUỐC TƯƠNG LAI</a:t>
            </a:r>
            <a:endParaRPr lang="en-US" sz="2800" b="1">
              <a:solidFill>
                <a:schemeClr val="accent5">
                  <a:lumMod val="50000"/>
                </a:schemeClr>
              </a:solidFill>
            </a:endParaRPr>
          </a:p>
          <a:p>
            <a:pPr algn="just">
              <a:lnSpc>
                <a:spcPct val="150000"/>
              </a:lnSpc>
              <a:spcAft>
                <a:spcPts val="1200"/>
              </a:spcAft>
            </a:pPr>
            <a:r>
              <a:rPr lang="en-US" sz="2000">
                <a:solidFill>
                  <a:schemeClr val="accent5">
                    <a:lumMod val="50000"/>
                  </a:schemeClr>
                </a:solidFill>
              </a:rPr>
              <a:t>      </a:t>
            </a:r>
            <a:r>
              <a:rPr lang="vi-VN" sz="2000" i="1">
                <a:solidFill>
                  <a:schemeClr val="accent5">
                    <a:lumMod val="50000"/>
                  </a:schemeClr>
                </a:solidFill>
              </a:rPr>
              <a:t>Tin-tin và Mi-tin được một bà tiên giúp đỡ, đã vượt qua nhiều thử thách, đến nhiều</a:t>
            </a:r>
            <a:r>
              <a:rPr lang="en-US" sz="2000" i="1">
                <a:solidFill>
                  <a:schemeClr val="accent5">
                    <a:lumMod val="50000"/>
                  </a:schemeClr>
                </a:solidFill>
              </a:rPr>
              <a:t> </a:t>
            </a:r>
            <a:r>
              <a:rPr lang="vi-VN" sz="2000" i="1">
                <a:solidFill>
                  <a:schemeClr val="accent5">
                    <a:lumMod val="50000"/>
                  </a:schemeClr>
                </a:solidFill>
              </a:rPr>
              <a:t>xứ sở để tìm con chim xanh về chữa bệnh cho một bạn hàng xóm. Đoạn trích dưới đây</a:t>
            </a:r>
            <a:r>
              <a:rPr lang="en-US" sz="2000" i="1">
                <a:solidFill>
                  <a:schemeClr val="accent5">
                    <a:lumMod val="50000"/>
                  </a:schemeClr>
                </a:solidFill>
              </a:rPr>
              <a:t> </a:t>
            </a:r>
            <a:r>
              <a:rPr lang="vi-VN" sz="2000" i="1">
                <a:solidFill>
                  <a:schemeClr val="accent5">
                    <a:lumMod val="50000"/>
                  </a:schemeClr>
                </a:solidFill>
              </a:rPr>
              <a:t>thuật lại việc hai em tới Vương quốc Tương Lai và trò chuyện với những người bạn sắp</a:t>
            </a:r>
            <a:r>
              <a:rPr lang="en-US" sz="2000" i="1">
                <a:solidFill>
                  <a:schemeClr val="accent5">
                    <a:lumMod val="50000"/>
                  </a:schemeClr>
                </a:solidFill>
              </a:rPr>
              <a:t> </a:t>
            </a:r>
            <a:r>
              <a:rPr lang="vi-VN" sz="2000" i="1">
                <a:solidFill>
                  <a:schemeClr val="accent5">
                    <a:lumMod val="50000"/>
                  </a:schemeClr>
                </a:solidFill>
              </a:rPr>
              <a:t>ra đời trong công xưởng xanh</a:t>
            </a:r>
            <a:endParaRPr lang="en-US" sz="2000" i="1">
              <a:solidFill>
                <a:schemeClr val="accent5">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87"/>
        <p:cNvGrpSpPr/>
        <p:nvPr/>
      </p:nvGrpSpPr>
      <p:grpSpPr>
        <a:xfrm>
          <a:off x="0" y="0"/>
          <a:ext cx="0" cy="0"/>
          <a:chOff x="0" y="0"/>
          <a:chExt cx="0" cy="0"/>
        </a:xfrm>
      </p:grpSpPr>
      <p:sp>
        <p:nvSpPr>
          <p:cNvPr id="4291" name="Google Shape;4291;p74"/>
          <p:cNvSpPr/>
          <p:nvPr/>
        </p:nvSpPr>
        <p:spPr>
          <a:xfrm rot="-25275" flipH="1">
            <a:off x="-1304375" y="-163961"/>
            <a:ext cx="2594325" cy="785119"/>
          </a:xfrm>
          <a:custGeom>
            <a:avLst/>
            <a:gdLst/>
            <a:ahLst/>
            <a:cxnLst/>
            <a:rect l="l" t="t" r="r" b="b"/>
            <a:pathLst>
              <a:path w="8882" h="2688" extrusionOk="0">
                <a:moveTo>
                  <a:pt x="6667" y="0"/>
                </a:moveTo>
                <a:cubicBezTo>
                  <a:pt x="5911" y="0"/>
                  <a:pt x="5188" y="357"/>
                  <a:pt x="4667" y="928"/>
                </a:cubicBezTo>
                <a:cubicBezTo>
                  <a:pt x="4579" y="1015"/>
                  <a:pt x="4505" y="1110"/>
                  <a:pt x="4431" y="1211"/>
                </a:cubicBezTo>
                <a:cubicBezTo>
                  <a:pt x="4431" y="1211"/>
                  <a:pt x="4084" y="803"/>
                  <a:pt x="3653" y="803"/>
                </a:cubicBezTo>
                <a:cubicBezTo>
                  <a:pt x="3411" y="803"/>
                  <a:pt x="3142" y="933"/>
                  <a:pt x="2894" y="1339"/>
                </a:cubicBezTo>
                <a:cubicBezTo>
                  <a:pt x="2894" y="1339"/>
                  <a:pt x="2556" y="894"/>
                  <a:pt x="2043" y="894"/>
                </a:cubicBezTo>
                <a:cubicBezTo>
                  <a:pt x="1755" y="894"/>
                  <a:pt x="1410" y="1035"/>
                  <a:pt x="1039" y="1474"/>
                </a:cubicBezTo>
                <a:cubicBezTo>
                  <a:pt x="1" y="2687"/>
                  <a:pt x="439" y="2687"/>
                  <a:pt x="439" y="2687"/>
                </a:cubicBezTo>
                <a:lnTo>
                  <a:pt x="8861" y="2559"/>
                </a:lnTo>
                <a:cubicBezTo>
                  <a:pt x="8881" y="2357"/>
                  <a:pt x="8874" y="2087"/>
                  <a:pt x="8814" y="1784"/>
                </a:cubicBezTo>
                <a:cubicBezTo>
                  <a:pt x="8733" y="1393"/>
                  <a:pt x="8551" y="1022"/>
                  <a:pt x="8295" y="725"/>
                </a:cubicBezTo>
                <a:cubicBezTo>
                  <a:pt x="8011" y="395"/>
                  <a:pt x="7634" y="152"/>
                  <a:pt x="7189" y="58"/>
                </a:cubicBezTo>
                <a:cubicBezTo>
                  <a:pt x="7014" y="19"/>
                  <a:pt x="6840" y="0"/>
                  <a:pt x="6667"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p:cNvSpPr/>
          <p:nvPr/>
        </p:nvSpPr>
        <p:spPr>
          <a:xfrm>
            <a:off x="0" y="0"/>
            <a:ext cx="9144000" cy="923330"/>
          </a:xfrm>
          <a:prstGeom prst="rect">
            <a:avLst/>
          </a:prstGeom>
        </p:spPr>
        <p:txBody>
          <a:bodyPr wrap="square">
            <a:spAutoFit/>
          </a:bodyPr>
          <a:lstStyle/>
          <a:p>
            <a:pPr algn="ctr">
              <a:lnSpc>
                <a:spcPct val="150000"/>
              </a:lnSpc>
            </a:pPr>
            <a:r>
              <a:rPr lang="vi-VN" sz="3600" b="1">
                <a:solidFill>
                  <a:schemeClr val="bg2">
                    <a:lumMod val="50000"/>
                  </a:schemeClr>
                </a:solidFill>
                <a:cs typeface="Arial" panose="020B0604020202020204" pitchFamily="34" charset="0"/>
              </a:rPr>
              <a:t>LUYỆN ĐỌC LẠI</a:t>
            </a:r>
          </a:p>
        </p:txBody>
      </p:sp>
      <p:sp>
        <p:nvSpPr>
          <p:cNvPr id="9" name="Rectangle 8"/>
          <p:cNvSpPr/>
          <p:nvPr/>
        </p:nvSpPr>
        <p:spPr>
          <a:xfrm>
            <a:off x="425451" y="813103"/>
            <a:ext cx="8205932" cy="4438379"/>
          </a:xfrm>
          <a:prstGeom prst="rect">
            <a:avLst/>
          </a:prstGeom>
          <a:solidFill>
            <a:srgbClr val="FFFFFF"/>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pPr algn="just">
              <a:lnSpc>
                <a:spcPct val="150000"/>
              </a:lnSpc>
              <a:spcAft>
                <a:spcPts val="1200"/>
              </a:spcAft>
            </a:pPr>
            <a:r>
              <a:rPr lang="vi-VN" sz="2000" b="1">
                <a:solidFill>
                  <a:schemeClr val="accent5">
                    <a:lumMod val="50000"/>
                  </a:schemeClr>
                </a:solidFill>
              </a:rPr>
              <a:t>Cảnh trí</a:t>
            </a:r>
            <a:endParaRPr lang="en-US" sz="2000" b="1">
              <a:solidFill>
                <a:schemeClr val="accent5">
                  <a:lumMod val="50000"/>
                </a:schemeClr>
              </a:solidFill>
            </a:endParaRPr>
          </a:p>
          <a:p>
            <a:pPr algn="just">
              <a:lnSpc>
                <a:spcPct val="150000"/>
              </a:lnSpc>
              <a:spcAft>
                <a:spcPts val="1200"/>
              </a:spcAft>
            </a:pPr>
            <a:r>
              <a:rPr lang="vi-VN" sz="2000">
                <a:solidFill>
                  <a:schemeClr val="accent5">
                    <a:lumMod val="50000"/>
                  </a:schemeClr>
                </a:solidFill>
              </a:rPr>
              <a:t>Một gian phòng rộng có những hang</a:t>
            </a:r>
            <a:r>
              <a:rPr lang="en-US" sz="2000">
                <a:solidFill>
                  <a:schemeClr val="accent5">
                    <a:lumMod val="50000"/>
                  </a:schemeClr>
                </a:solidFill>
              </a:rPr>
              <a:t> </a:t>
            </a:r>
            <a:r>
              <a:rPr lang="vi-VN" sz="2000">
                <a:solidFill>
                  <a:schemeClr val="accent5">
                    <a:lumMod val="50000"/>
                  </a:schemeClr>
                </a:solidFill>
              </a:rPr>
              <a:t>cột và mái vòm bằng ngọc bích. Phòng có</a:t>
            </a:r>
            <a:r>
              <a:rPr lang="en-US" sz="2000">
                <a:solidFill>
                  <a:schemeClr val="accent5">
                    <a:lumMod val="50000"/>
                  </a:schemeClr>
                </a:solidFill>
              </a:rPr>
              <a:t> </a:t>
            </a:r>
            <a:r>
              <a:rPr lang="vi-VN" sz="2000">
                <a:solidFill>
                  <a:schemeClr val="accent5">
                    <a:lumMod val="50000"/>
                  </a:schemeClr>
                </a:solidFill>
              </a:rPr>
              <a:t>một số ghế băng, đồ đạc, cây cối. Có nhiều</a:t>
            </a:r>
            <a:r>
              <a:rPr lang="en-US" sz="2000">
                <a:solidFill>
                  <a:schemeClr val="accent5">
                    <a:lumMod val="50000"/>
                  </a:schemeClr>
                </a:solidFill>
              </a:rPr>
              <a:t> </a:t>
            </a:r>
            <a:r>
              <a:rPr lang="vi-VN" sz="2000">
                <a:solidFill>
                  <a:schemeClr val="accent5">
                    <a:lumMod val="50000"/>
                  </a:schemeClr>
                </a:solidFill>
              </a:rPr>
              <a:t>trẻ em đang chơi</a:t>
            </a:r>
            <a:r>
              <a:rPr lang="en-US" sz="2000">
                <a:solidFill>
                  <a:schemeClr val="accent5">
                    <a:lumMod val="50000"/>
                  </a:schemeClr>
                </a:solidFill>
              </a:rPr>
              <a:t> </a:t>
            </a:r>
            <a:r>
              <a:rPr lang="vi-VN" sz="2000">
                <a:solidFill>
                  <a:schemeClr val="accent5">
                    <a:lumMod val="50000"/>
                  </a:schemeClr>
                </a:solidFill>
              </a:rPr>
              <a:t>đùa hoặc làm việc. Có em</a:t>
            </a:r>
            <a:r>
              <a:rPr lang="en-US" sz="2000">
                <a:solidFill>
                  <a:schemeClr val="accent5">
                    <a:lumMod val="50000"/>
                  </a:schemeClr>
                </a:solidFill>
              </a:rPr>
              <a:t> </a:t>
            </a:r>
            <a:r>
              <a:rPr lang="vi-VN" sz="2000">
                <a:solidFill>
                  <a:schemeClr val="accent5">
                    <a:lumMod val="50000"/>
                  </a:schemeClr>
                </a:solidFill>
              </a:rPr>
              <a:t>đi lại hoặc ngồi suy nghĩ. </a:t>
            </a:r>
            <a:r>
              <a:rPr lang="en-US" sz="2000">
                <a:solidFill>
                  <a:schemeClr val="accent5">
                    <a:lumMod val="50000"/>
                  </a:schemeClr>
                </a:solidFill>
              </a:rPr>
              <a:t>.</a:t>
            </a:r>
            <a:endParaRPr lang="en-US" sz="2000" b="1">
              <a:solidFill>
                <a:schemeClr val="accent5">
                  <a:lumMod val="50000"/>
                </a:schemeClr>
              </a:solidFill>
            </a:endParaRPr>
          </a:p>
          <a:p>
            <a:pPr algn="just">
              <a:lnSpc>
                <a:spcPct val="150000"/>
              </a:lnSpc>
              <a:spcAft>
                <a:spcPts val="1200"/>
              </a:spcAft>
            </a:pPr>
            <a:r>
              <a:rPr lang="vi-VN" sz="2000" b="1">
                <a:solidFill>
                  <a:schemeClr val="accent5">
                    <a:lumMod val="50000"/>
                  </a:schemeClr>
                </a:solidFill>
              </a:rPr>
              <a:t>Nhân vật</a:t>
            </a:r>
          </a:p>
          <a:p>
            <a:pPr algn="just">
              <a:lnSpc>
                <a:spcPct val="150000"/>
              </a:lnSpc>
            </a:pPr>
            <a:r>
              <a:rPr lang="vi-VN" sz="2000">
                <a:solidFill>
                  <a:schemeClr val="accent5">
                    <a:lumMod val="50000"/>
                  </a:schemeClr>
                </a:solidFill>
              </a:rPr>
              <a:t>Tin-tin</a:t>
            </a:r>
          </a:p>
          <a:p>
            <a:pPr algn="just">
              <a:lnSpc>
                <a:spcPct val="150000"/>
              </a:lnSpc>
            </a:pPr>
            <a:r>
              <a:rPr lang="vi-VN" sz="2000">
                <a:solidFill>
                  <a:schemeClr val="accent5">
                    <a:lumMod val="50000"/>
                  </a:schemeClr>
                </a:solidFill>
              </a:rPr>
              <a:t>Mi-tin (em gái Tin-tin)</a:t>
            </a:r>
          </a:p>
          <a:p>
            <a:pPr algn="just">
              <a:lnSpc>
                <a:spcPct val="150000"/>
              </a:lnSpc>
            </a:pPr>
            <a:r>
              <a:rPr lang="vi-VN" sz="2000">
                <a:solidFill>
                  <a:schemeClr val="accent5">
                    <a:lumMod val="50000"/>
                  </a:schemeClr>
                </a:solidFill>
              </a:rPr>
              <a:t>Một số em bé</a:t>
            </a:r>
            <a:endParaRPr lang="en-US" sz="2000">
              <a:solidFill>
                <a:schemeClr val="accent5">
                  <a:lumMod val="50000"/>
                </a:schemeClr>
              </a:solidFill>
            </a:endParaRPr>
          </a:p>
        </p:txBody>
      </p:sp>
    </p:spTree>
    <p:extLst>
      <p:ext uri="{BB962C8B-B14F-4D97-AF65-F5344CB8AC3E}">
        <p14:creationId xmlns:p14="http://schemas.microsoft.com/office/powerpoint/2010/main" val="290838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87"/>
        <p:cNvGrpSpPr/>
        <p:nvPr/>
      </p:nvGrpSpPr>
      <p:grpSpPr>
        <a:xfrm>
          <a:off x="0" y="0"/>
          <a:ext cx="0" cy="0"/>
          <a:chOff x="0" y="0"/>
          <a:chExt cx="0" cy="0"/>
        </a:xfrm>
      </p:grpSpPr>
      <p:sp>
        <p:nvSpPr>
          <p:cNvPr id="4291" name="Google Shape;4291;p74"/>
          <p:cNvSpPr/>
          <p:nvPr/>
        </p:nvSpPr>
        <p:spPr>
          <a:xfrm rot="-25275" flipH="1">
            <a:off x="-1304375" y="-163961"/>
            <a:ext cx="2594325" cy="785119"/>
          </a:xfrm>
          <a:custGeom>
            <a:avLst/>
            <a:gdLst/>
            <a:ahLst/>
            <a:cxnLst/>
            <a:rect l="l" t="t" r="r" b="b"/>
            <a:pathLst>
              <a:path w="8882" h="2688" extrusionOk="0">
                <a:moveTo>
                  <a:pt x="6667" y="0"/>
                </a:moveTo>
                <a:cubicBezTo>
                  <a:pt x="5911" y="0"/>
                  <a:pt x="5188" y="357"/>
                  <a:pt x="4667" y="928"/>
                </a:cubicBezTo>
                <a:cubicBezTo>
                  <a:pt x="4579" y="1015"/>
                  <a:pt x="4505" y="1110"/>
                  <a:pt x="4431" y="1211"/>
                </a:cubicBezTo>
                <a:cubicBezTo>
                  <a:pt x="4431" y="1211"/>
                  <a:pt x="4084" y="803"/>
                  <a:pt x="3653" y="803"/>
                </a:cubicBezTo>
                <a:cubicBezTo>
                  <a:pt x="3411" y="803"/>
                  <a:pt x="3142" y="933"/>
                  <a:pt x="2894" y="1339"/>
                </a:cubicBezTo>
                <a:cubicBezTo>
                  <a:pt x="2894" y="1339"/>
                  <a:pt x="2556" y="894"/>
                  <a:pt x="2043" y="894"/>
                </a:cubicBezTo>
                <a:cubicBezTo>
                  <a:pt x="1755" y="894"/>
                  <a:pt x="1410" y="1035"/>
                  <a:pt x="1039" y="1474"/>
                </a:cubicBezTo>
                <a:cubicBezTo>
                  <a:pt x="1" y="2687"/>
                  <a:pt x="439" y="2687"/>
                  <a:pt x="439" y="2687"/>
                </a:cubicBezTo>
                <a:lnTo>
                  <a:pt x="8861" y="2559"/>
                </a:lnTo>
                <a:cubicBezTo>
                  <a:pt x="8881" y="2357"/>
                  <a:pt x="8874" y="2087"/>
                  <a:pt x="8814" y="1784"/>
                </a:cubicBezTo>
                <a:cubicBezTo>
                  <a:pt x="8733" y="1393"/>
                  <a:pt x="8551" y="1022"/>
                  <a:pt x="8295" y="725"/>
                </a:cubicBezTo>
                <a:cubicBezTo>
                  <a:pt x="8011" y="395"/>
                  <a:pt x="7634" y="152"/>
                  <a:pt x="7189" y="58"/>
                </a:cubicBezTo>
                <a:cubicBezTo>
                  <a:pt x="7014" y="19"/>
                  <a:pt x="6840" y="0"/>
                  <a:pt x="6667"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p:cNvSpPr/>
          <p:nvPr/>
        </p:nvSpPr>
        <p:spPr>
          <a:xfrm>
            <a:off x="0" y="0"/>
            <a:ext cx="9144000" cy="923330"/>
          </a:xfrm>
          <a:prstGeom prst="rect">
            <a:avLst/>
          </a:prstGeom>
        </p:spPr>
        <p:txBody>
          <a:bodyPr wrap="square">
            <a:spAutoFit/>
          </a:bodyPr>
          <a:lstStyle/>
          <a:p>
            <a:pPr algn="ctr">
              <a:lnSpc>
                <a:spcPct val="150000"/>
              </a:lnSpc>
            </a:pPr>
            <a:r>
              <a:rPr lang="vi-VN" sz="3600" b="1">
                <a:solidFill>
                  <a:schemeClr val="bg2">
                    <a:lumMod val="50000"/>
                  </a:schemeClr>
                </a:solidFill>
                <a:cs typeface="Arial" panose="020B0604020202020204" pitchFamily="34" charset="0"/>
              </a:rPr>
              <a:t>LUYỆN ĐỌC LẠI</a:t>
            </a:r>
          </a:p>
        </p:txBody>
      </p:sp>
      <p:sp>
        <p:nvSpPr>
          <p:cNvPr id="9" name="Rectangle 8"/>
          <p:cNvSpPr/>
          <p:nvPr/>
        </p:nvSpPr>
        <p:spPr>
          <a:xfrm>
            <a:off x="469034" y="941259"/>
            <a:ext cx="8205932" cy="4202241"/>
          </a:xfrm>
          <a:prstGeom prst="rect">
            <a:avLst/>
          </a:prstGeom>
          <a:solidFill>
            <a:srgbClr val="FFFFFF"/>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b"/>
          <a:lstStyle/>
          <a:p>
            <a:pPr algn="just">
              <a:lnSpc>
                <a:spcPct val="150000"/>
              </a:lnSpc>
              <a:spcAft>
                <a:spcPts val="1200"/>
              </a:spcAft>
            </a:pPr>
            <a:r>
              <a:rPr lang="vi-VN" sz="2000" b="1">
                <a:solidFill>
                  <a:schemeClr val="accent5">
                    <a:lumMod val="50000"/>
                  </a:schemeClr>
                </a:solidFill>
              </a:rPr>
              <a:t>Tin-tin: </a:t>
            </a:r>
            <a:r>
              <a:rPr lang="vi-VN" sz="2000">
                <a:solidFill>
                  <a:schemeClr val="accent5">
                    <a:lumMod val="50000"/>
                  </a:schemeClr>
                </a:solidFill>
              </a:rPr>
              <a:t>– Cậu đang làm gì với đôi cánh xanh ấy?</a:t>
            </a:r>
          </a:p>
          <a:p>
            <a:pPr algn="just">
              <a:lnSpc>
                <a:spcPct val="150000"/>
              </a:lnSpc>
              <a:spcAft>
                <a:spcPts val="1200"/>
              </a:spcAft>
            </a:pPr>
            <a:r>
              <a:rPr lang="vi-VN" sz="2000" b="1">
                <a:solidFill>
                  <a:schemeClr val="accent5">
                    <a:lumMod val="50000"/>
                  </a:schemeClr>
                </a:solidFill>
              </a:rPr>
              <a:t>Em bé thứ nhất: </a:t>
            </a:r>
            <a:r>
              <a:rPr lang="vi-VN" sz="2000">
                <a:solidFill>
                  <a:schemeClr val="accent5">
                    <a:lumMod val="50000"/>
                  </a:schemeClr>
                </a:solidFill>
              </a:rPr>
              <a:t>– Mình sẽ dùng nó vào việc sáng chế trên Trái Đất.</a:t>
            </a:r>
          </a:p>
          <a:p>
            <a:pPr algn="just">
              <a:lnSpc>
                <a:spcPct val="150000"/>
              </a:lnSpc>
              <a:spcAft>
                <a:spcPts val="1200"/>
              </a:spcAft>
            </a:pPr>
            <a:r>
              <a:rPr lang="vi-VN" sz="2000" b="1">
                <a:solidFill>
                  <a:schemeClr val="accent5">
                    <a:lumMod val="50000"/>
                  </a:schemeClr>
                </a:solidFill>
              </a:rPr>
              <a:t>Tin-tin: </a:t>
            </a:r>
            <a:r>
              <a:rPr lang="vi-VN" sz="2000">
                <a:solidFill>
                  <a:schemeClr val="accent5">
                    <a:lumMod val="50000"/>
                  </a:schemeClr>
                </a:solidFill>
              </a:rPr>
              <a:t>– Cậu sáng chế cái gì?</a:t>
            </a:r>
          </a:p>
          <a:p>
            <a:pPr algn="just">
              <a:lnSpc>
                <a:spcPct val="150000"/>
              </a:lnSpc>
              <a:spcAft>
                <a:spcPts val="1200"/>
              </a:spcAft>
            </a:pPr>
            <a:r>
              <a:rPr lang="vi-VN" sz="2000" b="1">
                <a:solidFill>
                  <a:schemeClr val="accent5">
                    <a:lumMod val="50000"/>
                  </a:schemeClr>
                </a:solidFill>
              </a:rPr>
              <a:t>Em bé thứ nhất: </a:t>
            </a:r>
            <a:r>
              <a:rPr lang="vi-VN" sz="2000">
                <a:solidFill>
                  <a:schemeClr val="accent5">
                    <a:lumMod val="50000"/>
                  </a:schemeClr>
                </a:solidFill>
              </a:rPr>
              <a:t>– Khi nào ra đời, mình sẽ chế ra một vật làm cho con người</a:t>
            </a:r>
            <a:r>
              <a:rPr lang="en-US" sz="2000">
                <a:solidFill>
                  <a:schemeClr val="accent5">
                    <a:lumMod val="50000"/>
                  </a:schemeClr>
                </a:solidFill>
              </a:rPr>
              <a:t> </a:t>
            </a:r>
            <a:r>
              <a:rPr lang="vi-VN" sz="2000">
                <a:solidFill>
                  <a:schemeClr val="accent5">
                    <a:lumMod val="50000"/>
                  </a:schemeClr>
                </a:solidFill>
              </a:rPr>
              <a:t>hạnh phúc.</a:t>
            </a:r>
          </a:p>
          <a:p>
            <a:pPr algn="just">
              <a:lnSpc>
                <a:spcPct val="150000"/>
              </a:lnSpc>
              <a:spcAft>
                <a:spcPts val="1200"/>
              </a:spcAft>
            </a:pPr>
            <a:r>
              <a:rPr lang="vi-VN" sz="2000" b="1">
                <a:solidFill>
                  <a:schemeClr val="accent5">
                    <a:lumMod val="50000"/>
                  </a:schemeClr>
                </a:solidFill>
              </a:rPr>
              <a:t>Mi-tin: </a:t>
            </a:r>
            <a:r>
              <a:rPr lang="vi-VN" sz="2000">
                <a:solidFill>
                  <a:schemeClr val="accent5">
                    <a:lumMod val="50000"/>
                  </a:schemeClr>
                </a:solidFill>
              </a:rPr>
              <a:t>– Vật đó ăn ngon chứ? Nó có ồn ào không?</a:t>
            </a:r>
          </a:p>
        </p:txBody>
      </p:sp>
    </p:spTree>
    <p:extLst>
      <p:ext uri="{BB962C8B-B14F-4D97-AF65-F5344CB8AC3E}">
        <p14:creationId xmlns:p14="http://schemas.microsoft.com/office/powerpoint/2010/main" val="267020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87"/>
        <p:cNvGrpSpPr/>
        <p:nvPr/>
      </p:nvGrpSpPr>
      <p:grpSpPr>
        <a:xfrm>
          <a:off x="0" y="0"/>
          <a:ext cx="0" cy="0"/>
          <a:chOff x="0" y="0"/>
          <a:chExt cx="0" cy="0"/>
        </a:xfrm>
      </p:grpSpPr>
      <p:sp>
        <p:nvSpPr>
          <p:cNvPr id="4291" name="Google Shape;4291;p74"/>
          <p:cNvSpPr/>
          <p:nvPr/>
        </p:nvSpPr>
        <p:spPr>
          <a:xfrm rot="-25275" flipH="1">
            <a:off x="-1304375" y="-163961"/>
            <a:ext cx="2594325" cy="785119"/>
          </a:xfrm>
          <a:custGeom>
            <a:avLst/>
            <a:gdLst/>
            <a:ahLst/>
            <a:cxnLst/>
            <a:rect l="l" t="t" r="r" b="b"/>
            <a:pathLst>
              <a:path w="8882" h="2688" extrusionOk="0">
                <a:moveTo>
                  <a:pt x="6667" y="0"/>
                </a:moveTo>
                <a:cubicBezTo>
                  <a:pt x="5911" y="0"/>
                  <a:pt x="5188" y="357"/>
                  <a:pt x="4667" y="928"/>
                </a:cubicBezTo>
                <a:cubicBezTo>
                  <a:pt x="4579" y="1015"/>
                  <a:pt x="4505" y="1110"/>
                  <a:pt x="4431" y="1211"/>
                </a:cubicBezTo>
                <a:cubicBezTo>
                  <a:pt x="4431" y="1211"/>
                  <a:pt x="4084" y="803"/>
                  <a:pt x="3653" y="803"/>
                </a:cubicBezTo>
                <a:cubicBezTo>
                  <a:pt x="3411" y="803"/>
                  <a:pt x="3142" y="933"/>
                  <a:pt x="2894" y="1339"/>
                </a:cubicBezTo>
                <a:cubicBezTo>
                  <a:pt x="2894" y="1339"/>
                  <a:pt x="2556" y="894"/>
                  <a:pt x="2043" y="894"/>
                </a:cubicBezTo>
                <a:cubicBezTo>
                  <a:pt x="1755" y="894"/>
                  <a:pt x="1410" y="1035"/>
                  <a:pt x="1039" y="1474"/>
                </a:cubicBezTo>
                <a:cubicBezTo>
                  <a:pt x="1" y="2687"/>
                  <a:pt x="439" y="2687"/>
                  <a:pt x="439" y="2687"/>
                </a:cubicBezTo>
                <a:lnTo>
                  <a:pt x="8861" y="2559"/>
                </a:lnTo>
                <a:cubicBezTo>
                  <a:pt x="8881" y="2357"/>
                  <a:pt x="8874" y="2087"/>
                  <a:pt x="8814" y="1784"/>
                </a:cubicBezTo>
                <a:cubicBezTo>
                  <a:pt x="8733" y="1393"/>
                  <a:pt x="8551" y="1022"/>
                  <a:pt x="8295" y="725"/>
                </a:cubicBezTo>
                <a:cubicBezTo>
                  <a:pt x="8011" y="395"/>
                  <a:pt x="7634" y="152"/>
                  <a:pt x="7189" y="58"/>
                </a:cubicBezTo>
                <a:cubicBezTo>
                  <a:pt x="7014" y="19"/>
                  <a:pt x="6840" y="0"/>
                  <a:pt x="6667"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p:cNvSpPr/>
          <p:nvPr/>
        </p:nvSpPr>
        <p:spPr>
          <a:xfrm>
            <a:off x="0" y="0"/>
            <a:ext cx="9144000" cy="923330"/>
          </a:xfrm>
          <a:prstGeom prst="rect">
            <a:avLst/>
          </a:prstGeom>
        </p:spPr>
        <p:txBody>
          <a:bodyPr wrap="square">
            <a:spAutoFit/>
          </a:bodyPr>
          <a:lstStyle/>
          <a:p>
            <a:pPr algn="ctr">
              <a:lnSpc>
                <a:spcPct val="150000"/>
              </a:lnSpc>
            </a:pPr>
            <a:r>
              <a:rPr lang="vi-VN" sz="3600" b="1">
                <a:solidFill>
                  <a:schemeClr val="bg2">
                    <a:lumMod val="50000"/>
                  </a:schemeClr>
                </a:solidFill>
                <a:cs typeface="Arial" panose="020B0604020202020204" pitchFamily="34" charset="0"/>
              </a:rPr>
              <a:t>LUYỆN ĐỌC LẠI</a:t>
            </a:r>
          </a:p>
        </p:txBody>
      </p:sp>
      <p:sp>
        <p:nvSpPr>
          <p:cNvPr id="9" name="Rectangle 8"/>
          <p:cNvSpPr/>
          <p:nvPr/>
        </p:nvSpPr>
        <p:spPr>
          <a:xfrm>
            <a:off x="425450" y="1096818"/>
            <a:ext cx="8293099" cy="4209473"/>
          </a:xfrm>
          <a:prstGeom prst="rect">
            <a:avLst/>
          </a:prstGeom>
          <a:solidFill>
            <a:srgbClr val="FFFFFF"/>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pPr algn="just">
              <a:lnSpc>
                <a:spcPct val="150000"/>
              </a:lnSpc>
              <a:spcAft>
                <a:spcPts val="1200"/>
              </a:spcAft>
            </a:pPr>
            <a:r>
              <a:rPr lang="vi-VN" sz="2000" b="1">
                <a:solidFill>
                  <a:schemeClr val="accent5">
                    <a:lumMod val="50000"/>
                  </a:schemeClr>
                </a:solidFill>
              </a:rPr>
              <a:t>Em bé thứ nhất</a:t>
            </a:r>
            <a:r>
              <a:rPr lang="vi-VN" sz="2000">
                <a:solidFill>
                  <a:schemeClr val="accent5">
                    <a:lumMod val="50000"/>
                  </a:schemeClr>
                </a:solidFill>
              </a:rPr>
              <a:t>: – Không đâu, chẳng ồn ào gì cả. Mình chế sắp xong rồi, cậu</a:t>
            </a:r>
            <a:r>
              <a:rPr lang="en-US" sz="2000">
                <a:solidFill>
                  <a:schemeClr val="accent5">
                    <a:lumMod val="50000"/>
                  </a:schemeClr>
                </a:solidFill>
              </a:rPr>
              <a:t> </a:t>
            </a:r>
            <a:r>
              <a:rPr lang="vi-VN" sz="2000">
                <a:solidFill>
                  <a:schemeClr val="accent5">
                    <a:lumMod val="50000"/>
                  </a:schemeClr>
                </a:solidFill>
              </a:rPr>
              <a:t>có muốn xem không?</a:t>
            </a:r>
          </a:p>
          <a:p>
            <a:pPr algn="just">
              <a:lnSpc>
                <a:spcPct val="150000"/>
              </a:lnSpc>
              <a:spcAft>
                <a:spcPts val="1200"/>
              </a:spcAft>
            </a:pPr>
            <a:r>
              <a:rPr lang="vi-VN" sz="2000" b="1">
                <a:solidFill>
                  <a:schemeClr val="accent5">
                    <a:lumMod val="50000"/>
                  </a:schemeClr>
                </a:solidFill>
              </a:rPr>
              <a:t>Tin-tin: </a:t>
            </a:r>
            <a:r>
              <a:rPr lang="vi-VN" sz="2000">
                <a:solidFill>
                  <a:schemeClr val="accent5">
                    <a:lumMod val="50000"/>
                  </a:schemeClr>
                </a:solidFill>
              </a:rPr>
              <a:t>– Có chứ! Nó đâu?</a:t>
            </a:r>
            <a:endParaRPr lang="en-US" sz="2000">
              <a:solidFill>
                <a:schemeClr val="accent5">
                  <a:lumMod val="50000"/>
                </a:schemeClr>
              </a:solidFill>
            </a:endParaRPr>
          </a:p>
          <a:p>
            <a:pPr algn="just">
              <a:lnSpc>
                <a:spcPct val="150000"/>
              </a:lnSpc>
              <a:spcAft>
                <a:spcPts val="1200"/>
              </a:spcAft>
            </a:pPr>
            <a:r>
              <a:rPr lang="vi-VN" sz="2000" b="1">
                <a:solidFill>
                  <a:schemeClr val="accent5">
                    <a:lumMod val="50000"/>
                  </a:schemeClr>
                </a:solidFill>
              </a:rPr>
              <a:t>Em bé thứ hai: </a:t>
            </a:r>
            <a:r>
              <a:rPr lang="vi-VN" sz="2000">
                <a:solidFill>
                  <a:schemeClr val="accent5">
                    <a:lumMod val="50000"/>
                  </a:schemeClr>
                </a:solidFill>
              </a:rPr>
              <a:t>– Cậu có muốn xem vật mình sáng chế không?</a:t>
            </a:r>
          </a:p>
          <a:p>
            <a:pPr algn="just">
              <a:lnSpc>
                <a:spcPct val="150000"/>
              </a:lnSpc>
              <a:spcAft>
                <a:spcPts val="1200"/>
              </a:spcAft>
            </a:pPr>
            <a:r>
              <a:rPr lang="vi-VN" sz="2000" b="1">
                <a:solidFill>
                  <a:schemeClr val="accent5">
                    <a:lumMod val="50000"/>
                  </a:schemeClr>
                </a:solidFill>
              </a:rPr>
              <a:t>Tin-tin: </a:t>
            </a:r>
            <a:r>
              <a:rPr lang="vi-VN" sz="2000">
                <a:solidFill>
                  <a:schemeClr val="accent5">
                    <a:lumMod val="50000"/>
                  </a:schemeClr>
                </a:solidFill>
              </a:rPr>
              <a:t>– Có chứ, cái gì đấy?</a:t>
            </a:r>
          </a:p>
          <a:p>
            <a:pPr algn="just">
              <a:lnSpc>
                <a:spcPct val="150000"/>
              </a:lnSpc>
              <a:spcAft>
                <a:spcPts val="1200"/>
              </a:spcAft>
            </a:pPr>
            <a:r>
              <a:rPr lang="vi-VN" sz="2000" b="1">
                <a:solidFill>
                  <a:schemeClr val="accent5">
                    <a:lumMod val="50000"/>
                  </a:schemeClr>
                </a:solidFill>
              </a:rPr>
              <a:t>Em bé thứ hai: </a:t>
            </a:r>
            <a:r>
              <a:rPr lang="vi-VN" sz="2000">
                <a:solidFill>
                  <a:schemeClr val="accent5">
                    <a:lumMod val="50000"/>
                  </a:schemeClr>
                </a:solidFill>
              </a:rPr>
              <a:t>– Có ba mươi vị thuốc trường sinh ở kia, trong những chiếc</a:t>
            </a:r>
            <a:r>
              <a:rPr lang="en-US" sz="2000">
                <a:solidFill>
                  <a:schemeClr val="accent5">
                    <a:lumMod val="50000"/>
                  </a:schemeClr>
                </a:solidFill>
              </a:rPr>
              <a:t> </a:t>
            </a:r>
            <a:r>
              <a:rPr lang="vi-VN" sz="2000">
                <a:solidFill>
                  <a:schemeClr val="accent5">
                    <a:lumMod val="50000"/>
                  </a:schemeClr>
                </a:solidFill>
              </a:rPr>
              <a:t>lọ xanh.</a:t>
            </a:r>
          </a:p>
        </p:txBody>
      </p:sp>
    </p:spTree>
    <p:extLst>
      <p:ext uri="{BB962C8B-B14F-4D97-AF65-F5344CB8AC3E}">
        <p14:creationId xmlns:p14="http://schemas.microsoft.com/office/powerpoint/2010/main" val="333230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87"/>
        <p:cNvGrpSpPr/>
        <p:nvPr/>
      </p:nvGrpSpPr>
      <p:grpSpPr>
        <a:xfrm>
          <a:off x="0" y="0"/>
          <a:ext cx="0" cy="0"/>
          <a:chOff x="0" y="0"/>
          <a:chExt cx="0" cy="0"/>
        </a:xfrm>
      </p:grpSpPr>
      <p:sp>
        <p:nvSpPr>
          <p:cNvPr id="4291" name="Google Shape;4291;p74"/>
          <p:cNvSpPr/>
          <p:nvPr/>
        </p:nvSpPr>
        <p:spPr>
          <a:xfrm rot="-25275" flipH="1">
            <a:off x="-1304375" y="-163961"/>
            <a:ext cx="2594325" cy="785119"/>
          </a:xfrm>
          <a:custGeom>
            <a:avLst/>
            <a:gdLst/>
            <a:ahLst/>
            <a:cxnLst/>
            <a:rect l="l" t="t" r="r" b="b"/>
            <a:pathLst>
              <a:path w="8882" h="2688" extrusionOk="0">
                <a:moveTo>
                  <a:pt x="6667" y="0"/>
                </a:moveTo>
                <a:cubicBezTo>
                  <a:pt x="5911" y="0"/>
                  <a:pt x="5188" y="357"/>
                  <a:pt x="4667" y="928"/>
                </a:cubicBezTo>
                <a:cubicBezTo>
                  <a:pt x="4579" y="1015"/>
                  <a:pt x="4505" y="1110"/>
                  <a:pt x="4431" y="1211"/>
                </a:cubicBezTo>
                <a:cubicBezTo>
                  <a:pt x="4431" y="1211"/>
                  <a:pt x="4084" y="803"/>
                  <a:pt x="3653" y="803"/>
                </a:cubicBezTo>
                <a:cubicBezTo>
                  <a:pt x="3411" y="803"/>
                  <a:pt x="3142" y="933"/>
                  <a:pt x="2894" y="1339"/>
                </a:cubicBezTo>
                <a:cubicBezTo>
                  <a:pt x="2894" y="1339"/>
                  <a:pt x="2556" y="894"/>
                  <a:pt x="2043" y="894"/>
                </a:cubicBezTo>
                <a:cubicBezTo>
                  <a:pt x="1755" y="894"/>
                  <a:pt x="1410" y="1035"/>
                  <a:pt x="1039" y="1474"/>
                </a:cubicBezTo>
                <a:cubicBezTo>
                  <a:pt x="1" y="2687"/>
                  <a:pt x="439" y="2687"/>
                  <a:pt x="439" y="2687"/>
                </a:cubicBezTo>
                <a:lnTo>
                  <a:pt x="8861" y="2559"/>
                </a:lnTo>
                <a:cubicBezTo>
                  <a:pt x="8881" y="2357"/>
                  <a:pt x="8874" y="2087"/>
                  <a:pt x="8814" y="1784"/>
                </a:cubicBezTo>
                <a:cubicBezTo>
                  <a:pt x="8733" y="1393"/>
                  <a:pt x="8551" y="1022"/>
                  <a:pt x="8295" y="725"/>
                </a:cubicBezTo>
                <a:cubicBezTo>
                  <a:pt x="8011" y="395"/>
                  <a:pt x="7634" y="152"/>
                  <a:pt x="7189" y="58"/>
                </a:cubicBezTo>
                <a:cubicBezTo>
                  <a:pt x="7014" y="19"/>
                  <a:pt x="6840" y="0"/>
                  <a:pt x="6667"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p:cNvSpPr/>
          <p:nvPr/>
        </p:nvSpPr>
        <p:spPr>
          <a:xfrm>
            <a:off x="0" y="0"/>
            <a:ext cx="9144000" cy="923330"/>
          </a:xfrm>
          <a:prstGeom prst="rect">
            <a:avLst/>
          </a:prstGeom>
        </p:spPr>
        <p:txBody>
          <a:bodyPr wrap="square">
            <a:spAutoFit/>
          </a:bodyPr>
          <a:lstStyle/>
          <a:p>
            <a:pPr algn="ctr">
              <a:lnSpc>
                <a:spcPct val="150000"/>
              </a:lnSpc>
            </a:pPr>
            <a:r>
              <a:rPr lang="vi-VN" sz="3600" b="1">
                <a:solidFill>
                  <a:schemeClr val="bg2">
                    <a:lumMod val="50000"/>
                  </a:schemeClr>
                </a:solidFill>
                <a:cs typeface="Arial" panose="020B0604020202020204" pitchFamily="34" charset="0"/>
              </a:rPr>
              <a:t>LUYỆN ĐỌC LẠI</a:t>
            </a:r>
          </a:p>
        </p:txBody>
      </p:sp>
      <p:sp>
        <p:nvSpPr>
          <p:cNvPr id="9" name="Rectangle 8"/>
          <p:cNvSpPr/>
          <p:nvPr/>
        </p:nvSpPr>
        <p:spPr>
          <a:xfrm>
            <a:off x="425450" y="813103"/>
            <a:ext cx="8293099" cy="4438379"/>
          </a:xfrm>
          <a:prstGeom prst="rect">
            <a:avLst/>
          </a:prstGeom>
          <a:solidFill>
            <a:srgbClr val="FFFFFF"/>
          </a:solidFill>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pPr algn="just">
              <a:lnSpc>
                <a:spcPct val="150000"/>
              </a:lnSpc>
              <a:spcAft>
                <a:spcPts val="1200"/>
              </a:spcAft>
            </a:pPr>
            <a:r>
              <a:rPr lang="vi-VN" sz="2000" b="1">
                <a:solidFill>
                  <a:schemeClr val="accent5">
                    <a:lumMod val="50000"/>
                  </a:schemeClr>
                </a:solidFill>
              </a:rPr>
              <a:t>Em bé thứ ba: </a:t>
            </a:r>
            <a:r>
              <a:rPr lang="vi-VN" sz="2000">
                <a:solidFill>
                  <a:schemeClr val="accent5">
                    <a:lumMod val="50000"/>
                  </a:schemeClr>
                </a:solidFill>
              </a:rPr>
              <a:t>– (</a:t>
            </a:r>
            <a:r>
              <a:rPr lang="vi-VN" sz="2000" i="1">
                <a:solidFill>
                  <a:schemeClr val="accent5">
                    <a:lumMod val="50000"/>
                  </a:schemeClr>
                </a:solidFill>
              </a:rPr>
              <a:t>Từ trong đám đông đi ra</a:t>
            </a:r>
            <a:r>
              <a:rPr lang="en-US" sz="2000" i="1">
                <a:solidFill>
                  <a:schemeClr val="accent5">
                    <a:lumMod val="50000"/>
                  </a:schemeClr>
                </a:solidFill>
              </a:rPr>
              <a:t>)</a:t>
            </a:r>
            <a:r>
              <a:rPr lang="vi-VN" sz="2000">
                <a:solidFill>
                  <a:schemeClr val="accent5">
                    <a:lumMod val="50000"/>
                  </a:schemeClr>
                </a:solidFill>
              </a:rPr>
              <a:t>. Mình mang đến một thứ ánh</a:t>
            </a:r>
            <a:r>
              <a:rPr lang="en-US" sz="2000">
                <a:solidFill>
                  <a:schemeClr val="accent5">
                    <a:lumMod val="50000"/>
                  </a:schemeClr>
                </a:solidFill>
              </a:rPr>
              <a:t> </a:t>
            </a:r>
            <a:r>
              <a:rPr lang="vi-VN" sz="2000">
                <a:solidFill>
                  <a:schemeClr val="accent5">
                    <a:lumMod val="50000"/>
                  </a:schemeClr>
                </a:solidFill>
              </a:rPr>
              <a:t>sáng mà chưa ai biết cả. (</a:t>
            </a:r>
            <a:r>
              <a:rPr lang="vi-VN" sz="2000" i="1">
                <a:solidFill>
                  <a:schemeClr val="accent5">
                    <a:lumMod val="50000"/>
                  </a:schemeClr>
                </a:solidFill>
              </a:rPr>
              <a:t>Em bé toả ra một thứ ánh sáng lạ</a:t>
            </a:r>
            <a:r>
              <a:rPr lang="en-US" sz="2000" i="1">
                <a:solidFill>
                  <a:schemeClr val="accent5">
                    <a:lumMod val="50000"/>
                  </a:schemeClr>
                </a:solidFill>
              </a:rPr>
              <a:t> </a:t>
            </a:r>
            <a:r>
              <a:rPr lang="vi-VN" sz="2000" i="1">
                <a:solidFill>
                  <a:schemeClr val="accent5">
                    <a:lumMod val="50000"/>
                  </a:schemeClr>
                </a:solidFill>
              </a:rPr>
              <a:t>thường</a:t>
            </a:r>
            <a:r>
              <a:rPr lang="vi-VN" sz="2000">
                <a:solidFill>
                  <a:schemeClr val="accent5">
                    <a:lumMod val="50000"/>
                  </a:schemeClr>
                </a:solidFill>
              </a:rPr>
              <a:t>). Thật là kì lạ phải không?</a:t>
            </a:r>
          </a:p>
          <a:p>
            <a:pPr algn="just">
              <a:lnSpc>
                <a:spcPct val="150000"/>
              </a:lnSpc>
              <a:spcAft>
                <a:spcPts val="1200"/>
              </a:spcAft>
            </a:pPr>
            <a:r>
              <a:rPr lang="vi-VN" sz="2000" b="1">
                <a:solidFill>
                  <a:schemeClr val="accent5">
                    <a:lumMod val="50000"/>
                  </a:schemeClr>
                </a:solidFill>
              </a:rPr>
              <a:t>Em bé thứ tư: </a:t>
            </a:r>
            <a:r>
              <a:rPr lang="vi-VN" sz="2000">
                <a:solidFill>
                  <a:schemeClr val="accent5">
                    <a:lumMod val="50000"/>
                  </a:schemeClr>
                </a:solidFill>
              </a:rPr>
              <a:t>– (</a:t>
            </a:r>
            <a:r>
              <a:rPr lang="vi-VN" sz="2000" i="1">
                <a:solidFill>
                  <a:schemeClr val="accent5">
                    <a:lumMod val="50000"/>
                  </a:schemeClr>
                </a:solidFill>
              </a:rPr>
              <a:t>Kéo tay Tin-tin</a:t>
            </a:r>
            <a:r>
              <a:rPr lang="vi-VN" sz="2000">
                <a:solidFill>
                  <a:schemeClr val="accent5">
                    <a:lumMod val="50000"/>
                  </a:schemeClr>
                </a:solidFill>
              </a:rPr>
              <a:t>) Cậu lại đây xem cái máy của mình, nó biết</a:t>
            </a:r>
            <a:r>
              <a:rPr lang="en-US" sz="2000">
                <a:solidFill>
                  <a:schemeClr val="accent5">
                    <a:lumMod val="50000"/>
                  </a:schemeClr>
                </a:solidFill>
              </a:rPr>
              <a:t> </a:t>
            </a:r>
            <a:r>
              <a:rPr lang="vi-VN" sz="2000">
                <a:solidFill>
                  <a:schemeClr val="accent5">
                    <a:lumMod val="50000"/>
                  </a:schemeClr>
                </a:solidFill>
              </a:rPr>
              <a:t>bay trên không như một con chim.</a:t>
            </a:r>
          </a:p>
          <a:p>
            <a:pPr algn="just">
              <a:lnSpc>
                <a:spcPct val="150000"/>
              </a:lnSpc>
              <a:spcAft>
                <a:spcPts val="1200"/>
              </a:spcAft>
            </a:pPr>
            <a:r>
              <a:rPr lang="vi-VN" sz="2000" b="1">
                <a:solidFill>
                  <a:schemeClr val="accent5">
                    <a:lumMod val="50000"/>
                  </a:schemeClr>
                </a:solidFill>
              </a:rPr>
              <a:t>Em bé thứ năm: </a:t>
            </a:r>
            <a:r>
              <a:rPr lang="vi-VN" sz="2000">
                <a:solidFill>
                  <a:schemeClr val="accent5">
                    <a:lumMod val="50000"/>
                  </a:schemeClr>
                </a:solidFill>
              </a:rPr>
              <a:t>– Hãy lại xem cái máy của mình đã. Nó biết dò tìm những</a:t>
            </a:r>
            <a:r>
              <a:rPr lang="en-US" sz="2000">
                <a:solidFill>
                  <a:schemeClr val="accent5">
                    <a:lumMod val="50000"/>
                  </a:schemeClr>
                </a:solidFill>
              </a:rPr>
              <a:t> </a:t>
            </a:r>
            <a:r>
              <a:rPr lang="vi-VN" sz="2000">
                <a:solidFill>
                  <a:schemeClr val="accent5">
                    <a:lumMod val="50000"/>
                  </a:schemeClr>
                </a:solidFill>
              </a:rPr>
              <a:t>kho báu còn giấu kín trên mặt trăng.</a:t>
            </a:r>
          </a:p>
          <a:p>
            <a:pPr algn="r">
              <a:lnSpc>
                <a:spcPct val="150000"/>
              </a:lnSpc>
              <a:spcAft>
                <a:spcPts val="1200"/>
              </a:spcAft>
            </a:pPr>
            <a:r>
              <a:rPr lang="vi-VN" sz="2000">
                <a:solidFill>
                  <a:schemeClr val="accent5">
                    <a:lumMod val="50000"/>
                  </a:schemeClr>
                </a:solidFill>
              </a:rPr>
              <a:t>(</a:t>
            </a:r>
            <a:r>
              <a:rPr lang="vi-VN" sz="2000" i="1">
                <a:solidFill>
                  <a:schemeClr val="accent5">
                    <a:lumMod val="50000"/>
                  </a:schemeClr>
                </a:solidFill>
              </a:rPr>
              <a:t>Theo</a:t>
            </a:r>
            <a:r>
              <a:rPr lang="vi-VN" sz="2000">
                <a:solidFill>
                  <a:schemeClr val="accent5">
                    <a:lumMod val="50000"/>
                  </a:schemeClr>
                </a:solidFill>
              </a:rPr>
              <a:t> Mát-téc-lích, Nguyễn Trường Lịch </a:t>
            </a:r>
            <a:r>
              <a:rPr lang="vi-VN" sz="2000" i="1">
                <a:solidFill>
                  <a:schemeClr val="accent5">
                    <a:lumMod val="50000"/>
                  </a:schemeClr>
                </a:solidFill>
              </a:rPr>
              <a:t>dịch</a:t>
            </a:r>
            <a:r>
              <a:rPr lang="vi-VN" sz="2000">
                <a:solidFill>
                  <a:schemeClr val="accent5">
                    <a:lumMod val="50000"/>
                  </a:schemeClr>
                </a:solidFill>
              </a:rPr>
              <a:t>)</a:t>
            </a:r>
            <a:endParaRPr lang="en-US" sz="2000">
              <a:solidFill>
                <a:schemeClr val="accent5">
                  <a:lumMod val="50000"/>
                </a:schemeClr>
              </a:solidFill>
            </a:endParaRPr>
          </a:p>
        </p:txBody>
      </p:sp>
    </p:spTree>
    <p:extLst>
      <p:ext uri="{BB962C8B-B14F-4D97-AF65-F5344CB8AC3E}">
        <p14:creationId xmlns:p14="http://schemas.microsoft.com/office/powerpoint/2010/main" val="193677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043;p38"/>
          <p:cNvSpPr/>
          <p:nvPr/>
        </p:nvSpPr>
        <p:spPr>
          <a:xfrm>
            <a:off x="1168977" y="1224379"/>
            <a:ext cx="52561" cy="57458"/>
          </a:xfrm>
          <a:custGeom>
            <a:avLst/>
            <a:gdLst/>
            <a:ahLst/>
            <a:cxnLst/>
            <a:rect l="l" t="t" r="r" b="b"/>
            <a:pathLst>
              <a:path w="524" h="524" extrusionOk="0">
                <a:moveTo>
                  <a:pt x="254" y="0"/>
                </a:moveTo>
                <a:cubicBezTo>
                  <a:pt x="254" y="0"/>
                  <a:pt x="236" y="121"/>
                  <a:pt x="232" y="234"/>
                </a:cubicBezTo>
                <a:cubicBezTo>
                  <a:pt x="143" y="240"/>
                  <a:pt x="1" y="268"/>
                  <a:pt x="1" y="268"/>
                </a:cubicBezTo>
                <a:cubicBezTo>
                  <a:pt x="1" y="268"/>
                  <a:pt x="121" y="287"/>
                  <a:pt x="232" y="290"/>
                </a:cubicBezTo>
                <a:cubicBezTo>
                  <a:pt x="235" y="404"/>
                  <a:pt x="256" y="524"/>
                  <a:pt x="256" y="524"/>
                </a:cubicBezTo>
                <a:cubicBezTo>
                  <a:pt x="256" y="524"/>
                  <a:pt x="283" y="381"/>
                  <a:pt x="290" y="292"/>
                </a:cubicBezTo>
                <a:cubicBezTo>
                  <a:pt x="404" y="289"/>
                  <a:pt x="523" y="268"/>
                  <a:pt x="523" y="268"/>
                </a:cubicBezTo>
                <a:cubicBezTo>
                  <a:pt x="523" y="268"/>
                  <a:pt x="379" y="238"/>
                  <a:pt x="290"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049;p38"/>
          <p:cNvSpPr/>
          <p:nvPr/>
        </p:nvSpPr>
        <p:spPr>
          <a:xfrm>
            <a:off x="1168976" y="2581424"/>
            <a:ext cx="118764" cy="129830"/>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Freeform 9">
            <a:extLst>
              <a:ext uri="{FF2B5EF4-FFF2-40B4-BE49-F238E27FC236}">
                <a16:creationId xmlns:a16="http://schemas.microsoft.com/office/drawing/2014/main" id="{D8F86FB1-AEE8-CDCC-BADC-518CA0BC6FB9}"/>
              </a:ext>
            </a:extLst>
          </p:cNvPr>
          <p:cNvSpPr/>
          <p:nvPr/>
        </p:nvSpPr>
        <p:spPr>
          <a:xfrm rot="5400000">
            <a:off x="3915006" y="-1721084"/>
            <a:ext cx="1242601" cy="7006836"/>
          </a:xfrm>
          <a:prstGeom prst="roundRect">
            <a:avLst/>
          </a:prstGeom>
          <a:solidFill>
            <a:srgbClr val="FFFFFF"/>
          </a:solidFill>
          <a:ln w="19050">
            <a:solidFill>
              <a:schemeClr val="accent2">
                <a:lumMod val="50000"/>
              </a:schemeClr>
            </a:solidFill>
          </a:ln>
        </p:spPr>
        <p:txBody>
          <a:bodyPr/>
          <a:lstStyle/>
          <a:p>
            <a:endParaRPr lang="en-US"/>
          </a:p>
        </p:txBody>
      </p:sp>
      <p:sp>
        <p:nvSpPr>
          <p:cNvPr id="8" name="TextBox 7">
            <a:extLst>
              <a:ext uri="{FF2B5EF4-FFF2-40B4-BE49-F238E27FC236}">
                <a16:creationId xmlns:a16="http://schemas.microsoft.com/office/drawing/2014/main" id="{4A7180F8-B199-EE94-62C2-A863755ED707}"/>
              </a:ext>
            </a:extLst>
          </p:cNvPr>
          <p:cNvSpPr txBox="1"/>
          <p:nvPr/>
        </p:nvSpPr>
        <p:spPr>
          <a:xfrm>
            <a:off x="1195257" y="1066245"/>
            <a:ext cx="6717091" cy="1413153"/>
          </a:xfrm>
          <a:prstGeom prst="roundRect">
            <a:avLst/>
          </a:prstGeom>
          <a:noFill/>
        </p:spPr>
        <p:txBody>
          <a:bodyPr wrap="square">
            <a:spAutoFit/>
          </a:bodyPr>
          <a:lstStyle/>
          <a:p>
            <a:pPr algn="ctr">
              <a:lnSpc>
                <a:spcPct val="150000"/>
              </a:lnSpc>
              <a:spcBef>
                <a:spcPts val="300"/>
              </a:spcBef>
              <a:spcAft>
                <a:spcPts val="300"/>
              </a:spcAft>
            </a:pPr>
            <a:r>
              <a:rPr lang="nl-NL" sz="2400">
                <a:latin typeface="Arial" panose="020B0604020202020204" pitchFamily="34" charset="0"/>
                <a:ea typeface="Calibri" panose="020F0502020204030204" pitchFamily="34" charset="0"/>
                <a:cs typeface="Arial" panose="020B0604020202020204" pitchFamily="34" charset="0"/>
              </a:rPr>
              <a:t>Đọc lại bài </a:t>
            </a:r>
            <a:r>
              <a:rPr lang="vi-VN" sz="2400" b="1">
                <a:latin typeface="Arial" panose="020B0604020202020204" pitchFamily="34" charset="0"/>
                <a:ea typeface="Calibri" panose="020F0502020204030204" pitchFamily="34" charset="0"/>
                <a:cs typeface="Arial" panose="020B0604020202020204" pitchFamily="34" charset="0"/>
              </a:rPr>
              <a:t>Ở Vương quốc Tương Lai</a:t>
            </a:r>
            <a:r>
              <a:rPr lang="nl-NL" sz="2400">
                <a:latin typeface="Arial" panose="020B0604020202020204" pitchFamily="34" charset="0"/>
                <a:ea typeface="Calibri" panose="020F0502020204030204" pitchFamily="34" charset="0"/>
                <a:cs typeface="Arial" panose="020B0604020202020204" pitchFamily="34" charset="0"/>
              </a:rPr>
              <a:t>,</a:t>
            </a:r>
          </a:p>
          <a:p>
            <a:pPr algn="ctr">
              <a:lnSpc>
                <a:spcPct val="150000"/>
              </a:lnSpc>
              <a:spcBef>
                <a:spcPts val="300"/>
              </a:spcBef>
              <a:spcAft>
                <a:spcPts val="300"/>
              </a:spcAft>
            </a:pPr>
            <a:r>
              <a:rPr lang="nl-NL" sz="2400">
                <a:latin typeface="Arial" panose="020B0604020202020204" pitchFamily="34" charset="0"/>
                <a:ea typeface="Calibri" panose="020F0502020204030204" pitchFamily="34" charset="0"/>
                <a:cs typeface="Arial" panose="020B0604020202020204" pitchFamily="34" charset="0"/>
              </a:rPr>
              <a:t> hiểu ý nghĩa bài đọc.</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Freeform 9">
            <a:extLst>
              <a:ext uri="{FF2B5EF4-FFF2-40B4-BE49-F238E27FC236}">
                <a16:creationId xmlns:a16="http://schemas.microsoft.com/office/drawing/2014/main" id="{324C7525-B644-0EBB-5A10-1A65B529C2A8}"/>
              </a:ext>
            </a:extLst>
          </p:cNvPr>
          <p:cNvSpPr/>
          <p:nvPr/>
        </p:nvSpPr>
        <p:spPr>
          <a:xfrm rot="5400000">
            <a:off x="4181839" y="-608754"/>
            <a:ext cx="667660" cy="7006835"/>
          </a:xfrm>
          <a:prstGeom prst="roundRect">
            <a:avLst/>
          </a:prstGeom>
          <a:solidFill>
            <a:srgbClr val="FFFFFF"/>
          </a:solidFill>
          <a:ln w="19050">
            <a:solidFill>
              <a:schemeClr val="accent2">
                <a:lumMod val="50000"/>
              </a:schemeClr>
            </a:solidFill>
          </a:ln>
        </p:spPr>
        <p:txBody>
          <a:bodyPr/>
          <a:lstStyle/>
          <a:p>
            <a:endParaRPr lang="en-US"/>
          </a:p>
        </p:txBody>
      </p:sp>
      <p:sp>
        <p:nvSpPr>
          <p:cNvPr id="10" name="TextBox 9">
            <a:extLst>
              <a:ext uri="{FF2B5EF4-FFF2-40B4-BE49-F238E27FC236}">
                <a16:creationId xmlns:a16="http://schemas.microsoft.com/office/drawing/2014/main" id="{5D19B8CE-59FC-5193-BD37-1418679128FF}"/>
              </a:ext>
            </a:extLst>
          </p:cNvPr>
          <p:cNvSpPr txBox="1"/>
          <p:nvPr/>
        </p:nvSpPr>
        <p:spPr>
          <a:xfrm>
            <a:off x="1189709" y="2510404"/>
            <a:ext cx="6631658" cy="715089"/>
          </a:xfrm>
          <a:prstGeom prst="roundRect">
            <a:avLst/>
          </a:prstGeom>
          <a:noFill/>
        </p:spPr>
        <p:txBody>
          <a:bodyPr wrap="square">
            <a:spAutoFit/>
          </a:bodyPr>
          <a:lstStyle/>
          <a:p>
            <a:pPr marL="0" marR="0"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Chia sẻ với người thân về bài đọc</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Freeform 9">
            <a:extLst>
              <a:ext uri="{FF2B5EF4-FFF2-40B4-BE49-F238E27FC236}">
                <a16:creationId xmlns:a16="http://schemas.microsoft.com/office/drawing/2014/main" id="{BA4EF70B-803E-FDFF-401B-8D0D91F25E75}"/>
              </a:ext>
            </a:extLst>
          </p:cNvPr>
          <p:cNvSpPr/>
          <p:nvPr/>
        </p:nvSpPr>
        <p:spPr>
          <a:xfrm rot="5400000">
            <a:off x="3905878" y="519726"/>
            <a:ext cx="1199320" cy="7006834"/>
          </a:xfrm>
          <a:prstGeom prst="roundRect">
            <a:avLst/>
          </a:prstGeom>
          <a:solidFill>
            <a:srgbClr val="FFFFFF"/>
          </a:solidFill>
          <a:ln w="19050">
            <a:solidFill>
              <a:schemeClr val="accent2">
                <a:lumMod val="50000"/>
              </a:schemeClr>
            </a:solidFill>
          </a:ln>
        </p:spPr>
        <p:txBody>
          <a:bodyPr/>
          <a:lstStyle/>
          <a:p>
            <a:endParaRPr lang="en-US"/>
          </a:p>
        </p:txBody>
      </p:sp>
      <p:sp>
        <p:nvSpPr>
          <p:cNvPr id="12" name="TextBox 11">
            <a:extLst>
              <a:ext uri="{FF2B5EF4-FFF2-40B4-BE49-F238E27FC236}">
                <a16:creationId xmlns:a16="http://schemas.microsoft.com/office/drawing/2014/main" id="{2ED2231A-5838-2B0E-B207-3743C80D15FB}"/>
              </a:ext>
            </a:extLst>
          </p:cNvPr>
          <p:cNvSpPr txBox="1"/>
          <p:nvPr/>
        </p:nvSpPr>
        <p:spPr>
          <a:xfrm>
            <a:off x="1149473" y="3369365"/>
            <a:ext cx="6808657" cy="1252258"/>
          </a:xfrm>
          <a:prstGeom prst="roundRect">
            <a:avLst/>
          </a:prstGeom>
          <a:noFill/>
        </p:spPr>
        <p:txBody>
          <a:bodyPr wrap="square">
            <a:spAutoFit/>
          </a:bodyPr>
          <a:lstStyle/>
          <a:p>
            <a:pPr algn="ctr">
              <a:lnSpc>
                <a:spcPct val="150000"/>
              </a:lnSpc>
            </a:pPr>
            <a:r>
              <a:rPr lang="vi-VN" sz="2400">
                <a:latin typeface="Arial" panose="020B0604020202020204" pitchFamily="34" charset="0"/>
                <a:ea typeface="Calibri" panose="020F0502020204030204" pitchFamily="34" charset="0"/>
                <a:cs typeface="Arial" panose="020B0604020202020204" pitchFamily="34" charset="0"/>
              </a:rPr>
              <a:t>Đọc trước </a:t>
            </a:r>
            <a:r>
              <a:rPr lang="vi-VN" sz="2400" b="1">
                <a:latin typeface="Arial" panose="020B0604020202020204" pitchFamily="34" charset="0"/>
                <a:ea typeface="Calibri" panose="020F0502020204030204" pitchFamily="34" charset="0"/>
                <a:cs typeface="Arial" panose="020B0604020202020204" pitchFamily="34" charset="0"/>
              </a:rPr>
              <a:t>Tiết học sau: </a:t>
            </a:r>
            <a:endParaRPr lang="en-US" sz="2400" b="1">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2400" b="1">
                <a:latin typeface="Arial" panose="020B0604020202020204" pitchFamily="34" charset="0"/>
                <a:ea typeface="Calibri" panose="020F0502020204030204" pitchFamily="34" charset="0"/>
                <a:cs typeface="Arial" panose="020B0604020202020204" pitchFamily="34" charset="0"/>
              </a:rPr>
              <a:t>Luyện từ và câu SGK tr.127.</a:t>
            </a:r>
            <a:endParaRPr lang="en-US" sz="2400" b="1" i="1"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Google Shape;4830;p55"/>
          <p:cNvSpPr/>
          <p:nvPr/>
        </p:nvSpPr>
        <p:spPr>
          <a:xfrm>
            <a:off x="6239847" y="4425128"/>
            <a:ext cx="59382" cy="64805"/>
          </a:xfrm>
          <a:custGeom>
            <a:avLst/>
            <a:gdLst/>
            <a:ahLst/>
            <a:cxnLst/>
            <a:rect l="l" t="t" r="r" b="b"/>
            <a:pathLst>
              <a:path w="592" h="591" extrusionOk="0">
                <a:moveTo>
                  <a:pt x="287" y="0"/>
                </a:moveTo>
                <a:cubicBezTo>
                  <a:pt x="287" y="0"/>
                  <a:pt x="266" y="136"/>
                  <a:pt x="262" y="264"/>
                </a:cubicBezTo>
                <a:cubicBezTo>
                  <a:pt x="162" y="270"/>
                  <a:pt x="0" y="304"/>
                  <a:pt x="0" y="304"/>
                </a:cubicBezTo>
                <a:cubicBezTo>
                  <a:pt x="0" y="304"/>
                  <a:pt x="136" y="325"/>
                  <a:pt x="262" y="329"/>
                </a:cubicBezTo>
                <a:cubicBezTo>
                  <a:pt x="265" y="458"/>
                  <a:pt x="288" y="591"/>
                  <a:pt x="288" y="591"/>
                </a:cubicBezTo>
                <a:cubicBezTo>
                  <a:pt x="288" y="591"/>
                  <a:pt x="321" y="428"/>
                  <a:pt x="329" y="329"/>
                </a:cubicBezTo>
                <a:cubicBezTo>
                  <a:pt x="459" y="327"/>
                  <a:pt x="592" y="303"/>
                  <a:pt x="592" y="303"/>
                </a:cubicBezTo>
                <a:cubicBezTo>
                  <a:pt x="592" y="303"/>
                  <a:pt x="428" y="269"/>
                  <a:pt x="329" y="262"/>
                </a:cubicBezTo>
                <a:cubicBezTo>
                  <a:pt x="321" y="165"/>
                  <a:pt x="287"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Rounded Rectangle 13"/>
          <p:cNvSpPr/>
          <p:nvPr/>
        </p:nvSpPr>
        <p:spPr>
          <a:xfrm>
            <a:off x="138144" y="329606"/>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spcBef>
                <a:spcPct val="0"/>
              </a:spcBef>
            </a:pPr>
            <a:r>
              <a:rPr lang="en" sz="3600" b="1">
                <a:solidFill>
                  <a:schemeClr val="tx1"/>
                </a:solidFill>
                <a:latin typeface="Arial" panose="020B0604020202020204" pitchFamily="34" charset="0"/>
                <a:ea typeface="Arial"/>
                <a:cs typeface="Arial" panose="020B0604020202020204" pitchFamily="34" charset="0"/>
              </a:rPr>
              <a:t>CỦNG CỐ, DẶN DÒ</a:t>
            </a:r>
            <a:endParaRPr lang="en-US" sz="3600" b="1" dirty="0">
              <a:solidFill>
                <a:schemeClr val="tx1"/>
              </a:solidFill>
              <a:latin typeface="Arial" panose="020B0604020202020204" pitchFamily="34" charset="0"/>
              <a:ea typeface="Arial"/>
              <a:cs typeface="Arial" panose="020B0604020202020204" pitchFamily="34" charset="0"/>
            </a:endParaRPr>
          </a:p>
        </p:txBody>
      </p:sp>
    </p:spTree>
    <p:extLst>
      <p:ext uri="{BB962C8B-B14F-4D97-AF65-F5344CB8AC3E}">
        <p14:creationId xmlns:p14="http://schemas.microsoft.com/office/powerpoint/2010/main" val="199091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79"/>
        <p:cNvGrpSpPr/>
        <p:nvPr/>
      </p:nvGrpSpPr>
      <p:grpSpPr>
        <a:xfrm>
          <a:off x="0" y="0"/>
          <a:ext cx="0" cy="0"/>
          <a:chOff x="0" y="0"/>
          <a:chExt cx="0" cy="0"/>
        </a:xfrm>
      </p:grpSpPr>
      <p:sp>
        <p:nvSpPr>
          <p:cNvPr id="2581" name="Google Shape;2581;p50"/>
          <p:cNvSpPr/>
          <p:nvPr/>
        </p:nvSpPr>
        <p:spPr>
          <a:xfrm rot="-62621">
            <a:off x="-1343334" y="828349"/>
            <a:ext cx="2629861" cy="796696"/>
          </a:xfrm>
          <a:custGeom>
            <a:avLst/>
            <a:gdLst/>
            <a:ahLst/>
            <a:cxnLst/>
            <a:rect l="l" t="t" r="r" b="b"/>
            <a:pathLst>
              <a:path w="15888" h="4813" extrusionOk="0">
                <a:moveTo>
                  <a:pt x="3940" y="0"/>
                </a:moveTo>
                <a:cubicBezTo>
                  <a:pt x="3636" y="0"/>
                  <a:pt x="3329" y="32"/>
                  <a:pt x="3022" y="99"/>
                </a:cubicBezTo>
                <a:cubicBezTo>
                  <a:pt x="2226" y="274"/>
                  <a:pt x="1552" y="706"/>
                  <a:pt x="1046" y="1299"/>
                </a:cubicBezTo>
                <a:cubicBezTo>
                  <a:pt x="588" y="1832"/>
                  <a:pt x="264" y="2493"/>
                  <a:pt x="116" y="3194"/>
                </a:cubicBezTo>
                <a:cubicBezTo>
                  <a:pt x="8" y="3740"/>
                  <a:pt x="1" y="4219"/>
                  <a:pt x="28" y="4583"/>
                </a:cubicBezTo>
                <a:lnTo>
                  <a:pt x="15098" y="4812"/>
                </a:lnTo>
                <a:cubicBezTo>
                  <a:pt x="15098" y="4812"/>
                  <a:pt x="15887" y="4812"/>
                  <a:pt x="14026" y="2634"/>
                </a:cubicBezTo>
                <a:cubicBezTo>
                  <a:pt x="13361" y="1856"/>
                  <a:pt x="12747" y="1606"/>
                  <a:pt x="12232" y="1606"/>
                </a:cubicBezTo>
                <a:cubicBezTo>
                  <a:pt x="11311" y="1606"/>
                  <a:pt x="10709" y="2405"/>
                  <a:pt x="10709" y="2405"/>
                </a:cubicBezTo>
                <a:cubicBezTo>
                  <a:pt x="10263" y="1674"/>
                  <a:pt x="9780" y="1440"/>
                  <a:pt x="9345" y="1440"/>
                </a:cubicBezTo>
                <a:cubicBezTo>
                  <a:pt x="8576" y="1440"/>
                  <a:pt x="7958" y="2169"/>
                  <a:pt x="7958" y="2169"/>
                </a:cubicBezTo>
                <a:cubicBezTo>
                  <a:pt x="7823" y="1994"/>
                  <a:pt x="7688" y="1818"/>
                  <a:pt x="7539" y="1656"/>
                </a:cubicBezTo>
                <a:cubicBezTo>
                  <a:pt x="6603" y="637"/>
                  <a:pt x="5301" y="0"/>
                  <a:pt x="3940"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2" name="Google Shape;2582;p50"/>
          <p:cNvGrpSpPr/>
          <p:nvPr/>
        </p:nvGrpSpPr>
        <p:grpSpPr>
          <a:xfrm>
            <a:off x="968853" y="2781200"/>
            <a:ext cx="1253270" cy="1838142"/>
            <a:chOff x="2654600" y="-415650"/>
            <a:chExt cx="631975" cy="926950"/>
          </a:xfrm>
        </p:grpSpPr>
        <p:sp>
          <p:nvSpPr>
            <p:cNvPr id="2583" name="Google Shape;2583;p50"/>
            <p:cNvSpPr/>
            <p:nvPr/>
          </p:nvSpPr>
          <p:spPr>
            <a:xfrm>
              <a:off x="2654600" y="-415650"/>
              <a:ext cx="631975" cy="926950"/>
            </a:xfrm>
            <a:custGeom>
              <a:avLst/>
              <a:gdLst/>
              <a:ahLst/>
              <a:cxnLst/>
              <a:rect l="l" t="t" r="r" b="b"/>
              <a:pathLst>
                <a:path w="25279" h="37078" extrusionOk="0">
                  <a:moveTo>
                    <a:pt x="6101" y="12587"/>
                  </a:moveTo>
                  <a:cubicBezTo>
                    <a:pt x="6256" y="13168"/>
                    <a:pt x="6630" y="13709"/>
                    <a:pt x="7158" y="14071"/>
                  </a:cubicBezTo>
                  <a:lnTo>
                    <a:pt x="6488" y="13916"/>
                  </a:lnTo>
                  <a:cubicBezTo>
                    <a:pt x="6307" y="13800"/>
                    <a:pt x="6127" y="13671"/>
                    <a:pt x="5946" y="13529"/>
                  </a:cubicBezTo>
                  <a:cubicBezTo>
                    <a:pt x="5972" y="13400"/>
                    <a:pt x="5998" y="13271"/>
                    <a:pt x="6023" y="13142"/>
                  </a:cubicBezTo>
                  <a:cubicBezTo>
                    <a:pt x="6023" y="13116"/>
                    <a:pt x="6023" y="13090"/>
                    <a:pt x="6036" y="13052"/>
                  </a:cubicBezTo>
                  <a:cubicBezTo>
                    <a:pt x="6049" y="12949"/>
                    <a:pt x="6088" y="12781"/>
                    <a:pt x="6101" y="12587"/>
                  </a:cubicBezTo>
                  <a:close/>
                  <a:moveTo>
                    <a:pt x="13129" y="0"/>
                  </a:moveTo>
                  <a:cubicBezTo>
                    <a:pt x="12884" y="0"/>
                    <a:pt x="12639" y="52"/>
                    <a:pt x="12420" y="129"/>
                  </a:cubicBezTo>
                  <a:cubicBezTo>
                    <a:pt x="11685" y="400"/>
                    <a:pt x="11247" y="942"/>
                    <a:pt x="11027" y="1587"/>
                  </a:cubicBezTo>
                  <a:cubicBezTo>
                    <a:pt x="10756" y="1496"/>
                    <a:pt x="10473" y="1445"/>
                    <a:pt x="10189" y="1445"/>
                  </a:cubicBezTo>
                  <a:cubicBezTo>
                    <a:pt x="9699" y="1445"/>
                    <a:pt x="9235" y="1600"/>
                    <a:pt x="8835" y="1870"/>
                  </a:cubicBezTo>
                  <a:cubicBezTo>
                    <a:pt x="8525" y="2090"/>
                    <a:pt x="8022" y="2606"/>
                    <a:pt x="8061" y="3573"/>
                  </a:cubicBezTo>
                  <a:cubicBezTo>
                    <a:pt x="7429" y="3740"/>
                    <a:pt x="6952" y="4166"/>
                    <a:pt x="6746" y="4785"/>
                  </a:cubicBezTo>
                  <a:cubicBezTo>
                    <a:pt x="6385" y="5855"/>
                    <a:pt x="7004" y="6900"/>
                    <a:pt x="7545" y="7558"/>
                  </a:cubicBezTo>
                  <a:cubicBezTo>
                    <a:pt x="7429" y="8074"/>
                    <a:pt x="7352" y="8860"/>
                    <a:pt x="7378" y="9957"/>
                  </a:cubicBezTo>
                  <a:cubicBezTo>
                    <a:pt x="6849" y="10163"/>
                    <a:pt x="6423" y="10563"/>
                    <a:pt x="6191" y="11104"/>
                  </a:cubicBezTo>
                  <a:cubicBezTo>
                    <a:pt x="6088" y="11349"/>
                    <a:pt x="6036" y="11620"/>
                    <a:pt x="6023" y="11878"/>
                  </a:cubicBezTo>
                  <a:cubicBezTo>
                    <a:pt x="5959" y="11685"/>
                    <a:pt x="5856" y="11491"/>
                    <a:pt x="5701" y="11324"/>
                  </a:cubicBezTo>
                  <a:cubicBezTo>
                    <a:pt x="5417" y="11014"/>
                    <a:pt x="5056" y="10846"/>
                    <a:pt x="4656" y="10846"/>
                  </a:cubicBezTo>
                  <a:cubicBezTo>
                    <a:pt x="4450" y="10846"/>
                    <a:pt x="4269" y="10885"/>
                    <a:pt x="4115" y="10962"/>
                  </a:cubicBezTo>
                  <a:cubicBezTo>
                    <a:pt x="3818" y="10601"/>
                    <a:pt x="3393" y="10214"/>
                    <a:pt x="2773" y="10176"/>
                  </a:cubicBezTo>
                  <a:cubicBezTo>
                    <a:pt x="2722" y="10163"/>
                    <a:pt x="2683" y="10163"/>
                    <a:pt x="2645" y="10163"/>
                  </a:cubicBezTo>
                  <a:cubicBezTo>
                    <a:pt x="2154" y="10163"/>
                    <a:pt x="1716" y="10395"/>
                    <a:pt x="1458" y="10769"/>
                  </a:cubicBezTo>
                  <a:cubicBezTo>
                    <a:pt x="1161" y="10846"/>
                    <a:pt x="891" y="11014"/>
                    <a:pt x="684" y="11259"/>
                  </a:cubicBezTo>
                  <a:cubicBezTo>
                    <a:pt x="491" y="11504"/>
                    <a:pt x="375" y="11839"/>
                    <a:pt x="401" y="12226"/>
                  </a:cubicBezTo>
                  <a:cubicBezTo>
                    <a:pt x="362" y="12265"/>
                    <a:pt x="336" y="12304"/>
                    <a:pt x="310" y="12342"/>
                  </a:cubicBezTo>
                  <a:cubicBezTo>
                    <a:pt x="78" y="12678"/>
                    <a:pt x="1" y="13090"/>
                    <a:pt x="104" y="13490"/>
                  </a:cubicBezTo>
                  <a:cubicBezTo>
                    <a:pt x="130" y="13593"/>
                    <a:pt x="168" y="13697"/>
                    <a:pt x="220" y="13787"/>
                  </a:cubicBezTo>
                  <a:cubicBezTo>
                    <a:pt x="155" y="14148"/>
                    <a:pt x="233" y="14522"/>
                    <a:pt x="452" y="14831"/>
                  </a:cubicBezTo>
                  <a:cubicBezTo>
                    <a:pt x="903" y="15489"/>
                    <a:pt x="1974" y="15799"/>
                    <a:pt x="2180" y="15850"/>
                  </a:cubicBezTo>
                  <a:cubicBezTo>
                    <a:pt x="2348" y="15902"/>
                    <a:pt x="2554" y="15953"/>
                    <a:pt x="2735" y="15992"/>
                  </a:cubicBezTo>
                  <a:cubicBezTo>
                    <a:pt x="3663" y="17037"/>
                    <a:pt x="4669" y="17888"/>
                    <a:pt x="5662" y="18481"/>
                  </a:cubicBezTo>
                  <a:cubicBezTo>
                    <a:pt x="5727" y="18520"/>
                    <a:pt x="5791" y="18559"/>
                    <a:pt x="5856" y="18597"/>
                  </a:cubicBezTo>
                  <a:lnTo>
                    <a:pt x="5753" y="19693"/>
                  </a:lnTo>
                  <a:lnTo>
                    <a:pt x="6771" y="19938"/>
                  </a:lnTo>
                  <a:cubicBezTo>
                    <a:pt x="7016" y="20003"/>
                    <a:pt x="7223" y="20055"/>
                    <a:pt x="7416" y="20106"/>
                  </a:cubicBezTo>
                  <a:cubicBezTo>
                    <a:pt x="7700" y="20183"/>
                    <a:pt x="7945" y="20248"/>
                    <a:pt x="8229" y="20312"/>
                  </a:cubicBezTo>
                  <a:lnTo>
                    <a:pt x="8048" y="33054"/>
                  </a:lnTo>
                  <a:cubicBezTo>
                    <a:pt x="7919" y="33132"/>
                    <a:pt x="7816" y="33222"/>
                    <a:pt x="7726" y="33325"/>
                  </a:cubicBezTo>
                  <a:cubicBezTo>
                    <a:pt x="7687" y="33351"/>
                    <a:pt x="7648" y="33377"/>
                    <a:pt x="7610" y="33390"/>
                  </a:cubicBezTo>
                  <a:cubicBezTo>
                    <a:pt x="7455" y="33467"/>
                    <a:pt x="7313" y="33557"/>
                    <a:pt x="7197" y="33673"/>
                  </a:cubicBezTo>
                  <a:cubicBezTo>
                    <a:pt x="6668" y="34073"/>
                    <a:pt x="6114" y="34602"/>
                    <a:pt x="6075" y="35350"/>
                  </a:cubicBezTo>
                  <a:cubicBezTo>
                    <a:pt x="6062" y="35698"/>
                    <a:pt x="6165" y="36033"/>
                    <a:pt x="6359" y="36317"/>
                  </a:cubicBezTo>
                  <a:cubicBezTo>
                    <a:pt x="6436" y="36420"/>
                    <a:pt x="6526" y="36523"/>
                    <a:pt x="6630" y="36614"/>
                  </a:cubicBezTo>
                  <a:cubicBezTo>
                    <a:pt x="7016" y="36936"/>
                    <a:pt x="7532" y="37078"/>
                    <a:pt x="8255" y="37078"/>
                  </a:cubicBezTo>
                  <a:cubicBezTo>
                    <a:pt x="8396" y="37078"/>
                    <a:pt x="8538" y="37078"/>
                    <a:pt x="8680" y="37065"/>
                  </a:cubicBezTo>
                  <a:lnTo>
                    <a:pt x="8758" y="37065"/>
                  </a:lnTo>
                  <a:cubicBezTo>
                    <a:pt x="9996" y="36962"/>
                    <a:pt x="11891" y="36485"/>
                    <a:pt x="12601" y="36098"/>
                  </a:cubicBezTo>
                  <a:cubicBezTo>
                    <a:pt x="12652" y="36124"/>
                    <a:pt x="12704" y="36149"/>
                    <a:pt x="12743" y="36175"/>
                  </a:cubicBezTo>
                  <a:lnTo>
                    <a:pt x="12755" y="36188"/>
                  </a:lnTo>
                  <a:cubicBezTo>
                    <a:pt x="13452" y="36523"/>
                    <a:pt x="15399" y="36872"/>
                    <a:pt x="16702" y="36884"/>
                  </a:cubicBezTo>
                  <a:lnTo>
                    <a:pt x="16741" y="36884"/>
                  </a:lnTo>
                  <a:cubicBezTo>
                    <a:pt x="17708" y="36884"/>
                    <a:pt x="18340" y="36717"/>
                    <a:pt x="18778" y="36330"/>
                  </a:cubicBezTo>
                  <a:cubicBezTo>
                    <a:pt x="18907" y="36214"/>
                    <a:pt x="19010" y="36098"/>
                    <a:pt x="19088" y="35956"/>
                  </a:cubicBezTo>
                  <a:cubicBezTo>
                    <a:pt x="19268" y="35646"/>
                    <a:pt x="19346" y="35311"/>
                    <a:pt x="19294" y="34963"/>
                  </a:cubicBezTo>
                  <a:cubicBezTo>
                    <a:pt x="19204" y="34228"/>
                    <a:pt x="18611" y="33738"/>
                    <a:pt x="18069" y="33390"/>
                  </a:cubicBezTo>
                  <a:cubicBezTo>
                    <a:pt x="17940" y="33273"/>
                    <a:pt x="17785" y="33196"/>
                    <a:pt x="17630" y="33132"/>
                  </a:cubicBezTo>
                  <a:cubicBezTo>
                    <a:pt x="17592" y="33119"/>
                    <a:pt x="17553" y="33093"/>
                    <a:pt x="17501" y="33067"/>
                  </a:cubicBezTo>
                  <a:cubicBezTo>
                    <a:pt x="17424" y="32990"/>
                    <a:pt x="17347" y="32925"/>
                    <a:pt x="17243" y="32874"/>
                  </a:cubicBezTo>
                  <a:lnTo>
                    <a:pt x="16998" y="20080"/>
                  </a:lnTo>
                  <a:cubicBezTo>
                    <a:pt x="18598" y="19809"/>
                    <a:pt x="19217" y="19500"/>
                    <a:pt x="19397" y="19397"/>
                  </a:cubicBezTo>
                  <a:lnTo>
                    <a:pt x="20119" y="18971"/>
                  </a:lnTo>
                  <a:lnTo>
                    <a:pt x="19965" y="18094"/>
                  </a:lnTo>
                  <a:cubicBezTo>
                    <a:pt x="20068" y="18017"/>
                    <a:pt x="20184" y="17939"/>
                    <a:pt x="20300" y="17849"/>
                  </a:cubicBezTo>
                  <a:cubicBezTo>
                    <a:pt x="21216" y="17153"/>
                    <a:pt x="22105" y="16186"/>
                    <a:pt x="22905" y="15038"/>
                  </a:cubicBezTo>
                  <a:cubicBezTo>
                    <a:pt x="23086" y="14973"/>
                    <a:pt x="23266" y="14896"/>
                    <a:pt x="23434" y="14831"/>
                  </a:cubicBezTo>
                  <a:cubicBezTo>
                    <a:pt x="23640" y="14754"/>
                    <a:pt x="24659" y="14316"/>
                    <a:pt x="25033" y="13606"/>
                  </a:cubicBezTo>
                  <a:cubicBezTo>
                    <a:pt x="25201" y="13271"/>
                    <a:pt x="25239" y="12897"/>
                    <a:pt x="25136" y="12549"/>
                  </a:cubicBezTo>
                  <a:cubicBezTo>
                    <a:pt x="25175" y="12446"/>
                    <a:pt x="25201" y="12342"/>
                    <a:pt x="25214" y="12239"/>
                  </a:cubicBezTo>
                  <a:cubicBezTo>
                    <a:pt x="25278" y="11827"/>
                    <a:pt x="25149" y="11427"/>
                    <a:pt x="24865" y="11117"/>
                  </a:cubicBezTo>
                  <a:cubicBezTo>
                    <a:pt x="24840" y="11079"/>
                    <a:pt x="24801" y="11053"/>
                    <a:pt x="24775" y="11027"/>
                  </a:cubicBezTo>
                  <a:cubicBezTo>
                    <a:pt x="24749" y="10640"/>
                    <a:pt x="24595" y="10318"/>
                    <a:pt x="24362" y="10098"/>
                  </a:cubicBezTo>
                  <a:cubicBezTo>
                    <a:pt x="24143" y="9866"/>
                    <a:pt x="23859" y="9737"/>
                    <a:pt x="23537" y="9699"/>
                  </a:cubicBezTo>
                  <a:cubicBezTo>
                    <a:pt x="23279" y="9402"/>
                    <a:pt x="22905" y="9221"/>
                    <a:pt x="22492" y="9221"/>
                  </a:cubicBezTo>
                  <a:cubicBezTo>
                    <a:pt x="22389" y="9221"/>
                    <a:pt x="22286" y="9234"/>
                    <a:pt x="22170" y="9260"/>
                  </a:cubicBezTo>
                  <a:cubicBezTo>
                    <a:pt x="21564" y="9376"/>
                    <a:pt x="21177" y="9802"/>
                    <a:pt x="20932" y="10202"/>
                  </a:cubicBezTo>
                  <a:cubicBezTo>
                    <a:pt x="20816" y="10163"/>
                    <a:pt x="20687" y="10150"/>
                    <a:pt x="20545" y="10150"/>
                  </a:cubicBezTo>
                  <a:cubicBezTo>
                    <a:pt x="20416" y="10150"/>
                    <a:pt x="20287" y="10163"/>
                    <a:pt x="20171" y="10189"/>
                  </a:cubicBezTo>
                  <a:cubicBezTo>
                    <a:pt x="20210" y="9840"/>
                    <a:pt x="20235" y="9479"/>
                    <a:pt x="20223" y="9118"/>
                  </a:cubicBezTo>
                  <a:cubicBezTo>
                    <a:pt x="20429" y="8796"/>
                    <a:pt x="20713" y="8293"/>
                    <a:pt x="20919" y="7738"/>
                  </a:cubicBezTo>
                  <a:cubicBezTo>
                    <a:pt x="21499" y="6204"/>
                    <a:pt x="21087" y="5288"/>
                    <a:pt x="20648" y="4785"/>
                  </a:cubicBezTo>
                  <a:cubicBezTo>
                    <a:pt x="20339" y="4437"/>
                    <a:pt x="19952" y="4243"/>
                    <a:pt x="19539" y="4205"/>
                  </a:cubicBezTo>
                  <a:cubicBezTo>
                    <a:pt x="19487" y="4089"/>
                    <a:pt x="19449" y="3960"/>
                    <a:pt x="19397" y="3831"/>
                  </a:cubicBezTo>
                  <a:cubicBezTo>
                    <a:pt x="18817" y="2219"/>
                    <a:pt x="18237" y="1355"/>
                    <a:pt x="17501" y="1019"/>
                  </a:cubicBezTo>
                  <a:cubicBezTo>
                    <a:pt x="17256" y="903"/>
                    <a:pt x="16998" y="852"/>
                    <a:pt x="16753" y="852"/>
                  </a:cubicBezTo>
                  <a:cubicBezTo>
                    <a:pt x="16341" y="852"/>
                    <a:pt x="15967" y="1006"/>
                    <a:pt x="15657" y="1290"/>
                  </a:cubicBezTo>
                  <a:cubicBezTo>
                    <a:pt x="14922" y="594"/>
                    <a:pt x="14032" y="0"/>
                    <a:pt x="13129" y="0"/>
                  </a:cubicBezTo>
                  <a:close/>
                </a:path>
              </a:pathLst>
            </a:custGeom>
            <a:solidFill>
              <a:schemeClr val="lt1"/>
            </a:solidFill>
            <a:ln>
              <a:noFill/>
            </a:ln>
            <a:effectLst>
              <a:outerShdw dist="38100" dir="486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0"/>
            <p:cNvSpPr/>
            <p:nvPr/>
          </p:nvSpPr>
          <p:spPr>
            <a:xfrm>
              <a:off x="2679425" y="-126500"/>
              <a:ext cx="207675" cy="171775"/>
            </a:xfrm>
            <a:custGeom>
              <a:avLst/>
              <a:gdLst/>
              <a:ahLst/>
              <a:cxnLst/>
              <a:rect l="l" t="t" r="r" b="b"/>
              <a:pathLst>
                <a:path w="8307" h="6871" extrusionOk="0">
                  <a:moveTo>
                    <a:pt x="1553" y="0"/>
                  </a:moveTo>
                  <a:cubicBezTo>
                    <a:pt x="1043" y="0"/>
                    <a:pt x="1672" y="854"/>
                    <a:pt x="1948" y="1292"/>
                  </a:cubicBezTo>
                  <a:cubicBezTo>
                    <a:pt x="1716" y="1099"/>
                    <a:pt x="1484" y="931"/>
                    <a:pt x="1226" y="802"/>
                  </a:cubicBezTo>
                  <a:cubicBezTo>
                    <a:pt x="1118" y="744"/>
                    <a:pt x="870" y="574"/>
                    <a:pt x="694" y="574"/>
                  </a:cubicBezTo>
                  <a:cubicBezTo>
                    <a:pt x="638" y="574"/>
                    <a:pt x="590" y="591"/>
                    <a:pt x="555" y="635"/>
                  </a:cubicBezTo>
                  <a:cubicBezTo>
                    <a:pt x="413" y="802"/>
                    <a:pt x="684" y="1125"/>
                    <a:pt x="800" y="1254"/>
                  </a:cubicBezTo>
                  <a:cubicBezTo>
                    <a:pt x="1007" y="1473"/>
                    <a:pt x="1239" y="1666"/>
                    <a:pt x="1484" y="1860"/>
                  </a:cubicBezTo>
                  <a:cubicBezTo>
                    <a:pt x="1278" y="1769"/>
                    <a:pt x="1071" y="1679"/>
                    <a:pt x="865" y="1628"/>
                  </a:cubicBezTo>
                  <a:cubicBezTo>
                    <a:pt x="765" y="1599"/>
                    <a:pt x="614" y="1559"/>
                    <a:pt x="478" y="1559"/>
                  </a:cubicBezTo>
                  <a:cubicBezTo>
                    <a:pt x="367" y="1559"/>
                    <a:pt x="265" y="1585"/>
                    <a:pt x="207" y="1666"/>
                  </a:cubicBezTo>
                  <a:cubicBezTo>
                    <a:pt x="1" y="1963"/>
                    <a:pt x="852" y="2324"/>
                    <a:pt x="1213" y="2492"/>
                  </a:cubicBezTo>
                  <a:cubicBezTo>
                    <a:pt x="1108" y="2459"/>
                    <a:pt x="882" y="2432"/>
                    <a:pt x="695" y="2432"/>
                  </a:cubicBezTo>
                  <a:cubicBezTo>
                    <a:pt x="584" y="2432"/>
                    <a:pt x="487" y="2442"/>
                    <a:pt x="439" y="2466"/>
                  </a:cubicBezTo>
                  <a:cubicBezTo>
                    <a:pt x="310" y="2530"/>
                    <a:pt x="284" y="2659"/>
                    <a:pt x="362" y="2775"/>
                  </a:cubicBezTo>
                  <a:cubicBezTo>
                    <a:pt x="517" y="3007"/>
                    <a:pt x="1136" y="3240"/>
                    <a:pt x="1406" y="3317"/>
                  </a:cubicBezTo>
                  <a:cubicBezTo>
                    <a:pt x="1716" y="3394"/>
                    <a:pt x="2064" y="3485"/>
                    <a:pt x="2296" y="3523"/>
                  </a:cubicBezTo>
                  <a:cubicBezTo>
                    <a:pt x="2516" y="3781"/>
                    <a:pt x="3663" y="5161"/>
                    <a:pt x="5185" y="6077"/>
                  </a:cubicBezTo>
                  <a:cubicBezTo>
                    <a:pt x="5964" y="6536"/>
                    <a:pt x="6840" y="6871"/>
                    <a:pt x="7739" y="6871"/>
                  </a:cubicBezTo>
                  <a:cubicBezTo>
                    <a:pt x="7928" y="6871"/>
                    <a:pt x="8117" y="6856"/>
                    <a:pt x="8306" y="6825"/>
                  </a:cubicBezTo>
                  <a:lnTo>
                    <a:pt x="8229" y="4413"/>
                  </a:lnTo>
                  <a:cubicBezTo>
                    <a:pt x="8229" y="4413"/>
                    <a:pt x="8030" y="4454"/>
                    <a:pt x="7691" y="4454"/>
                  </a:cubicBezTo>
                  <a:cubicBezTo>
                    <a:pt x="7338" y="4454"/>
                    <a:pt x="6834" y="4410"/>
                    <a:pt x="6243" y="4233"/>
                  </a:cubicBezTo>
                  <a:cubicBezTo>
                    <a:pt x="5430" y="4001"/>
                    <a:pt x="4476" y="3510"/>
                    <a:pt x="3522" y="2569"/>
                  </a:cubicBezTo>
                  <a:cubicBezTo>
                    <a:pt x="3625" y="2247"/>
                    <a:pt x="3689" y="1911"/>
                    <a:pt x="3741" y="1576"/>
                  </a:cubicBezTo>
                  <a:cubicBezTo>
                    <a:pt x="3767" y="1357"/>
                    <a:pt x="3896" y="944"/>
                    <a:pt x="3728" y="764"/>
                  </a:cubicBezTo>
                  <a:cubicBezTo>
                    <a:pt x="3673" y="703"/>
                    <a:pt x="3620" y="676"/>
                    <a:pt x="3569" y="676"/>
                  </a:cubicBezTo>
                  <a:cubicBezTo>
                    <a:pt x="3295" y="676"/>
                    <a:pt x="3084" y="1429"/>
                    <a:pt x="3019" y="1679"/>
                  </a:cubicBezTo>
                  <a:cubicBezTo>
                    <a:pt x="2838" y="1305"/>
                    <a:pt x="2554" y="1060"/>
                    <a:pt x="2335" y="699"/>
                  </a:cubicBezTo>
                  <a:cubicBezTo>
                    <a:pt x="2193" y="480"/>
                    <a:pt x="1909" y="16"/>
                    <a:pt x="1600" y="3"/>
                  </a:cubicBezTo>
                  <a:cubicBezTo>
                    <a:pt x="1583" y="1"/>
                    <a:pt x="1568" y="0"/>
                    <a:pt x="1553" y="0"/>
                  </a:cubicBezTo>
                  <a:close/>
                </a:path>
              </a:pathLst>
            </a:custGeom>
            <a:solidFill>
              <a:srgbClr val="FBA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0"/>
            <p:cNvSpPr/>
            <p:nvPr/>
          </p:nvSpPr>
          <p:spPr>
            <a:xfrm>
              <a:off x="2740050" y="-80050"/>
              <a:ext cx="11950" cy="14575"/>
            </a:xfrm>
            <a:custGeom>
              <a:avLst/>
              <a:gdLst/>
              <a:ahLst/>
              <a:cxnLst/>
              <a:rect l="l" t="t" r="r" b="b"/>
              <a:pathLst>
                <a:path w="478" h="583" extrusionOk="0">
                  <a:moveTo>
                    <a:pt x="446" y="0"/>
                  </a:moveTo>
                  <a:cubicBezTo>
                    <a:pt x="315" y="0"/>
                    <a:pt x="188" y="75"/>
                    <a:pt x="116" y="182"/>
                  </a:cubicBezTo>
                  <a:cubicBezTo>
                    <a:pt x="39" y="298"/>
                    <a:pt x="0" y="440"/>
                    <a:pt x="0" y="582"/>
                  </a:cubicBezTo>
                  <a:lnTo>
                    <a:pt x="477" y="2"/>
                  </a:lnTo>
                  <a:cubicBezTo>
                    <a:pt x="467" y="1"/>
                    <a:pt x="457" y="0"/>
                    <a:pt x="446" y="0"/>
                  </a:cubicBezTo>
                  <a:close/>
                </a:path>
              </a:pathLst>
            </a:custGeom>
            <a:solidFill>
              <a:srgbClr val="FBA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0"/>
            <p:cNvSpPr/>
            <p:nvPr/>
          </p:nvSpPr>
          <p:spPr>
            <a:xfrm>
              <a:off x="2809050" y="-20700"/>
              <a:ext cx="78050" cy="65975"/>
            </a:xfrm>
            <a:custGeom>
              <a:avLst/>
              <a:gdLst/>
              <a:ahLst/>
              <a:cxnLst/>
              <a:rect l="l" t="t" r="r" b="b"/>
              <a:pathLst>
                <a:path w="3122" h="2639" extrusionOk="0">
                  <a:moveTo>
                    <a:pt x="1058" y="1"/>
                  </a:moveTo>
                  <a:cubicBezTo>
                    <a:pt x="929" y="504"/>
                    <a:pt x="722" y="994"/>
                    <a:pt x="413" y="1406"/>
                  </a:cubicBezTo>
                  <a:cubicBezTo>
                    <a:pt x="284" y="1561"/>
                    <a:pt x="155" y="1703"/>
                    <a:pt x="0" y="1845"/>
                  </a:cubicBezTo>
                  <a:cubicBezTo>
                    <a:pt x="779" y="2304"/>
                    <a:pt x="1655" y="2639"/>
                    <a:pt x="2554" y="2639"/>
                  </a:cubicBezTo>
                  <a:cubicBezTo>
                    <a:pt x="2743" y="2639"/>
                    <a:pt x="2932" y="2624"/>
                    <a:pt x="3121" y="2593"/>
                  </a:cubicBezTo>
                  <a:lnTo>
                    <a:pt x="3044" y="181"/>
                  </a:lnTo>
                  <a:cubicBezTo>
                    <a:pt x="3044" y="181"/>
                    <a:pt x="2845" y="222"/>
                    <a:pt x="2506" y="222"/>
                  </a:cubicBezTo>
                  <a:cubicBezTo>
                    <a:pt x="2153" y="222"/>
                    <a:pt x="1649" y="178"/>
                    <a:pt x="1058" y="1"/>
                  </a:cubicBezTo>
                  <a:close/>
                </a:path>
              </a:pathLst>
            </a:custGeom>
            <a:solidFill>
              <a:srgbClr val="FBA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0"/>
            <p:cNvSpPr/>
            <p:nvPr/>
          </p:nvSpPr>
          <p:spPr>
            <a:xfrm>
              <a:off x="3060525" y="-150225"/>
              <a:ext cx="197350" cy="189650"/>
            </a:xfrm>
            <a:custGeom>
              <a:avLst/>
              <a:gdLst/>
              <a:ahLst/>
              <a:cxnLst/>
              <a:rect l="l" t="t" r="r" b="b"/>
              <a:pathLst>
                <a:path w="7894" h="7586" extrusionOk="0">
                  <a:moveTo>
                    <a:pt x="6162" y="1"/>
                  </a:moveTo>
                  <a:cubicBezTo>
                    <a:pt x="6136" y="1"/>
                    <a:pt x="6107" y="4"/>
                    <a:pt x="6075" y="10"/>
                  </a:cubicBezTo>
                  <a:cubicBezTo>
                    <a:pt x="5765" y="75"/>
                    <a:pt x="5546" y="552"/>
                    <a:pt x="5430" y="797"/>
                  </a:cubicBezTo>
                  <a:cubicBezTo>
                    <a:pt x="5249" y="1171"/>
                    <a:pt x="4992" y="1455"/>
                    <a:pt x="4863" y="1854"/>
                  </a:cubicBezTo>
                  <a:cubicBezTo>
                    <a:pt x="4767" y="1610"/>
                    <a:pt x="4480" y="921"/>
                    <a:pt x="4216" y="921"/>
                  </a:cubicBezTo>
                  <a:cubicBezTo>
                    <a:pt x="4159" y="921"/>
                    <a:pt x="4103" y="953"/>
                    <a:pt x="4050" y="1029"/>
                  </a:cubicBezTo>
                  <a:cubicBezTo>
                    <a:pt x="3895" y="1235"/>
                    <a:pt x="4076" y="1622"/>
                    <a:pt x="4127" y="1829"/>
                  </a:cubicBezTo>
                  <a:cubicBezTo>
                    <a:pt x="4218" y="2151"/>
                    <a:pt x="4321" y="2473"/>
                    <a:pt x="4463" y="2783"/>
                  </a:cubicBezTo>
                  <a:cubicBezTo>
                    <a:pt x="3624" y="3840"/>
                    <a:pt x="2735" y="4434"/>
                    <a:pt x="1961" y="4769"/>
                  </a:cubicBezTo>
                  <a:cubicBezTo>
                    <a:pt x="1088" y="5145"/>
                    <a:pt x="374" y="5185"/>
                    <a:pt x="110" y="5185"/>
                  </a:cubicBezTo>
                  <a:cubicBezTo>
                    <a:pt x="39" y="5185"/>
                    <a:pt x="1" y="5182"/>
                    <a:pt x="1" y="5182"/>
                  </a:cubicBezTo>
                  <a:lnTo>
                    <a:pt x="1" y="5182"/>
                  </a:lnTo>
                  <a:lnTo>
                    <a:pt x="220" y="7580"/>
                  </a:lnTo>
                  <a:cubicBezTo>
                    <a:pt x="284" y="7584"/>
                    <a:pt x="348" y="7586"/>
                    <a:pt x="412" y="7586"/>
                  </a:cubicBezTo>
                  <a:cubicBezTo>
                    <a:pt x="1448" y="7586"/>
                    <a:pt x="2411" y="7103"/>
                    <a:pt x="3225" y="6471"/>
                  </a:cubicBezTo>
                  <a:cubicBezTo>
                    <a:pt x="4630" y="5388"/>
                    <a:pt x="5611" y="3879"/>
                    <a:pt x="5791" y="3595"/>
                  </a:cubicBezTo>
                  <a:cubicBezTo>
                    <a:pt x="6010" y="3531"/>
                    <a:pt x="6359" y="3402"/>
                    <a:pt x="6655" y="3286"/>
                  </a:cubicBezTo>
                  <a:cubicBezTo>
                    <a:pt x="6913" y="3183"/>
                    <a:pt x="7493" y="2873"/>
                    <a:pt x="7635" y="2615"/>
                  </a:cubicBezTo>
                  <a:cubicBezTo>
                    <a:pt x="7700" y="2499"/>
                    <a:pt x="7648" y="2370"/>
                    <a:pt x="7519" y="2319"/>
                  </a:cubicBezTo>
                  <a:cubicBezTo>
                    <a:pt x="7493" y="2309"/>
                    <a:pt x="7455" y="2305"/>
                    <a:pt x="7410" y="2305"/>
                  </a:cubicBezTo>
                  <a:cubicBezTo>
                    <a:pt x="7215" y="2305"/>
                    <a:pt x="6884" y="2385"/>
                    <a:pt x="6758" y="2448"/>
                  </a:cubicBezTo>
                  <a:cubicBezTo>
                    <a:pt x="7094" y="2241"/>
                    <a:pt x="7893" y="1777"/>
                    <a:pt x="7648" y="1506"/>
                  </a:cubicBezTo>
                  <a:cubicBezTo>
                    <a:pt x="7597" y="1445"/>
                    <a:pt x="7520" y="1424"/>
                    <a:pt x="7434" y="1424"/>
                  </a:cubicBezTo>
                  <a:cubicBezTo>
                    <a:pt x="7284" y="1424"/>
                    <a:pt x="7106" y="1491"/>
                    <a:pt x="6990" y="1532"/>
                  </a:cubicBezTo>
                  <a:cubicBezTo>
                    <a:pt x="6797" y="1622"/>
                    <a:pt x="6591" y="1725"/>
                    <a:pt x="6410" y="1854"/>
                  </a:cubicBezTo>
                  <a:cubicBezTo>
                    <a:pt x="6616" y="1622"/>
                    <a:pt x="6836" y="1403"/>
                    <a:pt x="7016" y="1158"/>
                  </a:cubicBezTo>
                  <a:cubicBezTo>
                    <a:pt x="7119" y="1029"/>
                    <a:pt x="7339" y="681"/>
                    <a:pt x="7184" y="513"/>
                  </a:cubicBezTo>
                  <a:cubicBezTo>
                    <a:pt x="7151" y="480"/>
                    <a:pt x="7111" y="467"/>
                    <a:pt x="7068" y="467"/>
                  </a:cubicBezTo>
                  <a:cubicBezTo>
                    <a:pt x="6888" y="467"/>
                    <a:pt x="6643" y="696"/>
                    <a:pt x="6539" y="758"/>
                  </a:cubicBezTo>
                  <a:cubicBezTo>
                    <a:pt x="6294" y="926"/>
                    <a:pt x="6075" y="1119"/>
                    <a:pt x="5881" y="1326"/>
                  </a:cubicBezTo>
                  <a:cubicBezTo>
                    <a:pt x="6088" y="887"/>
                    <a:pt x="6594" y="1"/>
                    <a:pt x="6162" y="1"/>
                  </a:cubicBezTo>
                  <a:close/>
                </a:path>
              </a:pathLst>
            </a:custGeom>
            <a:solidFill>
              <a:srgbClr val="FBA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0"/>
            <p:cNvSpPr/>
            <p:nvPr/>
          </p:nvSpPr>
          <p:spPr>
            <a:xfrm>
              <a:off x="3185625" y="-100150"/>
              <a:ext cx="13575" cy="13375"/>
            </a:xfrm>
            <a:custGeom>
              <a:avLst/>
              <a:gdLst/>
              <a:ahLst/>
              <a:cxnLst/>
              <a:rect l="l" t="t" r="r" b="b"/>
              <a:pathLst>
                <a:path w="543" h="535" extrusionOk="0">
                  <a:moveTo>
                    <a:pt x="64" y="0"/>
                  </a:moveTo>
                  <a:cubicBezTo>
                    <a:pt x="43" y="0"/>
                    <a:pt x="22" y="2"/>
                    <a:pt x="0" y="6"/>
                  </a:cubicBezTo>
                  <a:lnTo>
                    <a:pt x="542" y="535"/>
                  </a:lnTo>
                  <a:cubicBezTo>
                    <a:pt x="516" y="393"/>
                    <a:pt x="465" y="251"/>
                    <a:pt x="374" y="148"/>
                  </a:cubicBezTo>
                  <a:cubicBezTo>
                    <a:pt x="298" y="60"/>
                    <a:pt x="183" y="0"/>
                    <a:pt x="64" y="0"/>
                  </a:cubicBezTo>
                  <a:close/>
                </a:path>
              </a:pathLst>
            </a:custGeom>
            <a:solidFill>
              <a:srgbClr val="FBA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0"/>
            <p:cNvSpPr/>
            <p:nvPr/>
          </p:nvSpPr>
          <p:spPr>
            <a:xfrm>
              <a:off x="3060850" y="-31025"/>
              <a:ext cx="80300" cy="70450"/>
            </a:xfrm>
            <a:custGeom>
              <a:avLst/>
              <a:gdLst/>
              <a:ahLst/>
              <a:cxnLst/>
              <a:rect l="l" t="t" r="r" b="b"/>
              <a:pathLst>
                <a:path w="3212" h="2818" extrusionOk="0">
                  <a:moveTo>
                    <a:pt x="1948" y="1"/>
                  </a:moveTo>
                  <a:cubicBezTo>
                    <a:pt x="1036" y="393"/>
                    <a:pt x="307" y="428"/>
                    <a:pt x="77" y="428"/>
                  </a:cubicBezTo>
                  <a:cubicBezTo>
                    <a:pt x="27" y="428"/>
                    <a:pt x="0" y="427"/>
                    <a:pt x="0" y="427"/>
                  </a:cubicBezTo>
                  <a:lnTo>
                    <a:pt x="0" y="427"/>
                  </a:lnTo>
                  <a:lnTo>
                    <a:pt x="207" y="2812"/>
                  </a:lnTo>
                  <a:cubicBezTo>
                    <a:pt x="271" y="2816"/>
                    <a:pt x="335" y="2818"/>
                    <a:pt x="399" y="2818"/>
                  </a:cubicBezTo>
                  <a:cubicBezTo>
                    <a:pt x="1435" y="2818"/>
                    <a:pt x="2398" y="2335"/>
                    <a:pt x="3212" y="1703"/>
                  </a:cubicBezTo>
                  <a:cubicBezTo>
                    <a:pt x="3057" y="1587"/>
                    <a:pt x="2902" y="1458"/>
                    <a:pt x="2760" y="1316"/>
                  </a:cubicBezTo>
                  <a:cubicBezTo>
                    <a:pt x="2399" y="942"/>
                    <a:pt x="2141" y="491"/>
                    <a:pt x="1948" y="1"/>
                  </a:cubicBezTo>
                  <a:close/>
                </a:path>
              </a:pathLst>
            </a:custGeom>
            <a:solidFill>
              <a:srgbClr val="FBA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0"/>
            <p:cNvSpPr/>
            <p:nvPr/>
          </p:nvSpPr>
          <p:spPr>
            <a:xfrm>
              <a:off x="2834200" y="427125"/>
              <a:ext cx="123500" cy="58725"/>
            </a:xfrm>
            <a:custGeom>
              <a:avLst/>
              <a:gdLst/>
              <a:ahLst/>
              <a:cxnLst/>
              <a:rect l="l" t="t" r="r" b="b"/>
              <a:pathLst>
                <a:path w="4940" h="2349" extrusionOk="0">
                  <a:moveTo>
                    <a:pt x="4488" y="1"/>
                  </a:moveTo>
                  <a:lnTo>
                    <a:pt x="2567" y="27"/>
                  </a:lnTo>
                  <a:cubicBezTo>
                    <a:pt x="2567" y="27"/>
                    <a:pt x="1935" y="310"/>
                    <a:pt x="1303" y="684"/>
                  </a:cubicBezTo>
                  <a:cubicBezTo>
                    <a:pt x="671" y="1058"/>
                    <a:pt x="26" y="1536"/>
                    <a:pt x="13" y="1884"/>
                  </a:cubicBezTo>
                  <a:cubicBezTo>
                    <a:pt x="0" y="1961"/>
                    <a:pt x="26" y="2039"/>
                    <a:pt x="78" y="2103"/>
                  </a:cubicBezTo>
                  <a:cubicBezTo>
                    <a:pt x="90" y="2129"/>
                    <a:pt x="103" y="2142"/>
                    <a:pt x="129" y="2168"/>
                  </a:cubicBezTo>
                  <a:cubicBezTo>
                    <a:pt x="288" y="2296"/>
                    <a:pt x="591" y="2349"/>
                    <a:pt x="980" y="2349"/>
                  </a:cubicBezTo>
                  <a:cubicBezTo>
                    <a:pt x="1097" y="2349"/>
                    <a:pt x="1223" y="2344"/>
                    <a:pt x="1354" y="2335"/>
                  </a:cubicBezTo>
                  <a:lnTo>
                    <a:pt x="1380" y="2335"/>
                  </a:lnTo>
                  <a:cubicBezTo>
                    <a:pt x="2631" y="2245"/>
                    <a:pt x="4346" y="1755"/>
                    <a:pt x="4759" y="1510"/>
                  </a:cubicBezTo>
                  <a:cubicBezTo>
                    <a:pt x="4888" y="1432"/>
                    <a:pt x="4940" y="1329"/>
                    <a:pt x="4940" y="1213"/>
                  </a:cubicBezTo>
                  <a:cubicBezTo>
                    <a:pt x="4940" y="1187"/>
                    <a:pt x="4940" y="1149"/>
                    <a:pt x="4940" y="1110"/>
                  </a:cubicBezTo>
                  <a:cubicBezTo>
                    <a:pt x="4862" y="646"/>
                    <a:pt x="4488" y="1"/>
                    <a:pt x="4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0"/>
            <p:cNvSpPr/>
            <p:nvPr/>
          </p:nvSpPr>
          <p:spPr>
            <a:xfrm>
              <a:off x="2865675" y="439350"/>
              <a:ext cx="36500" cy="10625"/>
            </a:xfrm>
            <a:custGeom>
              <a:avLst/>
              <a:gdLst/>
              <a:ahLst/>
              <a:cxnLst/>
              <a:rect l="l" t="t" r="r" b="b"/>
              <a:pathLst>
                <a:path w="1460" h="425" extrusionOk="0">
                  <a:moveTo>
                    <a:pt x="706" y="0"/>
                  </a:moveTo>
                  <a:cubicBezTo>
                    <a:pt x="517" y="0"/>
                    <a:pt x="326" y="32"/>
                    <a:pt x="160" y="66"/>
                  </a:cubicBezTo>
                  <a:cubicBezTo>
                    <a:pt x="0" y="103"/>
                    <a:pt x="62" y="326"/>
                    <a:pt x="213" y="326"/>
                  </a:cubicBezTo>
                  <a:cubicBezTo>
                    <a:pt x="221" y="326"/>
                    <a:pt x="229" y="326"/>
                    <a:pt x="237" y="324"/>
                  </a:cubicBezTo>
                  <a:cubicBezTo>
                    <a:pt x="376" y="291"/>
                    <a:pt x="558" y="255"/>
                    <a:pt x="735" y="255"/>
                  </a:cubicBezTo>
                  <a:cubicBezTo>
                    <a:pt x="903" y="255"/>
                    <a:pt x="1065" y="288"/>
                    <a:pt x="1179" y="389"/>
                  </a:cubicBezTo>
                  <a:cubicBezTo>
                    <a:pt x="1207" y="414"/>
                    <a:pt x="1237" y="425"/>
                    <a:pt x="1267" y="425"/>
                  </a:cubicBezTo>
                  <a:cubicBezTo>
                    <a:pt x="1372" y="425"/>
                    <a:pt x="1460" y="289"/>
                    <a:pt x="1359" y="208"/>
                  </a:cubicBezTo>
                  <a:cubicBezTo>
                    <a:pt x="1180" y="50"/>
                    <a:pt x="94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0"/>
            <p:cNvSpPr/>
            <p:nvPr/>
          </p:nvSpPr>
          <p:spPr>
            <a:xfrm>
              <a:off x="2851325" y="449675"/>
              <a:ext cx="39425" cy="10125"/>
            </a:xfrm>
            <a:custGeom>
              <a:avLst/>
              <a:gdLst/>
              <a:ahLst/>
              <a:cxnLst/>
              <a:rect l="l" t="t" r="r" b="b"/>
              <a:pathLst>
                <a:path w="1577" h="405" extrusionOk="0">
                  <a:moveTo>
                    <a:pt x="650" y="0"/>
                  </a:moveTo>
                  <a:cubicBezTo>
                    <a:pt x="486" y="0"/>
                    <a:pt x="320" y="22"/>
                    <a:pt x="153" y="66"/>
                  </a:cubicBezTo>
                  <a:cubicBezTo>
                    <a:pt x="1" y="101"/>
                    <a:pt x="51" y="318"/>
                    <a:pt x="188" y="318"/>
                  </a:cubicBezTo>
                  <a:cubicBezTo>
                    <a:pt x="201" y="318"/>
                    <a:pt x="216" y="316"/>
                    <a:pt x="231" y="311"/>
                  </a:cubicBezTo>
                  <a:cubicBezTo>
                    <a:pt x="371" y="276"/>
                    <a:pt x="514" y="259"/>
                    <a:pt x="656" y="259"/>
                  </a:cubicBezTo>
                  <a:cubicBezTo>
                    <a:pt x="879" y="259"/>
                    <a:pt x="1101" y="302"/>
                    <a:pt x="1314" y="389"/>
                  </a:cubicBezTo>
                  <a:cubicBezTo>
                    <a:pt x="1336" y="399"/>
                    <a:pt x="1357" y="404"/>
                    <a:pt x="1377" y="404"/>
                  </a:cubicBezTo>
                  <a:cubicBezTo>
                    <a:pt x="1499" y="404"/>
                    <a:pt x="1576" y="225"/>
                    <a:pt x="1443" y="169"/>
                  </a:cubicBezTo>
                  <a:cubicBezTo>
                    <a:pt x="1180" y="58"/>
                    <a:pt x="916" y="0"/>
                    <a:pt x="6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0"/>
            <p:cNvSpPr/>
            <p:nvPr/>
          </p:nvSpPr>
          <p:spPr>
            <a:xfrm>
              <a:off x="2834200" y="457450"/>
              <a:ext cx="123500" cy="28400"/>
            </a:xfrm>
            <a:custGeom>
              <a:avLst/>
              <a:gdLst/>
              <a:ahLst/>
              <a:cxnLst/>
              <a:rect l="l" t="t" r="r" b="b"/>
              <a:pathLst>
                <a:path w="4940" h="1136" extrusionOk="0">
                  <a:moveTo>
                    <a:pt x="4940" y="0"/>
                  </a:moveTo>
                  <a:cubicBezTo>
                    <a:pt x="3373" y="590"/>
                    <a:pt x="2005" y="735"/>
                    <a:pt x="1052" y="735"/>
                  </a:cubicBezTo>
                  <a:cubicBezTo>
                    <a:pt x="608" y="735"/>
                    <a:pt x="255" y="704"/>
                    <a:pt x="13" y="671"/>
                  </a:cubicBezTo>
                  <a:lnTo>
                    <a:pt x="13" y="671"/>
                  </a:lnTo>
                  <a:cubicBezTo>
                    <a:pt x="0" y="748"/>
                    <a:pt x="26" y="826"/>
                    <a:pt x="78" y="890"/>
                  </a:cubicBezTo>
                  <a:cubicBezTo>
                    <a:pt x="90" y="916"/>
                    <a:pt x="103" y="929"/>
                    <a:pt x="129" y="955"/>
                  </a:cubicBezTo>
                  <a:cubicBezTo>
                    <a:pt x="288" y="1083"/>
                    <a:pt x="591" y="1136"/>
                    <a:pt x="980" y="1136"/>
                  </a:cubicBezTo>
                  <a:cubicBezTo>
                    <a:pt x="1097" y="1136"/>
                    <a:pt x="1223" y="1131"/>
                    <a:pt x="1354" y="1122"/>
                  </a:cubicBezTo>
                  <a:lnTo>
                    <a:pt x="1380" y="1122"/>
                  </a:lnTo>
                  <a:cubicBezTo>
                    <a:pt x="2631" y="1032"/>
                    <a:pt x="4346" y="542"/>
                    <a:pt x="4759" y="297"/>
                  </a:cubicBezTo>
                  <a:cubicBezTo>
                    <a:pt x="4888" y="219"/>
                    <a:pt x="4940" y="116"/>
                    <a:pt x="49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0"/>
            <p:cNvSpPr/>
            <p:nvPr/>
          </p:nvSpPr>
          <p:spPr>
            <a:xfrm>
              <a:off x="2979600" y="425200"/>
              <a:ext cx="125450" cy="55800"/>
            </a:xfrm>
            <a:custGeom>
              <a:avLst/>
              <a:gdLst/>
              <a:ahLst/>
              <a:cxnLst/>
              <a:rect l="l" t="t" r="r" b="b"/>
              <a:pathLst>
                <a:path w="5018" h="2232" extrusionOk="0">
                  <a:moveTo>
                    <a:pt x="2309" y="1"/>
                  </a:moveTo>
                  <a:lnTo>
                    <a:pt x="400" y="130"/>
                  </a:lnTo>
                  <a:cubicBezTo>
                    <a:pt x="400" y="130"/>
                    <a:pt x="52" y="800"/>
                    <a:pt x="0" y="1277"/>
                  </a:cubicBezTo>
                  <a:cubicBezTo>
                    <a:pt x="0" y="1316"/>
                    <a:pt x="0" y="1342"/>
                    <a:pt x="0" y="1368"/>
                  </a:cubicBezTo>
                  <a:cubicBezTo>
                    <a:pt x="13" y="1484"/>
                    <a:pt x="78" y="1587"/>
                    <a:pt x="207" y="1651"/>
                  </a:cubicBezTo>
                  <a:cubicBezTo>
                    <a:pt x="632" y="1871"/>
                    <a:pt x="2361" y="2219"/>
                    <a:pt x="3612" y="2232"/>
                  </a:cubicBezTo>
                  <a:cubicBezTo>
                    <a:pt x="4192" y="2232"/>
                    <a:pt x="4669" y="2167"/>
                    <a:pt x="4888" y="1974"/>
                  </a:cubicBezTo>
                  <a:cubicBezTo>
                    <a:pt x="4914" y="1948"/>
                    <a:pt x="4940" y="1922"/>
                    <a:pt x="4953" y="1896"/>
                  </a:cubicBezTo>
                  <a:cubicBezTo>
                    <a:pt x="5004" y="1819"/>
                    <a:pt x="5017" y="1742"/>
                    <a:pt x="5004" y="1664"/>
                  </a:cubicBezTo>
                  <a:cubicBezTo>
                    <a:pt x="4953" y="1316"/>
                    <a:pt x="4282" y="903"/>
                    <a:pt x="3624" y="568"/>
                  </a:cubicBezTo>
                  <a:cubicBezTo>
                    <a:pt x="2954" y="246"/>
                    <a:pt x="2309" y="1"/>
                    <a:pt x="2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0"/>
            <p:cNvSpPr/>
            <p:nvPr/>
          </p:nvSpPr>
          <p:spPr>
            <a:xfrm>
              <a:off x="3035125" y="435700"/>
              <a:ext cx="35875" cy="11925"/>
            </a:xfrm>
            <a:custGeom>
              <a:avLst/>
              <a:gdLst/>
              <a:ahLst/>
              <a:cxnLst/>
              <a:rect l="l" t="t" r="r" b="b"/>
              <a:pathLst>
                <a:path w="1435" h="477" extrusionOk="0">
                  <a:moveTo>
                    <a:pt x="861" y="0"/>
                  </a:moveTo>
                  <a:cubicBezTo>
                    <a:pt x="575" y="0"/>
                    <a:pt x="286" y="58"/>
                    <a:pt x="88" y="264"/>
                  </a:cubicBezTo>
                  <a:cubicBezTo>
                    <a:pt x="0" y="352"/>
                    <a:pt x="89" y="476"/>
                    <a:pt x="188" y="476"/>
                  </a:cubicBezTo>
                  <a:cubicBezTo>
                    <a:pt x="220" y="476"/>
                    <a:pt x="253" y="463"/>
                    <a:pt x="281" y="432"/>
                  </a:cubicBezTo>
                  <a:cubicBezTo>
                    <a:pt x="416" y="297"/>
                    <a:pt x="632" y="260"/>
                    <a:pt x="845" y="260"/>
                  </a:cubicBezTo>
                  <a:cubicBezTo>
                    <a:pt x="980" y="260"/>
                    <a:pt x="1113" y="275"/>
                    <a:pt x="1223" y="290"/>
                  </a:cubicBezTo>
                  <a:cubicBezTo>
                    <a:pt x="1231" y="291"/>
                    <a:pt x="1239" y="292"/>
                    <a:pt x="1246" y="292"/>
                  </a:cubicBezTo>
                  <a:cubicBezTo>
                    <a:pt x="1395" y="292"/>
                    <a:pt x="1434" y="56"/>
                    <a:pt x="1274" y="32"/>
                  </a:cubicBezTo>
                  <a:cubicBezTo>
                    <a:pt x="1146" y="15"/>
                    <a:pt x="1004" y="0"/>
                    <a:pt x="8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0"/>
            <p:cNvSpPr/>
            <p:nvPr/>
          </p:nvSpPr>
          <p:spPr>
            <a:xfrm>
              <a:off x="3047225" y="444725"/>
              <a:ext cx="39225" cy="11850"/>
            </a:xfrm>
            <a:custGeom>
              <a:avLst/>
              <a:gdLst/>
              <a:ahLst/>
              <a:cxnLst/>
              <a:rect l="l" t="t" r="r" b="b"/>
              <a:pathLst>
                <a:path w="1569" h="474" extrusionOk="0">
                  <a:moveTo>
                    <a:pt x="1050" y="1"/>
                  </a:moveTo>
                  <a:cubicBezTo>
                    <a:pt x="731" y="1"/>
                    <a:pt x="425" y="78"/>
                    <a:pt x="133" y="238"/>
                  </a:cubicBezTo>
                  <a:cubicBezTo>
                    <a:pt x="1" y="304"/>
                    <a:pt x="85" y="474"/>
                    <a:pt x="208" y="474"/>
                  </a:cubicBezTo>
                  <a:cubicBezTo>
                    <a:pt x="230" y="474"/>
                    <a:pt x="252" y="469"/>
                    <a:pt x="275" y="458"/>
                  </a:cubicBezTo>
                  <a:cubicBezTo>
                    <a:pt x="518" y="326"/>
                    <a:pt x="775" y="263"/>
                    <a:pt x="1041" y="263"/>
                  </a:cubicBezTo>
                  <a:cubicBezTo>
                    <a:pt x="1141" y="263"/>
                    <a:pt x="1243" y="272"/>
                    <a:pt x="1345" y="290"/>
                  </a:cubicBezTo>
                  <a:cubicBezTo>
                    <a:pt x="1353" y="291"/>
                    <a:pt x="1361" y="292"/>
                    <a:pt x="1369" y="292"/>
                  </a:cubicBezTo>
                  <a:cubicBezTo>
                    <a:pt x="1519" y="292"/>
                    <a:pt x="1569" y="69"/>
                    <a:pt x="1410" y="32"/>
                  </a:cubicBezTo>
                  <a:cubicBezTo>
                    <a:pt x="1288" y="11"/>
                    <a:pt x="1168" y="1"/>
                    <a:pt x="10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0"/>
            <p:cNvSpPr/>
            <p:nvPr/>
          </p:nvSpPr>
          <p:spPr>
            <a:xfrm>
              <a:off x="2979600" y="459375"/>
              <a:ext cx="125450" cy="21625"/>
            </a:xfrm>
            <a:custGeom>
              <a:avLst/>
              <a:gdLst/>
              <a:ahLst/>
              <a:cxnLst/>
              <a:rect l="l" t="t" r="r" b="b"/>
              <a:pathLst>
                <a:path w="5018" h="865" extrusionOk="0">
                  <a:moveTo>
                    <a:pt x="0" y="1"/>
                  </a:moveTo>
                  <a:lnTo>
                    <a:pt x="0" y="1"/>
                  </a:lnTo>
                  <a:cubicBezTo>
                    <a:pt x="13" y="117"/>
                    <a:pt x="78" y="220"/>
                    <a:pt x="207" y="284"/>
                  </a:cubicBezTo>
                  <a:cubicBezTo>
                    <a:pt x="632" y="504"/>
                    <a:pt x="2361" y="852"/>
                    <a:pt x="3612" y="865"/>
                  </a:cubicBezTo>
                  <a:cubicBezTo>
                    <a:pt x="4192" y="852"/>
                    <a:pt x="4669" y="787"/>
                    <a:pt x="4888" y="607"/>
                  </a:cubicBezTo>
                  <a:cubicBezTo>
                    <a:pt x="4914" y="581"/>
                    <a:pt x="4940" y="555"/>
                    <a:pt x="4953" y="529"/>
                  </a:cubicBezTo>
                  <a:cubicBezTo>
                    <a:pt x="5004" y="452"/>
                    <a:pt x="5017" y="375"/>
                    <a:pt x="5004" y="297"/>
                  </a:cubicBezTo>
                  <a:lnTo>
                    <a:pt x="5004" y="297"/>
                  </a:lnTo>
                  <a:cubicBezTo>
                    <a:pt x="4638" y="378"/>
                    <a:pt x="4016" y="473"/>
                    <a:pt x="3204" y="473"/>
                  </a:cubicBezTo>
                  <a:cubicBezTo>
                    <a:pt x="2328" y="473"/>
                    <a:pt x="1232" y="36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0"/>
            <p:cNvSpPr/>
            <p:nvPr/>
          </p:nvSpPr>
          <p:spPr>
            <a:xfrm>
              <a:off x="2878675" y="178225"/>
              <a:ext cx="176725" cy="262475"/>
            </a:xfrm>
            <a:custGeom>
              <a:avLst/>
              <a:gdLst/>
              <a:ahLst/>
              <a:cxnLst/>
              <a:rect l="l" t="t" r="r" b="b"/>
              <a:pathLst>
                <a:path w="7069" h="10499" extrusionOk="0">
                  <a:moveTo>
                    <a:pt x="7068" y="1"/>
                  </a:moveTo>
                  <a:lnTo>
                    <a:pt x="1" y="52"/>
                  </a:lnTo>
                  <a:lnTo>
                    <a:pt x="207" y="10266"/>
                  </a:lnTo>
                  <a:cubicBezTo>
                    <a:pt x="1070" y="10381"/>
                    <a:pt x="1766" y="10462"/>
                    <a:pt x="2455" y="10462"/>
                  </a:cubicBezTo>
                  <a:cubicBezTo>
                    <a:pt x="2621" y="10462"/>
                    <a:pt x="2787" y="10457"/>
                    <a:pt x="2954" y="10447"/>
                  </a:cubicBezTo>
                  <a:lnTo>
                    <a:pt x="3638" y="3160"/>
                  </a:lnTo>
                  <a:lnTo>
                    <a:pt x="4244" y="10499"/>
                  </a:lnTo>
                  <a:cubicBezTo>
                    <a:pt x="5276" y="10486"/>
                    <a:pt x="6024" y="10370"/>
                    <a:pt x="6978" y="10137"/>
                  </a:cubicBezTo>
                  <a:lnTo>
                    <a:pt x="70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0"/>
            <p:cNvSpPr/>
            <p:nvPr/>
          </p:nvSpPr>
          <p:spPr>
            <a:xfrm>
              <a:off x="2970575" y="175325"/>
              <a:ext cx="25" cy="77725"/>
            </a:xfrm>
            <a:custGeom>
              <a:avLst/>
              <a:gdLst/>
              <a:ahLst/>
              <a:cxnLst/>
              <a:rect l="l" t="t" r="r" b="b"/>
              <a:pathLst>
                <a:path w="1" h="3109" fill="none" extrusionOk="0">
                  <a:moveTo>
                    <a:pt x="0" y="1"/>
                  </a:moveTo>
                  <a:lnTo>
                    <a:pt x="0" y="3109"/>
                  </a:lnTo>
                </a:path>
              </a:pathLst>
            </a:custGeom>
            <a:noFill/>
            <a:ln w="4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0"/>
            <p:cNvSpPr/>
            <p:nvPr/>
          </p:nvSpPr>
          <p:spPr>
            <a:xfrm>
              <a:off x="2970575" y="181450"/>
              <a:ext cx="23225" cy="71600"/>
            </a:xfrm>
            <a:custGeom>
              <a:avLst/>
              <a:gdLst/>
              <a:ahLst/>
              <a:cxnLst/>
              <a:rect l="l" t="t" r="r" b="b"/>
              <a:pathLst>
                <a:path w="929" h="2864" fill="none" extrusionOk="0">
                  <a:moveTo>
                    <a:pt x="0" y="2180"/>
                  </a:moveTo>
                  <a:cubicBezTo>
                    <a:pt x="0" y="2180"/>
                    <a:pt x="929" y="2864"/>
                    <a:pt x="735" y="1"/>
                  </a:cubicBezTo>
                </a:path>
              </a:pathLst>
            </a:custGeom>
            <a:noFill/>
            <a:ln w="4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0"/>
            <p:cNvSpPr/>
            <p:nvPr/>
          </p:nvSpPr>
          <p:spPr>
            <a:xfrm>
              <a:off x="3033775" y="169525"/>
              <a:ext cx="17425" cy="48075"/>
            </a:xfrm>
            <a:custGeom>
              <a:avLst/>
              <a:gdLst/>
              <a:ahLst/>
              <a:cxnLst/>
              <a:rect l="l" t="t" r="r" b="b"/>
              <a:pathLst>
                <a:path w="697" h="1923" fill="none" extrusionOk="0">
                  <a:moveTo>
                    <a:pt x="90" y="1"/>
                  </a:moveTo>
                  <a:cubicBezTo>
                    <a:pt x="90" y="1"/>
                    <a:pt x="0" y="1922"/>
                    <a:pt x="697" y="1871"/>
                  </a:cubicBezTo>
                </a:path>
              </a:pathLst>
            </a:custGeom>
            <a:noFill/>
            <a:ln w="4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0"/>
            <p:cNvSpPr/>
            <p:nvPr/>
          </p:nvSpPr>
          <p:spPr>
            <a:xfrm>
              <a:off x="2883850" y="169525"/>
              <a:ext cx="20000" cy="52250"/>
            </a:xfrm>
            <a:custGeom>
              <a:avLst/>
              <a:gdLst/>
              <a:ahLst/>
              <a:cxnLst/>
              <a:rect l="l" t="t" r="r" b="b"/>
              <a:pathLst>
                <a:path w="800" h="2090" fill="none" extrusionOk="0">
                  <a:moveTo>
                    <a:pt x="464" y="1"/>
                  </a:moveTo>
                  <a:cubicBezTo>
                    <a:pt x="503" y="130"/>
                    <a:pt x="800" y="2090"/>
                    <a:pt x="0" y="1987"/>
                  </a:cubicBezTo>
                </a:path>
              </a:pathLst>
            </a:custGeom>
            <a:noFill/>
            <a:ln w="4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0"/>
            <p:cNvSpPr/>
            <p:nvPr/>
          </p:nvSpPr>
          <p:spPr>
            <a:xfrm>
              <a:off x="2828700" y="-35850"/>
              <a:ext cx="293100" cy="225225"/>
            </a:xfrm>
            <a:custGeom>
              <a:avLst/>
              <a:gdLst/>
              <a:ahLst/>
              <a:cxnLst/>
              <a:rect l="l" t="t" r="r" b="b"/>
              <a:pathLst>
                <a:path w="11724" h="9009" extrusionOk="0">
                  <a:moveTo>
                    <a:pt x="11079" y="1"/>
                  </a:moveTo>
                  <a:cubicBezTo>
                    <a:pt x="9331" y="666"/>
                    <a:pt x="7338" y="871"/>
                    <a:pt x="5548" y="871"/>
                  </a:cubicBezTo>
                  <a:cubicBezTo>
                    <a:pt x="2690" y="871"/>
                    <a:pt x="349" y="349"/>
                    <a:pt x="349" y="349"/>
                  </a:cubicBezTo>
                  <a:lnTo>
                    <a:pt x="1" y="3766"/>
                  </a:lnTo>
                  <a:cubicBezTo>
                    <a:pt x="1020" y="4011"/>
                    <a:pt x="1458" y="4192"/>
                    <a:pt x="2503" y="4269"/>
                  </a:cubicBezTo>
                  <a:lnTo>
                    <a:pt x="2309" y="5920"/>
                  </a:lnTo>
                  <a:lnTo>
                    <a:pt x="2000" y="8628"/>
                  </a:lnTo>
                  <a:cubicBezTo>
                    <a:pt x="3290" y="8880"/>
                    <a:pt x="4543" y="9009"/>
                    <a:pt x="5752" y="9009"/>
                  </a:cubicBezTo>
                  <a:cubicBezTo>
                    <a:pt x="6899" y="9009"/>
                    <a:pt x="8006" y="8893"/>
                    <a:pt x="9067" y="8654"/>
                  </a:cubicBezTo>
                  <a:lnTo>
                    <a:pt x="8938" y="7274"/>
                  </a:lnTo>
                  <a:lnTo>
                    <a:pt x="8629" y="4063"/>
                  </a:lnTo>
                  <a:cubicBezTo>
                    <a:pt x="11040" y="3753"/>
                    <a:pt x="11724" y="3354"/>
                    <a:pt x="11724" y="3354"/>
                  </a:cubicBezTo>
                  <a:lnTo>
                    <a:pt x="11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0"/>
            <p:cNvSpPr/>
            <p:nvPr/>
          </p:nvSpPr>
          <p:spPr>
            <a:xfrm>
              <a:off x="2936075" y="-36175"/>
              <a:ext cx="61275" cy="59675"/>
            </a:xfrm>
            <a:custGeom>
              <a:avLst/>
              <a:gdLst/>
              <a:ahLst/>
              <a:cxnLst/>
              <a:rect l="l" t="t" r="r" b="b"/>
              <a:pathLst>
                <a:path w="2451" h="2387" extrusionOk="0">
                  <a:moveTo>
                    <a:pt x="491" y="1"/>
                  </a:moveTo>
                  <a:cubicBezTo>
                    <a:pt x="491" y="1"/>
                    <a:pt x="323" y="723"/>
                    <a:pt x="168" y="852"/>
                  </a:cubicBezTo>
                  <a:cubicBezTo>
                    <a:pt x="0" y="981"/>
                    <a:pt x="903" y="2361"/>
                    <a:pt x="1303" y="2386"/>
                  </a:cubicBezTo>
                  <a:cubicBezTo>
                    <a:pt x="1305" y="2387"/>
                    <a:pt x="1307" y="2387"/>
                    <a:pt x="1309" y="2387"/>
                  </a:cubicBezTo>
                  <a:cubicBezTo>
                    <a:pt x="1710" y="2387"/>
                    <a:pt x="2438" y="1161"/>
                    <a:pt x="2451" y="1019"/>
                  </a:cubicBezTo>
                  <a:cubicBezTo>
                    <a:pt x="2451" y="878"/>
                    <a:pt x="2206" y="504"/>
                    <a:pt x="2232" y="297"/>
                  </a:cubicBezTo>
                  <a:cubicBezTo>
                    <a:pt x="2257" y="91"/>
                    <a:pt x="491" y="1"/>
                    <a:pt x="491" y="1"/>
                  </a:cubicBezTo>
                  <a:close/>
                </a:path>
              </a:pathLst>
            </a:custGeom>
            <a:solidFill>
              <a:srgbClr val="FBA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0"/>
            <p:cNvSpPr/>
            <p:nvPr/>
          </p:nvSpPr>
          <p:spPr>
            <a:xfrm>
              <a:off x="2829350" y="-135150"/>
              <a:ext cx="61300" cy="55725"/>
            </a:xfrm>
            <a:custGeom>
              <a:avLst/>
              <a:gdLst/>
              <a:ahLst/>
              <a:cxnLst/>
              <a:rect l="l" t="t" r="r" b="b"/>
              <a:pathLst>
                <a:path w="2452" h="2229" extrusionOk="0">
                  <a:moveTo>
                    <a:pt x="1064" y="0"/>
                  </a:moveTo>
                  <a:cubicBezTo>
                    <a:pt x="702" y="0"/>
                    <a:pt x="374" y="192"/>
                    <a:pt x="220" y="542"/>
                  </a:cubicBezTo>
                  <a:cubicBezTo>
                    <a:pt x="1" y="1084"/>
                    <a:pt x="272" y="1754"/>
                    <a:pt x="826" y="2077"/>
                  </a:cubicBezTo>
                  <a:cubicBezTo>
                    <a:pt x="1006" y="2179"/>
                    <a:pt x="1195" y="2228"/>
                    <a:pt x="1377" y="2228"/>
                  </a:cubicBezTo>
                  <a:cubicBezTo>
                    <a:pt x="1743" y="2228"/>
                    <a:pt x="2077" y="2030"/>
                    <a:pt x="2232" y="1677"/>
                  </a:cubicBezTo>
                  <a:cubicBezTo>
                    <a:pt x="2451" y="1148"/>
                    <a:pt x="2180" y="465"/>
                    <a:pt x="1626" y="155"/>
                  </a:cubicBezTo>
                  <a:cubicBezTo>
                    <a:pt x="1442" y="50"/>
                    <a:pt x="1249" y="0"/>
                    <a:pt x="1064" y="0"/>
                  </a:cubicBezTo>
                  <a:close/>
                </a:path>
              </a:pathLst>
            </a:custGeom>
            <a:solidFill>
              <a:srgbClr val="FBA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0"/>
            <p:cNvSpPr/>
            <p:nvPr/>
          </p:nvSpPr>
          <p:spPr>
            <a:xfrm>
              <a:off x="2846125" y="-117900"/>
              <a:ext cx="24850" cy="21450"/>
            </a:xfrm>
            <a:custGeom>
              <a:avLst/>
              <a:gdLst/>
              <a:ahLst/>
              <a:cxnLst/>
              <a:rect l="l" t="t" r="r" b="b"/>
              <a:pathLst>
                <a:path w="994" h="858" extrusionOk="0">
                  <a:moveTo>
                    <a:pt x="134" y="0"/>
                  </a:moveTo>
                  <a:cubicBezTo>
                    <a:pt x="91" y="0"/>
                    <a:pt x="47" y="2"/>
                    <a:pt x="0" y="7"/>
                  </a:cubicBezTo>
                  <a:lnTo>
                    <a:pt x="993" y="858"/>
                  </a:lnTo>
                  <a:cubicBezTo>
                    <a:pt x="969" y="772"/>
                    <a:pt x="933" y="0"/>
                    <a:pt x="134" y="0"/>
                  </a:cubicBezTo>
                  <a:close/>
                </a:path>
              </a:pathLst>
            </a:custGeom>
            <a:solidFill>
              <a:srgbClr val="FBA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0"/>
            <p:cNvSpPr/>
            <p:nvPr/>
          </p:nvSpPr>
          <p:spPr>
            <a:xfrm>
              <a:off x="2849350" y="-108950"/>
              <a:ext cx="18400" cy="8325"/>
            </a:xfrm>
            <a:custGeom>
              <a:avLst/>
              <a:gdLst/>
              <a:ahLst/>
              <a:cxnLst/>
              <a:rect l="l" t="t" r="r" b="b"/>
              <a:pathLst>
                <a:path w="736" h="333" extrusionOk="0">
                  <a:moveTo>
                    <a:pt x="509" y="0"/>
                  </a:moveTo>
                  <a:cubicBezTo>
                    <a:pt x="205" y="0"/>
                    <a:pt x="0" y="332"/>
                    <a:pt x="0" y="332"/>
                  </a:cubicBezTo>
                  <a:lnTo>
                    <a:pt x="735" y="62"/>
                  </a:lnTo>
                  <a:cubicBezTo>
                    <a:pt x="656" y="18"/>
                    <a:pt x="580" y="0"/>
                    <a:pt x="509" y="0"/>
                  </a:cubicBezTo>
                  <a:close/>
                </a:path>
              </a:pathLst>
            </a:custGeom>
            <a:solidFill>
              <a:srgbClr val="FBA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0"/>
            <p:cNvSpPr/>
            <p:nvPr/>
          </p:nvSpPr>
          <p:spPr>
            <a:xfrm>
              <a:off x="3076350" y="-97775"/>
              <a:ext cx="59925" cy="51950"/>
            </a:xfrm>
            <a:custGeom>
              <a:avLst/>
              <a:gdLst/>
              <a:ahLst/>
              <a:cxnLst/>
              <a:rect l="l" t="t" r="r" b="b"/>
              <a:pathLst>
                <a:path w="2397" h="2078" extrusionOk="0">
                  <a:moveTo>
                    <a:pt x="1341" y="0"/>
                  </a:moveTo>
                  <a:cubicBezTo>
                    <a:pt x="1324" y="0"/>
                    <a:pt x="1306" y="1"/>
                    <a:pt x="1289" y="1"/>
                  </a:cubicBezTo>
                  <a:cubicBezTo>
                    <a:pt x="644" y="14"/>
                    <a:pt x="90" y="491"/>
                    <a:pt x="51" y="1072"/>
                  </a:cubicBezTo>
                  <a:cubicBezTo>
                    <a:pt x="0" y="1631"/>
                    <a:pt x="463" y="2078"/>
                    <a:pt x="1082" y="2078"/>
                  </a:cubicBezTo>
                  <a:cubicBezTo>
                    <a:pt x="1091" y="2078"/>
                    <a:pt x="1100" y="2078"/>
                    <a:pt x="1109" y="2078"/>
                  </a:cubicBezTo>
                  <a:cubicBezTo>
                    <a:pt x="1741" y="2052"/>
                    <a:pt x="2295" y="1575"/>
                    <a:pt x="2347" y="1007"/>
                  </a:cubicBezTo>
                  <a:cubicBezTo>
                    <a:pt x="2397" y="443"/>
                    <a:pt x="1947" y="0"/>
                    <a:pt x="1341" y="0"/>
                  </a:cubicBezTo>
                  <a:close/>
                </a:path>
              </a:pathLst>
            </a:custGeom>
            <a:solidFill>
              <a:srgbClr val="FBA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0"/>
            <p:cNvSpPr/>
            <p:nvPr/>
          </p:nvSpPr>
          <p:spPr>
            <a:xfrm>
              <a:off x="3091475" y="-79100"/>
              <a:ext cx="31950" cy="11675"/>
            </a:xfrm>
            <a:custGeom>
              <a:avLst/>
              <a:gdLst/>
              <a:ahLst/>
              <a:cxnLst/>
              <a:rect l="l" t="t" r="r" b="b"/>
              <a:pathLst>
                <a:path w="1278" h="467" extrusionOk="0">
                  <a:moveTo>
                    <a:pt x="748" y="0"/>
                  </a:moveTo>
                  <a:cubicBezTo>
                    <a:pt x="303" y="0"/>
                    <a:pt x="49" y="419"/>
                    <a:pt x="1" y="467"/>
                  </a:cubicBezTo>
                  <a:lnTo>
                    <a:pt x="1277" y="183"/>
                  </a:lnTo>
                  <a:cubicBezTo>
                    <a:pt x="1079" y="50"/>
                    <a:pt x="902" y="0"/>
                    <a:pt x="748" y="0"/>
                  </a:cubicBezTo>
                  <a:close/>
                </a:path>
              </a:pathLst>
            </a:custGeom>
            <a:solidFill>
              <a:srgbClr val="FBA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0"/>
            <p:cNvSpPr/>
            <p:nvPr/>
          </p:nvSpPr>
          <p:spPr>
            <a:xfrm>
              <a:off x="3099225" y="-75500"/>
              <a:ext cx="13225" cy="14525"/>
            </a:xfrm>
            <a:custGeom>
              <a:avLst/>
              <a:gdLst/>
              <a:ahLst/>
              <a:cxnLst/>
              <a:rect l="l" t="t" r="r" b="b"/>
              <a:pathLst>
                <a:path w="529" h="581" extrusionOk="0">
                  <a:moveTo>
                    <a:pt x="16" y="0"/>
                  </a:moveTo>
                  <a:cubicBezTo>
                    <a:pt x="11" y="0"/>
                    <a:pt x="5" y="0"/>
                    <a:pt x="0" y="0"/>
                  </a:cubicBezTo>
                  <a:lnTo>
                    <a:pt x="529" y="581"/>
                  </a:lnTo>
                  <a:cubicBezTo>
                    <a:pt x="529" y="581"/>
                    <a:pt x="491" y="0"/>
                    <a:pt x="16" y="0"/>
                  </a:cubicBezTo>
                  <a:close/>
                </a:path>
              </a:pathLst>
            </a:custGeom>
            <a:solidFill>
              <a:srgbClr val="FBA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0"/>
            <p:cNvSpPr/>
            <p:nvPr/>
          </p:nvSpPr>
          <p:spPr>
            <a:xfrm>
              <a:off x="2864825" y="-297325"/>
              <a:ext cx="266975" cy="280750"/>
            </a:xfrm>
            <a:custGeom>
              <a:avLst/>
              <a:gdLst/>
              <a:ahLst/>
              <a:cxnLst/>
              <a:rect l="l" t="t" r="r" b="b"/>
              <a:pathLst>
                <a:path w="10679" h="11230" extrusionOk="0">
                  <a:moveTo>
                    <a:pt x="5151" y="0"/>
                  </a:moveTo>
                  <a:cubicBezTo>
                    <a:pt x="2743" y="0"/>
                    <a:pt x="364" y="1658"/>
                    <a:pt x="155" y="4063"/>
                  </a:cubicBezTo>
                  <a:cubicBezTo>
                    <a:pt x="91" y="4798"/>
                    <a:pt x="91" y="5520"/>
                    <a:pt x="232" y="6217"/>
                  </a:cubicBezTo>
                  <a:cubicBezTo>
                    <a:pt x="349" y="6732"/>
                    <a:pt x="271" y="7300"/>
                    <a:pt x="168" y="7829"/>
                  </a:cubicBezTo>
                  <a:cubicBezTo>
                    <a:pt x="0" y="8809"/>
                    <a:pt x="413" y="10524"/>
                    <a:pt x="4308" y="11091"/>
                  </a:cubicBezTo>
                  <a:cubicBezTo>
                    <a:pt x="4968" y="11187"/>
                    <a:pt x="5543" y="11230"/>
                    <a:pt x="6043" y="11230"/>
                  </a:cubicBezTo>
                  <a:cubicBezTo>
                    <a:pt x="8708" y="11230"/>
                    <a:pt x="9251" y="10019"/>
                    <a:pt x="9273" y="9183"/>
                  </a:cubicBezTo>
                  <a:cubicBezTo>
                    <a:pt x="9286" y="8602"/>
                    <a:pt x="9441" y="8048"/>
                    <a:pt x="9711" y="7545"/>
                  </a:cubicBezTo>
                  <a:cubicBezTo>
                    <a:pt x="9982" y="7029"/>
                    <a:pt x="10163" y="6475"/>
                    <a:pt x="10253" y="5868"/>
                  </a:cubicBezTo>
                  <a:cubicBezTo>
                    <a:pt x="10679" y="2941"/>
                    <a:pt x="8538" y="220"/>
                    <a:pt x="5520" y="13"/>
                  </a:cubicBezTo>
                  <a:cubicBezTo>
                    <a:pt x="5397" y="5"/>
                    <a:pt x="5274" y="0"/>
                    <a:pt x="5151" y="0"/>
                  </a:cubicBezTo>
                  <a:close/>
                </a:path>
              </a:pathLst>
            </a:custGeom>
            <a:solidFill>
              <a:srgbClr val="FBA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0"/>
            <p:cNvSpPr/>
            <p:nvPr/>
          </p:nvSpPr>
          <p:spPr>
            <a:xfrm>
              <a:off x="2842250" y="-380800"/>
              <a:ext cx="313100" cy="301450"/>
            </a:xfrm>
            <a:custGeom>
              <a:avLst/>
              <a:gdLst/>
              <a:ahLst/>
              <a:cxnLst/>
              <a:rect l="l" t="t" r="r" b="b"/>
              <a:pathLst>
                <a:path w="12524" h="12058" extrusionOk="0">
                  <a:moveTo>
                    <a:pt x="5527" y="1"/>
                  </a:moveTo>
                  <a:cubicBezTo>
                    <a:pt x="5427" y="1"/>
                    <a:pt x="5329" y="17"/>
                    <a:pt x="5237" y="51"/>
                  </a:cubicBezTo>
                  <a:cubicBezTo>
                    <a:pt x="3986" y="515"/>
                    <a:pt x="4618" y="2514"/>
                    <a:pt x="4618" y="2514"/>
                  </a:cubicBezTo>
                  <a:cubicBezTo>
                    <a:pt x="4618" y="2514"/>
                    <a:pt x="3555" y="1452"/>
                    <a:pt x="2583" y="1452"/>
                  </a:cubicBezTo>
                  <a:cubicBezTo>
                    <a:pt x="2357" y="1452"/>
                    <a:pt x="2137" y="1509"/>
                    <a:pt x="1935" y="1650"/>
                  </a:cubicBezTo>
                  <a:cubicBezTo>
                    <a:pt x="1703" y="1818"/>
                    <a:pt x="1651" y="2088"/>
                    <a:pt x="1677" y="2385"/>
                  </a:cubicBezTo>
                  <a:cubicBezTo>
                    <a:pt x="1742" y="2991"/>
                    <a:pt x="2154" y="3688"/>
                    <a:pt x="2180" y="3726"/>
                  </a:cubicBezTo>
                  <a:cubicBezTo>
                    <a:pt x="2142" y="3711"/>
                    <a:pt x="1592" y="3496"/>
                    <a:pt x="1088" y="3496"/>
                  </a:cubicBezTo>
                  <a:cubicBezTo>
                    <a:pt x="733" y="3496"/>
                    <a:pt x="401" y="3602"/>
                    <a:pt x="284" y="3958"/>
                  </a:cubicBezTo>
                  <a:cubicBezTo>
                    <a:pt x="1" y="4823"/>
                    <a:pt x="1290" y="6022"/>
                    <a:pt x="1290" y="6022"/>
                  </a:cubicBezTo>
                  <a:cubicBezTo>
                    <a:pt x="1290" y="6022"/>
                    <a:pt x="710" y="7079"/>
                    <a:pt x="1135" y="10600"/>
                  </a:cubicBezTo>
                  <a:cubicBezTo>
                    <a:pt x="1135" y="10600"/>
                    <a:pt x="2283" y="7582"/>
                    <a:pt x="2502" y="6615"/>
                  </a:cubicBezTo>
                  <a:cubicBezTo>
                    <a:pt x="2515" y="6589"/>
                    <a:pt x="2515" y="6564"/>
                    <a:pt x="2528" y="6538"/>
                  </a:cubicBezTo>
                  <a:lnTo>
                    <a:pt x="10266" y="7711"/>
                  </a:lnTo>
                  <a:cubicBezTo>
                    <a:pt x="10266" y="7711"/>
                    <a:pt x="10266" y="7737"/>
                    <a:pt x="10266" y="7789"/>
                  </a:cubicBezTo>
                  <a:cubicBezTo>
                    <a:pt x="10253" y="8279"/>
                    <a:pt x="10150" y="10690"/>
                    <a:pt x="10215" y="12057"/>
                  </a:cubicBezTo>
                  <a:cubicBezTo>
                    <a:pt x="10215" y="12057"/>
                    <a:pt x="11646" y="9891"/>
                    <a:pt x="11388" y="7582"/>
                  </a:cubicBezTo>
                  <a:cubicBezTo>
                    <a:pt x="11388" y="7582"/>
                    <a:pt x="11904" y="6886"/>
                    <a:pt x="12201" y="6099"/>
                  </a:cubicBezTo>
                  <a:lnTo>
                    <a:pt x="12188" y="6099"/>
                  </a:lnTo>
                  <a:cubicBezTo>
                    <a:pt x="12420" y="5480"/>
                    <a:pt x="12523" y="4810"/>
                    <a:pt x="12136" y="4371"/>
                  </a:cubicBezTo>
                  <a:cubicBezTo>
                    <a:pt x="12030" y="4251"/>
                    <a:pt x="11927" y="4204"/>
                    <a:pt x="11830" y="4204"/>
                  </a:cubicBezTo>
                  <a:cubicBezTo>
                    <a:pt x="11477" y="4204"/>
                    <a:pt x="11208" y="4823"/>
                    <a:pt x="11208" y="4823"/>
                  </a:cubicBezTo>
                  <a:cubicBezTo>
                    <a:pt x="11208" y="4823"/>
                    <a:pt x="10357" y="1353"/>
                    <a:pt x="9402" y="915"/>
                  </a:cubicBezTo>
                  <a:cubicBezTo>
                    <a:pt x="9309" y="872"/>
                    <a:pt x="9227" y="853"/>
                    <a:pt x="9154" y="853"/>
                  </a:cubicBezTo>
                  <a:cubicBezTo>
                    <a:pt x="8472" y="853"/>
                    <a:pt x="8577" y="2514"/>
                    <a:pt x="8577" y="2514"/>
                  </a:cubicBezTo>
                  <a:cubicBezTo>
                    <a:pt x="8577" y="2514"/>
                    <a:pt x="6794" y="1"/>
                    <a:pt x="5527" y="1"/>
                  </a:cubicBezTo>
                  <a:close/>
                </a:path>
              </a:pathLst>
            </a:custGeom>
            <a:solidFill>
              <a:srgbClr val="E25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0"/>
            <p:cNvSpPr/>
            <p:nvPr/>
          </p:nvSpPr>
          <p:spPr>
            <a:xfrm>
              <a:off x="2859975" y="-230275"/>
              <a:ext cx="45500" cy="114500"/>
            </a:xfrm>
            <a:custGeom>
              <a:avLst/>
              <a:gdLst/>
              <a:ahLst/>
              <a:cxnLst/>
              <a:rect l="l" t="t" r="r" b="b"/>
              <a:pathLst>
                <a:path w="1820" h="4580" extrusionOk="0">
                  <a:moveTo>
                    <a:pt x="581" y="1"/>
                  </a:moveTo>
                  <a:cubicBezTo>
                    <a:pt x="581" y="1"/>
                    <a:pt x="1" y="1058"/>
                    <a:pt x="426" y="4579"/>
                  </a:cubicBezTo>
                  <a:cubicBezTo>
                    <a:pt x="426" y="4579"/>
                    <a:pt x="1574" y="1561"/>
                    <a:pt x="1793" y="594"/>
                  </a:cubicBezTo>
                  <a:cubicBezTo>
                    <a:pt x="1806" y="568"/>
                    <a:pt x="1806" y="543"/>
                    <a:pt x="1819" y="517"/>
                  </a:cubicBezTo>
                  <a:cubicBezTo>
                    <a:pt x="1419" y="336"/>
                    <a:pt x="994" y="220"/>
                    <a:pt x="581" y="1"/>
                  </a:cubicBezTo>
                  <a:close/>
                </a:path>
              </a:pathLst>
            </a:custGeom>
            <a:solidFill>
              <a:srgbClr val="E87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0"/>
            <p:cNvSpPr/>
            <p:nvPr/>
          </p:nvSpPr>
          <p:spPr>
            <a:xfrm>
              <a:off x="3096000" y="-191250"/>
              <a:ext cx="37425" cy="111900"/>
            </a:xfrm>
            <a:custGeom>
              <a:avLst/>
              <a:gdLst/>
              <a:ahLst/>
              <a:cxnLst/>
              <a:rect l="l" t="t" r="r" b="b"/>
              <a:pathLst>
                <a:path w="1497" h="4476" extrusionOk="0">
                  <a:moveTo>
                    <a:pt x="1238" y="0"/>
                  </a:moveTo>
                  <a:lnTo>
                    <a:pt x="1238" y="0"/>
                  </a:lnTo>
                  <a:cubicBezTo>
                    <a:pt x="1238" y="0"/>
                    <a:pt x="838" y="39"/>
                    <a:pt x="129" y="129"/>
                  </a:cubicBezTo>
                  <a:cubicBezTo>
                    <a:pt x="103" y="607"/>
                    <a:pt x="0" y="3108"/>
                    <a:pt x="65" y="4475"/>
                  </a:cubicBezTo>
                  <a:cubicBezTo>
                    <a:pt x="65" y="4475"/>
                    <a:pt x="1496" y="2309"/>
                    <a:pt x="1238" y="0"/>
                  </a:cubicBezTo>
                  <a:close/>
                </a:path>
              </a:pathLst>
            </a:custGeom>
            <a:solidFill>
              <a:srgbClr val="E87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0"/>
            <p:cNvSpPr/>
            <p:nvPr/>
          </p:nvSpPr>
          <p:spPr>
            <a:xfrm>
              <a:off x="2883525" y="-380525"/>
              <a:ext cx="271675" cy="152550"/>
            </a:xfrm>
            <a:custGeom>
              <a:avLst/>
              <a:gdLst/>
              <a:ahLst/>
              <a:cxnLst/>
              <a:rect l="l" t="t" r="r" b="b"/>
              <a:pathLst>
                <a:path w="10867" h="6102" extrusionOk="0">
                  <a:moveTo>
                    <a:pt x="3884" y="0"/>
                  </a:moveTo>
                  <a:cubicBezTo>
                    <a:pt x="3781" y="0"/>
                    <a:pt x="3681" y="17"/>
                    <a:pt x="3586" y="53"/>
                  </a:cubicBezTo>
                  <a:cubicBezTo>
                    <a:pt x="2335" y="517"/>
                    <a:pt x="2967" y="2503"/>
                    <a:pt x="2967" y="2503"/>
                  </a:cubicBezTo>
                  <a:cubicBezTo>
                    <a:pt x="2967" y="2503"/>
                    <a:pt x="1904" y="1441"/>
                    <a:pt x="932" y="1441"/>
                  </a:cubicBezTo>
                  <a:cubicBezTo>
                    <a:pt x="706" y="1441"/>
                    <a:pt x="486" y="1498"/>
                    <a:pt x="284" y="1639"/>
                  </a:cubicBezTo>
                  <a:cubicBezTo>
                    <a:pt x="52" y="1807"/>
                    <a:pt x="0" y="2077"/>
                    <a:pt x="26" y="2387"/>
                  </a:cubicBezTo>
                  <a:cubicBezTo>
                    <a:pt x="142" y="2271"/>
                    <a:pt x="284" y="2194"/>
                    <a:pt x="439" y="2155"/>
                  </a:cubicBezTo>
                  <a:cubicBezTo>
                    <a:pt x="504" y="2144"/>
                    <a:pt x="572" y="2140"/>
                    <a:pt x="640" y="2140"/>
                  </a:cubicBezTo>
                  <a:cubicBezTo>
                    <a:pt x="733" y="2140"/>
                    <a:pt x="827" y="2147"/>
                    <a:pt x="916" y="2155"/>
                  </a:cubicBezTo>
                  <a:cubicBezTo>
                    <a:pt x="1922" y="2310"/>
                    <a:pt x="2863" y="2825"/>
                    <a:pt x="3534" y="3599"/>
                  </a:cubicBezTo>
                  <a:cubicBezTo>
                    <a:pt x="3302" y="3071"/>
                    <a:pt x="3199" y="2490"/>
                    <a:pt x="3237" y="1910"/>
                  </a:cubicBezTo>
                  <a:cubicBezTo>
                    <a:pt x="3250" y="1691"/>
                    <a:pt x="3289" y="1446"/>
                    <a:pt x="3469" y="1317"/>
                  </a:cubicBezTo>
                  <a:cubicBezTo>
                    <a:pt x="3567" y="1241"/>
                    <a:pt x="3701" y="1210"/>
                    <a:pt x="3834" y="1210"/>
                  </a:cubicBezTo>
                  <a:cubicBezTo>
                    <a:pt x="3859" y="1210"/>
                    <a:pt x="3883" y="1211"/>
                    <a:pt x="3908" y="1213"/>
                  </a:cubicBezTo>
                  <a:cubicBezTo>
                    <a:pt x="4643" y="1239"/>
                    <a:pt x="5275" y="1716"/>
                    <a:pt x="5804" y="2219"/>
                  </a:cubicBezTo>
                  <a:cubicBezTo>
                    <a:pt x="6345" y="2722"/>
                    <a:pt x="6848" y="3277"/>
                    <a:pt x="7287" y="3870"/>
                  </a:cubicBezTo>
                  <a:cubicBezTo>
                    <a:pt x="7261" y="3380"/>
                    <a:pt x="7313" y="2890"/>
                    <a:pt x="7442" y="2413"/>
                  </a:cubicBezTo>
                  <a:cubicBezTo>
                    <a:pt x="7467" y="2323"/>
                    <a:pt x="7506" y="2232"/>
                    <a:pt x="7584" y="2219"/>
                  </a:cubicBezTo>
                  <a:cubicBezTo>
                    <a:pt x="7597" y="2214"/>
                    <a:pt x="7611" y="2211"/>
                    <a:pt x="7624" y="2211"/>
                  </a:cubicBezTo>
                  <a:cubicBezTo>
                    <a:pt x="7700" y="2211"/>
                    <a:pt x="7772" y="2295"/>
                    <a:pt x="7816" y="2361"/>
                  </a:cubicBezTo>
                  <a:cubicBezTo>
                    <a:pt x="8577" y="3457"/>
                    <a:pt x="9080" y="4734"/>
                    <a:pt x="9286" y="6063"/>
                  </a:cubicBezTo>
                  <a:cubicBezTo>
                    <a:pt x="9402" y="5805"/>
                    <a:pt x="9557" y="5560"/>
                    <a:pt x="9750" y="5340"/>
                  </a:cubicBezTo>
                  <a:cubicBezTo>
                    <a:pt x="9802" y="5263"/>
                    <a:pt x="9879" y="5198"/>
                    <a:pt x="9969" y="5173"/>
                  </a:cubicBezTo>
                  <a:cubicBezTo>
                    <a:pt x="9986" y="5169"/>
                    <a:pt x="10003" y="5168"/>
                    <a:pt x="10020" y="5168"/>
                  </a:cubicBezTo>
                  <a:cubicBezTo>
                    <a:pt x="10201" y="5168"/>
                    <a:pt x="10336" y="5355"/>
                    <a:pt x="10395" y="5521"/>
                  </a:cubicBezTo>
                  <a:cubicBezTo>
                    <a:pt x="10470" y="5696"/>
                    <a:pt x="10521" y="5884"/>
                    <a:pt x="10548" y="6072"/>
                  </a:cubicBezTo>
                  <a:lnTo>
                    <a:pt x="10548" y="6072"/>
                  </a:lnTo>
                  <a:cubicBezTo>
                    <a:pt x="10772" y="5461"/>
                    <a:pt x="10866" y="4805"/>
                    <a:pt x="10485" y="4373"/>
                  </a:cubicBezTo>
                  <a:cubicBezTo>
                    <a:pt x="10377" y="4248"/>
                    <a:pt x="10272" y="4200"/>
                    <a:pt x="10173" y="4200"/>
                  </a:cubicBezTo>
                  <a:cubicBezTo>
                    <a:pt x="9823" y="4200"/>
                    <a:pt x="9557" y="4812"/>
                    <a:pt x="9557" y="4812"/>
                  </a:cubicBezTo>
                  <a:cubicBezTo>
                    <a:pt x="9557" y="4812"/>
                    <a:pt x="8706" y="1342"/>
                    <a:pt x="7751" y="904"/>
                  </a:cubicBezTo>
                  <a:cubicBezTo>
                    <a:pt x="7658" y="861"/>
                    <a:pt x="7576" y="842"/>
                    <a:pt x="7503" y="842"/>
                  </a:cubicBezTo>
                  <a:cubicBezTo>
                    <a:pt x="6821" y="842"/>
                    <a:pt x="6926" y="2503"/>
                    <a:pt x="6926" y="2503"/>
                  </a:cubicBezTo>
                  <a:cubicBezTo>
                    <a:pt x="6926" y="2503"/>
                    <a:pt x="5151" y="0"/>
                    <a:pt x="3884" y="0"/>
                  </a:cubicBezTo>
                  <a:close/>
                  <a:moveTo>
                    <a:pt x="10548" y="6072"/>
                  </a:moveTo>
                  <a:cubicBezTo>
                    <a:pt x="10544" y="6082"/>
                    <a:pt x="10540" y="6092"/>
                    <a:pt x="10537" y="6101"/>
                  </a:cubicBezTo>
                  <a:lnTo>
                    <a:pt x="10550" y="6088"/>
                  </a:lnTo>
                  <a:cubicBezTo>
                    <a:pt x="10549" y="6083"/>
                    <a:pt x="10548" y="6078"/>
                    <a:pt x="10548" y="6072"/>
                  </a:cubicBezTo>
                  <a:close/>
                </a:path>
              </a:pathLst>
            </a:custGeom>
            <a:solidFill>
              <a:srgbClr val="E87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0"/>
            <p:cNvSpPr/>
            <p:nvPr/>
          </p:nvSpPr>
          <p:spPr>
            <a:xfrm>
              <a:off x="2940600" y="-42300"/>
              <a:ext cx="61275" cy="5500"/>
            </a:xfrm>
            <a:custGeom>
              <a:avLst/>
              <a:gdLst/>
              <a:ahLst/>
              <a:cxnLst/>
              <a:rect l="l" t="t" r="r" b="b"/>
              <a:pathLst>
                <a:path w="2451" h="220" extrusionOk="0">
                  <a:moveTo>
                    <a:pt x="2450" y="220"/>
                  </a:moveTo>
                  <a:lnTo>
                    <a:pt x="0" y="1"/>
                  </a:lnTo>
                </a:path>
              </a:pathLst>
            </a:custGeom>
            <a:solidFill>
              <a:srgbClr val="EFB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0"/>
            <p:cNvSpPr/>
            <p:nvPr/>
          </p:nvSpPr>
          <p:spPr>
            <a:xfrm>
              <a:off x="3026675" y="-1950"/>
              <a:ext cx="23225" cy="62750"/>
            </a:xfrm>
            <a:custGeom>
              <a:avLst/>
              <a:gdLst/>
              <a:ahLst/>
              <a:cxnLst/>
              <a:rect l="l" t="t" r="r" b="b"/>
              <a:pathLst>
                <a:path w="929" h="2510" extrusionOk="0">
                  <a:moveTo>
                    <a:pt x="46" y="1"/>
                  </a:moveTo>
                  <a:cubicBezTo>
                    <a:pt x="26" y="1"/>
                    <a:pt x="0" y="19"/>
                    <a:pt x="0" y="37"/>
                  </a:cubicBezTo>
                  <a:cubicBezTo>
                    <a:pt x="271" y="811"/>
                    <a:pt x="362" y="1649"/>
                    <a:pt x="503" y="2449"/>
                  </a:cubicBezTo>
                  <a:cubicBezTo>
                    <a:pt x="514" y="2491"/>
                    <a:pt x="544" y="2510"/>
                    <a:pt x="575" y="2510"/>
                  </a:cubicBezTo>
                  <a:cubicBezTo>
                    <a:pt x="619" y="2510"/>
                    <a:pt x="666" y="2471"/>
                    <a:pt x="658" y="2410"/>
                  </a:cubicBezTo>
                  <a:cubicBezTo>
                    <a:pt x="632" y="2307"/>
                    <a:pt x="619" y="2204"/>
                    <a:pt x="607" y="2101"/>
                  </a:cubicBezTo>
                  <a:cubicBezTo>
                    <a:pt x="671" y="1920"/>
                    <a:pt x="723" y="1740"/>
                    <a:pt x="787" y="1559"/>
                  </a:cubicBezTo>
                  <a:cubicBezTo>
                    <a:pt x="839" y="1391"/>
                    <a:pt x="929" y="1198"/>
                    <a:pt x="916" y="1017"/>
                  </a:cubicBezTo>
                  <a:lnTo>
                    <a:pt x="929" y="1017"/>
                  </a:lnTo>
                  <a:cubicBezTo>
                    <a:pt x="929" y="996"/>
                    <a:pt x="913" y="987"/>
                    <a:pt x="895" y="987"/>
                  </a:cubicBezTo>
                  <a:cubicBezTo>
                    <a:pt x="880" y="987"/>
                    <a:pt x="863" y="993"/>
                    <a:pt x="852" y="1005"/>
                  </a:cubicBezTo>
                  <a:cubicBezTo>
                    <a:pt x="748" y="1146"/>
                    <a:pt x="723" y="1353"/>
                    <a:pt x="671" y="1533"/>
                  </a:cubicBezTo>
                  <a:cubicBezTo>
                    <a:pt x="632" y="1662"/>
                    <a:pt x="607" y="1804"/>
                    <a:pt x="581" y="1946"/>
                  </a:cubicBezTo>
                  <a:cubicBezTo>
                    <a:pt x="465" y="1288"/>
                    <a:pt x="362" y="605"/>
                    <a:pt x="65" y="12"/>
                  </a:cubicBezTo>
                  <a:cubicBezTo>
                    <a:pt x="61" y="4"/>
                    <a:pt x="54" y="1"/>
                    <a:pt x="46" y="1"/>
                  </a:cubicBezTo>
                  <a:close/>
                </a:path>
              </a:pathLst>
            </a:custGeom>
            <a:solidFill>
              <a:srgbClr val="EF9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0"/>
            <p:cNvSpPr/>
            <p:nvPr/>
          </p:nvSpPr>
          <p:spPr>
            <a:xfrm>
              <a:off x="2879975" y="5675"/>
              <a:ext cx="29250" cy="59275"/>
            </a:xfrm>
            <a:custGeom>
              <a:avLst/>
              <a:gdLst/>
              <a:ahLst/>
              <a:cxnLst/>
              <a:rect l="l" t="t" r="r" b="b"/>
              <a:pathLst>
                <a:path w="1170" h="2371" extrusionOk="0">
                  <a:moveTo>
                    <a:pt x="1115" y="1"/>
                  </a:moveTo>
                  <a:cubicBezTo>
                    <a:pt x="1098" y="1"/>
                    <a:pt x="1081" y="9"/>
                    <a:pt x="1071" y="29"/>
                  </a:cubicBezTo>
                  <a:cubicBezTo>
                    <a:pt x="839" y="635"/>
                    <a:pt x="581" y="1306"/>
                    <a:pt x="452" y="1951"/>
                  </a:cubicBezTo>
                  <a:cubicBezTo>
                    <a:pt x="297" y="1589"/>
                    <a:pt x="207" y="1215"/>
                    <a:pt x="91" y="841"/>
                  </a:cubicBezTo>
                  <a:cubicBezTo>
                    <a:pt x="79" y="823"/>
                    <a:pt x="58" y="814"/>
                    <a:pt x="40" y="814"/>
                  </a:cubicBezTo>
                  <a:cubicBezTo>
                    <a:pt x="19" y="814"/>
                    <a:pt x="0" y="827"/>
                    <a:pt x="0" y="854"/>
                  </a:cubicBezTo>
                  <a:cubicBezTo>
                    <a:pt x="26" y="1280"/>
                    <a:pt x="220" y="1731"/>
                    <a:pt x="426" y="2105"/>
                  </a:cubicBezTo>
                  <a:cubicBezTo>
                    <a:pt x="413" y="2183"/>
                    <a:pt x="400" y="2260"/>
                    <a:pt x="387" y="2325"/>
                  </a:cubicBezTo>
                  <a:cubicBezTo>
                    <a:pt x="387" y="2354"/>
                    <a:pt x="412" y="2370"/>
                    <a:pt x="435" y="2370"/>
                  </a:cubicBezTo>
                  <a:cubicBezTo>
                    <a:pt x="454" y="2370"/>
                    <a:pt x="472" y="2360"/>
                    <a:pt x="478" y="2337"/>
                  </a:cubicBezTo>
                  <a:cubicBezTo>
                    <a:pt x="748" y="1602"/>
                    <a:pt x="916" y="803"/>
                    <a:pt x="1161" y="55"/>
                  </a:cubicBezTo>
                  <a:cubicBezTo>
                    <a:pt x="1169" y="23"/>
                    <a:pt x="1143" y="1"/>
                    <a:pt x="1115" y="1"/>
                  </a:cubicBezTo>
                  <a:close/>
                </a:path>
              </a:pathLst>
            </a:custGeom>
            <a:solidFill>
              <a:srgbClr val="EF9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0"/>
            <p:cNvSpPr/>
            <p:nvPr/>
          </p:nvSpPr>
          <p:spPr>
            <a:xfrm>
              <a:off x="2878675" y="112150"/>
              <a:ext cx="176725" cy="77225"/>
            </a:xfrm>
            <a:custGeom>
              <a:avLst/>
              <a:gdLst/>
              <a:ahLst/>
              <a:cxnLst/>
              <a:rect l="l" t="t" r="r" b="b"/>
              <a:pathLst>
                <a:path w="7069" h="3089" extrusionOk="0">
                  <a:moveTo>
                    <a:pt x="310" y="0"/>
                  </a:moveTo>
                  <a:lnTo>
                    <a:pt x="1" y="2708"/>
                  </a:lnTo>
                  <a:cubicBezTo>
                    <a:pt x="1291" y="2960"/>
                    <a:pt x="2544" y="3089"/>
                    <a:pt x="3753" y="3089"/>
                  </a:cubicBezTo>
                  <a:cubicBezTo>
                    <a:pt x="4900" y="3089"/>
                    <a:pt x="6007" y="2973"/>
                    <a:pt x="7068" y="2734"/>
                  </a:cubicBezTo>
                  <a:lnTo>
                    <a:pt x="6939" y="1354"/>
                  </a:lnTo>
                  <a:cubicBezTo>
                    <a:pt x="6231" y="1549"/>
                    <a:pt x="5493" y="1652"/>
                    <a:pt x="4753" y="1652"/>
                  </a:cubicBezTo>
                  <a:cubicBezTo>
                    <a:pt x="4415" y="1652"/>
                    <a:pt x="4077" y="1631"/>
                    <a:pt x="3741" y="1586"/>
                  </a:cubicBezTo>
                  <a:cubicBezTo>
                    <a:pt x="2851" y="1470"/>
                    <a:pt x="1974" y="1187"/>
                    <a:pt x="1213" y="709"/>
                  </a:cubicBezTo>
                  <a:cubicBezTo>
                    <a:pt x="891" y="516"/>
                    <a:pt x="581" y="271"/>
                    <a:pt x="310" y="0"/>
                  </a:cubicBezTo>
                  <a:close/>
                </a:path>
              </a:pathLst>
            </a:custGeom>
            <a:solidFill>
              <a:srgbClr val="FFFFFF">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0"/>
            <p:cNvSpPr/>
            <p:nvPr/>
          </p:nvSpPr>
          <p:spPr>
            <a:xfrm>
              <a:off x="2955100" y="-74950"/>
              <a:ext cx="48050" cy="15775"/>
            </a:xfrm>
            <a:custGeom>
              <a:avLst/>
              <a:gdLst/>
              <a:ahLst/>
              <a:cxnLst/>
              <a:rect l="l" t="t" r="r" b="b"/>
              <a:pathLst>
                <a:path w="1922" h="631" extrusionOk="0">
                  <a:moveTo>
                    <a:pt x="1799" y="1"/>
                  </a:moveTo>
                  <a:cubicBezTo>
                    <a:pt x="1770" y="1"/>
                    <a:pt x="1741" y="10"/>
                    <a:pt x="1716" y="30"/>
                  </a:cubicBezTo>
                  <a:cubicBezTo>
                    <a:pt x="1453" y="317"/>
                    <a:pt x="1174" y="406"/>
                    <a:pt x="927" y="406"/>
                  </a:cubicBezTo>
                  <a:cubicBezTo>
                    <a:pt x="531" y="406"/>
                    <a:pt x="218" y="175"/>
                    <a:pt x="194" y="159"/>
                  </a:cubicBezTo>
                  <a:cubicBezTo>
                    <a:pt x="173" y="144"/>
                    <a:pt x="151" y="136"/>
                    <a:pt x="129" y="136"/>
                  </a:cubicBezTo>
                  <a:cubicBezTo>
                    <a:pt x="95" y="136"/>
                    <a:pt x="62" y="153"/>
                    <a:pt x="39" y="185"/>
                  </a:cubicBezTo>
                  <a:cubicBezTo>
                    <a:pt x="0" y="236"/>
                    <a:pt x="13" y="301"/>
                    <a:pt x="65" y="339"/>
                  </a:cubicBezTo>
                  <a:cubicBezTo>
                    <a:pt x="65" y="352"/>
                    <a:pt x="220" y="468"/>
                    <a:pt x="478" y="559"/>
                  </a:cubicBezTo>
                  <a:lnTo>
                    <a:pt x="465" y="546"/>
                  </a:lnTo>
                  <a:lnTo>
                    <a:pt x="465" y="546"/>
                  </a:lnTo>
                  <a:cubicBezTo>
                    <a:pt x="604" y="594"/>
                    <a:pt x="768" y="631"/>
                    <a:pt x="944" y="631"/>
                  </a:cubicBezTo>
                  <a:cubicBezTo>
                    <a:pt x="1242" y="631"/>
                    <a:pt x="1575" y="525"/>
                    <a:pt x="1883" y="185"/>
                  </a:cubicBezTo>
                  <a:cubicBezTo>
                    <a:pt x="1922" y="146"/>
                    <a:pt x="1922" y="69"/>
                    <a:pt x="1883" y="30"/>
                  </a:cubicBezTo>
                  <a:cubicBezTo>
                    <a:pt x="1857" y="10"/>
                    <a:pt x="1828" y="1"/>
                    <a:pt x="1799" y="1"/>
                  </a:cubicBezTo>
                  <a:close/>
                </a:path>
              </a:pathLst>
            </a:custGeom>
            <a:solidFill>
              <a:srgbClr val="C94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0"/>
            <p:cNvSpPr/>
            <p:nvPr/>
          </p:nvSpPr>
          <p:spPr>
            <a:xfrm>
              <a:off x="2959925" y="-112300"/>
              <a:ext cx="25825" cy="33075"/>
            </a:xfrm>
            <a:custGeom>
              <a:avLst/>
              <a:gdLst/>
              <a:ahLst/>
              <a:cxnLst/>
              <a:rect l="l" t="t" r="r" b="b"/>
              <a:pathLst>
                <a:path w="1033" h="1323" extrusionOk="0">
                  <a:moveTo>
                    <a:pt x="621" y="0"/>
                  </a:moveTo>
                  <a:cubicBezTo>
                    <a:pt x="357" y="0"/>
                    <a:pt x="77" y="590"/>
                    <a:pt x="39" y="827"/>
                  </a:cubicBezTo>
                  <a:cubicBezTo>
                    <a:pt x="1" y="1150"/>
                    <a:pt x="194" y="1279"/>
                    <a:pt x="452" y="1317"/>
                  </a:cubicBezTo>
                  <a:cubicBezTo>
                    <a:pt x="484" y="1320"/>
                    <a:pt x="514" y="1322"/>
                    <a:pt x="544" y="1322"/>
                  </a:cubicBezTo>
                  <a:cubicBezTo>
                    <a:pt x="772" y="1322"/>
                    <a:pt x="948" y="1229"/>
                    <a:pt x="994" y="943"/>
                  </a:cubicBezTo>
                  <a:cubicBezTo>
                    <a:pt x="1033" y="698"/>
                    <a:pt x="904" y="28"/>
                    <a:pt x="646" y="2"/>
                  </a:cubicBezTo>
                  <a:cubicBezTo>
                    <a:pt x="637" y="1"/>
                    <a:pt x="629" y="0"/>
                    <a:pt x="621" y="0"/>
                  </a:cubicBezTo>
                  <a:close/>
                </a:path>
              </a:pathLst>
            </a:custGeom>
            <a:solidFill>
              <a:srgbClr val="C94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0"/>
            <p:cNvSpPr/>
            <p:nvPr/>
          </p:nvSpPr>
          <p:spPr>
            <a:xfrm>
              <a:off x="3008950" y="-88650"/>
              <a:ext cx="9375" cy="18650"/>
            </a:xfrm>
            <a:custGeom>
              <a:avLst/>
              <a:gdLst/>
              <a:ahLst/>
              <a:cxnLst/>
              <a:rect l="l" t="t" r="r" b="b"/>
              <a:pathLst>
                <a:path w="375" h="746" extrusionOk="0">
                  <a:moveTo>
                    <a:pt x="105" y="0"/>
                  </a:moveTo>
                  <a:cubicBezTo>
                    <a:pt x="92" y="0"/>
                    <a:pt x="79" y="3"/>
                    <a:pt x="65" y="10"/>
                  </a:cubicBezTo>
                  <a:cubicBezTo>
                    <a:pt x="26" y="23"/>
                    <a:pt x="0" y="62"/>
                    <a:pt x="13" y="114"/>
                  </a:cubicBezTo>
                  <a:lnTo>
                    <a:pt x="206" y="681"/>
                  </a:lnTo>
                  <a:cubicBezTo>
                    <a:pt x="206" y="720"/>
                    <a:pt x="232" y="733"/>
                    <a:pt x="271" y="745"/>
                  </a:cubicBezTo>
                  <a:cubicBezTo>
                    <a:pt x="284" y="745"/>
                    <a:pt x="297" y="745"/>
                    <a:pt x="310" y="733"/>
                  </a:cubicBezTo>
                  <a:cubicBezTo>
                    <a:pt x="348" y="720"/>
                    <a:pt x="374" y="668"/>
                    <a:pt x="361" y="629"/>
                  </a:cubicBezTo>
                  <a:lnTo>
                    <a:pt x="181" y="49"/>
                  </a:lnTo>
                  <a:cubicBezTo>
                    <a:pt x="162" y="21"/>
                    <a:pt x="137" y="0"/>
                    <a:pt x="105" y="0"/>
                  </a:cubicBezTo>
                  <a:close/>
                </a:path>
              </a:pathLst>
            </a:custGeom>
            <a:solidFill>
              <a:srgbClr val="C94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0"/>
            <p:cNvSpPr/>
            <p:nvPr/>
          </p:nvSpPr>
          <p:spPr>
            <a:xfrm>
              <a:off x="3022150" y="-87375"/>
              <a:ext cx="9050" cy="18675"/>
            </a:xfrm>
            <a:custGeom>
              <a:avLst/>
              <a:gdLst/>
              <a:ahLst/>
              <a:cxnLst/>
              <a:rect l="l" t="t" r="r" b="b"/>
              <a:pathLst>
                <a:path w="362" h="747" extrusionOk="0">
                  <a:moveTo>
                    <a:pt x="100" y="1"/>
                  </a:moveTo>
                  <a:cubicBezTo>
                    <a:pt x="88" y="1"/>
                    <a:pt x="76" y="4"/>
                    <a:pt x="65" y="11"/>
                  </a:cubicBezTo>
                  <a:cubicBezTo>
                    <a:pt x="14" y="24"/>
                    <a:pt x="1" y="75"/>
                    <a:pt x="14" y="114"/>
                  </a:cubicBezTo>
                  <a:lnTo>
                    <a:pt x="194" y="682"/>
                  </a:lnTo>
                  <a:cubicBezTo>
                    <a:pt x="207" y="720"/>
                    <a:pt x="233" y="733"/>
                    <a:pt x="259" y="746"/>
                  </a:cubicBezTo>
                  <a:cubicBezTo>
                    <a:pt x="272" y="746"/>
                    <a:pt x="285" y="746"/>
                    <a:pt x="297" y="733"/>
                  </a:cubicBezTo>
                  <a:cubicBezTo>
                    <a:pt x="336" y="720"/>
                    <a:pt x="362" y="669"/>
                    <a:pt x="349" y="630"/>
                  </a:cubicBezTo>
                  <a:lnTo>
                    <a:pt x="169" y="50"/>
                  </a:lnTo>
                  <a:cubicBezTo>
                    <a:pt x="159" y="22"/>
                    <a:pt x="130" y="1"/>
                    <a:pt x="100" y="1"/>
                  </a:cubicBezTo>
                  <a:close/>
                </a:path>
              </a:pathLst>
            </a:custGeom>
            <a:solidFill>
              <a:srgbClr val="C94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0"/>
            <p:cNvSpPr/>
            <p:nvPr/>
          </p:nvSpPr>
          <p:spPr>
            <a:xfrm>
              <a:off x="2936725" y="-94875"/>
              <a:ext cx="12600" cy="16900"/>
            </a:xfrm>
            <a:custGeom>
              <a:avLst/>
              <a:gdLst/>
              <a:ahLst/>
              <a:cxnLst/>
              <a:rect l="l" t="t" r="r" b="b"/>
              <a:pathLst>
                <a:path w="504" h="676" extrusionOk="0">
                  <a:moveTo>
                    <a:pt x="420" y="1"/>
                  </a:moveTo>
                  <a:cubicBezTo>
                    <a:pt x="393" y="1"/>
                    <a:pt x="365" y="15"/>
                    <a:pt x="348" y="40"/>
                  </a:cubicBezTo>
                  <a:lnTo>
                    <a:pt x="13" y="556"/>
                  </a:lnTo>
                  <a:cubicBezTo>
                    <a:pt x="0" y="595"/>
                    <a:pt x="0" y="646"/>
                    <a:pt x="39" y="659"/>
                  </a:cubicBezTo>
                  <a:cubicBezTo>
                    <a:pt x="52" y="672"/>
                    <a:pt x="65" y="672"/>
                    <a:pt x="78" y="672"/>
                  </a:cubicBezTo>
                  <a:cubicBezTo>
                    <a:pt x="82" y="674"/>
                    <a:pt x="88" y="676"/>
                    <a:pt x="93" y="676"/>
                  </a:cubicBezTo>
                  <a:cubicBezTo>
                    <a:pt x="117" y="676"/>
                    <a:pt x="144" y="654"/>
                    <a:pt x="155" y="633"/>
                  </a:cubicBezTo>
                  <a:lnTo>
                    <a:pt x="477" y="118"/>
                  </a:lnTo>
                  <a:cubicBezTo>
                    <a:pt x="503" y="79"/>
                    <a:pt x="503" y="27"/>
                    <a:pt x="465" y="14"/>
                  </a:cubicBezTo>
                  <a:cubicBezTo>
                    <a:pt x="451" y="5"/>
                    <a:pt x="435" y="1"/>
                    <a:pt x="420" y="1"/>
                  </a:cubicBezTo>
                  <a:close/>
                </a:path>
              </a:pathLst>
            </a:custGeom>
            <a:solidFill>
              <a:srgbClr val="C94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0"/>
            <p:cNvSpPr/>
            <p:nvPr/>
          </p:nvSpPr>
          <p:spPr>
            <a:xfrm>
              <a:off x="2923825" y="-96150"/>
              <a:ext cx="12925" cy="16875"/>
            </a:xfrm>
            <a:custGeom>
              <a:avLst/>
              <a:gdLst/>
              <a:ahLst/>
              <a:cxnLst/>
              <a:rect l="l" t="t" r="r" b="b"/>
              <a:pathLst>
                <a:path w="517" h="675" extrusionOk="0">
                  <a:moveTo>
                    <a:pt x="420" y="0"/>
                  </a:moveTo>
                  <a:cubicBezTo>
                    <a:pt x="393" y="0"/>
                    <a:pt x="365" y="15"/>
                    <a:pt x="349" y="40"/>
                  </a:cubicBezTo>
                  <a:lnTo>
                    <a:pt x="26" y="555"/>
                  </a:lnTo>
                  <a:cubicBezTo>
                    <a:pt x="0" y="594"/>
                    <a:pt x="13" y="646"/>
                    <a:pt x="52" y="659"/>
                  </a:cubicBezTo>
                  <a:cubicBezTo>
                    <a:pt x="52" y="671"/>
                    <a:pt x="65" y="671"/>
                    <a:pt x="78" y="671"/>
                  </a:cubicBezTo>
                  <a:cubicBezTo>
                    <a:pt x="85" y="674"/>
                    <a:pt x="92" y="675"/>
                    <a:pt x="98" y="675"/>
                  </a:cubicBezTo>
                  <a:cubicBezTo>
                    <a:pt x="125" y="675"/>
                    <a:pt x="145" y="654"/>
                    <a:pt x="155" y="633"/>
                  </a:cubicBezTo>
                  <a:lnTo>
                    <a:pt x="490" y="117"/>
                  </a:lnTo>
                  <a:cubicBezTo>
                    <a:pt x="516" y="78"/>
                    <a:pt x="503" y="27"/>
                    <a:pt x="465" y="14"/>
                  </a:cubicBezTo>
                  <a:cubicBezTo>
                    <a:pt x="451" y="5"/>
                    <a:pt x="436" y="0"/>
                    <a:pt x="420" y="0"/>
                  </a:cubicBezTo>
                  <a:close/>
                </a:path>
              </a:pathLst>
            </a:custGeom>
            <a:solidFill>
              <a:srgbClr val="C94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0"/>
            <p:cNvSpPr/>
            <p:nvPr/>
          </p:nvSpPr>
          <p:spPr>
            <a:xfrm>
              <a:off x="2999900" y="-152450"/>
              <a:ext cx="43575" cy="31825"/>
            </a:xfrm>
            <a:custGeom>
              <a:avLst/>
              <a:gdLst/>
              <a:ahLst/>
              <a:cxnLst/>
              <a:rect l="l" t="t" r="r" b="b"/>
              <a:pathLst>
                <a:path w="1743" h="1273" extrusionOk="0">
                  <a:moveTo>
                    <a:pt x="581" y="1"/>
                  </a:moveTo>
                  <a:cubicBezTo>
                    <a:pt x="199" y="1"/>
                    <a:pt x="1" y="306"/>
                    <a:pt x="1" y="306"/>
                  </a:cubicBezTo>
                  <a:cubicBezTo>
                    <a:pt x="543" y="434"/>
                    <a:pt x="1678" y="1273"/>
                    <a:pt x="1678" y="1273"/>
                  </a:cubicBezTo>
                  <a:cubicBezTo>
                    <a:pt x="1678" y="1273"/>
                    <a:pt x="1742" y="525"/>
                    <a:pt x="1046" y="138"/>
                  </a:cubicBezTo>
                  <a:cubicBezTo>
                    <a:pt x="869" y="38"/>
                    <a:pt x="714" y="1"/>
                    <a:pt x="581" y="1"/>
                  </a:cubicBezTo>
                  <a:close/>
                </a:path>
              </a:pathLst>
            </a:custGeom>
            <a:solidFill>
              <a:srgbClr val="E25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0"/>
            <p:cNvSpPr/>
            <p:nvPr/>
          </p:nvSpPr>
          <p:spPr>
            <a:xfrm>
              <a:off x="3006050" y="-123875"/>
              <a:ext cx="13550" cy="23900"/>
            </a:xfrm>
            <a:custGeom>
              <a:avLst/>
              <a:gdLst/>
              <a:ahLst/>
              <a:cxnLst/>
              <a:rect l="l" t="t" r="r" b="b"/>
              <a:pathLst>
                <a:path w="542" h="956" extrusionOk="0">
                  <a:moveTo>
                    <a:pt x="323" y="0"/>
                  </a:moveTo>
                  <a:cubicBezTo>
                    <a:pt x="198" y="0"/>
                    <a:pt x="76" y="189"/>
                    <a:pt x="39" y="439"/>
                  </a:cubicBezTo>
                  <a:cubicBezTo>
                    <a:pt x="0" y="710"/>
                    <a:pt x="77" y="929"/>
                    <a:pt x="206" y="955"/>
                  </a:cubicBezTo>
                  <a:cubicBezTo>
                    <a:pt x="210" y="956"/>
                    <a:pt x="215" y="956"/>
                    <a:pt x="219" y="956"/>
                  </a:cubicBezTo>
                  <a:cubicBezTo>
                    <a:pt x="343" y="956"/>
                    <a:pt x="466" y="766"/>
                    <a:pt x="503" y="504"/>
                  </a:cubicBezTo>
                  <a:cubicBezTo>
                    <a:pt x="542" y="246"/>
                    <a:pt x="464" y="14"/>
                    <a:pt x="335" y="1"/>
                  </a:cubicBezTo>
                  <a:cubicBezTo>
                    <a:pt x="331" y="0"/>
                    <a:pt x="327" y="0"/>
                    <a:pt x="323" y="0"/>
                  </a:cubicBezTo>
                  <a:close/>
                </a:path>
              </a:pathLst>
            </a:custGeom>
            <a:solidFill>
              <a:srgbClr val="2E23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0"/>
            <p:cNvSpPr/>
            <p:nvPr/>
          </p:nvSpPr>
          <p:spPr>
            <a:xfrm>
              <a:off x="2927375" y="-158725"/>
              <a:ext cx="42900" cy="24575"/>
            </a:xfrm>
            <a:custGeom>
              <a:avLst/>
              <a:gdLst/>
              <a:ahLst/>
              <a:cxnLst/>
              <a:rect l="l" t="t" r="r" b="b"/>
              <a:pathLst>
                <a:path w="1716" h="983" extrusionOk="0">
                  <a:moveTo>
                    <a:pt x="1144" y="0"/>
                  </a:moveTo>
                  <a:cubicBezTo>
                    <a:pt x="1046" y="0"/>
                    <a:pt x="932" y="19"/>
                    <a:pt x="800" y="66"/>
                  </a:cubicBezTo>
                  <a:cubicBezTo>
                    <a:pt x="52" y="337"/>
                    <a:pt x="0" y="982"/>
                    <a:pt x="0" y="982"/>
                  </a:cubicBezTo>
                  <a:cubicBezTo>
                    <a:pt x="0" y="982"/>
                    <a:pt x="1161" y="466"/>
                    <a:pt x="1715" y="440"/>
                  </a:cubicBezTo>
                  <a:cubicBezTo>
                    <a:pt x="1715" y="440"/>
                    <a:pt x="1610" y="0"/>
                    <a:pt x="1144" y="0"/>
                  </a:cubicBezTo>
                  <a:close/>
                </a:path>
              </a:pathLst>
            </a:custGeom>
            <a:solidFill>
              <a:srgbClr val="E25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0"/>
            <p:cNvSpPr/>
            <p:nvPr/>
          </p:nvSpPr>
          <p:spPr>
            <a:xfrm>
              <a:off x="2943800" y="-132900"/>
              <a:ext cx="13575" cy="24550"/>
            </a:xfrm>
            <a:custGeom>
              <a:avLst/>
              <a:gdLst/>
              <a:ahLst/>
              <a:cxnLst/>
              <a:rect l="l" t="t" r="r" b="b"/>
              <a:pathLst>
                <a:path w="543" h="982" extrusionOk="0">
                  <a:moveTo>
                    <a:pt x="325" y="0"/>
                  </a:moveTo>
                  <a:cubicBezTo>
                    <a:pt x="200" y="0"/>
                    <a:pt x="77" y="202"/>
                    <a:pt x="40" y="465"/>
                  </a:cubicBezTo>
                  <a:cubicBezTo>
                    <a:pt x="1" y="736"/>
                    <a:pt x="78" y="968"/>
                    <a:pt x="207" y="981"/>
                  </a:cubicBezTo>
                  <a:cubicBezTo>
                    <a:pt x="211" y="981"/>
                    <a:pt x="215" y="981"/>
                    <a:pt x="220" y="981"/>
                  </a:cubicBezTo>
                  <a:cubicBezTo>
                    <a:pt x="345" y="981"/>
                    <a:pt x="479" y="792"/>
                    <a:pt x="504" y="529"/>
                  </a:cubicBezTo>
                  <a:cubicBezTo>
                    <a:pt x="543" y="259"/>
                    <a:pt x="465" y="26"/>
                    <a:pt x="336" y="1"/>
                  </a:cubicBezTo>
                  <a:cubicBezTo>
                    <a:pt x="332" y="0"/>
                    <a:pt x="329" y="0"/>
                    <a:pt x="325" y="0"/>
                  </a:cubicBezTo>
                  <a:close/>
                </a:path>
              </a:pathLst>
            </a:custGeom>
            <a:solidFill>
              <a:srgbClr val="2E23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0" name="Google Shape;2630;p50"/>
          <p:cNvGrpSpPr/>
          <p:nvPr/>
        </p:nvGrpSpPr>
        <p:grpSpPr>
          <a:xfrm>
            <a:off x="6867937" y="2688986"/>
            <a:ext cx="1302112" cy="2022579"/>
            <a:chOff x="5928634" y="3682897"/>
            <a:chExt cx="351865" cy="546540"/>
          </a:xfrm>
        </p:grpSpPr>
        <p:sp>
          <p:nvSpPr>
            <p:cNvPr id="2631" name="Google Shape;2631;p50"/>
            <p:cNvSpPr/>
            <p:nvPr/>
          </p:nvSpPr>
          <p:spPr>
            <a:xfrm>
              <a:off x="5928634" y="3682897"/>
              <a:ext cx="351865" cy="546540"/>
            </a:xfrm>
            <a:custGeom>
              <a:avLst/>
              <a:gdLst/>
              <a:ahLst/>
              <a:cxnLst/>
              <a:rect l="l" t="t" r="r" b="b"/>
              <a:pathLst>
                <a:path w="22745" h="35329" extrusionOk="0">
                  <a:moveTo>
                    <a:pt x="9873" y="31305"/>
                  </a:moveTo>
                  <a:lnTo>
                    <a:pt x="9873" y="31317"/>
                  </a:lnTo>
                  <a:cubicBezTo>
                    <a:pt x="9861" y="31417"/>
                    <a:pt x="9848" y="31505"/>
                    <a:pt x="9836" y="31605"/>
                  </a:cubicBezTo>
                  <a:lnTo>
                    <a:pt x="9836" y="31855"/>
                  </a:lnTo>
                  <a:lnTo>
                    <a:pt x="9811" y="32367"/>
                  </a:lnTo>
                  <a:cubicBezTo>
                    <a:pt x="9786" y="32430"/>
                    <a:pt x="9773" y="32480"/>
                    <a:pt x="9761" y="32530"/>
                  </a:cubicBezTo>
                  <a:lnTo>
                    <a:pt x="9736" y="32067"/>
                  </a:lnTo>
                  <a:cubicBezTo>
                    <a:pt x="9736" y="32067"/>
                    <a:pt x="9723" y="31805"/>
                    <a:pt x="9723" y="31792"/>
                  </a:cubicBezTo>
                  <a:cubicBezTo>
                    <a:pt x="9773" y="31655"/>
                    <a:pt x="9823" y="31492"/>
                    <a:pt x="9873" y="31305"/>
                  </a:cubicBezTo>
                  <a:close/>
                  <a:moveTo>
                    <a:pt x="11135" y="1"/>
                  </a:moveTo>
                  <a:cubicBezTo>
                    <a:pt x="10960" y="1"/>
                    <a:pt x="10785" y="26"/>
                    <a:pt x="10610" y="88"/>
                  </a:cubicBezTo>
                  <a:cubicBezTo>
                    <a:pt x="10048" y="288"/>
                    <a:pt x="9648" y="788"/>
                    <a:pt x="9586" y="1388"/>
                  </a:cubicBezTo>
                  <a:cubicBezTo>
                    <a:pt x="9573" y="1413"/>
                    <a:pt x="9548" y="1675"/>
                    <a:pt x="9511" y="2038"/>
                  </a:cubicBezTo>
                  <a:cubicBezTo>
                    <a:pt x="9323" y="2013"/>
                    <a:pt x="9136" y="2000"/>
                    <a:pt x="8948" y="2000"/>
                  </a:cubicBezTo>
                  <a:cubicBezTo>
                    <a:pt x="8648" y="2000"/>
                    <a:pt x="8361" y="2025"/>
                    <a:pt x="8061" y="2075"/>
                  </a:cubicBezTo>
                  <a:cubicBezTo>
                    <a:pt x="7049" y="2250"/>
                    <a:pt x="6087" y="2712"/>
                    <a:pt x="5287" y="3425"/>
                  </a:cubicBezTo>
                  <a:cubicBezTo>
                    <a:pt x="4787" y="3887"/>
                    <a:pt x="4362" y="4412"/>
                    <a:pt x="4050" y="5012"/>
                  </a:cubicBezTo>
                  <a:cubicBezTo>
                    <a:pt x="3925" y="5262"/>
                    <a:pt x="3800" y="5524"/>
                    <a:pt x="3712" y="5774"/>
                  </a:cubicBezTo>
                  <a:cubicBezTo>
                    <a:pt x="3550" y="6249"/>
                    <a:pt x="3450" y="6724"/>
                    <a:pt x="3412" y="7224"/>
                  </a:cubicBezTo>
                  <a:cubicBezTo>
                    <a:pt x="3325" y="7324"/>
                    <a:pt x="3225" y="7424"/>
                    <a:pt x="3125" y="7549"/>
                  </a:cubicBezTo>
                  <a:cubicBezTo>
                    <a:pt x="2925" y="7786"/>
                    <a:pt x="2762" y="8049"/>
                    <a:pt x="2638" y="8311"/>
                  </a:cubicBezTo>
                  <a:cubicBezTo>
                    <a:pt x="2438" y="8373"/>
                    <a:pt x="2250" y="8461"/>
                    <a:pt x="2075" y="8586"/>
                  </a:cubicBezTo>
                  <a:cubicBezTo>
                    <a:pt x="1800" y="8661"/>
                    <a:pt x="1550" y="8786"/>
                    <a:pt x="1338" y="8973"/>
                  </a:cubicBezTo>
                  <a:cubicBezTo>
                    <a:pt x="963" y="9086"/>
                    <a:pt x="638" y="9323"/>
                    <a:pt x="413" y="9648"/>
                  </a:cubicBezTo>
                  <a:cubicBezTo>
                    <a:pt x="63" y="10148"/>
                    <a:pt x="1" y="10810"/>
                    <a:pt x="251" y="11385"/>
                  </a:cubicBezTo>
                  <a:cubicBezTo>
                    <a:pt x="563" y="12097"/>
                    <a:pt x="975" y="12785"/>
                    <a:pt x="1463" y="13397"/>
                  </a:cubicBezTo>
                  <a:cubicBezTo>
                    <a:pt x="1475" y="13472"/>
                    <a:pt x="1488" y="13547"/>
                    <a:pt x="1500" y="13610"/>
                  </a:cubicBezTo>
                  <a:cubicBezTo>
                    <a:pt x="1375" y="13797"/>
                    <a:pt x="1275" y="14009"/>
                    <a:pt x="1238" y="14247"/>
                  </a:cubicBezTo>
                  <a:cubicBezTo>
                    <a:pt x="1150" y="14697"/>
                    <a:pt x="1275" y="15159"/>
                    <a:pt x="1563" y="15522"/>
                  </a:cubicBezTo>
                  <a:lnTo>
                    <a:pt x="2000" y="16046"/>
                  </a:lnTo>
                  <a:cubicBezTo>
                    <a:pt x="2300" y="17121"/>
                    <a:pt x="2825" y="18046"/>
                    <a:pt x="4312" y="18408"/>
                  </a:cubicBezTo>
                  <a:cubicBezTo>
                    <a:pt x="4500" y="18546"/>
                    <a:pt x="4724" y="18646"/>
                    <a:pt x="4962" y="18683"/>
                  </a:cubicBezTo>
                  <a:cubicBezTo>
                    <a:pt x="4162" y="18946"/>
                    <a:pt x="3450" y="19208"/>
                    <a:pt x="2862" y="19496"/>
                  </a:cubicBezTo>
                  <a:cubicBezTo>
                    <a:pt x="2188" y="19808"/>
                    <a:pt x="138" y="20783"/>
                    <a:pt x="438" y="22595"/>
                  </a:cubicBezTo>
                  <a:cubicBezTo>
                    <a:pt x="750" y="24444"/>
                    <a:pt x="3125" y="24807"/>
                    <a:pt x="5137" y="24869"/>
                  </a:cubicBezTo>
                  <a:cubicBezTo>
                    <a:pt x="5062" y="25132"/>
                    <a:pt x="4974" y="25419"/>
                    <a:pt x="4887" y="25694"/>
                  </a:cubicBezTo>
                  <a:cubicBezTo>
                    <a:pt x="4762" y="26119"/>
                    <a:pt x="4812" y="26581"/>
                    <a:pt x="5049" y="26969"/>
                  </a:cubicBezTo>
                  <a:cubicBezTo>
                    <a:pt x="5099" y="27056"/>
                    <a:pt x="5162" y="27131"/>
                    <a:pt x="5224" y="27206"/>
                  </a:cubicBezTo>
                  <a:lnTo>
                    <a:pt x="4887" y="29543"/>
                  </a:lnTo>
                  <a:lnTo>
                    <a:pt x="4837" y="29905"/>
                  </a:lnTo>
                  <a:lnTo>
                    <a:pt x="4799" y="30168"/>
                  </a:lnTo>
                  <a:cubicBezTo>
                    <a:pt x="4512" y="30243"/>
                    <a:pt x="4250" y="30393"/>
                    <a:pt x="4050" y="30593"/>
                  </a:cubicBezTo>
                  <a:cubicBezTo>
                    <a:pt x="3975" y="30643"/>
                    <a:pt x="3900" y="30705"/>
                    <a:pt x="3825" y="30768"/>
                  </a:cubicBezTo>
                  <a:cubicBezTo>
                    <a:pt x="3525" y="30917"/>
                    <a:pt x="3287" y="31155"/>
                    <a:pt x="3137" y="31442"/>
                  </a:cubicBezTo>
                  <a:cubicBezTo>
                    <a:pt x="2775" y="31680"/>
                    <a:pt x="2500" y="32030"/>
                    <a:pt x="2313" y="32517"/>
                  </a:cubicBezTo>
                  <a:cubicBezTo>
                    <a:pt x="2138" y="32792"/>
                    <a:pt x="2038" y="33129"/>
                    <a:pt x="2050" y="33492"/>
                  </a:cubicBezTo>
                  <a:cubicBezTo>
                    <a:pt x="2050" y="33554"/>
                    <a:pt x="2063" y="33617"/>
                    <a:pt x="2063" y="33679"/>
                  </a:cubicBezTo>
                  <a:cubicBezTo>
                    <a:pt x="2063" y="34004"/>
                    <a:pt x="2125" y="34392"/>
                    <a:pt x="2425" y="34754"/>
                  </a:cubicBezTo>
                  <a:cubicBezTo>
                    <a:pt x="2725" y="35116"/>
                    <a:pt x="3162" y="35329"/>
                    <a:pt x="3625" y="35329"/>
                  </a:cubicBezTo>
                  <a:lnTo>
                    <a:pt x="3637" y="35329"/>
                  </a:lnTo>
                  <a:cubicBezTo>
                    <a:pt x="3675" y="35329"/>
                    <a:pt x="3725" y="35329"/>
                    <a:pt x="3762" y="35316"/>
                  </a:cubicBezTo>
                  <a:lnTo>
                    <a:pt x="8324" y="35091"/>
                  </a:lnTo>
                  <a:cubicBezTo>
                    <a:pt x="9098" y="35054"/>
                    <a:pt x="9711" y="34454"/>
                    <a:pt x="9798" y="33692"/>
                  </a:cubicBezTo>
                  <a:cubicBezTo>
                    <a:pt x="9798" y="33679"/>
                    <a:pt x="9811" y="33667"/>
                    <a:pt x="9811" y="33642"/>
                  </a:cubicBezTo>
                  <a:cubicBezTo>
                    <a:pt x="9961" y="34317"/>
                    <a:pt x="10535" y="34841"/>
                    <a:pt x="11260" y="34879"/>
                  </a:cubicBezTo>
                  <a:lnTo>
                    <a:pt x="15809" y="35104"/>
                  </a:lnTo>
                  <a:lnTo>
                    <a:pt x="15947" y="35104"/>
                  </a:lnTo>
                  <a:cubicBezTo>
                    <a:pt x="16409" y="35104"/>
                    <a:pt x="16846" y="34891"/>
                    <a:pt x="17146" y="34542"/>
                  </a:cubicBezTo>
                  <a:cubicBezTo>
                    <a:pt x="17459" y="34167"/>
                    <a:pt x="17521" y="33779"/>
                    <a:pt x="17509" y="33454"/>
                  </a:cubicBezTo>
                  <a:cubicBezTo>
                    <a:pt x="17521" y="33392"/>
                    <a:pt x="17521" y="33329"/>
                    <a:pt x="17521" y="33267"/>
                  </a:cubicBezTo>
                  <a:cubicBezTo>
                    <a:pt x="17546" y="32917"/>
                    <a:pt x="17446" y="32580"/>
                    <a:pt x="17259" y="32305"/>
                  </a:cubicBezTo>
                  <a:cubicBezTo>
                    <a:pt x="17071" y="31817"/>
                    <a:pt x="16796" y="31455"/>
                    <a:pt x="16446" y="31230"/>
                  </a:cubicBezTo>
                  <a:cubicBezTo>
                    <a:pt x="16284" y="30930"/>
                    <a:pt x="16046" y="30693"/>
                    <a:pt x="15747" y="30543"/>
                  </a:cubicBezTo>
                  <a:cubicBezTo>
                    <a:pt x="15684" y="30480"/>
                    <a:pt x="15609" y="30430"/>
                    <a:pt x="15534" y="30380"/>
                  </a:cubicBezTo>
                  <a:cubicBezTo>
                    <a:pt x="15322" y="30168"/>
                    <a:pt x="15059" y="30018"/>
                    <a:pt x="14772" y="29943"/>
                  </a:cubicBezTo>
                  <a:cubicBezTo>
                    <a:pt x="14747" y="29918"/>
                    <a:pt x="14709" y="29880"/>
                    <a:pt x="14672" y="29855"/>
                  </a:cubicBezTo>
                  <a:lnTo>
                    <a:pt x="14809" y="27781"/>
                  </a:lnTo>
                  <a:lnTo>
                    <a:pt x="14972" y="27756"/>
                  </a:lnTo>
                  <a:cubicBezTo>
                    <a:pt x="15409" y="27681"/>
                    <a:pt x="15784" y="27443"/>
                    <a:pt x="16021" y="27081"/>
                  </a:cubicBezTo>
                  <a:cubicBezTo>
                    <a:pt x="16259" y="26719"/>
                    <a:pt x="16346" y="26269"/>
                    <a:pt x="16234" y="25844"/>
                  </a:cubicBezTo>
                  <a:cubicBezTo>
                    <a:pt x="16034" y="24982"/>
                    <a:pt x="15834" y="24169"/>
                    <a:pt x="15634" y="23432"/>
                  </a:cubicBezTo>
                  <a:lnTo>
                    <a:pt x="15634" y="23394"/>
                  </a:lnTo>
                  <a:cubicBezTo>
                    <a:pt x="16871" y="23032"/>
                    <a:pt x="17946" y="22645"/>
                    <a:pt x="18783" y="22232"/>
                  </a:cubicBezTo>
                  <a:cubicBezTo>
                    <a:pt x="19471" y="21907"/>
                    <a:pt x="21545" y="20920"/>
                    <a:pt x="21245" y="19121"/>
                  </a:cubicBezTo>
                  <a:cubicBezTo>
                    <a:pt x="21008" y="17796"/>
                    <a:pt x="19746" y="17246"/>
                    <a:pt x="18258" y="17034"/>
                  </a:cubicBezTo>
                  <a:cubicBezTo>
                    <a:pt x="18583" y="16859"/>
                    <a:pt x="18883" y="16709"/>
                    <a:pt x="19096" y="16609"/>
                  </a:cubicBezTo>
                  <a:cubicBezTo>
                    <a:pt x="19221" y="16659"/>
                    <a:pt x="19333" y="16709"/>
                    <a:pt x="19446" y="16771"/>
                  </a:cubicBezTo>
                  <a:cubicBezTo>
                    <a:pt x="19696" y="16896"/>
                    <a:pt x="19970" y="16971"/>
                    <a:pt x="20233" y="16971"/>
                  </a:cubicBezTo>
                  <a:cubicBezTo>
                    <a:pt x="20770" y="16971"/>
                    <a:pt x="21270" y="16721"/>
                    <a:pt x="21583" y="16296"/>
                  </a:cubicBezTo>
                  <a:cubicBezTo>
                    <a:pt x="21707" y="16121"/>
                    <a:pt x="21807" y="15934"/>
                    <a:pt x="21857" y="15734"/>
                  </a:cubicBezTo>
                  <a:cubicBezTo>
                    <a:pt x="22220" y="15522"/>
                    <a:pt x="22407" y="15209"/>
                    <a:pt x="22495" y="15047"/>
                  </a:cubicBezTo>
                  <a:cubicBezTo>
                    <a:pt x="22745" y="14547"/>
                    <a:pt x="22720" y="13959"/>
                    <a:pt x="22482" y="13472"/>
                  </a:cubicBezTo>
                  <a:cubicBezTo>
                    <a:pt x="22457" y="13197"/>
                    <a:pt x="22357" y="12922"/>
                    <a:pt x="22207" y="12685"/>
                  </a:cubicBezTo>
                  <a:cubicBezTo>
                    <a:pt x="22157" y="12297"/>
                    <a:pt x="21982" y="11935"/>
                    <a:pt x="21683" y="11660"/>
                  </a:cubicBezTo>
                  <a:cubicBezTo>
                    <a:pt x="21358" y="11348"/>
                    <a:pt x="20920" y="11173"/>
                    <a:pt x="20458" y="11173"/>
                  </a:cubicBezTo>
                  <a:cubicBezTo>
                    <a:pt x="20308" y="11173"/>
                    <a:pt x="20145" y="11198"/>
                    <a:pt x="19995" y="11235"/>
                  </a:cubicBezTo>
                  <a:cubicBezTo>
                    <a:pt x="19196" y="11448"/>
                    <a:pt x="18433" y="11760"/>
                    <a:pt x="17709" y="12185"/>
                  </a:cubicBezTo>
                  <a:cubicBezTo>
                    <a:pt x="17571" y="12260"/>
                    <a:pt x="17459" y="12347"/>
                    <a:pt x="17371" y="12435"/>
                  </a:cubicBezTo>
                  <a:cubicBezTo>
                    <a:pt x="17371" y="12447"/>
                    <a:pt x="17359" y="12447"/>
                    <a:pt x="17359" y="12447"/>
                  </a:cubicBezTo>
                  <a:lnTo>
                    <a:pt x="17046" y="12172"/>
                  </a:lnTo>
                  <a:cubicBezTo>
                    <a:pt x="17134" y="11748"/>
                    <a:pt x="17121" y="11285"/>
                    <a:pt x="17009" y="10823"/>
                  </a:cubicBezTo>
                  <a:cubicBezTo>
                    <a:pt x="17046" y="10760"/>
                    <a:pt x="17084" y="10685"/>
                    <a:pt x="17121" y="10623"/>
                  </a:cubicBezTo>
                  <a:cubicBezTo>
                    <a:pt x="17484" y="9861"/>
                    <a:pt x="17634" y="8986"/>
                    <a:pt x="17559" y="8036"/>
                  </a:cubicBezTo>
                  <a:cubicBezTo>
                    <a:pt x="17546" y="7974"/>
                    <a:pt x="17546" y="7924"/>
                    <a:pt x="17546" y="7874"/>
                  </a:cubicBezTo>
                  <a:cubicBezTo>
                    <a:pt x="17471" y="7261"/>
                    <a:pt x="17321" y="6661"/>
                    <a:pt x="17084" y="6087"/>
                  </a:cubicBezTo>
                  <a:lnTo>
                    <a:pt x="17821" y="5412"/>
                  </a:lnTo>
                  <a:cubicBezTo>
                    <a:pt x="18258" y="4987"/>
                    <a:pt x="18421" y="4350"/>
                    <a:pt x="18221" y="3762"/>
                  </a:cubicBezTo>
                  <a:cubicBezTo>
                    <a:pt x="18021" y="3187"/>
                    <a:pt x="17509" y="2775"/>
                    <a:pt x="16896" y="2712"/>
                  </a:cubicBezTo>
                  <a:lnTo>
                    <a:pt x="16271" y="2662"/>
                  </a:lnTo>
                  <a:lnTo>
                    <a:pt x="15984" y="1575"/>
                  </a:lnTo>
                  <a:cubicBezTo>
                    <a:pt x="15859" y="1100"/>
                    <a:pt x="15509" y="713"/>
                    <a:pt x="15059" y="526"/>
                  </a:cubicBezTo>
                  <a:cubicBezTo>
                    <a:pt x="14872" y="451"/>
                    <a:pt x="14672" y="413"/>
                    <a:pt x="14472" y="413"/>
                  </a:cubicBezTo>
                  <a:cubicBezTo>
                    <a:pt x="14184" y="413"/>
                    <a:pt x="13910" y="488"/>
                    <a:pt x="13660" y="638"/>
                  </a:cubicBezTo>
                  <a:lnTo>
                    <a:pt x="12897" y="1113"/>
                  </a:lnTo>
                  <a:lnTo>
                    <a:pt x="12235" y="451"/>
                  </a:lnTo>
                  <a:cubicBezTo>
                    <a:pt x="11935" y="163"/>
                    <a:pt x="11535" y="1"/>
                    <a:pt x="11135" y="1"/>
                  </a:cubicBezTo>
                  <a:close/>
                </a:path>
              </a:pathLst>
            </a:custGeom>
            <a:solidFill>
              <a:schemeClr val="lt1"/>
            </a:solidFill>
            <a:ln>
              <a:noFill/>
            </a:ln>
            <a:effectLst>
              <a:outerShdw dist="38100" dir="492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0"/>
            <p:cNvSpPr/>
            <p:nvPr/>
          </p:nvSpPr>
          <p:spPr>
            <a:xfrm>
              <a:off x="6108241" y="3847777"/>
              <a:ext cx="78309" cy="84327"/>
            </a:xfrm>
            <a:custGeom>
              <a:avLst/>
              <a:gdLst/>
              <a:ahLst/>
              <a:cxnLst/>
              <a:rect l="l" t="t" r="r" b="b"/>
              <a:pathLst>
                <a:path w="5062" h="5451" extrusionOk="0">
                  <a:moveTo>
                    <a:pt x="876" y="1"/>
                  </a:moveTo>
                  <a:cubicBezTo>
                    <a:pt x="719" y="1"/>
                    <a:pt x="568" y="38"/>
                    <a:pt x="438" y="115"/>
                  </a:cubicBezTo>
                  <a:cubicBezTo>
                    <a:pt x="113" y="315"/>
                    <a:pt x="13" y="677"/>
                    <a:pt x="0" y="752"/>
                  </a:cubicBezTo>
                  <a:cubicBezTo>
                    <a:pt x="125" y="952"/>
                    <a:pt x="2087" y="5451"/>
                    <a:pt x="2087" y="5451"/>
                  </a:cubicBezTo>
                  <a:lnTo>
                    <a:pt x="3487" y="4589"/>
                  </a:lnTo>
                  <a:lnTo>
                    <a:pt x="2962" y="3152"/>
                  </a:lnTo>
                  <a:lnTo>
                    <a:pt x="3712" y="4476"/>
                  </a:lnTo>
                  <a:lnTo>
                    <a:pt x="4199" y="4089"/>
                  </a:lnTo>
                  <a:cubicBezTo>
                    <a:pt x="4049" y="3889"/>
                    <a:pt x="3937" y="3576"/>
                    <a:pt x="3849" y="3389"/>
                  </a:cubicBezTo>
                  <a:lnTo>
                    <a:pt x="3849" y="3389"/>
                  </a:lnTo>
                  <a:cubicBezTo>
                    <a:pt x="3924" y="3526"/>
                    <a:pt x="4174" y="3676"/>
                    <a:pt x="4287" y="3776"/>
                  </a:cubicBezTo>
                  <a:cubicBezTo>
                    <a:pt x="4337" y="3826"/>
                    <a:pt x="4386" y="3864"/>
                    <a:pt x="4436" y="3901"/>
                  </a:cubicBezTo>
                  <a:lnTo>
                    <a:pt x="5061" y="3426"/>
                  </a:lnTo>
                  <a:cubicBezTo>
                    <a:pt x="3937" y="2402"/>
                    <a:pt x="2812" y="1377"/>
                    <a:pt x="1687" y="352"/>
                  </a:cubicBezTo>
                  <a:cubicBezTo>
                    <a:pt x="1455" y="120"/>
                    <a:pt x="1156" y="1"/>
                    <a:pt x="876" y="1"/>
                  </a:cubicBezTo>
                  <a:close/>
                </a:path>
              </a:pathLst>
            </a:custGeom>
            <a:solidFill>
              <a:srgbClr val="E69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0"/>
            <p:cNvSpPr/>
            <p:nvPr/>
          </p:nvSpPr>
          <p:spPr>
            <a:xfrm>
              <a:off x="5969042" y="3869373"/>
              <a:ext cx="85271" cy="78789"/>
            </a:xfrm>
            <a:custGeom>
              <a:avLst/>
              <a:gdLst/>
              <a:ahLst/>
              <a:cxnLst/>
              <a:rect l="l" t="t" r="r" b="b"/>
              <a:pathLst>
                <a:path w="5512" h="5093" extrusionOk="0">
                  <a:moveTo>
                    <a:pt x="4596" y="1"/>
                  </a:moveTo>
                  <a:cubicBezTo>
                    <a:pt x="4382" y="1"/>
                    <a:pt x="4156" y="64"/>
                    <a:pt x="3949" y="193"/>
                  </a:cubicBezTo>
                  <a:cubicBezTo>
                    <a:pt x="2637" y="956"/>
                    <a:pt x="1313" y="1706"/>
                    <a:pt x="1" y="2455"/>
                  </a:cubicBezTo>
                  <a:lnTo>
                    <a:pt x="500" y="3068"/>
                  </a:lnTo>
                  <a:cubicBezTo>
                    <a:pt x="563" y="3030"/>
                    <a:pt x="613" y="3005"/>
                    <a:pt x="675" y="2968"/>
                  </a:cubicBezTo>
                  <a:cubicBezTo>
                    <a:pt x="800" y="2905"/>
                    <a:pt x="1088" y="2818"/>
                    <a:pt x="1188" y="2693"/>
                  </a:cubicBezTo>
                  <a:lnTo>
                    <a:pt x="1188" y="2693"/>
                  </a:lnTo>
                  <a:cubicBezTo>
                    <a:pt x="1063" y="2855"/>
                    <a:pt x="888" y="3143"/>
                    <a:pt x="688" y="3305"/>
                  </a:cubicBezTo>
                  <a:lnTo>
                    <a:pt x="1088" y="3780"/>
                  </a:lnTo>
                  <a:lnTo>
                    <a:pt x="2100" y="2655"/>
                  </a:lnTo>
                  <a:lnTo>
                    <a:pt x="2100" y="2655"/>
                  </a:lnTo>
                  <a:lnTo>
                    <a:pt x="1288" y="3942"/>
                  </a:lnTo>
                  <a:lnTo>
                    <a:pt x="2462" y="5092"/>
                  </a:lnTo>
                  <a:cubicBezTo>
                    <a:pt x="2462" y="5092"/>
                    <a:pt x="5349" y="1118"/>
                    <a:pt x="5512" y="956"/>
                  </a:cubicBezTo>
                  <a:cubicBezTo>
                    <a:pt x="5512" y="868"/>
                    <a:pt x="5512" y="493"/>
                    <a:pt x="5224" y="231"/>
                  </a:cubicBezTo>
                  <a:cubicBezTo>
                    <a:pt x="5059" y="79"/>
                    <a:pt x="4835" y="1"/>
                    <a:pt x="4596" y="1"/>
                  </a:cubicBezTo>
                  <a:close/>
                </a:path>
              </a:pathLst>
            </a:custGeom>
            <a:solidFill>
              <a:srgbClr val="E69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0"/>
            <p:cNvSpPr/>
            <p:nvPr/>
          </p:nvSpPr>
          <p:spPr>
            <a:xfrm>
              <a:off x="5969042" y="3870224"/>
              <a:ext cx="90097" cy="80444"/>
            </a:xfrm>
            <a:custGeom>
              <a:avLst/>
              <a:gdLst/>
              <a:ahLst/>
              <a:cxnLst/>
              <a:rect l="l" t="t" r="r" b="b"/>
              <a:pathLst>
                <a:path w="5824" h="5200" extrusionOk="0">
                  <a:moveTo>
                    <a:pt x="1200" y="1"/>
                  </a:moveTo>
                  <a:lnTo>
                    <a:pt x="75" y="376"/>
                  </a:lnTo>
                  <a:cubicBezTo>
                    <a:pt x="1225" y="5200"/>
                    <a:pt x="1" y="4750"/>
                    <a:pt x="5487" y="5025"/>
                  </a:cubicBezTo>
                  <a:cubicBezTo>
                    <a:pt x="5761" y="4375"/>
                    <a:pt x="5824" y="3875"/>
                    <a:pt x="5712" y="3150"/>
                  </a:cubicBezTo>
                  <a:lnTo>
                    <a:pt x="5712" y="3150"/>
                  </a:lnTo>
                  <a:cubicBezTo>
                    <a:pt x="5531" y="3184"/>
                    <a:pt x="5291" y="3198"/>
                    <a:pt x="5020" y="3198"/>
                  </a:cubicBezTo>
                  <a:cubicBezTo>
                    <a:pt x="3791" y="3198"/>
                    <a:pt x="1913" y="2913"/>
                    <a:pt x="1913" y="2913"/>
                  </a:cubicBezTo>
                  <a:lnTo>
                    <a:pt x="1200" y="1"/>
                  </a:ln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0"/>
            <p:cNvSpPr/>
            <p:nvPr/>
          </p:nvSpPr>
          <p:spPr>
            <a:xfrm>
              <a:off x="5951638" y="3834565"/>
              <a:ext cx="41893" cy="44012"/>
            </a:xfrm>
            <a:custGeom>
              <a:avLst/>
              <a:gdLst/>
              <a:ahLst/>
              <a:cxnLst/>
              <a:rect l="l" t="t" r="r" b="b"/>
              <a:pathLst>
                <a:path w="2708" h="2845" extrusionOk="0">
                  <a:moveTo>
                    <a:pt x="1466" y="0"/>
                  </a:moveTo>
                  <a:cubicBezTo>
                    <a:pt x="1392" y="0"/>
                    <a:pt x="1319" y="45"/>
                    <a:pt x="1288" y="107"/>
                  </a:cubicBezTo>
                  <a:cubicBezTo>
                    <a:pt x="1125" y="403"/>
                    <a:pt x="1205" y="730"/>
                    <a:pt x="1352" y="1023"/>
                  </a:cubicBezTo>
                  <a:lnTo>
                    <a:pt x="1352" y="1023"/>
                  </a:lnTo>
                  <a:cubicBezTo>
                    <a:pt x="1227" y="819"/>
                    <a:pt x="1083" y="601"/>
                    <a:pt x="988" y="419"/>
                  </a:cubicBezTo>
                  <a:cubicBezTo>
                    <a:pt x="963" y="369"/>
                    <a:pt x="938" y="319"/>
                    <a:pt x="888" y="294"/>
                  </a:cubicBezTo>
                  <a:cubicBezTo>
                    <a:pt x="871" y="285"/>
                    <a:pt x="852" y="281"/>
                    <a:pt x="834" y="281"/>
                  </a:cubicBezTo>
                  <a:cubicBezTo>
                    <a:pt x="775" y="281"/>
                    <a:pt x="717" y="324"/>
                    <a:pt x="688" y="381"/>
                  </a:cubicBezTo>
                  <a:cubicBezTo>
                    <a:pt x="651" y="456"/>
                    <a:pt x="651" y="544"/>
                    <a:pt x="663" y="619"/>
                  </a:cubicBezTo>
                  <a:cubicBezTo>
                    <a:pt x="686" y="858"/>
                    <a:pt x="748" y="1093"/>
                    <a:pt x="844" y="1314"/>
                  </a:cubicBezTo>
                  <a:lnTo>
                    <a:pt x="844" y="1314"/>
                  </a:lnTo>
                  <a:cubicBezTo>
                    <a:pt x="718" y="1127"/>
                    <a:pt x="570" y="940"/>
                    <a:pt x="463" y="819"/>
                  </a:cubicBezTo>
                  <a:cubicBezTo>
                    <a:pt x="396" y="735"/>
                    <a:pt x="277" y="650"/>
                    <a:pt x="177" y="650"/>
                  </a:cubicBezTo>
                  <a:cubicBezTo>
                    <a:pt x="128" y="650"/>
                    <a:pt x="83" y="670"/>
                    <a:pt x="51" y="719"/>
                  </a:cubicBezTo>
                  <a:cubicBezTo>
                    <a:pt x="1" y="781"/>
                    <a:pt x="1" y="869"/>
                    <a:pt x="26" y="931"/>
                  </a:cubicBezTo>
                  <a:cubicBezTo>
                    <a:pt x="313" y="1569"/>
                    <a:pt x="676" y="2156"/>
                    <a:pt x="1101" y="2693"/>
                  </a:cubicBezTo>
                  <a:cubicBezTo>
                    <a:pt x="1151" y="2743"/>
                    <a:pt x="1263" y="2781"/>
                    <a:pt x="1300" y="2831"/>
                  </a:cubicBezTo>
                  <a:cubicBezTo>
                    <a:pt x="1372" y="2839"/>
                    <a:pt x="1441" y="2844"/>
                    <a:pt x="1509" y="2844"/>
                  </a:cubicBezTo>
                  <a:cubicBezTo>
                    <a:pt x="1738" y="2844"/>
                    <a:pt x="1951" y="2791"/>
                    <a:pt x="2163" y="2656"/>
                  </a:cubicBezTo>
                  <a:cubicBezTo>
                    <a:pt x="2425" y="2493"/>
                    <a:pt x="2613" y="2069"/>
                    <a:pt x="2438" y="1806"/>
                  </a:cubicBezTo>
                  <a:cubicBezTo>
                    <a:pt x="2488" y="1444"/>
                    <a:pt x="2563" y="1094"/>
                    <a:pt x="2688" y="744"/>
                  </a:cubicBezTo>
                  <a:cubicBezTo>
                    <a:pt x="2708" y="662"/>
                    <a:pt x="2645" y="581"/>
                    <a:pt x="2574" y="581"/>
                  </a:cubicBezTo>
                  <a:cubicBezTo>
                    <a:pt x="2558" y="581"/>
                    <a:pt x="2541" y="585"/>
                    <a:pt x="2525" y="594"/>
                  </a:cubicBezTo>
                  <a:cubicBezTo>
                    <a:pt x="2288" y="706"/>
                    <a:pt x="2100" y="919"/>
                    <a:pt x="2038" y="1169"/>
                  </a:cubicBezTo>
                  <a:cubicBezTo>
                    <a:pt x="1863" y="844"/>
                    <a:pt x="1713" y="544"/>
                    <a:pt x="1625" y="182"/>
                  </a:cubicBezTo>
                  <a:cubicBezTo>
                    <a:pt x="1613" y="107"/>
                    <a:pt x="1600" y="32"/>
                    <a:pt x="1513" y="7"/>
                  </a:cubicBezTo>
                  <a:cubicBezTo>
                    <a:pt x="1497" y="2"/>
                    <a:pt x="1482" y="0"/>
                    <a:pt x="1466" y="0"/>
                  </a:cubicBez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0"/>
            <p:cNvSpPr/>
            <p:nvPr/>
          </p:nvSpPr>
          <p:spPr>
            <a:xfrm>
              <a:off x="5969429" y="3844837"/>
              <a:ext cx="6002" cy="10257"/>
            </a:xfrm>
            <a:custGeom>
              <a:avLst/>
              <a:gdLst/>
              <a:ahLst/>
              <a:cxnLst/>
              <a:rect l="l" t="t" r="r" b="b"/>
              <a:pathLst>
                <a:path w="388" h="663" extrusionOk="0">
                  <a:moveTo>
                    <a:pt x="45" y="0"/>
                  </a:moveTo>
                  <a:cubicBezTo>
                    <a:pt x="39" y="0"/>
                    <a:pt x="32" y="2"/>
                    <a:pt x="25" y="5"/>
                  </a:cubicBezTo>
                  <a:cubicBezTo>
                    <a:pt x="13" y="17"/>
                    <a:pt x="1" y="17"/>
                    <a:pt x="1" y="42"/>
                  </a:cubicBezTo>
                  <a:cubicBezTo>
                    <a:pt x="1" y="50"/>
                    <a:pt x="1" y="55"/>
                    <a:pt x="1" y="55"/>
                  </a:cubicBezTo>
                  <a:cubicBezTo>
                    <a:pt x="88" y="267"/>
                    <a:pt x="188" y="467"/>
                    <a:pt x="300" y="642"/>
                  </a:cubicBezTo>
                  <a:cubicBezTo>
                    <a:pt x="308" y="657"/>
                    <a:pt x="319" y="663"/>
                    <a:pt x="333" y="663"/>
                  </a:cubicBezTo>
                  <a:cubicBezTo>
                    <a:pt x="342" y="663"/>
                    <a:pt x="353" y="660"/>
                    <a:pt x="363" y="655"/>
                  </a:cubicBezTo>
                  <a:cubicBezTo>
                    <a:pt x="375" y="642"/>
                    <a:pt x="388" y="617"/>
                    <a:pt x="375" y="605"/>
                  </a:cubicBezTo>
                  <a:cubicBezTo>
                    <a:pt x="263" y="417"/>
                    <a:pt x="163" y="230"/>
                    <a:pt x="75" y="30"/>
                  </a:cubicBezTo>
                  <a:cubicBezTo>
                    <a:pt x="75" y="12"/>
                    <a:pt x="62" y="0"/>
                    <a:pt x="45" y="0"/>
                  </a:cubicBezTo>
                  <a:close/>
                </a:path>
              </a:pathLst>
            </a:custGeom>
            <a:solidFill>
              <a:srgbClr val="DF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0"/>
            <p:cNvSpPr/>
            <p:nvPr/>
          </p:nvSpPr>
          <p:spPr>
            <a:xfrm>
              <a:off x="5962467" y="3851783"/>
              <a:ext cx="5817" cy="9452"/>
            </a:xfrm>
            <a:custGeom>
              <a:avLst/>
              <a:gdLst/>
              <a:ahLst/>
              <a:cxnLst/>
              <a:rect l="l" t="t" r="r" b="b"/>
              <a:pathLst>
                <a:path w="376" h="611" extrusionOk="0">
                  <a:moveTo>
                    <a:pt x="35" y="1"/>
                  </a:moveTo>
                  <a:cubicBezTo>
                    <a:pt x="28" y="1"/>
                    <a:pt x="20" y="2"/>
                    <a:pt x="13" y="6"/>
                  </a:cubicBezTo>
                  <a:cubicBezTo>
                    <a:pt x="1" y="6"/>
                    <a:pt x="1" y="18"/>
                    <a:pt x="1" y="31"/>
                  </a:cubicBezTo>
                  <a:cubicBezTo>
                    <a:pt x="1" y="43"/>
                    <a:pt x="1" y="56"/>
                    <a:pt x="1" y="56"/>
                  </a:cubicBezTo>
                  <a:cubicBezTo>
                    <a:pt x="88" y="243"/>
                    <a:pt x="188" y="418"/>
                    <a:pt x="301" y="593"/>
                  </a:cubicBezTo>
                  <a:cubicBezTo>
                    <a:pt x="309" y="602"/>
                    <a:pt x="324" y="611"/>
                    <a:pt x="337" y="611"/>
                  </a:cubicBezTo>
                  <a:cubicBezTo>
                    <a:pt x="342" y="611"/>
                    <a:pt x="347" y="609"/>
                    <a:pt x="351" y="606"/>
                  </a:cubicBezTo>
                  <a:cubicBezTo>
                    <a:pt x="376" y="593"/>
                    <a:pt x="376" y="568"/>
                    <a:pt x="363" y="543"/>
                  </a:cubicBezTo>
                  <a:cubicBezTo>
                    <a:pt x="263" y="381"/>
                    <a:pt x="163" y="206"/>
                    <a:pt x="76" y="18"/>
                  </a:cubicBezTo>
                  <a:cubicBezTo>
                    <a:pt x="67" y="9"/>
                    <a:pt x="52" y="1"/>
                    <a:pt x="35" y="1"/>
                  </a:cubicBezTo>
                  <a:close/>
                </a:path>
              </a:pathLst>
            </a:custGeom>
            <a:solidFill>
              <a:srgbClr val="DF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0"/>
            <p:cNvSpPr/>
            <p:nvPr/>
          </p:nvSpPr>
          <p:spPr>
            <a:xfrm>
              <a:off x="6020464" y="3985259"/>
              <a:ext cx="112916" cy="193916"/>
            </a:xfrm>
            <a:custGeom>
              <a:avLst/>
              <a:gdLst/>
              <a:ahLst/>
              <a:cxnLst/>
              <a:rect l="l" t="t" r="r" b="b"/>
              <a:pathLst>
                <a:path w="7299" h="12535" extrusionOk="0">
                  <a:moveTo>
                    <a:pt x="6349" y="1"/>
                  </a:moveTo>
                  <a:lnTo>
                    <a:pt x="1738" y="538"/>
                  </a:lnTo>
                  <a:lnTo>
                    <a:pt x="1038" y="5362"/>
                  </a:lnTo>
                  <a:lnTo>
                    <a:pt x="750" y="7399"/>
                  </a:lnTo>
                  <a:lnTo>
                    <a:pt x="338" y="10210"/>
                  </a:lnTo>
                  <a:lnTo>
                    <a:pt x="288" y="10585"/>
                  </a:lnTo>
                  <a:lnTo>
                    <a:pt x="226" y="10935"/>
                  </a:lnTo>
                  <a:lnTo>
                    <a:pt x="226" y="10948"/>
                  </a:lnTo>
                  <a:lnTo>
                    <a:pt x="1" y="12535"/>
                  </a:lnTo>
                  <a:lnTo>
                    <a:pt x="1" y="12535"/>
                  </a:lnTo>
                  <a:lnTo>
                    <a:pt x="2013" y="12185"/>
                  </a:lnTo>
                  <a:cubicBezTo>
                    <a:pt x="2013" y="12185"/>
                    <a:pt x="2125" y="11835"/>
                    <a:pt x="2300" y="11273"/>
                  </a:cubicBezTo>
                  <a:cubicBezTo>
                    <a:pt x="2313" y="11248"/>
                    <a:pt x="2313" y="11223"/>
                    <a:pt x="2325" y="11185"/>
                  </a:cubicBezTo>
                  <a:cubicBezTo>
                    <a:pt x="2425" y="10885"/>
                    <a:pt x="2525" y="10535"/>
                    <a:pt x="2650" y="10148"/>
                  </a:cubicBezTo>
                  <a:cubicBezTo>
                    <a:pt x="2662" y="10110"/>
                    <a:pt x="2675" y="10085"/>
                    <a:pt x="2675" y="10048"/>
                  </a:cubicBezTo>
                  <a:cubicBezTo>
                    <a:pt x="2912" y="9298"/>
                    <a:pt x="3162" y="8523"/>
                    <a:pt x="3375" y="7736"/>
                  </a:cubicBezTo>
                  <a:cubicBezTo>
                    <a:pt x="3600" y="6974"/>
                    <a:pt x="3787" y="6199"/>
                    <a:pt x="3925" y="5424"/>
                  </a:cubicBezTo>
                  <a:cubicBezTo>
                    <a:pt x="4025" y="4874"/>
                    <a:pt x="4087" y="4324"/>
                    <a:pt x="4100" y="3775"/>
                  </a:cubicBezTo>
                  <a:cubicBezTo>
                    <a:pt x="4100" y="3712"/>
                    <a:pt x="4100" y="3637"/>
                    <a:pt x="4112" y="3575"/>
                  </a:cubicBezTo>
                  <a:cubicBezTo>
                    <a:pt x="4200" y="3587"/>
                    <a:pt x="4187" y="3662"/>
                    <a:pt x="4200" y="3737"/>
                  </a:cubicBezTo>
                  <a:cubicBezTo>
                    <a:pt x="4237" y="4087"/>
                    <a:pt x="4312" y="4412"/>
                    <a:pt x="4387" y="4749"/>
                  </a:cubicBezTo>
                  <a:cubicBezTo>
                    <a:pt x="4437" y="4974"/>
                    <a:pt x="4474" y="5212"/>
                    <a:pt x="4512" y="5437"/>
                  </a:cubicBezTo>
                  <a:cubicBezTo>
                    <a:pt x="4649" y="6211"/>
                    <a:pt x="4749" y="6999"/>
                    <a:pt x="4849" y="7786"/>
                  </a:cubicBezTo>
                  <a:cubicBezTo>
                    <a:pt x="4924" y="8411"/>
                    <a:pt x="4999" y="9023"/>
                    <a:pt x="5087" y="9635"/>
                  </a:cubicBezTo>
                  <a:lnTo>
                    <a:pt x="5149" y="10085"/>
                  </a:lnTo>
                  <a:lnTo>
                    <a:pt x="5299" y="11098"/>
                  </a:lnTo>
                  <a:lnTo>
                    <a:pt x="5312" y="11148"/>
                  </a:lnTo>
                  <a:lnTo>
                    <a:pt x="5399" y="11797"/>
                  </a:lnTo>
                  <a:lnTo>
                    <a:pt x="6924" y="11585"/>
                  </a:lnTo>
                  <a:lnTo>
                    <a:pt x="6974" y="10848"/>
                  </a:lnTo>
                  <a:lnTo>
                    <a:pt x="6999" y="10535"/>
                  </a:lnTo>
                  <a:lnTo>
                    <a:pt x="7024" y="10035"/>
                  </a:lnTo>
                  <a:lnTo>
                    <a:pt x="7074" y="9323"/>
                  </a:lnTo>
                  <a:lnTo>
                    <a:pt x="7199" y="7511"/>
                  </a:lnTo>
                  <a:lnTo>
                    <a:pt x="7299" y="5849"/>
                  </a:lnTo>
                  <a:lnTo>
                    <a:pt x="7299" y="5499"/>
                  </a:lnTo>
                  <a:lnTo>
                    <a:pt x="7286" y="2562"/>
                  </a:lnTo>
                  <a:cubicBezTo>
                    <a:pt x="7286" y="1563"/>
                    <a:pt x="7174" y="1013"/>
                    <a:pt x="6649" y="150"/>
                  </a:cubicBezTo>
                  <a:lnTo>
                    <a:pt x="6349" y="1"/>
                  </a:ln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0"/>
            <p:cNvSpPr/>
            <p:nvPr/>
          </p:nvSpPr>
          <p:spPr>
            <a:xfrm>
              <a:off x="6031866" y="4068193"/>
              <a:ext cx="49318" cy="36741"/>
            </a:xfrm>
            <a:custGeom>
              <a:avLst/>
              <a:gdLst/>
              <a:ahLst/>
              <a:cxnLst/>
              <a:rect l="l" t="t" r="r" b="b"/>
              <a:pathLst>
                <a:path w="3188" h="2375" extrusionOk="0">
                  <a:moveTo>
                    <a:pt x="301" y="1"/>
                  </a:moveTo>
                  <a:lnTo>
                    <a:pt x="1" y="2038"/>
                  </a:lnTo>
                  <a:cubicBezTo>
                    <a:pt x="476" y="2125"/>
                    <a:pt x="1476" y="2300"/>
                    <a:pt x="2638" y="2375"/>
                  </a:cubicBezTo>
                  <a:cubicBezTo>
                    <a:pt x="2863" y="1613"/>
                    <a:pt x="3050" y="838"/>
                    <a:pt x="3188" y="63"/>
                  </a:cubicBezTo>
                  <a:lnTo>
                    <a:pt x="301" y="1"/>
                  </a:lnTo>
                  <a:close/>
                </a:path>
              </a:pathLst>
            </a:custGeom>
            <a:solidFill>
              <a:srgbClr val="092553">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0"/>
            <p:cNvSpPr/>
            <p:nvPr/>
          </p:nvSpPr>
          <p:spPr>
            <a:xfrm>
              <a:off x="6090250" y="4069354"/>
              <a:ext cx="43130" cy="36354"/>
            </a:xfrm>
            <a:custGeom>
              <a:avLst/>
              <a:gdLst/>
              <a:ahLst/>
              <a:cxnLst/>
              <a:rect l="l" t="t" r="r" b="b"/>
              <a:pathLst>
                <a:path w="2788" h="2350" extrusionOk="0">
                  <a:moveTo>
                    <a:pt x="1" y="1"/>
                  </a:moveTo>
                  <a:lnTo>
                    <a:pt x="1" y="1"/>
                  </a:lnTo>
                  <a:cubicBezTo>
                    <a:pt x="138" y="775"/>
                    <a:pt x="238" y="1563"/>
                    <a:pt x="338" y="2350"/>
                  </a:cubicBezTo>
                  <a:cubicBezTo>
                    <a:pt x="1151" y="2337"/>
                    <a:pt x="1975" y="2262"/>
                    <a:pt x="2688" y="2075"/>
                  </a:cubicBezTo>
                  <a:lnTo>
                    <a:pt x="2788" y="413"/>
                  </a:lnTo>
                  <a:lnTo>
                    <a:pt x="2788" y="63"/>
                  </a:lnTo>
                  <a:lnTo>
                    <a:pt x="1" y="1"/>
                  </a:lnTo>
                  <a:close/>
                </a:path>
              </a:pathLst>
            </a:custGeom>
            <a:solidFill>
              <a:srgbClr val="092553">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0"/>
            <p:cNvSpPr/>
            <p:nvPr/>
          </p:nvSpPr>
          <p:spPr>
            <a:xfrm>
              <a:off x="6109401" y="3894589"/>
              <a:ext cx="108661" cy="55305"/>
            </a:xfrm>
            <a:custGeom>
              <a:avLst/>
              <a:gdLst/>
              <a:ahLst/>
              <a:cxnLst/>
              <a:rect l="l" t="t" r="r" b="b"/>
              <a:pathLst>
                <a:path w="7024" h="3575" extrusionOk="0">
                  <a:moveTo>
                    <a:pt x="6548" y="1"/>
                  </a:moveTo>
                  <a:cubicBezTo>
                    <a:pt x="6074" y="263"/>
                    <a:pt x="2749" y="1413"/>
                    <a:pt x="1850" y="1588"/>
                  </a:cubicBezTo>
                  <a:cubicBezTo>
                    <a:pt x="1440" y="1668"/>
                    <a:pt x="1126" y="1696"/>
                    <a:pt x="855" y="1696"/>
                  </a:cubicBezTo>
                  <a:cubicBezTo>
                    <a:pt x="539" y="1696"/>
                    <a:pt x="282" y="1659"/>
                    <a:pt x="0" y="1625"/>
                  </a:cubicBezTo>
                  <a:lnTo>
                    <a:pt x="0" y="1625"/>
                  </a:lnTo>
                  <a:cubicBezTo>
                    <a:pt x="138" y="2113"/>
                    <a:pt x="163" y="3087"/>
                    <a:pt x="313" y="3575"/>
                  </a:cubicBezTo>
                  <a:cubicBezTo>
                    <a:pt x="1125" y="3525"/>
                    <a:pt x="1937" y="3462"/>
                    <a:pt x="2749" y="3412"/>
                  </a:cubicBezTo>
                  <a:cubicBezTo>
                    <a:pt x="3424" y="3250"/>
                    <a:pt x="6361" y="1500"/>
                    <a:pt x="7023" y="1338"/>
                  </a:cubicBezTo>
                  <a:cubicBezTo>
                    <a:pt x="6811" y="788"/>
                    <a:pt x="6773" y="550"/>
                    <a:pt x="6548" y="1"/>
                  </a:cubicBez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0"/>
            <p:cNvSpPr/>
            <p:nvPr/>
          </p:nvSpPr>
          <p:spPr>
            <a:xfrm>
              <a:off x="6208378" y="3879753"/>
              <a:ext cx="44677" cy="41367"/>
            </a:xfrm>
            <a:custGeom>
              <a:avLst/>
              <a:gdLst/>
              <a:ahLst/>
              <a:cxnLst/>
              <a:rect l="l" t="t" r="r" b="b"/>
              <a:pathLst>
                <a:path w="2888" h="2674" extrusionOk="0">
                  <a:moveTo>
                    <a:pt x="2210" y="0"/>
                  </a:moveTo>
                  <a:cubicBezTo>
                    <a:pt x="2190" y="0"/>
                    <a:pt x="2170" y="3"/>
                    <a:pt x="2150" y="10"/>
                  </a:cubicBezTo>
                  <a:cubicBezTo>
                    <a:pt x="1488" y="185"/>
                    <a:pt x="850" y="447"/>
                    <a:pt x="250" y="797"/>
                  </a:cubicBezTo>
                  <a:cubicBezTo>
                    <a:pt x="188" y="835"/>
                    <a:pt x="138" y="947"/>
                    <a:pt x="75" y="972"/>
                  </a:cubicBezTo>
                  <a:cubicBezTo>
                    <a:pt x="0" y="1284"/>
                    <a:pt x="0" y="1559"/>
                    <a:pt x="125" y="1847"/>
                  </a:cubicBezTo>
                  <a:cubicBezTo>
                    <a:pt x="227" y="2091"/>
                    <a:pt x="502" y="2293"/>
                    <a:pt x="756" y="2293"/>
                  </a:cubicBezTo>
                  <a:cubicBezTo>
                    <a:pt x="814" y="2293"/>
                    <a:pt x="871" y="2283"/>
                    <a:pt x="925" y="2259"/>
                  </a:cubicBezTo>
                  <a:cubicBezTo>
                    <a:pt x="1275" y="2359"/>
                    <a:pt x="1613" y="2497"/>
                    <a:pt x="1937" y="2659"/>
                  </a:cubicBezTo>
                  <a:cubicBezTo>
                    <a:pt x="1955" y="2669"/>
                    <a:pt x="1973" y="2674"/>
                    <a:pt x="1992" y="2674"/>
                  </a:cubicBezTo>
                  <a:cubicBezTo>
                    <a:pt x="2064" y="2674"/>
                    <a:pt x="2132" y="2602"/>
                    <a:pt x="2112" y="2522"/>
                  </a:cubicBezTo>
                  <a:cubicBezTo>
                    <a:pt x="2037" y="2272"/>
                    <a:pt x="1850" y="2059"/>
                    <a:pt x="1613" y="1959"/>
                  </a:cubicBezTo>
                  <a:cubicBezTo>
                    <a:pt x="1962" y="1834"/>
                    <a:pt x="2287" y="1734"/>
                    <a:pt x="2650" y="1709"/>
                  </a:cubicBezTo>
                  <a:cubicBezTo>
                    <a:pt x="2725" y="1709"/>
                    <a:pt x="2800" y="1697"/>
                    <a:pt x="2850" y="1622"/>
                  </a:cubicBezTo>
                  <a:cubicBezTo>
                    <a:pt x="2887" y="1534"/>
                    <a:pt x="2850" y="1434"/>
                    <a:pt x="2775" y="1372"/>
                  </a:cubicBezTo>
                  <a:cubicBezTo>
                    <a:pt x="2630" y="1264"/>
                    <a:pt x="2467" y="1221"/>
                    <a:pt x="2298" y="1221"/>
                  </a:cubicBezTo>
                  <a:cubicBezTo>
                    <a:pt x="2178" y="1221"/>
                    <a:pt x="2055" y="1243"/>
                    <a:pt x="1935" y="1277"/>
                  </a:cubicBezTo>
                  <a:lnTo>
                    <a:pt x="1935" y="1277"/>
                  </a:lnTo>
                  <a:cubicBezTo>
                    <a:pt x="2136" y="1193"/>
                    <a:pt x="2347" y="1101"/>
                    <a:pt x="2525" y="1047"/>
                  </a:cubicBezTo>
                  <a:cubicBezTo>
                    <a:pt x="2562" y="1022"/>
                    <a:pt x="2625" y="1010"/>
                    <a:pt x="2650" y="960"/>
                  </a:cubicBezTo>
                  <a:cubicBezTo>
                    <a:pt x="2700" y="897"/>
                    <a:pt x="2662" y="797"/>
                    <a:pt x="2600" y="747"/>
                  </a:cubicBezTo>
                  <a:cubicBezTo>
                    <a:pt x="2525" y="697"/>
                    <a:pt x="2450" y="685"/>
                    <a:pt x="2362" y="685"/>
                  </a:cubicBezTo>
                  <a:cubicBezTo>
                    <a:pt x="2314" y="682"/>
                    <a:pt x="2265" y="680"/>
                    <a:pt x="2217" y="680"/>
                  </a:cubicBezTo>
                  <a:cubicBezTo>
                    <a:pt x="2024" y="680"/>
                    <a:pt x="1832" y="705"/>
                    <a:pt x="1646" y="755"/>
                  </a:cubicBezTo>
                  <a:lnTo>
                    <a:pt x="1646" y="755"/>
                  </a:lnTo>
                  <a:cubicBezTo>
                    <a:pt x="1852" y="658"/>
                    <a:pt x="2062" y="540"/>
                    <a:pt x="2200" y="460"/>
                  </a:cubicBezTo>
                  <a:cubicBezTo>
                    <a:pt x="2350" y="372"/>
                    <a:pt x="2500" y="185"/>
                    <a:pt x="2362" y="60"/>
                  </a:cubicBezTo>
                  <a:cubicBezTo>
                    <a:pt x="2317" y="23"/>
                    <a:pt x="2264" y="0"/>
                    <a:pt x="2210" y="0"/>
                  </a:cubicBez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0"/>
            <p:cNvSpPr/>
            <p:nvPr/>
          </p:nvSpPr>
          <p:spPr>
            <a:xfrm>
              <a:off x="6232156" y="3897497"/>
              <a:ext cx="11030" cy="4533"/>
            </a:xfrm>
            <a:custGeom>
              <a:avLst/>
              <a:gdLst/>
              <a:ahLst/>
              <a:cxnLst/>
              <a:rect l="l" t="t" r="r" b="b"/>
              <a:pathLst>
                <a:path w="713" h="293" extrusionOk="0">
                  <a:moveTo>
                    <a:pt x="650" y="0"/>
                  </a:moveTo>
                  <a:cubicBezTo>
                    <a:pt x="438" y="50"/>
                    <a:pt x="225" y="125"/>
                    <a:pt x="26" y="212"/>
                  </a:cubicBezTo>
                  <a:cubicBezTo>
                    <a:pt x="1" y="225"/>
                    <a:pt x="1" y="250"/>
                    <a:pt x="1" y="262"/>
                  </a:cubicBezTo>
                  <a:cubicBezTo>
                    <a:pt x="10" y="281"/>
                    <a:pt x="26" y="292"/>
                    <a:pt x="43" y="292"/>
                  </a:cubicBezTo>
                  <a:cubicBezTo>
                    <a:pt x="50" y="292"/>
                    <a:pt x="56" y="291"/>
                    <a:pt x="63" y="287"/>
                  </a:cubicBezTo>
                  <a:cubicBezTo>
                    <a:pt x="250" y="200"/>
                    <a:pt x="463" y="137"/>
                    <a:pt x="675" y="87"/>
                  </a:cubicBezTo>
                  <a:cubicBezTo>
                    <a:pt x="688" y="87"/>
                    <a:pt x="713" y="62"/>
                    <a:pt x="700" y="38"/>
                  </a:cubicBezTo>
                  <a:cubicBezTo>
                    <a:pt x="700" y="25"/>
                    <a:pt x="688" y="13"/>
                    <a:pt x="675" y="13"/>
                  </a:cubicBezTo>
                  <a:cubicBezTo>
                    <a:pt x="675" y="0"/>
                    <a:pt x="663" y="0"/>
                    <a:pt x="650" y="0"/>
                  </a:cubicBezTo>
                  <a:close/>
                </a:path>
              </a:pathLst>
            </a:custGeom>
            <a:solidFill>
              <a:srgbClr val="DF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0"/>
            <p:cNvSpPr/>
            <p:nvPr/>
          </p:nvSpPr>
          <p:spPr>
            <a:xfrm>
              <a:off x="6227128" y="3889561"/>
              <a:ext cx="10257" cy="4548"/>
            </a:xfrm>
            <a:custGeom>
              <a:avLst/>
              <a:gdLst/>
              <a:ahLst/>
              <a:cxnLst/>
              <a:rect l="l" t="t" r="r" b="b"/>
              <a:pathLst>
                <a:path w="663" h="294" extrusionOk="0">
                  <a:moveTo>
                    <a:pt x="600" y="1"/>
                  </a:moveTo>
                  <a:cubicBezTo>
                    <a:pt x="413" y="63"/>
                    <a:pt x="213" y="138"/>
                    <a:pt x="38" y="213"/>
                  </a:cubicBezTo>
                  <a:cubicBezTo>
                    <a:pt x="13" y="226"/>
                    <a:pt x="1" y="251"/>
                    <a:pt x="13" y="276"/>
                  </a:cubicBezTo>
                  <a:cubicBezTo>
                    <a:pt x="22" y="284"/>
                    <a:pt x="37" y="293"/>
                    <a:pt x="50" y="293"/>
                  </a:cubicBezTo>
                  <a:cubicBezTo>
                    <a:pt x="55" y="293"/>
                    <a:pt x="59" y="292"/>
                    <a:pt x="63" y="288"/>
                  </a:cubicBezTo>
                  <a:cubicBezTo>
                    <a:pt x="251" y="213"/>
                    <a:pt x="438" y="138"/>
                    <a:pt x="625" y="88"/>
                  </a:cubicBezTo>
                  <a:cubicBezTo>
                    <a:pt x="650" y="76"/>
                    <a:pt x="663" y="51"/>
                    <a:pt x="650" y="26"/>
                  </a:cubicBezTo>
                  <a:cubicBezTo>
                    <a:pt x="650" y="13"/>
                    <a:pt x="638" y="13"/>
                    <a:pt x="625" y="1"/>
                  </a:cubicBezTo>
                  <a:close/>
                </a:path>
              </a:pathLst>
            </a:custGeom>
            <a:solidFill>
              <a:srgbClr val="DF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0"/>
            <p:cNvSpPr/>
            <p:nvPr/>
          </p:nvSpPr>
          <p:spPr>
            <a:xfrm>
              <a:off x="6055659" y="3883188"/>
              <a:ext cx="46797" cy="46596"/>
            </a:xfrm>
            <a:custGeom>
              <a:avLst/>
              <a:gdLst/>
              <a:ahLst/>
              <a:cxnLst/>
              <a:rect l="l" t="t" r="r" b="b"/>
              <a:pathLst>
                <a:path w="3025" h="3012" extrusionOk="0">
                  <a:moveTo>
                    <a:pt x="2499" y="0"/>
                  </a:moveTo>
                  <a:lnTo>
                    <a:pt x="0" y="638"/>
                  </a:lnTo>
                  <a:cubicBezTo>
                    <a:pt x="0" y="713"/>
                    <a:pt x="400" y="1812"/>
                    <a:pt x="650" y="2487"/>
                  </a:cubicBezTo>
                  <a:cubicBezTo>
                    <a:pt x="762" y="2787"/>
                    <a:pt x="837" y="3012"/>
                    <a:pt x="837" y="3012"/>
                  </a:cubicBezTo>
                  <a:lnTo>
                    <a:pt x="3024" y="2362"/>
                  </a:lnTo>
                  <a:lnTo>
                    <a:pt x="2662" y="713"/>
                  </a:lnTo>
                  <a:lnTo>
                    <a:pt x="2499" y="0"/>
                  </a:ln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0"/>
            <p:cNvSpPr/>
            <p:nvPr/>
          </p:nvSpPr>
          <p:spPr>
            <a:xfrm>
              <a:off x="6056819" y="3896909"/>
              <a:ext cx="38861" cy="24953"/>
            </a:xfrm>
            <a:custGeom>
              <a:avLst/>
              <a:gdLst/>
              <a:ahLst/>
              <a:cxnLst/>
              <a:rect l="l" t="t" r="r" b="b"/>
              <a:pathLst>
                <a:path w="2512" h="1613" extrusionOk="0">
                  <a:moveTo>
                    <a:pt x="0" y="1"/>
                  </a:moveTo>
                  <a:lnTo>
                    <a:pt x="0" y="1"/>
                  </a:lnTo>
                  <a:cubicBezTo>
                    <a:pt x="125" y="375"/>
                    <a:pt x="387" y="1113"/>
                    <a:pt x="575" y="1613"/>
                  </a:cubicBezTo>
                  <a:cubicBezTo>
                    <a:pt x="1150" y="1550"/>
                    <a:pt x="2062" y="1250"/>
                    <a:pt x="2512" y="26"/>
                  </a:cubicBezTo>
                  <a:lnTo>
                    <a:pt x="2512" y="26"/>
                  </a:lnTo>
                  <a:cubicBezTo>
                    <a:pt x="2168" y="76"/>
                    <a:pt x="1835" y="94"/>
                    <a:pt x="1521" y="94"/>
                  </a:cubicBezTo>
                  <a:cubicBezTo>
                    <a:pt x="1060" y="94"/>
                    <a:pt x="642" y="55"/>
                    <a:pt x="300" y="26"/>
                  </a:cubicBezTo>
                  <a:cubicBezTo>
                    <a:pt x="225" y="26"/>
                    <a:pt x="112" y="13"/>
                    <a:pt x="0" y="1"/>
                  </a:cubicBezTo>
                  <a:close/>
                </a:path>
              </a:pathLst>
            </a:custGeom>
            <a:solidFill>
              <a:srgbClr val="DF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0"/>
            <p:cNvSpPr/>
            <p:nvPr/>
          </p:nvSpPr>
          <p:spPr>
            <a:xfrm>
              <a:off x="5993407" y="3739347"/>
              <a:ext cx="201" cy="15"/>
            </a:xfrm>
            <a:custGeom>
              <a:avLst/>
              <a:gdLst/>
              <a:ahLst/>
              <a:cxnLst/>
              <a:rect l="l" t="t" r="r" b="b"/>
              <a:pathLst>
                <a:path w="13" h="1" extrusionOk="0">
                  <a:moveTo>
                    <a:pt x="0" y="1"/>
                  </a:moveTo>
                  <a:lnTo>
                    <a:pt x="13" y="1"/>
                  </a:lnTo>
                  <a:cubicBezTo>
                    <a:pt x="0" y="1"/>
                    <a:pt x="0" y="1"/>
                    <a:pt x="0" y="1"/>
                  </a:cubicBezTo>
                  <a:close/>
                </a:path>
              </a:pathLst>
            </a:custGeom>
            <a:solidFill>
              <a:srgbClr val="001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0"/>
            <p:cNvSpPr/>
            <p:nvPr/>
          </p:nvSpPr>
          <p:spPr>
            <a:xfrm>
              <a:off x="5977752" y="3807988"/>
              <a:ext cx="38474" cy="45250"/>
            </a:xfrm>
            <a:custGeom>
              <a:avLst/>
              <a:gdLst/>
              <a:ahLst/>
              <a:cxnLst/>
              <a:rect l="l" t="t" r="r" b="b"/>
              <a:pathLst>
                <a:path w="2487" h="2925" extrusionOk="0">
                  <a:moveTo>
                    <a:pt x="1667" y="1"/>
                  </a:moveTo>
                  <a:cubicBezTo>
                    <a:pt x="1483" y="1"/>
                    <a:pt x="1263" y="126"/>
                    <a:pt x="1000" y="450"/>
                  </a:cubicBezTo>
                  <a:cubicBezTo>
                    <a:pt x="0" y="1651"/>
                    <a:pt x="909" y="2925"/>
                    <a:pt x="1841" y="2925"/>
                  </a:cubicBezTo>
                  <a:cubicBezTo>
                    <a:pt x="2005" y="2925"/>
                    <a:pt x="2169" y="2885"/>
                    <a:pt x="2324" y="2799"/>
                  </a:cubicBezTo>
                  <a:lnTo>
                    <a:pt x="2424" y="1900"/>
                  </a:lnTo>
                  <a:cubicBezTo>
                    <a:pt x="2487" y="1450"/>
                    <a:pt x="2437" y="987"/>
                    <a:pt x="2262" y="575"/>
                  </a:cubicBezTo>
                  <a:cubicBezTo>
                    <a:pt x="2128" y="270"/>
                    <a:pt x="1937" y="1"/>
                    <a:pt x="1667" y="1"/>
                  </a:cubicBez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0"/>
            <p:cNvSpPr/>
            <p:nvPr/>
          </p:nvSpPr>
          <p:spPr>
            <a:xfrm>
              <a:off x="5995496" y="3821369"/>
              <a:ext cx="15516" cy="17187"/>
            </a:xfrm>
            <a:custGeom>
              <a:avLst/>
              <a:gdLst/>
              <a:ahLst/>
              <a:cxnLst/>
              <a:rect l="l" t="t" r="r" b="b"/>
              <a:pathLst>
                <a:path w="1003" h="1111" extrusionOk="0">
                  <a:moveTo>
                    <a:pt x="330" y="1"/>
                  </a:moveTo>
                  <a:cubicBezTo>
                    <a:pt x="248" y="1"/>
                    <a:pt x="166" y="16"/>
                    <a:pt x="90" y="47"/>
                  </a:cubicBezTo>
                  <a:cubicBezTo>
                    <a:pt x="0" y="81"/>
                    <a:pt x="41" y="215"/>
                    <a:pt x="123" y="215"/>
                  </a:cubicBezTo>
                  <a:cubicBezTo>
                    <a:pt x="132" y="215"/>
                    <a:pt x="142" y="214"/>
                    <a:pt x="153" y="210"/>
                  </a:cubicBezTo>
                  <a:cubicBezTo>
                    <a:pt x="211" y="183"/>
                    <a:pt x="274" y="170"/>
                    <a:pt x="335" y="170"/>
                  </a:cubicBezTo>
                  <a:cubicBezTo>
                    <a:pt x="443" y="170"/>
                    <a:pt x="548" y="209"/>
                    <a:pt x="627" y="272"/>
                  </a:cubicBezTo>
                  <a:cubicBezTo>
                    <a:pt x="415" y="310"/>
                    <a:pt x="215" y="460"/>
                    <a:pt x="115" y="660"/>
                  </a:cubicBezTo>
                  <a:cubicBezTo>
                    <a:pt x="103" y="710"/>
                    <a:pt x="128" y="760"/>
                    <a:pt x="165" y="772"/>
                  </a:cubicBezTo>
                  <a:cubicBezTo>
                    <a:pt x="178" y="779"/>
                    <a:pt x="192" y="782"/>
                    <a:pt x="204" y="782"/>
                  </a:cubicBezTo>
                  <a:cubicBezTo>
                    <a:pt x="239" y="782"/>
                    <a:pt x="268" y="759"/>
                    <a:pt x="277" y="722"/>
                  </a:cubicBezTo>
                  <a:cubicBezTo>
                    <a:pt x="290" y="710"/>
                    <a:pt x="290" y="697"/>
                    <a:pt x="302" y="685"/>
                  </a:cubicBezTo>
                  <a:cubicBezTo>
                    <a:pt x="302" y="672"/>
                    <a:pt x="302" y="672"/>
                    <a:pt x="315" y="672"/>
                  </a:cubicBezTo>
                  <a:cubicBezTo>
                    <a:pt x="327" y="647"/>
                    <a:pt x="340" y="622"/>
                    <a:pt x="352" y="610"/>
                  </a:cubicBezTo>
                  <a:cubicBezTo>
                    <a:pt x="365" y="597"/>
                    <a:pt x="365" y="597"/>
                    <a:pt x="377" y="585"/>
                  </a:cubicBezTo>
                  <a:lnTo>
                    <a:pt x="390" y="572"/>
                  </a:lnTo>
                  <a:cubicBezTo>
                    <a:pt x="390" y="572"/>
                    <a:pt x="390" y="572"/>
                    <a:pt x="402" y="560"/>
                  </a:cubicBezTo>
                  <a:cubicBezTo>
                    <a:pt x="415" y="547"/>
                    <a:pt x="440" y="535"/>
                    <a:pt x="452" y="522"/>
                  </a:cubicBezTo>
                  <a:cubicBezTo>
                    <a:pt x="465" y="522"/>
                    <a:pt x="465" y="510"/>
                    <a:pt x="477" y="510"/>
                  </a:cubicBezTo>
                  <a:cubicBezTo>
                    <a:pt x="490" y="497"/>
                    <a:pt x="502" y="497"/>
                    <a:pt x="515" y="485"/>
                  </a:cubicBezTo>
                  <a:cubicBezTo>
                    <a:pt x="540" y="485"/>
                    <a:pt x="552" y="472"/>
                    <a:pt x="577" y="460"/>
                  </a:cubicBezTo>
                  <a:lnTo>
                    <a:pt x="602" y="460"/>
                  </a:lnTo>
                  <a:cubicBezTo>
                    <a:pt x="615" y="447"/>
                    <a:pt x="627" y="447"/>
                    <a:pt x="640" y="447"/>
                  </a:cubicBezTo>
                  <a:lnTo>
                    <a:pt x="715" y="447"/>
                  </a:lnTo>
                  <a:cubicBezTo>
                    <a:pt x="727" y="447"/>
                    <a:pt x="740" y="435"/>
                    <a:pt x="752" y="435"/>
                  </a:cubicBezTo>
                  <a:cubicBezTo>
                    <a:pt x="827" y="610"/>
                    <a:pt x="777" y="835"/>
                    <a:pt x="640" y="960"/>
                  </a:cubicBezTo>
                  <a:cubicBezTo>
                    <a:pt x="602" y="985"/>
                    <a:pt x="590" y="1035"/>
                    <a:pt x="627" y="1085"/>
                  </a:cubicBezTo>
                  <a:cubicBezTo>
                    <a:pt x="643" y="1100"/>
                    <a:pt x="673" y="1111"/>
                    <a:pt x="699" y="1111"/>
                  </a:cubicBezTo>
                  <a:cubicBezTo>
                    <a:pt x="715" y="1111"/>
                    <a:pt x="730" y="1107"/>
                    <a:pt x="740" y="1097"/>
                  </a:cubicBezTo>
                  <a:cubicBezTo>
                    <a:pt x="852" y="1010"/>
                    <a:pt x="915" y="897"/>
                    <a:pt x="940" y="760"/>
                  </a:cubicBezTo>
                  <a:cubicBezTo>
                    <a:pt x="1002" y="535"/>
                    <a:pt x="927" y="297"/>
                    <a:pt x="740" y="147"/>
                  </a:cubicBezTo>
                  <a:cubicBezTo>
                    <a:pt x="627" y="51"/>
                    <a:pt x="478" y="1"/>
                    <a:pt x="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0"/>
            <p:cNvSpPr/>
            <p:nvPr/>
          </p:nvSpPr>
          <p:spPr>
            <a:xfrm>
              <a:off x="6002287" y="3740817"/>
              <a:ext cx="161058" cy="159124"/>
            </a:xfrm>
            <a:custGeom>
              <a:avLst/>
              <a:gdLst/>
              <a:ahLst/>
              <a:cxnLst/>
              <a:rect l="l" t="t" r="r" b="b"/>
              <a:pathLst>
                <a:path w="10411" h="10286" extrusionOk="0">
                  <a:moveTo>
                    <a:pt x="5395" y="1"/>
                  </a:moveTo>
                  <a:cubicBezTo>
                    <a:pt x="5157" y="1"/>
                    <a:pt x="4909" y="10"/>
                    <a:pt x="4650" y="31"/>
                  </a:cubicBezTo>
                  <a:cubicBezTo>
                    <a:pt x="4650" y="31"/>
                    <a:pt x="4642" y="30"/>
                    <a:pt x="4628" y="30"/>
                  </a:cubicBezTo>
                  <a:cubicBezTo>
                    <a:pt x="4563" y="30"/>
                    <a:pt x="4354" y="39"/>
                    <a:pt x="4037" y="131"/>
                  </a:cubicBezTo>
                  <a:cubicBezTo>
                    <a:pt x="3025" y="418"/>
                    <a:pt x="2425" y="918"/>
                    <a:pt x="2425" y="918"/>
                  </a:cubicBezTo>
                  <a:cubicBezTo>
                    <a:pt x="2338" y="980"/>
                    <a:pt x="2225" y="1080"/>
                    <a:pt x="2063" y="1243"/>
                  </a:cubicBezTo>
                  <a:cubicBezTo>
                    <a:pt x="1888" y="1430"/>
                    <a:pt x="1676" y="1693"/>
                    <a:pt x="1426" y="2080"/>
                  </a:cubicBezTo>
                  <a:cubicBezTo>
                    <a:pt x="1313" y="2255"/>
                    <a:pt x="963" y="2830"/>
                    <a:pt x="626" y="3730"/>
                  </a:cubicBezTo>
                  <a:cubicBezTo>
                    <a:pt x="538" y="3992"/>
                    <a:pt x="438" y="4267"/>
                    <a:pt x="363" y="4579"/>
                  </a:cubicBezTo>
                  <a:cubicBezTo>
                    <a:pt x="288" y="4842"/>
                    <a:pt x="226" y="5117"/>
                    <a:pt x="163" y="5417"/>
                  </a:cubicBezTo>
                  <a:cubicBezTo>
                    <a:pt x="151" y="5467"/>
                    <a:pt x="151" y="5529"/>
                    <a:pt x="138" y="5579"/>
                  </a:cubicBezTo>
                  <a:cubicBezTo>
                    <a:pt x="51" y="6042"/>
                    <a:pt x="26" y="6441"/>
                    <a:pt x="13" y="6766"/>
                  </a:cubicBezTo>
                  <a:cubicBezTo>
                    <a:pt x="1" y="7104"/>
                    <a:pt x="26" y="7391"/>
                    <a:pt x="63" y="7616"/>
                  </a:cubicBezTo>
                  <a:cubicBezTo>
                    <a:pt x="113" y="7916"/>
                    <a:pt x="176" y="8129"/>
                    <a:pt x="238" y="8279"/>
                  </a:cubicBezTo>
                  <a:cubicBezTo>
                    <a:pt x="276" y="8353"/>
                    <a:pt x="301" y="8441"/>
                    <a:pt x="351" y="8528"/>
                  </a:cubicBezTo>
                  <a:cubicBezTo>
                    <a:pt x="1001" y="9816"/>
                    <a:pt x="2963" y="10078"/>
                    <a:pt x="3588" y="10153"/>
                  </a:cubicBezTo>
                  <a:cubicBezTo>
                    <a:pt x="4005" y="10213"/>
                    <a:pt x="4535" y="10286"/>
                    <a:pt x="5124" y="10286"/>
                  </a:cubicBezTo>
                  <a:cubicBezTo>
                    <a:pt x="6139" y="10286"/>
                    <a:pt x="7328" y="10069"/>
                    <a:pt x="8411" y="9191"/>
                  </a:cubicBezTo>
                  <a:cubicBezTo>
                    <a:pt x="10411" y="7566"/>
                    <a:pt x="10348" y="5042"/>
                    <a:pt x="10311" y="4467"/>
                  </a:cubicBezTo>
                  <a:cubicBezTo>
                    <a:pt x="10311" y="4442"/>
                    <a:pt x="10311" y="4417"/>
                    <a:pt x="10311" y="4392"/>
                  </a:cubicBezTo>
                  <a:cubicBezTo>
                    <a:pt x="10261" y="3905"/>
                    <a:pt x="10161" y="3430"/>
                    <a:pt x="10023" y="2980"/>
                  </a:cubicBezTo>
                  <a:cubicBezTo>
                    <a:pt x="9461" y="1269"/>
                    <a:pt x="8096" y="1"/>
                    <a:pt x="5395" y="1"/>
                  </a:cubicBez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0"/>
            <p:cNvSpPr/>
            <p:nvPr/>
          </p:nvSpPr>
          <p:spPr>
            <a:xfrm>
              <a:off x="6001328" y="3737893"/>
              <a:ext cx="89525" cy="76669"/>
            </a:xfrm>
            <a:custGeom>
              <a:avLst/>
              <a:gdLst/>
              <a:ahLst/>
              <a:cxnLst/>
              <a:rect l="l" t="t" r="r" b="b"/>
              <a:pathLst>
                <a:path w="5787" h="4956" extrusionOk="0">
                  <a:moveTo>
                    <a:pt x="4109" y="0"/>
                  </a:moveTo>
                  <a:cubicBezTo>
                    <a:pt x="3905" y="0"/>
                    <a:pt x="3688" y="17"/>
                    <a:pt x="3462" y="57"/>
                  </a:cubicBezTo>
                  <a:cubicBezTo>
                    <a:pt x="2712" y="182"/>
                    <a:pt x="2025" y="532"/>
                    <a:pt x="1475" y="1019"/>
                  </a:cubicBezTo>
                  <a:cubicBezTo>
                    <a:pt x="1113" y="1357"/>
                    <a:pt x="800" y="1744"/>
                    <a:pt x="575" y="2182"/>
                  </a:cubicBezTo>
                  <a:cubicBezTo>
                    <a:pt x="475" y="2357"/>
                    <a:pt x="400" y="2544"/>
                    <a:pt x="338" y="2732"/>
                  </a:cubicBezTo>
                  <a:cubicBezTo>
                    <a:pt x="0" y="3681"/>
                    <a:pt x="113" y="4531"/>
                    <a:pt x="213" y="4956"/>
                  </a:cubicBezTo>
                  <a:cubicBezTo>
                    <a:pt x="1663" y="4469"/>
                    <a:pt x="3000" y="3631"/>
                    <a:pt x="4087" y="2557"/>
                  </a:cubicBezTo>
                  <a:cubicBezTo>
                    <a:pt x="4399" y="2257"/>
                    <a:pt x="4687" y="1932"/>
                    <a:pt x="4962" y="1582"/>
                  </a:cubicBezTo>
                  <a:cubicBezTo>
                    <a:pt x="4999" y="1544"/>
                    <a:pt x="5024" y="1494"/>
                    <a:pt x="5062" y="1457"/>
                  </a:cubicBezTo>
                  <a:cubicBezTo>
                    <a:pt x="5324" y="1107"/>
                    <a:pt x="5562" y="745"/>
                    <a:pt x="5774" y="370"/>
                  </a:cubicBezTo>
                  <a:lnTo>
                    <a:pt x="5786" y="370"/>
                  </a:lnTo>
                  <a:cubicBezTo>
                    <a:pt x="5699" y="332"/>
                    <a:pt x="5599" y="295"/>
                    <a:pt x="5487" y="257"/>
                  </a:cubicBezTo>
                  <a:cubicBezTo>
                    <a:pt x="5147" y="129"/>
                    <a:pt x="4673" y="0"/>
                    <a:pt x="4109" y="0"/>
                  </a:cubicBezTo>
                  <a:close/>
                </a:path>
              </a:pathLst>
            </a:custGeom>
            <a:solidFill>
              <a:srgbClr val="E69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0"/>
            <p:cNvSpPr/>
            <p:nvPr/>
          </p:nvSpPr>
          <p:spPr>
            <a:xfrm>
              <a:off x="6077688" y="3739750"/>
              <a:ext cx="96688" cy="112127"/>
            </a:xfrm>
            <a:custGeom>
              <a:avLst/>
              <a:gdLst/>
              <a:ahLst/>
              <a:cxnLst/>
              <a:rect l="l" t="t" r="r" b="b"/>
              <a:pathLst>
                <a:path w="6250" h="7248" extrusionOk="0">
                  <a:moveTo>
                    <a:pt x="1744" y="1"/>
                  </a:moveTo>
                  <a:cubicBezTo>
                    <a:pt x="1353" y="1"/>
                    <a:pt x="955" y="46"/>
                    <a:pt x="551" y="125"/>
                  </a:cubicBezTo>
                  <a:cubicBezTo>
                    <a:pt x="376" y="162"/>
                    <a:pt x="188" y="212"/>
                    <a:pt x="1" y="250"/>
                  </a:cubicBezTo>
                  <a:cubicBezTo>
                    <a:pt x="13" y="612"/>
                    <a:pt x="63" y="974"/>
                    <a:pt x="126" y="1337"/>
                  </a:cubicBezTo>
                  <a:cubicBezTo>
                    <a:pt x="138" y="1399"/>
                    <a:pt x="151" y="1462"/>
                    <a:pt x="163" y="1524"/>
                  </a:cubicBezTo>
                  <a:cubicBezTo>
                    <a:pt x="263" y="1987"/>
                    <a:pt x="401" y="2437"/>
                    <a:pt x="576" y="2874"/>
                  </a:cubicBezTo>
                  <a:cubicBezTo>
                    <a:pt x="1363" y="4798"/>
                    <a:pt x="2900" y="6423"/>
                    <a:pt x="4812" y="7248"/>
                  </a:cubicBezTo>
                  <a:cubicBezTo>
                    <a:pt x="5437" y="7110"/>
                    <a:pt x="5637" y="6835"/>
                    <a:pt x="5912" y="6248"/>
                  </a:cubicBezTo>
                  <a:cubicBezTo>
                    <a:pt x="6187" y="5698"/>
                    <a:pt x="6249" y="5061"/>
                    <a:pt x="6199" y="4449"/>
                  </a:cubicBezTo>
                  <a:cubicBezTo>
                    <a:pt x="6199" y="4424"/>
                    <a:pt x="6199" y="4386"/>
                    <a:pt x="6187" y="4361"/>
                  </a:cubicBezTo>
                  <a:cubicBezTo>
                    <a:pt x="6099" y="3474"/>
                    <a:pt x="5762" y="2612"/>
                    <a:pt x="5237" y="1887"/>
                  </a:cubicBezTo>
                  <a:cubicBezTo>
                    <a:pt x="4899" y="1424"/>
                    <a:pt x="4487" y="1012"/>
                    <a:pt x="4012" y="675"/>
                  </a:cubicBezTo>
                  <a:cubicBezTo>
                    <a:pt x="3300" y="189"/>
                    <a:pt x="2538" y="1"/>
                    <a:pt x="1744" y="1"/>
                  </a:cubicBezTo>
                  <a:close/>
                </a:path>
              </a:pathLst>
            </a:custGeom>
            <a:solidFill>
              <a:srgbClr val="E69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0"/>
            <p:cNvSpPr/>
            <p:nvPr/>
          </p:nvSpPr>
          <p:spPr>
            <a:xfrm>
              <a:off x="6028261" y="3802589"/>
              <a:ext cx="23545" cy="13598"/>
            </a:xfrm>
            <a:custGeom>
              <a:avLst/>
              <a:gdLst/>
              <a:ahLst/>
              <a:cxnLst/>
              <a:rect l="l" t="t" r="r" b="b"/>
              <a:pathLst>
                <a:path w="1522" h="879" extrusionOk="0">
                  <a:moveTo>
                    <a:pt x="794" y="0"/>
                  </a:moveTo>
                  <a:cubicBezTo>
                    <a:pt x="357" y="0"/>
                    <a:pt x="0" y="492"/>
                    <a:pt x="46" y="561"/>
                  </a:cubicBezTo>
                  <a:cubicBezTo>
                    <a:pt x="50" y="566"/>
                    <a:pt x="56" y="568"/>
                    <a:pt x="63" y="568"/>
                  </a:cubicBezTo>
                  <a:cubicBezTo>
                    <a:pt x="127" y="568"/>
                    <a:pt x="334" y="422"/>
                    <a:pt x="619" y="422"/>
                  </a:cubicBezTo>
                  <a:cubicBezTo>
                    <a:pt x="668" y="422"/>
                    <a:pt x="718" y="427"/>
                    <a:pt x="771" y="437"/>
                  </a:cubicBezTo>
                  <a:cubicBezTo>
                    <a:pt x="1171" y="519"/>
                    <a:pt x="1361" y="878"/>
                    <a:pt x="1434" y="878"/>
                  </a:cubicBezTo>
                  <a:cubicBezTo>
                    <a:pt x="1438" y="878"/>
                    <a:pt x="1442" y="877"/>
                    <a:pt x="1446" y="874"/>
                  </a:cubicBezTo>
                  <a:cubicBezTo>
                    <a:pt x="1521" y="824"/>
                    <a:pt x="1384" y="124"/>
                    <a:pt x="909" y="12"/>
                  </a:cubicBezTo>
                  <a:cubicBezTo>
                    <a:pt x="870" y="4"/>
                    <a:pt x="832"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0"/>
            <p:cNvSpPr/>
            <p:nvPr/>
          </p:nvSpPr>
          <p:spPr>
            <a:xfrm>
              <a:off x="6089151" y="3812196"/>
              <a:ext cx="23545" cy="13583"/>
            </a:xfrm>
            <a:custGeom>
              <a:avLst/>
              <a:gdLst/>
              <a:ahLst/>
              <a:cxnLst/>
              <a:rect l="l" t="t" r="r" b="b"/>
              <a:pathLst>
                <a:path w="1522" h="878" extrusionOk="0">
                  <a:moveTo>
                    <a:pt x="772" y="1"/>
                  </a:moveTo>
                  <a:cubicBezTo>
                    <a:pt x="350" y="1"/>
                    <a:pt x="0" y="484"/>
                    <a:pt x="34" y="553"/>
                  </a:cubicBezTo>
                  <a:cubicBezTo>
                    <a:pt x="38" y="558"/>
                    <a:pt x="44" y="560"/>
                    <a:pt x="53" y="560"/>
                  </a:cubicBezTo>
                  <a:cubicBezTo>
                    <a:pt x="119" y="560"/>
                    <a:pt x="329" y="426"/>
                    <a:pt x="604" y="426"/>
                  </a:cubicBezTo>
                  <a:cubicBezTo>
                    <a:pt x="654" y="426"/>
                    <a:pt x="706" y="430"/>
                    <a:pt x="759" y="440"/>
                  </a:cubicBezTo>
                  <a:cubicBezTo>
                    <a:pt x="1159" y="511"/>
                    <a:pt x="1360" y="870"/>
                    <a:pt x="1434" y="870"/>
                  </a:cubicBezTo>
                  <a:cubicBezTo>
                    <a:pt x="1439" y="870"/>
                    <a:pt x="1443" y="868"/>
                    <a:pt x="1447" y="865"/>
                  </a:cubicBezTo>
                  <a:lnTo>
                    <a:pt x="1447" y="878"/>
                  </a:lnTo>
                  <a:cubicBezTo>
                    <a:pt x="1522" y="815"/>
                    <a:pt x="1384" y="115"/>
                    <a:pt x="897" y="15"/>
                  </a:cubicBezTo>
                  <a:cubicBezTo>
                    <a:pt x="855" y="6"/>
                    <a:pt x="813"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0"/>
            <p:cNvSpPr/>
            <p:nvPr/>
          </p:nvSpPr>
          <p:spPr>
            <a:xfrm>
              <a:off x="6029746" y="3842192"/>
              <a:ext cx="75416" cy="20699"/>
            </a:xfrm>
            <a:custGeom>
              <a:avLst/>
              <a:gdLst/>
              <a:ahLst/>
              <a:cxnLst/>
              <a:rect l="l" t="t" r="r" b="b"/>
              <a:pathLst>
                <a:path w="4875" h="1338" extrusionOk="0">
                  <a:moveTo>
                    <a:pt x="0" y="1"/>
                  </a:moveTo>
                  <a:cubicBezTo>
                    <a:pt x="1" y="1"/>
                    <a:pt x="879" y="1337"/>
                    <a:pt x="2440" y="1337"/>
                  </a:cubicBezTo>
                  <a:cubicBezTo>
                    <a:pt x="3098" y="1337"/>
                    <a:pt x="3876" y="1100"/>
                    <a:pt x="4762" y="426"/>
                  </a:cubicBezTo>
                  <a:cubicBezTo>
                    <a:pt x="4799" y="401"/>
                    <a:pt x="4837" y="376"/>
                    <a:pt x="4874" y="338"/>
                  </a:cubicBezTo>
                  <a:lnTo>
                    <a:pt x="213" y="26"/>
                  </a:lnTo>
                  <a:cubicBezTo>
                    <a:pt x="138" y="13"/>
                    <a:pt x="63" y="13"/>
                    <a:pt x="0" y="1"/>
                  </a:cubicBezTo>
                  <a:close/>
                </a:path>
              </a:pathLst>
            </a:custGeom>
            <a:solidFill>
              <a:srgbClr val="DF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0"/>
            <p:cNvSpPr/>
            <p:nvPr/>
          </p:nvSpPr>
          <p:spPr>
            <a:xfrm>
              <a:off x="6029746" y="3842192"/>
              <a:ext cx="75416" cy="10953"/>
            </a:xfrm>
            <a:custGeom>
              <a:avLst/>
              <a:gdLst/>
              <a:ahLst/>
              <a:cxnLst/>
              <a:rect l="l" t="t" r="r" b="b"/>
              <a:pathLst>
                <a:path w="4875" h="708" extrusionOk="0">
                  <a:moveTo>
                    <a:pt x="0" y="1"/>
                  </a:moveTo>
                  <a:cubicBezTo>
                    <a:pt x="1" y="1"/>
                    <a:pt x="750" y="708"/>
                    <a:pt x="2599" y="708"/>
                  </a:cubicBezTo>
                  <a:cubicBezTo>
                    <a:pt x="3197" y="708"/>
                    <a:pt x="3910" y="634"/>
                    <a:pt x="4749" y="438"/>
                  </a:cubicBezTo>
                  <a:cubicBezTo>
                    <a:pt x="4762" y="426"/>
                    <a:pt x="4762" y="426"/>
                    <a:pt x="4762" y="426"/>
                  </a:cubicBezTo>
                  <a:cubicBezTo>
                    <a:pt x="4799" y="401"/>
                    <a:pt x="4837" y="376"/>
                    <a:pt x="4874" y="338"/>
                  </a:cubicBezTo>
                  <a:lnTo>
                    <a:pt x="213" y="26"/>
                  </a:lnTo>
                  <a:cubicBezTo>
                    <a:pt x="138" y="13"/>
                    <a:pt x="63" y="13"/>
                    <a:pt x="0" y="1"/>
                  </a:cubicBezTo>
                  <a:close/>
                </a:path>
              </a:pathLst>
            </a:custGeom>
            <a:solidFill>
              <a:srgbClr val="FFF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0"/>
            <p:cNvSpPr/>
            <p:nvPr/>
          </p:nvSpPr>
          <p:spPr>
            <a:xfrm>
              <a:off x="6133566" y="3841186"/>
              <a:ext cx="38397" cy="43316"/>
            </a:xfrm>
            <a:custGeom>
              <a:avLst/>
              <a:gdLst/>
              <a:ahLst/>
              <a:cxnLst/>
              <a:rect l="l" t="t" r="r" b="b"/>
              <a:pathLst>
                <a:path w="2482" h="2800" extrusionOk="0">
                  <a:moveTo>
                    <a:pt x="1376" y="0"/>
                  </a:moveTo>
                  <a:cubicBezTo>
                    <a:pt x="1159" y="0"/>
                    <a:pt x="944" y="172"/>
                    <a:pt x="763" y="378"/>
                  </a:cubicBezTo>
                  <a:cubicBezTo>
                    <a:pt x="463" y="716"/>
                    <a:pt x="263" y="1141"/>
                    <a:pt x="175" y="1578"/>
                  </a:cubicBezTo>
                  <a:lnTo>
                    <a:pt x="0" y="2465"/>
                  </a:lnTo>
                  <a:cubicBezTo>
                    <a:pt x="203" y="2694"/>
                    <a:pt x="478" y="2799"/>
                    <a:pt x="763" y="2799"/>
                  </a:cubicBezTo>
                  <a:cubicBezTo>
                    <a:pt x="1581" y="2799"/>
                    <a:pt x="2482" y="1933"/>
                    <a:pt x="2000" y="653"/>
                  </a:cubicBezTo>
                  <a:cubicBezTo>
                    <a:pt x="1812" y="172"/>
                    <a:pt x="1594" y="0"/>
                    <a:pt x="1376" y="0"/>
                  </a:cubicBez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0"/>
            <p:cNvSpPr/>
            <p:nvPr/>
          </p:nvSpPr>
          <p:spPr>
            <a:xfrm>
              <a:off x="6142461" y="3854630"/>
              <a:ext cx="17156" cy="15238"/>
            </a:xfrm>
            <a:custGeom>
              <a:avLst/>
              <a:gdLst/>
              <a:ahLst/>
              <a:cxnLst/>
              <a:rect l="l" t="t" r="r" b="b"/>
              <a:pathLst>
                <a:path w="1109" h="985" extrusionOk="0">
                  <a:moveTo>
                    <a:pt x="632" y="1"/>
                  </a:moveTo>
                  <a:cubicBezTo>
                    <a:pt x="550" y="1"/>
                    <a:pt x="466" y="16"/>
                    <a:pt x="387" y="47"/>
                  </a:cubicBezTo>
                  <a:cubicBezTo>
                    <a:pt x="175" y="122"/>
                    <a:pt x="25" y="334"/>
                    <a:pt x="13" y="559"/>
                  </a:cubicBezTo>
                  <a:cubicBezTo>
                    <a:pt x="0" y="697"/>
                    <a:pt x="25" y="822"/>
                    <a:pt x="88" y="947"/>
                  </a:cubicBezTo>
                  <a:cubicBezTo>
                    <a:pt x="104" y="971"/>
                    <a:pt x="135" y="984"/>
                    <a:pt x="166" y="984"/>
                  </a:cubicBezTo>
                  <a:cubicBezTo>
                    <a:pt x="183" y="984"/>
                    <a:pt x="199" y="980"/>
                    <a:pt x="213" y="971"/>
                  </a:cubicBezTo>
                  <a:cubicBezTo>
                    <a:pt x="250" y="934"/>
                    <a:pt x="262" y="884"/>
                    <a:pt x="238" y="847"/>
                  </a:cubicBezTo>
                  <a:cubicBezTo>
                    <a:pt x="138" y="684"/>
                    <a:pt x="175" y="459"/>
                    <a:pt x="300" y="322"/>
                  </a:cubicBezTo>
                  <a:cubicBezTo>
                    <a:pt x="300" y="322"/>
                    <a:pt x="312" y="334"/>
                    <a:pt x="325" y="334"/>
                  </a:cubicBezTo>
                  <a:cubicBezTo>
                    <a:pt x="350" y="347"/>
                    <a:pt x="362" y="347"/>
                    <a:pt x="387" y="359"/>
                  </a:cubicBezTo>
                  <a:lnTo>
                    <a:pt x="425" y="384"/>
                  </a:lnTo>
                  <a:lnTo>
                    <a:pt x="437" y="384"/>
                  </a:lnTo>
                  <a:lnTo>
                    <a:pt x="450" y="397"/>
                  </a:lnTo>
                  <a:cubicBezTo>
                    <a:pt x="462" y="409"/>
                    <a:pt x="487" y="434"/>
                    <a:pt x="500" y="447"/>
                  </a:cubicBezTo>
                  <a:lnTo>
                    <a:pt x="525" y="472"/>
                  </a:lnTo>
                  <a:cubicBezTo>
                    <a:pt x="521" y="468"/>
                    <a:pt x="521" y="466"/>
                    <a:pt x="522" y="466"/>
                  </a:cubicBezTo>
                  <a:lnTo>
                    <a:pt x="522" y="466"/>
                  </a:lnTo>
                  <a:cubicBezTo>
                    <a:pt x="525" y="466"/>
                    <a:pt x="537" y="475"/>
                    <a:pt x="537" y="484"/>
                  </a:cubicBezTo>
                  <a:cubicBezTo>
                    <a:pt x="537" y="484"/>
                    <a:pt x="537" y="484"/>
                    <a:pt x="550" y="497"/>
                  </a:cubicBezTo>
                  <a:cubicBezTo>
                    <a:pt x="562" y="509"/>
                    <a:pt x="575" y="534"/>
                    <a:pt x="587" y="559"/>
                  </a:cubicBezTo>
                  <a:cubicBezTo>
                    <a:pt x="587" y="559"/>
                    <a:pt x="587" y="559"/>
                    <a:pt x="600" y="572"/>
                  </a:cubicBezTo>
                  <a:lnTo>
                    <a:pt x="600" y="584"/>
                  </a:lnTo>
                  <a:cubicBezTo>
                    <a:pt x="612" y="597"/>
                    <a:pt x="612" y="597"/>
                    <a:pt x="612" y="609"/>
                  </a:cubicBezTo>
                  <a:cubicBezTo>
                    <a:pt x="625" y="634"/>
                    <a:pt x="625" y="659"/>
                    <a:pt x="637" y="684"/>
                  </a:cubicBezTo>
                  <a:cubicBezTo>
                    <a:pt x="637" y="684"/>
                    <a:pt x="637" y="684"/>
                    <a:pt x="637" y="697"/>
                  </a:cubicBezTo>
                  <a:lnTo>
                    <a:pt x="637" y="709"/>
                  </a:lnTo>
                  <a:cubicBezTo>
                    <a:pt x="650" y="722"/>
                    <a:pt x="650" y="734"/>
                    <a:pt x="650" y="747"/>
                  </a:cubicBezTo>
                  <a:cubicBezTo>
                    <a:pt x="650" y="780"/>
                    <a:pt x="680" y="823"/>
                    <a:pt x="722" y="823"/>
                  </a:cubicBezTo>
                  <a:cubicBezTo>
                    <a:pt x="727" y="823"/>
                    <a:pt x="732" y="823"/>
                    <a:pt x="737" y="822"/>
                  </a:cubicBezTo>
                  <a:cubicBezTo>
                    <a:pt x="787" y="822"/>
                    <a:pt x="825" y="784"/>
                    <a:pt x="825" y="734"/>
                  </a:cubicBezTo>
                  <a:cubicBezTo>
                    <a:pt x="800" y="509"/>
                    <a:pt x="662" y="297"/>
                    <a:pt x="462" y="209"/>
                  </a:cubicBezTo>
                  <a:cubicBezTo>
                    <a:pt x="516" y="187"/>
                    <a:pt x="574" y="176"/>
                    <a:pt x="633" y="176"/>
                  </a:cubicBezTo>
                  <a:cubicBezTo>
                    <a:pt x="738" y="176"/>
                    <a:pt x="844" y="212"/>
                    <a:pt x="925" y="284"/>
                  </a:cubicBezTo>
                  <a:cubicBezTo>
                    <a:pt x="944" y="300"/>
                    <a:pt x="964" y="307"/>
                    <a:pt x="983" y="307"/>
                  </a:cubicBezTo>
                  <a:cubicBezTo>
                    <a:pt x="1052" y="307"/>
                    <a:pt x="1109" y="218"/>
                    <a:pt x="1050" y="159"/>
                  </a:cubicBezTo>
                  <a:cubicBezTo>
                    <a:pt x="936" y="54"/>
                    <a:pt x="78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0"/>
            <p:cNvSpPr/>
            <p:nvPr/>
          </p:nvSpPr>
          <p:spPr>
            <a:xfrm>
              <a:off x="6015437" y="3816295"/>
              <a:ext cx="1562" cy="1562"/>
            </a:xfrm>
            <a:custGeom>
              <a:avLst/>
              <a:gdLst/>
              <a:ahLst/>
              <a:cxnLst/>
              <a:rect l="l" t="t" r="r" b="b"/>
              <a:pathLst>
                <a:path w="101" h="101" extrusionOk="0">
                  <a:moveTo>
                    <a:pt x="51" y="0"/>
                  </a:moveTo>
                  <a:cubicBezTo>
                    <a:pt x="26" y="0"/>
                    <a:pt x="1" y="25"/>
                    <a:pt x="1" y="50"/>
                  </a:cubicBezTo>
                  <a:cubicBezTo>
                    <a:pt x="1" y="75"/>
                    <a:pt x="26" y="100"/>
                    <a:pt x="51" y="100"/>
                  </a:cubicBezTo>
                  <a:cubicBezTo>
                    <a:pt x="76" y="100"/>
                    <a:pt x="101" y="88"/>
                    <a:pt x="101" y="63"/>
                  </a:cubicBezTo>
                  <a:cubicBezTo>
                    <a:pt x="101" y="25"/>
                    <a:pt x="76" y="0"/>
                    <a:pt x="51" y="0"/>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0"/>
            <p:cNvSpPr/>
            <p:nvPr/>
          </p:nvSpPr>
          <p:spPr>
            <a:xfrm>
              <a:off x="6066085" y="3822282"/>
              <a:ext cx="1562" cy="1562"/>
            </a:xfrm>
            <a:custGeom>
              <a:avLst/>
              <a:gdLst/>
              <a:ahLst/>
              <a:cxnLst/>
              <a:rect l="l" t="t" r="r" b="b"/>
              <a:pathLst>
                <a:path w="101" h="101" extrusionOk="0">
                  <a:moveTo>
                    <a:pt x="51" y="1"/>
                  </a:moveTo>
                  <a:cubicBezTo>
                    <a:pt x="26" y="1"/>
                    <a:pt x="1" y="13"/>
                    <a:pt x="1" y="38"/>
                  </a:cubicBezTo>
                  <a:cubicBezTo>
                    <a:pt x="1" y="76"/>
                    <a:pt x="13" y="101"/>
                    <a:pt x="38" y="101"/>
                  </a:cubicBezTo>
                  <a:cubicBezTo>
                    <a:pt x="76" y="101"/>
                    <a:pt x="101" y="76"/>
                    <a:pt x="101" y="51"/>
                  </a:cubicBezTo>
                  <a:cubicBezTo>
                    <a:pt x="101" y="26"/>
                    <a:pt x="76" y="1"/>
                    <a:pt x="51" y="1"/>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0"/>
            <p:cNvSpPr/>
            <p:nvPr/>
          </p:nvSpPr>
          <p:spPr>
            <a:xfrm>
              <a:off x="6042509" y="3828083"/>
              <a:ext cx="1562" cy="1562"/>
            </a:xfrm>
            <a:custGeom>
              <a:avLst/>
              <a:gdLst/>
              <a:ahLst/>
              <a:cxnLst/>
              <a:rect l="l" t="t" r="r" b="b"/>
              <a:pathLst>
                <a:path w="101" h="101" extrusionOk="0">
                  <a:moveTo>
                    <a:pt x="50" y="1"/>
                  </a:moveTo>
                  <a:cubicBezTo>
                    <a:pt x="25" y="1"/>
                    <a:pt x="0" y="26"/>
                    <a:pt x="0" y="51"/>
                  </a:cubicBezTo>
                  <a:cubicBezTo>
                    <a:pt x="0" y="76"/>
                    <a:pt x="13" y="101"/>
                    <a:pt x="50" y="101"/>
                  </a:cubicBezTo>
                  <a:cubicBezTo>
                    <a:pt x="75" y="101"/>
                    <a:pt x="100" y="76"/>
                    <a:pt x="100" y="51"/>
                  </a:cubicBezTo>
                  <a:cubicBezTo>
                    <a:pt x="100" y="26"/>
                    <a:pt x="75" y="1"/>
                    <a:pt x="50" y="1"/>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0"/>
            <p:cNvSpPr/>
            <p:nvPr/>
          </p:nvSpPr>
          <p:spPr>
            <a:xfrm>
              <a:off x="6033614" y="3825191"/>
              <a:ext cx="1562" cy="1562"/>
            </a:xfrm>
            <a:custGeom>
              <a:avLst/>
              <a:gdLst/>
              <a:ahLst/>
              <a:cxnLst/>
              <a:rect l="l" t="t" r="r" b="b"/>
              <a:pathLst>
                <a:path w="101" h="101" extrusionOk="0">
                  <a:moveTo>
                    <a:pt x="50" y="0"/>
                  </a:moveTo>
                  <a:cubicBezTo>
                    <a:pt x="25" y="0"/>
                    <a:pt x="0" y="25"/>
                    <a:pt x="0" y="50"/>
                  </a:cubicBezTo>
                  <a:cubicBezTo>
                    <a:pt x="0" y="75"/>
                    <a:pt x="13" y="100"/>
                    <a:pt x="50" y="100"/>
                  </a:cubicBezTo>
                  <a:cubicBezTo>
                    <a:pt x="75" y="100"/>
                    <a:pt x="100" y="75"/>
                    <a:pt x="100" y="50"/>
                  </a:cubicBezTo>
                  <a:cubicBezTo>
                    <a:pt x="100" y="25"/>
                    <a:pt x="75" y="0"/>
                    <a:pt x="50" y="0"/>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p:nvPr/>
          </p:nvSpPr>
          <p:spPr>
            <a:xfrm>
              <a:off x="6041921" y="3821509"/>
              <a:ext cx="1562" cy="1562"/>
            </a:xfrm>
            <a:custGeom>
              <a:avLst/>
              <a:gdLst/>
              <a:ahLst/>
              <a:cxnLst/>
              <a:rect l="l" t="t" r="r" b="b"/>
              <a:pathLst>
                <a:path w="101" h="101" extrusionOk="0">
                  <a:moveTo>
                    <a:pt x="63" y="1"/>
                  </a:moveTo>
                  <a:cubicBezTo>
                    <a:pt x="26" y="1"/>
                    <a:pt x="1" y="26"/>
                    <a:pt x="1" y="51"/>
                  </a:cubicBezTo>
                  <a:cubicBezTo>
                    <a:pt x="1" y="76"/>
                    <a:pt x="26" y="101"/>
                    <a:pt x="51" y="101"/>
                  </a:cubicBezTo>
                  <a:cubicBezTo>
                    <a:pt x="76" y="101"/>
                    <a:pt x="101" y="76"/>
                    <a:pt x="101" y="51"/>
                  </a:cubicBezTo>
                  <a:cubicBezTo>
                    <a:pt x="101" y="26"/>
                    <a:pt x="88" y="1"/>
                    <a:pt x="63" y="1"/>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0"/>
            <p:cNvSpPr/>
            <p:nvPr/>
          </p:nvSpPr>
          <p:spPr>
            <a:xfrm>
              <a:off x="6024920" y="3821122"/>
              <a:ext cx="1562" cy="1562"/>
            </a:xfrm>
            <a:custGeom>
              <a:avLst/>
              <a:gdLst/>
              <a:ahLst/>
              <a:cxnLst/>
              <a:rect l="l" t="t" r="r" b="b"/>
              <a:pathLst>
                <a:path w="101" h="101" extrusionOk="0">
                  <a:moveTo>
                    <a:pt x="50" y="1"/>
                  </a:moveTo>
                  <a:cubicBezTo>
                    <a:pt x="25" y="1"/>
                    <a:pt x="0" y="26"/>
                    <a:pt x="0" y="51"/>
                  </a:cubicBezTo>
                  <a:cubicBezTo>
                    <a:pt x="0" y="76"/>
                    <a:pt x="25" y="101"/>
                    <a:pt x="50" y="101"/>
                  </a:cubicBezTo>
                  <a:cubicBezTo>
                    <a:pt x="75" y="101"/>
                    <a:pt x="100" y="76"/>
                    <a:pt x="100" y="51"/>
                  </a:cubicBezTo>
                  <a:cubicBezTo>
                    <a:pt x="100" y="26"/>
                    <a:pt x="75" y="1"/>
                    <a:pt x="50" y="1"/>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0"/>
            <p:cNvSpPr/>
            <p:nvPr/>
          </p:nvSpPr>
          <p:spPr>
            <a:xfrm>
              <a:off x="6075182" y="3828285"/>
              <a:ext cx="1562" cy="1562"/>
            </a:xfrm>
            <a:custGeom>
              <a:avLst/>
              <a:gdLst/>
              <a:ahLst/>
              <a:cxnLst/>
              <a:rect l="l" t="t" r="r" b="b"/>
              <a:pathLst>
                <a:path w="101" h="101" extrusionOk="0">
                  <a:moveTo>
                    <a:pt x="50" y="0"/>
                  </a:moveTo>
                  <a:cubicBezTo>
                    <a:pt x="25" y="0"/>
                    <a:pt x="0" y="25"/>
                    <a:pt x="0" y="50"/>
                  </a:cubicBezTo>
                  <a:cubicBezTo>
                    <a:pt x="0" y="75"/>
                    <a:pt x="13" y="100"/>
                    <a:pt x="50" y="100"/>
                  </a:cubicBezTo>
                  <a:cubicBezTo>
                    <a:pt x="75" y="100"/>
                    <a:pt x="100" y="88"/>
                    <a:pt x="100" y="50"/>
                  </a:cubicBezTo>
                  <a:cubicBezTo>
                    <a:pt x="100" y="25"/>
                    <a:pt x="75" y="0"/>
                    <a:pt x="50" y="0"/>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0"/>
            <p:cNvSpPr/>
            <p:nvPr/>
          </p:nvSpPr>
          <p:spPr>
            <a:xfrm>
              <a:off x="6112294" y="3834859"/>
              <a:ext cx="1562" cy="1562"/>
            </a:xfrm>
            <a:custGeom>
              <a:avLst/>
              <a:gdLst/>
              <a:ahLst/>
              <a:cxnLst/>
              <a:rect l="l" t="t" r="r" b="b"/>
              <a:pathLst>
                <a:path w="101" h="101" extrusionOk="0">
                  <a:moveTo>
                    <a:pt x="51" y="0"/>
                  </a:moveTo>
                  <a:cubicBezTo>
                    <a:pt x="26" y="0"/>
                    <a:pt x="1" y="25"/>
                    <a:pt x="1" y="50"/>
                  </a:cubicBezTo>
                  <a:cubicBezTo>
                    <a:pt x="1" y="75"/>
                    <a:pt x="26" y="100"/>
                    <a:pt x="51" y="100"/>
                  </a:cubicBezTo>
                  <a:cubicBezTo>
                    <a:pt x="76" y="100"/>
                    <a:pt x="101" y="88"/>
                    <a:pt x="101" y="63"/>
                  </a:cubicBezTo>
                  <a:cubicBezTo>
                    <a:pt x="101" y="25"/>
                    <a:pt x="76" y="0"/>
                    <a:pt x="51" y="0"/>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0"/>
            <p:cNvSpPr/>
            <p:nvPr/>
          </p:nvSpPr>
          <p:spPr>
            <a:xfrm>
              <a:off x="6109401" y="3826351"/>
              <a:ext cx="1562" cy="1562"/>
            </a:xfrm>
            <a:custGeom>
              <a:avLst/>
              <a:gdLst/>
              <a:ahLst/>
              <a:cxnLst/>
              <a:rect l="l" t="t" r="r" b="b"/>
              <a:pathLst>
                <a:path w="101" h="101" extrusionOk="0">
                  <a:moveTo>
                    <a:pt x="50" y="0"/>
                  </a:moveTo>
                  <a:cubicBezTo>
                    <a:pt x="25" y="0"/>
                    <a:pt x="0" y="25"/>
                    <a:pt x="0" y="50"/>
                  </a:cubicBezTo>
                  <a:cubicBezTo>
                    <a:pt x="0" y="75"/>
                    <a:pt x="13" y="100"/>
                    <a:pt x="38" y="100"/>
                  </a:cubicBezTo>
                  <a:cubicBezTo>
                    <a:pt x="75" y="100"/>
                    <a:pt x="100" y="75"/>
                    <a:pt x="100" y="50"/>
                  </a:cubicBezTo>
                  <a:cubicBezTo>
                    <a:pt x="100" y="25"/>
                    <a:pt x="75" y="0"/>
                    <a:pt x="50" y="0"/>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0"/>
            <p:cNvSpPr/>
            <p:nvPr/>
          </p:nvSpPr>
          <p:spPr>
            <a:xfrm>
              <a:off x="6074408" y="3821122"/>
              <a:ext cx="1562" cy="1562"/>
            </a:xfrm>
            <a:custGeom>
              <a:avLst/>
              <a:gdLst/>
              <a:ahLst/>
              <a:cxnLst/>
              <a:rect l="l" t="t" r="r" b="b"/>
              <a:pathLst>
                <a:path w="101" h="101" extrusionOk="0">
                  <a:moveTo>
                    <a:pt x="50" y="1"/>
                  </a:moveTo>
                  <a:cubicBezTo>
                    <a:pt x="25" y="1"/>
                    <a:pt x="0" y="26"/>
                    <a:pt x="0" y="51"/>
                  </a:cubicBezTo>
                  <a:cubicBezTo>
                    <a:pt x="0" y="76"/>
                    <a:pt x="25" y="101"/>
                    <a:pt x="50" y="101"/>
                  </a:cubicBezTo>
                  <a:cubicBezTo>
                    <a:pt x="75" y="101"/>
                    <a:pt x="100" y="76"/>
                    <a:pt x="100" y="51"/>
                  </a:cubicBezTo>
                  <a:cubicBezTo>
                    <a:pt x="100" y="26"/>
                    <a:pt x="75" y="1"/>
                    <a:pt x="50" y="1"/>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0"/>
            <p:cNvSpPr/>
            <p:nvPr/>
          </p:nvSpPr>
          <p:spPr>
            <a:xfrm>
              <a:off x="6101666" y="3835045"/>
              <a:ext cx="1562" cy="1562"/>
            </a:xfrm>
            <a:custGeom>
              <a:avLst/>
              <a:gdLst/>
              <a:ahLst/>
              <a:cxnLst/>
              <a:rect l="l" t="t" r="r" b="b"/>
              <a:pathLst>
                <a:path w="101" h="101" extrusionOk="0">
                  <a:moveTo>
                    <a:pt x="50" y="1"/>
                  </a:moveTo>
                  <a:cubicBezTo>
                    <a:pt x="25" y="1"/>
                    <a:pt x="0" y="26"/>
                    <a:pt x="0" y="51"/>
                  </a:cubicBezTo>
                  <a:cubicBezTo>
                    <a:pt x="0" y="76"/>
                    <a:pt x="13" y="101"/>
                    <a:pt x="50" y="101"/>
                  </a:cubicBezTo>
                  <a:cubicBezTo>
                    <a:pt x="75" y="101"/>
                    <a:pt x="100" y="76"/>
                    <a:pt x="100" y="51"/>
                  </a:cubicBezTo>
                  <a:cubicBezTo>
                    <a:pt x="100" y="26"/>
                    <a:pt x="75" y="1"/>
                    <a:pt x="50" y="1"/>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0"/>
            <p:cNvSpPr/>
            <p:nvPr/>
          </p:nvSpPr>
          <p:spPr>
            <a:xfrm>
              <a:off x="6084077" y="3831317"/>
              <a:ext cx="1562" cy="1470"/>
            </a:xfrm>
            <a:custGeom>
              <a:avLst/>
              <a:gdLst/>
              <a:ahLst/>
              <a:cxnLst/>
              <a:rect l="l" t="t" r="r" b="b"/>
              <a:pathLst>
                <a:path w="101" h="95" extrusionOk="0">
                  <a:moveTo>
                    <a:pt x="36" y="1"/>
                  </a:moveTo>
                  <a:cubicBezTo>
                    <a:pt x="17" y="1"/>
                    <a:pt x="0" y="21"/>
                    <a:pt x="0" y="42"/>
                  </a:cubicBezTo>
                  <a:cubicBezTo>
                    <a:pt x="0" y="67"/>
                    <a:pt x="25" y="92"/>
                    <a:pt x="50" y="92"/>
                  </a:cubicBezTo>
                  <a:cubicBezTo>
                    <a:pt x="55" y="94"/>
                    <a:pt x="59" y="95"/>
                    <a:pt x="64" y="95"/>
                  </a:cubicBezTo>
                  <a:cubicBezTo>
                    <a:pt x="83" y="95"/>
                    <a:pt x="100" y="75"/>
                    <a:pt x="100" y="54"/>
                  </a:cubicBezTo>
                  <a:cubicBezTo>
                    <a:pt x="100" y="29"/>
                    <a:pt x="75" y="4"/>
                    <a:pt x="50" y="4"/>
                  </a:cubicBezTo>
                  <a:cubicBezTo>
                    <a:pt x="45" y="2"/>
                    <a:pt x="41" y="1"/>
                    <a:pt x="36" y="1"/>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0"/>
            <p:cNvSpPr/>
            <p:nvPr/>
          </p:nvSpPr>
          <p:spPr>
            <a:xfrm>
              <a:off x="6049471" y="3817254"/>
              <a:ext cx="1748" cy="1562"/>
            </a:xfrm>
            <a:custGeom>
              <a:avLst/>
              <a:gdLst/>
              <a:ahLst/>
              <a:cxnLst/>
              <a:rect l="l" t="t" r="r" b="b"/>
              <a:pathLst>
                <a:path w="113" h="101" extrusionOk="0">
                  <a:moveTo>
                    <a:pt x="63" y="1"/>
                  </a:moveTo>
                  <a:cubicBezTo>
                    <a:pt x="38" y="1"/>
                    <a:pt x="13" y="13"/>
                    <a:pt x="13" y="38"/>
                  </a:cubicBezTo>
                  <a:cubicBezTo>
                    <a:pt x="0" y="76"/>
                    <a:pt x="25" y="88"/>
                    <a:pt x="50" y="101"/>
                  </a:cubicBezTo>
                  <a:cubicBezTo>
                    <a:pt x="75" y="101"/>
                    <a:pt x="100" y="76"/>
                    <a:pt x="100" y="51"/>
                  </a:cubicBezTo>
                  <a:cubicBezTo>
                    <a:pt x="113" y="26"/>
                    <a:pt x="88" y="1"/>
                    <a:pt x="63" y="1"/>
                  </a:cubicBezTo>
                  <a:close/>
                </a:path>
              </a:pathLst>
            </a:custGeom>
            <a:solidFill>
              <a:srgbClr val="DD5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0"/>
            <p:cNvSpPr/>
            <p:nvPr/>
          </p:nvSpPr>
          <p:spPr>
            <a:xfrm>
              <a:off x="6010223" y="3750764"/>
              <a:ext cx="67867" cy="26686"/>
            </a:xfrm>
            <a:custGeom>
              <a:avLst/>
              <a:gdLst/>
              <a:ahLst/>
              <a:cxnLst/>
              <a:rect l="l" t="t" r="r" b="b"/>
              <a:pathLst>
                <a:path w="4387" h="1725" extrusionOk="0">
                  <a:moveTo>
                    <a:pt x="3599" y="0"/>
                  </a:moveTo>
                  <a:cubicBezTo>
                    <a:pt x="3412" y="175"/>
                    <a:pt x="3199" y="300"/>
                    <a:pt x="2962" y="400"/>
                  </a:cubicBezTo>
                  <a:cubicBezTo>
                    <a:pt x="2693" y="496"/>
                    <a:pt x="2404" y="546"/>
                    <a:pt x="2115" y="546"/>
                  </a:cubicBezTo>
                  <a:cubicBezTo>
                    <a:pt x="1801" y="546"/>
                    <a:pt x="1487" y="486"/>
                    <a:pt x="1200" y="362"/>
                  </a:cubicBezTo>
                  <a:cubicBezTo>
                    <a:pt x="1100" y="312"/>
                    <a:pt x="988" y="250"/>
                    <a:pt x="900" y="187"/>
                  </a:cubicBezTo>
                  <a:cubicBezTo>
                    <a:pt x="525" y="525"/>
                    <a:pt x="225" y="912"/>
                    <a:pt x="0" y="1350"/>
                  </a:cubicBezTo>
                  <a:cubicBezTo>
                    <a:pt x="313" y="1500"/>
                    <a:pt x="663" y="1600"/>
                    <a:pt x="1013" y="1650"/>
                  </a:cubicBezTo>
                  <a:cubicBezTo>
                    <a:pt x="1125" y="1675"/>
                    <a:pt x="1250" y="1687"/>
                    <a:pt x="1362" y="1687"/>
                  </a:cubicBezTo>
                  <a:cubicBezTo>
                    <a:pt x="1420" y="1690"/>
                    <a:pt x="1477" y="1691"/>
                    <a:pt x="1534" y="1691"/>
                  </a:cubicBezTo>
                  <a:cubicBezTo>
                    <a:pt x="2051" y="1691"/>
                    <a:pt x="2564" y="1588"/>
                    <a:pt x="3037" y="1375"/>
                  </a:cubicBezTo>
                  <a:cubicBezTo>
                    <a:pt x="3149" y="1475"/>
                    <a:pt x="3274" y="1562"/>
                    <a:pt x="3399" y="1650"/>
                  </a:cubicBezTo>
                  <a:cubicBezTo>
                    <a:pt x="3437" y="1675"/>
                    <a:pt x="3474" y="1700"/>
                    <a:pt x="3512" y="1725"/>
                  </a:cubicBezTo>
                  <a:cubicBezTo>
                    <a:pt x="3824" y="1425"/>
                    <a:pt x="4112" y="1100"/>
                    <a:pt x="4387" y="750"/>
                  </a:cubicBezTo>
                  <a:cubicBezTo>
                    <a:pt x="4262" y="687"/>
                    <a:pt x="4137" y="612"/>
                    <a:pt x="4037" y="525"/>
                  </a:cubicBezTo>
                  <a:cubicBezTo>
                    <a:pt x="3849" y="375"/>
                    <a:pt x="3699" y="200"/>
                    <a:pt x="3599" y="0"/>
                  </a:cubicBezTo>
                  <a:close/>
                </a:path>
              </a:pathLst>
            </a:custGeom>
            <a:solidFill>
              <a:srgbClr val="E69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0"/>
            <p:cNvSpPr/>
            <p:nvPr/>
          </p:nvSpPr>
          <p:spPr>
            <a:xfrm>
              <a:off x="6080209" y="3756937"/>
              <a:ext cx="93392" cy="51639"/>
            </a:xfrm>
            <a:custGeom>
              <a:avLst/>
              <a:gdLst/>
              <a:ahLst/>
              <a:cxnLst/>
              <a:rect l="l" t="t" r="r" b="b"/>
              <a:pathLst>
                <a:path w="6037" h="3338" extrusionOk="0">
                  <a:moveTo>
                    <a:pt x="2125" y="1"/>
                  </a:moveTo>
                  <a:cubicBezTo>
                    <a:pt x="2050" y="76"/>
                    <a:pt x="1975" y="138"/>
                    <a:pt x="1900" y="188"/>
                  </a:cubicBezTo>
                  <a:cubicBezTo>
                    <a:pt x="1574" y="430"/>
                    <a:pt x="1142" y="566"/>
                    <a:pt x="716" y="566"/>
                  </a:cubicBezTo>
                  <a:cubicBezTo>
                    <a:pt x="635" y="566"/>
                    <a:pt x="555" y="561"/>
                    <a:pt x="475" y="551"/>
                  </a:cubicBezTo>
                  <a:cubicBezTo>
                    <a:pt x="313" y="526"/>
                    <a:pt x="150" y="476"/>
                    <a:pt x="0" y="413"/>
                  </a:cubicBezTo>
                  <a:lnTo>
                    <a:pt x="0" y="413"/>
                  </a:lnTo>
                  <a:cubicBezTo>
                    <a:pt x="100" y="876"/>
                    <a:pt x="238" y="1338"/>
                    <a:pt x="413" y="1775"/>
                  </a:cubicBezTo>
                  <a:cubicBezTo>
                    <a:pt x="504" y="1783"/>
                    <a:pt x="597" y="1787"/>
                    <a:pt x="689" y="1787"/>
                  </a:cubicBezTo>
                  <a:cubicBezTo>
                    <a:pt x="1201" y="1787"/>
                    <a:pt x="1716" y="1669"/>
                    <a:pt x="2150" y="1426"/>
                  </a:cubicBezTo>
                  <a:cubicBezTo>
                    <a:pt x="2262" y="1925"/>
                    <a:pt x="2799" y="2325"/>
                    <a:pt x="3337" y="2488"/>
                  </a:cubicBezTo>
                  <a:cubicBezTo>
                    <a:pt x="3494" y="2532"/>
                    <a:pt x="3659" y="2553"/>
                    <a:pt x="3825" y="2553"/>
                  </a:cubicBezTo>
                  <a:cubicBezTo>
                    <a:pt x="4228" y="2553"/>
                    <a:pt x="4635" y="2427"/>
                    <a:pt x="4936" y="2188"/>
                  </a:cubicBezTo>
                  <a:cubicBezTo>
                    <a:pt x="5161" y="2538"/>
                    <a:pt x="5436" y="2838"/>
                    <a:pt x="5736" y="3113"/>
                  </a:cubicBezTo>
                  <a:cubicBezTo>
                    <a:pt x="5836" y="3188"/>
                    <a:pt x="5936" y="3263"/>
                    <a:pt x="6036" y="3338"/>
                  </a:cubicBezTo>
                  <a:cubicBezTo>
                    <a:pt x="6036" y="3313"/>
                    <a:pt x="6036" y="3275"/>
                    <a:pt x="6024" y="3250"/>
                  </a:cubicBezTo>
                  <a:cubicBezTo>
                    <a:pt x="5936" y="2363"/>
                    <a:pt x="5599" y="1513"/>
                    <a:pt x="5074" y="788"/>
                  </a:cubicBezTo>
                  <a:cubicBezTo>
                    <a:pt x="4786" y="926"/>
                    <a:pt x="4461" y="1001"/>
                    <a:pt x="4149" y="1026"/>
                  </a:cubicBezTo>
                  <a:cubicBezTo>
                    <a:pt x="3999" y="1026"/>
                    <a:pt x="3862" y="1026"/>
                    <a:pt x="3724" y="1001"/>
                  </a:cubicBezTo>
                  <a:cubicBezTo>
                    <a:pt x="3162" y="926"/>
                    <a:pt x="2649" y="651"/>
                    <a:pt x="2312" y="263"/>
                  </a:cubicBezTo>
                  <a:cubicBezTo>
                    <a:pt x="2237" y="188"/>
                    <a:pt x="2175" y="101"/>
                    <a:pt x="2125" y="1"/>
                  </a:cubicBezTo>
                  <a:close/>
                </a:path>
              </a:pathLst>
            </a:custGeom>
            <a:solidFill>
              <a:srgbClr val="E690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0"/>
            <p:cNvSpPr/>
            <p:nvPr/>
          </p:nvSpPr>
          <p:spPr>
            <a:xfrm>
              <a:off x="6024920" y="3987765"/>
              <a:ext cx="128958" cy="105614"/>
            </a:xfrm>
            <a:custGeom>
              <a:avLst/>
              <a:gdLst/>
              <a:ahLst/>
              <a:cxnLst/>
              <a:rect l="l" t="t" r="r" b="b"/>
              <a:pathLst>
                <a:path w="8336" h="6827" extrusionOk="0">
                  <a:moveTo>
                    <a:pt x="6548" y="1"/>
                  </a:moveTo>
                  <a:cubicBezTo>
                    <a:pt x="4836" y="113"/>
                    <a:pt x="3124" y="213"/>
                    <a:pt x="1400" y="326"/>
                  </a:cubicBezTo>
                  <a:cubicBezTo>
                    <a:pt x="1375" y="651"/>
                    <a:pt x="1237" y="1101"/>
                    <a:pt x="1137" y="1513"/>
                  </a:cubicBezTo>
                  <a:cubicBezTo>
                    <a:pt x="1100" y="1663"/>
                    <a:pt x="1075" y="1813"/>
                    <a:pt x="1050" y="1938"/>
                  </a:cubicBezTo>
                  <a:cubicBezTo>
                    <a:pt x="1050" y="1950"/>
                    <a:pt x="1037" y="1963"/>
                    <a:pt x="1037" y="1988"/>
                  </a:cubicBezTo>
                  <a:cubicBezTo>
                    <a:pt x="900" y="2863"/>
                    <a:pt x="737" y="3687"/>
                    <a:pt x="537" y="4475"/>
                  </a:cubicBezTo>
                  <a:cubicBezTo>
                    <a:pt x="475" y="4737"/>
                    <a:pt x="412" y="4987"/>
                    <a:pt x="350" y="5237"/>
                  </a:cubicBezTo>
                  <a:cubicBezTo>
                    <a:pt x="237" y="5662"/>
                    <a:pt x="113" y="6062"/>
                    <a:pt x="0" y="6437"/>
                  </a:cubicBezTo>
                  <a:cubicBezTo>
                    <a:pt x="1150" y="6649"/>
                    <a:pt x="2537" y="6812"/>
                    <a:pt x="4111" y="6824"/>
                  </a:cubicBezTo>
                  <a:cubicBezTo>
                    <a:pt x="4230" y="6826"/>
                    <a:pt x="4347" y="6827"/>
                    <a:pt x="4463" y="6827"/>
                  </a:cubicBezTo>
                  <a:cubicBezTo>
                    <a:pt x="5933" y="6827"/>
                    <a:pt x="7247" y="6685"/>
                    <a:pt x="8335" y="6499"/>
                  </a:cubicBezTo>
                  <a:cubicBezTo>
                    <a:pt x="8123" y="5599"/>
                    <a:pt x="7923" y="4800"/>
                    <a:pt x="7736" y="4100"/>
                  </a:cubicBezTo>
                  <a:cubicBezTo>
                    <a:pt x="7673" y="3837"/>
                    <a:pt x="7611" y="3588"/>
                    <a:pt x="7548" y="3363"/>
                  </a:cubicBezTo>
                  <a:cubicBezTo>
                    <a:pt x="7348" y="2600"/>
                    <a:pt x="7198" y="2050"/>
                    <a:pt x="7111" y="1751"/>
                  </a:cubicBezTo>
                  <a:cubicBezTo>
                    <a:pt x="7011" y="1451"/>
                    <a:pt x="6923" y="1151"/>
                    <a:pt x="6848" y="938"/>
                  </a:cubicBezTo>
                  <a:cubicBezTo>
                    <a:pt x="6786" y="738"/>
                    <a:pt x="6748" y="601"/>
                    <a:pt x="6736" y="563"/>
                  </a:cubicBezTo>
                  <a:cubicBezTo>
                    <a:pt x="6661" y="326"/>
                    <a:pt x="6586" y="138"/>
                    <a:pt x="6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0"/>
            <p:cNvSpPr/>
            <p:nvPr/>
          </p:nvSpPr>
          <p:spPr>
            <a:xfrm>
              <a:off x="6053137" y="4032427"/>
              <a:ext cx="6776" cy="58786"/>
            </a:xfrm>
            <a:custGeom>
              <a:avLst/>
              <a:gdLst/>
              <a:ahLst/>
              <a:cxnLst/>
              <a:rect l="l" t="t" r="r" b="b"/>
              <a:pathLst>
                <a:path w="438" h="3800" extrusionOk="0">
                  <a:moveTo>
                    <a:pt x="313" y="1"/>
                  </a:moveTo>
                  <a:lnTo>
                    <a:pt x="1" y="3787"/>
                  </a:lnTo>
                  <a:lnTo>
                    <a:pt x="126" y="3800"/>
                  </a:lnTo>
                  <a:lnTo>
                    <a:pt x="438" y="13"/>
                  </a:lnTo>
                  <a:lnTo>
                    <a:pt x="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0"/>
            <p:cNvSpPr/>
            <p:nvPr/>
          </p:nvSpPr>
          <p:spPr>
            <a:xfrm>
              <a:off x="6090636" y="4033788"/>
              <a:ext cx="4471" cy="58786"/>
            </a:xfrm>
            <a:custGeom>
              <a:avLst/>
              <a:gdLst/>
              <a:ahLst/>
              <a:cxnLst/>
              <a:rect l="l" t="t" r="r" b="b"/>
              <a:pathLst>
                <a:path w="289" h="3800" extrusionOk="0">
                  <a:moveTo>
                    <a:pt x="126" y="0"/>
                  </a:moveTo>
                  <a:lnTo>
                    <a:pt x="1" y="13"/>
                  </a:lnTo>
                  <a:lnTo>
                    <a:pt x="163" y="3799"/>
                  </a:lnTo>
                  <a:lnTo>
                    <a:pt x="288" y="3799"/>
                  </a:lnTo>
                  <a:lnTo>
                    <a:pt x="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0"/>
            <p:cNvSpPr/>
            <p:nvPr/>
          </p:nvSpPr>
          <p:spPr>
            <a:xfrm>
              <a:off x="6118281" y="4033788"/>
              <a:ext cx="11432" cy="58399"/>
            </a:xfrm>
            <a:custGeom>
              <a:avLst/>
              <a:gdLst/>
              <a:ahLst/>
              <a:cxnLst/>
              <a:rect l="l" t="t" r="r" b="b"/>
              <a:pathLst>
                <a:path w="739" h="3775" extrusionOk="0">
                  <a:moveTo>
                    <a:pt x="126" y="0"/>
                  </a:moveTo>
                  <a:lnTo>
                    <a:pt x="1" y="25"/>
                  </a:lnTo>
                  <a:lnTo>
                    <a:pt x="613" y="3774"/>
                  </a:lnTo>
                  <a:lnTo>
                    <a:pt x="738" y="3749"/>
                  </a:lnTo>
                  <a:lnTo>
                    <a:pt x="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0"/>
            <p:cNvSpPr/>
            <p:nvPr/>
          </p:nvSpPr>
          <p:spPr>
            <a:xfrm>
              <a:off x="6045789" y="3915582"/>
              <a:ext cx="82177" cy="95249"/>
            </a:xfrm>
            <a:custGeom>
              <a:avLst/>
              <a:gdLst/>
              <a:ahLst/>
              <a:cxnLst/>
              <a:rect l="l" t="t" r="r" b="b"/>
              <a:pathLst>
                <a:path w="5312" h="6157" extrusionOk="0">
                  <a:moveTo>
                    <a:pt x="3885" y="1"/>
                  </a:moveTo>
                  <a:cubicBezTo>
                    <a:pt x="3486" y="1"/>
                    <a:pt x="3073" y="331"/>
                    <a:pt x="2500" y="443"/>
                  </a:cubicBezTo>
                  <a:cubicBezTo>
                    <a:pt x="2363" y="472"/>
                    <a:pt x="2203" y="493"/>
                    <a:pt x="2021" y="493"/>
                  </a:cubicBezTo>
                  <a:cubicBezTo>
                    <a:pt x="1659" y="493"/>
                    <a:pt x="1209" y="410"/>
                    <a:pt x="676" y="143"/>
                  </a:cubicBezTo>
                  <a:cubicBezTo>
                    <a:pt x="613" y="955"/>
                    <a:pt x="576" y="1805"/>
                    <a:pt x="488" y="2605"/>
                  </a:cubicBezTo>
                  <a:cubicBezTo>
                    <a:pt x="401" y="3455"/>
                    <a:pt x="188" y="4317"/>
                    <a:pt x="38" y="5117"/>
                  </a:cubicBezTo>
                  <a:cubicBezTo>
                    <a:pt x="1" y="5279"/>
                    <a:pt x="13" y="5417"/>
                    <a:pt x="88" y="5567"/>
                  </a:cubicBezTo>
                  <a:cubicBezTo>
                    <a:pt x="150" y="5712"/>
                    <a:pt x="940" y="6156"/>
                    <a:pt x="2110" y="6156"/>
                  </a:cubicBezTo>
                  <a:cubicBezTo>
                    <a:pt x="2354" y="6156"/>
                    <a:pt x="2614" y="6137"/>
                    <a:pt x="2887" y="6092"/>
                  </a:cubicBezTo>
                  <a:cubicBezTo>
                    <a:pt x="3925" y="5917"/>
                    <a:pt x="4737" y="5429"/>
                    <a:pt x="5312" y="4979"/>
                  </a:cubicBezTo>
                  <a:cubicBezTo>
                    <a:pt x="5074" y="4330"/>
                    <a:pt x="4849" y="3567"/>
                    <a:pt x="4674" y="2705"/>
                  </a:cubicBezTo>
                  <a:cubicBezTo>
                    <a:pt x="4512" y="1918"/>
                    <a:pt x="4425" y="1205"/>
                    <a:pt x="4375" y="568"/>
                  </a:cubicBezTo>
                  <a:cubicBezTo>
                    <a:pt x="4300" y="393"/>
                    <a:pt x="4400" y="156"/>
                    <a:pt x="4150" y="56"/>
                  </a:cubicBezTo>
                  <a:cubicBezTo>
                    <a:pt x="4061" y="17"/>
                    <a:pt x="3973" y="1"/>
                    <a:pt x="3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0"/>
            <p:cNvSpPr/>
            <p:nvPr/>
          </p:nvSpPr>
          <p:spPr>
            <a:xfrm>
              <a:off x="6059325" y="3915659"/>
              <a:ext cx="46410" cy="17868"/>
            </a:xfrm>
            <a:custGeom>
              <a:avLst/>
              <a:gdLst/>
              <a:ahLst/>
              <a:cxnLst/>
              <a:rect l="l" t="t" r="r" b="b"/>
              <a:pathLst>
                <a:path w="3000" h="1155" extrusionOk="0">
                  <a:moveTo>
                    <a:pt x="3000" y="1"/>
                  </a:moveTo>
                  <a:lnTo>
                    <a:pt x="3000" y="1"/>
                  </a:lnTo>
                  <a:cubicBezTo>
                    <a:pt x="2212" y="76"/>
                    <a:pt x="1413" y="126"/>
                    <a:pt x="600" y="176"/>
                  </a:cubicBezTo>
                  <a:cubicBezTo>
                    <a:pt x="400" y="188"/>
                    <a:pt x="200" y="201"/>
                    <a:pt x="0" y="213"/>
                  </a:cubicBezTo>
                  <a:cubicBezTo>
                    <a:pt x="83" y="756"/>
                    <a:pt x="690" y="1155"/>
                    <a:pt x="1432" y="1155"/>
                  </a:cubicBezTo>
                  <a:cubicBezTo>
                    <a:pt x="1475" y="1155"/>
                    <a:pt x="1519" y="1153"/>
                    <a:pt x="1563" y="1150"/>
                  </a:cubicBezTo>
                  <a:cubicBezTo>
                    <a:pt x="2375" y="1100"/>
                    <a:pt x="3000" y="588"/>
                    <a:pt x="3000" y="1"/>
                  </a:cubicBez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0"/>
            <p:cNvSpPr/>
            <p:nvPr/>
          </p:nvSpPr>
          <p:spPr>
            <a:xfrm>
              <a:off x="6102827" y="4163690"/>
              <a:ext cx="50618" cy="22679"/>
            </a:xfrm>
            <a:custGeom>
              <a:avLst/>
              <a:gdLst/>
              <a:ahLst/>
              <a:cxnLst/>
              <a:rect l="l" t="t" r="r" b="b"/>
              <a:pathLst>
                <a:path w="3272" h="1466" extrusionOk="0">
                  <a:moveTo>
                    <a:pt x="1162" y="1"/>
                  </a:moveTo>
                  <a:lnTo>
                    <a:pt x="25" y="88"/>
                  </a:lnTo>
                  <a:lnTo>
                    <a:pt x="0" y="1201"/>
                  </a:lnTo>
                  <a:cubicBezTo>
                    <a:pt x="0" y="1201"/>
                    <a:pt x="700" y="1351"/>
                    <a:pt x="2025" y="1451"/>
                  </a:cubicBezTo>
                  <a:cubicBezTo>
                    <a:pt x="2182" y="1461"/>
                    <a:pt x="2315" y="1466"/>
                    <a:pt x="2429" y="1466"/>
                  </a:cubicBezTo>
                  <a:cubicBezTo>
                    <a:pt x="3271" y="1466"/>
                    <a:pt x="2999" y="1213"/>
                    <a:pt x="2999" y="1213"/>
                  </a:cubicBezTo>
                  <a:lnTo>
                    <a:pt x="1162" y="13"/>
                  </a:lnTo>
                  <a:lnTo>
                    <a:pt x="1162" y="1"/>
                  </a:ln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0"/>
            <p:cNvSpPr/>
            <p:nvPr/>
          </p:nvSpPr>
          <p:spPr>
            <a:xfrm>
              <a:off x="6101465" y="4163303"/>
              <a:ext cx="71487" cy="38319"/>
            </a:xfrm>
            <a:custGeom>
              <a:avLst/>
              <a:gdLst/>
              <a:ahLst/>
              <a:cxnLst/>
              <a:rect l="l" t="t" r="r" b="b"/>
              <a:pathLst>
                <a:path w="4621" h="2477" extrusionOk="0">
                  <a:moveTo>
                    <a:pt x="2338" y="1"/>
                  </a:moveTo>
                  <a:lnTo>
                    <a:pt x="1438" y="101"/>
                  </a:lnTo>
                  <a:lnTo>
                    <a:pt x="2038" y="1101"/>
                  </a:lnTo>
                  <a:lnTo>
                    <a:pt x="76" y="588"/>
                  </a:lnTo>
                  <a:lnTo>
                    <a:pt x="63" y="851"/>
                  </a:lnTo>
                  <a:lnTo>
                    <a:pt x="13" y="2038"/>
                  </a:lnTo>
                  <a:lnTo>
                    <a:pt x="1" y="2038"/>
                  </a:lnTo>
                  <a:lnTo>
                    <a:pt x="1" y="2250"/>
                  </a:lnTo>
                  <a:lnTo>
                    <a:pt x="4600" y="2475"/>
                  </a:lnTo>
                  <a:cubicBezTo>
                    <a:pt x="4600" y="2476"/>
                    <a:pt x="4600" y="2476"/>
                    <a:pt x="4601" y="2476"/>
                  </a:cubicBezTo>
                  <a:cubicBezTo>
                    <a:pt x="4621" y="2476"/>
                    <a:pt x="4518" y="1561"/>
                    <a:pt x="4200" y="1463"/>
                  </a:cubicBezTo>
                  <a:cubicBezTo>
                    <a:pt x="4200" y="1463"/>
                    <a:pt x="2288" y="226"/>
                    <a:pt x="2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0"/>
            <p:cNvSpPr/>
            <p:nvPr/>
          </p:nvSpPr>
          <p:spPr>
            <a:xfrm>
              <a:off x="6146328" y="4176653"/>
              <a:ext cx="12964" cy="8137"/>
            </a:xfrm>
            <a:custGeom>
              <a:avLst/>
              <a:gdLst/>
              <a:ahLst/>
              <a:cxnLst/>
              <a:rect l="l" t="t" r="r" b="b"/>
              <a:pathLst>
                <a:path w="838" h="526" extrusionOk="0">
                  <a:moveTo>
                    <a:pt x="762" y="0"/>
                  </a:moveTo>
                  <a:cubicBezTo>
                    <a:pt x="475" y="25"/>
                    <a:pt x="200" y="188"/>
                    <a:pt x="25" y="425"/>
                  </a:cubicBezTo>
                  <a:cubicBezTo>
                    <a:pt x="0" y="450"/>
                    <a:pt x="12" y="488"/>
                    <a:pt x="37" y="513"/>
                  </a:cubicBezTo>
                  <a:cubicBezTo>
                    <a:pt x="50" y="513"/>
                    <a:pt x="62" y="525"/>
                    <a:pt x="75" y="525"/>
                  </a:cubicBezTo>
                  <a:cubicBezTo>
                    <a:pt x="100" y="525"/>
                    <a:pt x="112" y="513"/>
                    <a:pt x="125" y="500"/>
                  </a:cubicBezTo>
                  <a:cubicBezTo>
                    <a:pt x="275" y="288"/>
                    <a:pt x="525" y="150"/>
                    <a:pt x="775" y="125"/>
                  </a:cubicBezTo>
                  <a:cubicBezTo>
                    <a:pt x="812" y="125"/>
                    <a:pt x="837" y="88"/>
                    <a:pt x="837" y="63"/>
                  </a:cubicBezTo>
                  <a:cubicBezTo>
                    <a:pt x="825" y="25"/>
                    <a:pt x="800"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0"/>
            <p:cNvSpPr/>
            <p:nvPr/>
          </p:nvSpPr>
          <p:spPr>
            <a:xfrm>
              <a:off x="6141099" y="4172972"/>
              <a:ext cx="12778" cy="8137"/>
            </a:xfrm>
            <a:custGeom>
              <a:avLst/>
              <a:gdLst/>
              <a:ahLst/>
              <a:cxnLst/>
              <a:rect l="l" t="t" r="r" b="b"/>
              <a:pathLst>
                <a:path w="826" h="526" extrusionOk="0">
                  <a:moveTo>
                    <a:pt x="750" y="1"/>
                  </a:moveTo>
                  <a:cubicBezTo>
                    <a:pt x="463" y="38"/>
                    <a:pt x="188" y="188"/>
                    <a:pt x="26" y="426"/>
                  </a:cubicBezTo>
                  <a:cubicBezTo>
                    <a:pt x="1" y="451"/>
                    <a:pt x="1" y="488"/>
                    <a:pt x="38" y="513"/>
                  </a:cubicBezTo>
                  <a:cubicBezTo>
                    <a:pt x="38" y="526"/>
                    <a:pt x="51" y="526"/>
                    <a:pt x="63" y="526"/>
                  </a:cubicBezTo>
                  <a:lnTo>
                    <a:pt x="76" y="526"/>
                  </a:lnTo>
                  <a:cubicBezTo>
                    <a:pt x="88" y="526"/>
                    <a:pt x="113" y="513"/>
                    <a:pt x="126" y="501"/>
                  </a:cubicBezTo>
                  <a:cubicBezTo>
                    <a:pt x="276" y="288"/>
                    <a:pt x="513" y="151"/>
                    <a:pt x="775" y="126"/>
                  </a:cubicBezTo>
                  <a:cubicBezTo>
                    <a:pt x="800" y="126"/>
                    <a:pt x="825" y="88"/>
                    <a:pt x="825" y="63"/>
                  </a:cubicBezTo>
                  <a:cubicBezTo>
                    <a:pt x="825" y="26"/>
                    <a:pt x="788" y="1"/>
                    <a:pt x="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0"/>
            <p:cNvSpPr/>
            <p:nvPr/>
          </p:nvSpPr>
          <p:spPr>
            <a:xfrm>
              <a:off x="6136660" y="4169305"/>
              <a:ext cx="12763" cy="8137"/>
            </a:xfrm>
            <a:custGeom>
              <a:avLst/>
              <a:gdLst/>
              <a:ahLst/>
              <a:cxnLst/>
              <a:rect l="l" t="t" r="r" b="b"/>
              <a:pathLst>
                <a:path w="825" h="526" extrusionOk="0">
                  <a:moveTo>
                    <a:pt x="750" y="0"/>
                  </a:moveTo>
                  <a:cubicBezTo>
                    <a:pt x="463" y="38"/>
                    <a:pt x="188" y="200"/>
                    <a:pt x="13" y="425"/>
                  </a:cubicBezTo>
                  <a:cubicBezTo>
                    <a:pt x="0" y="463"/>
                    <a:pt x="0" y="500"/>
                    <a:pt x="38" y="513"/>
                  </a:cubicBezTo>
                  <a:cubicBezTo>
                    <a:pt x="38" y="525"/>
                    <a:pt x="50" y="525"/>
                    <a:pt x="63" y="525"/>
                  </a:cubicBezTo>
                  <a:cubicBezTo>
                    <a:pt x="88" y="525"/>
                    <a:pt x="113" y="525"/>
                    <a:pt x="125" y="500"/>
                  </a:cubicBezTo>
                  <a:cubicBezTo>
                    <a:pt x="275" y="300"/>
                    <a:pt x="513" y="163"/>
                    <a:pt x="762" y="138"/>
                  </a:cubicBezTo>
                  <a:cubicBezTo>
                    <a:pt x="800" y="125"/>
                    <a:pt x="825" y="100"/>
                    <a:pt x="825" y="63"/>
                  </a:cubicBezTo>
                  <a:cubicBezTo>
                    <a:pt x="825" y="25"/>
                    <a:pt x="787" y="0"/>
                    <a:pt x="750" y="0"/>
                  </a:cubicBezTo>
                  <a:close/>
                </a:path>
              </a:pathLst>
            </a:custGeom>
            <a:solidFill>
              <a:srgbClr val="1D1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0"/>
            <p:cNvSpPr/>
            <p:nvPr/>
          </p:nvSpPr>
          <p:spPr>
            <a:xfrm>
              <a:off x="6100305" y="4191876"/>
              <a:ext cx="72910" cy="5476"/>
            </a:xfrm>
            <a:custGeom>
              <a:avLst/>
              <a:gdLst/>
              <a:ahLst/>
              <a:cxnLst/>
              <a:rect l="l" t="t" r="r" b="b"/>
              <a:pathLst>
                <a:path w="4713" h="354" extrusionOk="0">
                  <a:moveTo>
                    <a:pt x="61" y="1"/>
                  </a:moveTo>
                  <a:cubicBezTo>
                    <a:pt x="32" y="1"/>
                    <a:pt x="12" y="32"/>
                    <a:pt x="1" y="53"/>
                  </a:cubicBezTo>
                  <a:cubicBezTo>
                    <a:pt x="1" y="91"/>
                    <a:pt x="26" y="116"/>
                    <a:pt x="63" y="128"/>
                  </a:cubicBezTo>
                  <a:lnTo>
                    <a:pt x="4637" y="353"/>
                  </a:lnTo>
                  <a:cubicBezTo>
                    <a:pt x="4675" y="353"/>
                    <a:pt x="4700" y="328"/>
                    <a:pt x="4712" y="291"/>
                  </a:cubicBezTo>
                  <a:cubicBezTo>
                    <a:pt x="4712" y="253"/>
                    <a:pt x="4687" y="228"/>
                    <a:pt x="4650" y="228"/>
                  </a:cubicBezTo>
                  <a:lnTo>
                    <a:pt x="76" y="3"/>
                  </a:lnTo>
                  <a:cubicBezTo>
                    <a:pt x="71" y="2"/>
                    <a:pt x="66"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0"/>
            <p:cNvSpPr/>
            <p:nvPr/>
          </p:nvSpPr>
          <p:spPr>
            <a:xfrm>
              <a:off x="6001761" y="4167170"/>
              <a:ext cx="50432" cy="22493"/>
            </a:xfrm>
            <a:custGeom>
              <a:avLst/>
              <a:gdLst/>
              <a:ahLst/>
              <a:cxnLst/>
              <a:rect l="l" t="t" r="r" b="b"/>
              <a:pathLst>
                <a:path w="3260" h="1454" extrusionOk="0">
                  <a:moveTo>
                    <a:pt x="2097" y="1"/>
                  </a:moveTo>
                  <a:lnTo>
                    <a:pt x="260" y="1213"/>
                  </a:lnTo>
                  <a:cubicBezTo>
                    <a:pt x="260" y="1213"/>
                    <a:pt x="0" y="1453"/>
                    <a:pt x="831" y="1453"/>
                  </a:cubicBezTo>
                  <a:cubicBezTo>
                    <a:pt x="947" y="1453"/>
                    <a:pt x="1084" y="1449"/>
                    <a:pt x="1247" y="1438"/>
                  </a:cubicBezTo>
                  <a:cubicBezTo>
                    <a:pt x="2559" y="1338"/>
                    <a:pt x="3259" y="1188"/>
                    <a:pt x="3259" y="1188"/>
                  </a:cubicBezTo>
                  <a:lnTo>
                    <a:pt x="3234" y="76"/>
                  </a:lnTo>
                  <a:lnTo>
                    <a:pt x="2097" y="1"/>
                  </a:lnTo>
                  <a:close/>
                </a:path>
              </a:pathLst>
            </a:custGeom>
            <a:solidFill>
              <a:srgbClr val="FF9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0"/>
            <p:cNvSpPr/>
            <p:nvPr/>
          </p:nvSpPr>
          <p:spPr>
            <a:xfrm>
              <a:off x="5982068" y="4166598"/>
              <a:ext cx="71673" cy="38505"/>
            </a:xfrm>
            <a:custGeom>
              <a:avLst/>
              <a:gdLst/>
              <a:ahLst/>
              <a:cxnLst/>
              <a:rect l="l" t="t" r="r" b="b"/>
              <a:pathLst>
                <a:path w="4633" h="2489" extrusionOk="0">
                  <a:moveTo>
                    <a:pt x="2283" y="0"/>
                  </a:moveTo>
                  <a:cubicBezTo>
                    <a:pt x="2333" y="225"/>
                    <a:pt x="421" y="1463"/>
                    <a:pt x="421" y="1463"/>
                  </a:cubicBezTo>
                  <a:cubicBezTo>
                    <a:pt x="114" y="1561"/>
                    <a:pt x="0" y="2488"/>
                    <a:pt x="20" y="2488"/>
                  </a:cubicBezTo>
                  <a:cubicBezTo>
                    <a:pt x="20" y="2488"/>
                    <a:pt x="20" y="2488"/>
                    <a:pt x="21" y="2487"/>
                  </a:cubicBezTo>
                  <a:lnTo>
                    <a:pt x="4632" y="2262"/>
                  </a:lnTo>
                  <a:lnTo>
                    <a:pt x="4620" y="2037"/>
                  </a:lnTo>
                  <a:lnTo>
                    <a:pt x="4557" y="863"/>
                  </a:lnTo>
                  <a:lnTo>
                    <a:pt x="4557" y="600"/>
                  </a:lnTo>
                  <a:lnTo>
                    <a:pt x="2583" y="1100"/>
                  </a:lnTo>
                  <a:lnTo>
                    <a:pt x="3195" y="100"/>
                  </a:lnTo>
                  <a:lnTo>
                    <a:pt x="2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0"/>
            <p:cNvSpPr/>
            <p:nvPr/>
          </p:nvSpPr>
          <p:spPr>
            <a:xfrm>
              <a:off x="5995913" y="4179933"/>
              <a:ext cx="12778" cy="8137"/>
            </a:xfrm>
            <a:custGeom>
              <a:avLst/>
              <a:gdLst/>
              <a:ahLst/>
              <a:cxnLst/>
              <a:rect l="l" t="t" r="r" b="b"/>
              <a:pathLst>
                <a:path w="826" h="526" extrusionOk="0">
                  <a:moveTo>
                    <a:pt x="76" y="1"/>
                  </a:moveTo>
                  <a:cubicBezTo>
                    <a:pt x="38" y="1"/>
                    <a:pt x="1" y="26"/>
                    <a:pt x="1" y="63"/>
                  </a:cubicBezTo>
                  <a:cubicBezTo>
                    <a:pt x="1" y="101"/>
                    <a:pt x="26" y="126"/>
                    <a:pt x="63" y="126"/>
                  </a:cubicBezTo>
                  <a:cubicBezTo>
                    <a:pt x="313" y="151"/>
                    <a:pt x="550" y="301"/>
                    <a:pt x="700" y="501"/>
                  </a:cubicBezTo>
                  <a:cubicBezTo>
                    <a:pt x="713" y="526"/>
                    <a:pt x="738" y="526"/>
                    <a:pt x="763" y="526"/>
                  </a:cubicBezTo>
                  <a:cubicBezTo>
                    <a:pt x="775" y="526"/>
                    <a:pt x="788" y="526"/>
                    <a:pt x="788" y="513"/>
                  </a:cubicBezTo>
                  <a:cubicBezTo>
                    <a:pt x="825" y="501"/>
                    <a:pt x="825" y="463"/>
                    <a:pt x="800" y="426"/>
                  </a:cubicBezTo>
                  <a:cubicBezTo>
                    <a:pt x="638" y="188"/>
                    <a:pt x="363" y="38"/>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0"/>
            <p:cNvSpPr/>
            <p:nvPr/>
          </p:nvSpPr>
          <p:spPr>
            <a:xfrm>
              <a:off x="6001127" y="4176267"/>
              <a:ext cx="12979" cy="8137"/>
            </a:xfrm>
            <a:custGeom>
              <a:avLst/>
              <a:gdLst/>
              <a:ahLst/>
              <a:cxnLst/>
              <a:rect l="l" t="t" r="r" b="b"/>
              <a:pathLst>
                <a:path w="839" h="526" extrusionOk="0">
                  <a:moveTo>
                    <a:pt x="76" y="0"/>
                  </a:moveTo>
                  <a:cubicBezTo>
                    <a:pt x="38" y="0"/>
                    <a:pt x="13" y="25"/>
                    <a:pt x="13" y="63"/>
                  </a:cubicBezTo>
                  <a:cubicBezTo>
                    <a:pt x="1" y="100"/>
                    <a:pt x="26" y="125"/>
                    <a:pt x="63" y="138"/>
                  </a:cubicBezTo>
                  <a:cubicBezTo>
                    <a:pt x="313" y="163"/>
                    <a:pt x="563" y="300"/>
                    <a:pt x="713" y="500"/>
                  </a:cubicBezTo>
                  <a:cubicBezTo>
                    <a:pt x="726" y="525"/>
                    <a:pt x="738" y="525"/>
                    <a:pt x="763" y="525"/>
                  </a:cubicBezTo>
                  <a:cubicBezTo>
                    <a:pt x="776" y="525"/>
                    <a:pt x="788" y="525"/>
                    <a:pt x="801" y="513"/>
                  </a:cubicBezTo>
                  <a:cubicBezTo>
                    <a:pt x="826" y="500"/>
                    <a:pt x="838" y="463"/>
                    <a:pt x="813" y="425"/>
                  </a:cubicBezTo>
                  <a:cubicBezTo>
                    <a:pt x="638" y="200"/>
                    <a:pt x="363" y="38"/>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0"/>
            <p:cNvSpPr/>
            <p:nvPr/>
          </p:nvSpPr>
          <p:spPr>
            <a:xfrm>
              <a:off x="6005582" y="4172786"/>
              <a:ext cx="12964" cy="8137"/>
            </a:xfrm>
            <a:custGeom>
              <a:avLst/>
              <a:gdLst/>
              <a:ahLst/>
              <a:cxnLst/>
              <a:rect l="l" t="t" r="r" b="b"/>
              <a:pathLst>
                <a:path w="838" h="526" extrusionOk="0">
                  <a:moveTo>
                    <a:pt x="75" y="0"/>
                  </a:moveTo>
                  <a:cubicBezTo>
                    <a:pt x="38" y="0"/>
                    <a:pt x="13" y="25"/>
                    <a:pt x="13" y="50"/>
                  </a:cubicBezTo>
                  <a:cubicBezTo>
                    <a:pt x="0" y="88"/>
                    <a:pt x="25" y="125"/>
                    <a:pt x="63" y="125"/>
                  </a:cubicBezTo>
                  <a:cubicBezTo>
                    <a:pt x="325" y="150"/>
                    <a:pt x="563" y="288"/>
                    <a:pt x="713" y="500"/>
                  </a:cubicBezTo>
                  <a:cubicBezTo>
                    <a:pt x="725" y="513"/>
                    <a:pt x="738" y="525"/>
                    <a:pt x="763" y="525"/>
                  </a:cubicBezTo>
                  <a:cubicBezTo>
                    <a:pt x="775" y="525"/>
                    <a:pt x="788" y="513"/>
                    <a:pt x="800" y="513"/>
                  </a:cubicBezTo>
                  <a:cubicBezTo>
                    <a:pt x="825" y="488"/>
                    <a:pt x="838" y="450"/>
                    <a:pt x="813" y="425"/>
                  </a:cubicBezTo>
                  <a:cubicBezTo>
                    <a:pt x="638" y="188"/>
                    <a:pt x="363" y="25"/>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0"/>
            <p:cNvSpPr/>
            <p:nvPr/>
          </p:nvSpPr>
          <p:spPr>
            <a:xfrm>
              <a:off x="5981990" y="4195202"/>
              <a:ext cx="72709" cy="5430"/>
            </a:xfrm>
            <a:custGeom>
              <a:avLst/>
              <a:gdLst/>
              <a:ahLst/>
              <a:cxnLst/>
              <a:rect l="l" t="t" r="r" b="b"/>
              <a:pathLst>
                <a:path w="4700" h="351" extrusionOk="0">
                  <a:moveTo>
                    <a:pt x="4637" y="1"/>
                  </a:moveTo>
                  <a:lnTo>
                    <a:pt x="63" y="226"/>
                  </a:lnTo>
                  <a:cubicBezTo>
                    <a:pt x="26" y="226"/>
                    <a:pt x="1" y="263"/>
                    <a:pt x="1" y="288"/>
                  </a:cubicBezTo>
                  <a:cubicBezTo>
                    <a:pt x="1" y="326"/>
                    <a:pt x="38" y="351"/>
                    <a:pt x="63" y="351"/>
                  </a:cubicBezTo>
                  <a:lnTo>
                    <a:pt x="4637" y="126"/>
                  </a:lnTo>
                  <a:cubicBezTo>
                    <a:pt x="4675" y="126"/>
                    <a:pt x="4700" y="88"/>
                    <a:pt x="4700" y="63"/>
                  </a:cubicBezTo>
                  <a:cubicBezTo>
                    <a:pt x="4700" y="26"/>
                    <a:pt x="4675" y="1"/>
                    <a:pt x="4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0"/>
            <p:cNvSpPr/>
            <p:nvPr/>
          </p:nvSpPr>
          <p:spPr>
            <a:xfrm>
              <a:off x="5991659" y="3915272"/>
              <a:ext cx="10071" cy="6590"/>
            </a:xfrm>
            <a:custGeom>
              <a:avLst/>
              <a:gdLst/>
              <a:ahLst/>
              <a:cxnLst/>
              <a:rect l="l" t="t" r="r" b="b"/>
              <a:pathLst>
                <a:path w="651" h="426" fill="none" extrusionOk="0">
                  <a:moveTo>
                    <a:pt x="1" y="426"/>
                  </a:moveTo>
                  <a:cubicBezTo>
                    <a:pt x="13" y="376"/>
                    <a:pt x="101" y="176"/>
                    <a:pt x="313" y="76"/>
                  </a:cubicBezTo>
                  <a:cubicBezTo>
                    <a:pt x="451" y="1"/>
                    <a:pt x="588" y="1"/>
                    <a:pt x="650" y="1"/>
                  </a:cubicBezTo>
                </a:path>
              </a:pathLst>
            </a:custGeom>
            <a:noFill/>
            <a:ln w="2800" cap="flat" cmpd="sng">
              <a:solidFill>
                <a:srgbClr val="DF4F67"/>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0"/>
            <p:cNvSpPr/>
            <p:nvPr/>
          </p:nvSpPr>
          <p:spPr>
            <a:xfrm>
              <a:off x="6138005" y="3919140"/>
              <a:ext cx="10458" cy="8911"/>
            </a:xfrm>
            <a:custGeom>
              <a:avLst/>
              <a:gdLst/>
              <a:ahLst/>
              <a:cxnLst/>
              <a:rect l="l" t="t" r="r" b="b"/>
              <a:pathLst>
                <a:path w="676" h="576" fill="none" extrusionOk="0">
                  <a:moveTo>
                    <a:pt x="1" y="1"/>
                  </a:moveTo>
                  <a:cubicBezTo>
                    <a:pt x="1" y="1"/>
                    <a:pt x="588" y="151"/>
                    <a:pt x="675" y="575"/>
                  </a:cubicBezTo>
                </a:path>
              </a:pathLst>
            </a:custGeom>
            <a:noFill/>
            <a:ln w="2800" cap="flat" cmpd="sng">
              <a:solidFill>
                <a:srgbClr val="DF4F67"/>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0"/>
            <p:cNvSpPr/>
            <p:nvPr/>
          </p:nvSpPr>
          <p:spPr>
            <a:xfrm>
              <a:off x="6059325" y="3915659"/>
              <a:ext cx="46410" cy="19152"/>
            </a:xfrm>
            <a:custGeom>
              <a:avLst/>
              <a:gdLst/>
              <a:ahLst/>
              <a:cxnLst/>
              <a:rect l="l" t="t" r="r" b="b"/>
              <a:pathLst>
                <a:path w="3000" h="1238" fill="none" extrusionOk="0">
                  <a:moveTo>
                    <a:pt x="0" y="213"/>
                  </a:moveTo>
                  <a:cubicBezTo>
                    <a:pt x="250" y="838"/>
                    <a:pt x="888" y="1238"/>
                    <a:pt x="1550" y="1200"/>
                  </a:cubicBezTo>
                  <a:cubicBezTo>
                    <a:pt x="2237" y="1163"/>
                    <a:pt x="2825" y="676"/>
                    <a:pt x="3000" y="1"/>
                  </a:cubicBezTo>
                </a:path>
              </a:pathLst>
            </a:custGeom>
            <a:solidFill>
              <a:schemeClr val="lt1"/>
            </a:solidFill>
            <a:ln w="4050" cap="flat" cmpd="sng">
              <a:solidFill>
                <a:schemeClr val="lt1"/>
              </a:solidFill>
              <a:prstDash val="solid"/>
              <a:miter lim="124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0"/>
            <p:cNvSpPr/>
            <p:nvPr/>
          </p:nvSpPr>
          <p:spPr>
            <a:xfrm>
              <a:off x="5954547" y="3968396"/>
              <a:ext cx="278986" cy="75014"/>
            </a:xfrm>
            <a:custGeom>
              <a:avLst/>
              <a:gdLst/>
              <a:ahLst/>
              <a:cxnLst/>
              <a:rect l="l" t="t" r="r" b="b"/>
              <a:pathLst>
                <a:path w="18034" h="4849" extrusionOk="0">
                  <a:moveTo>
                    <a:pt x="14216" y="0"/>
                  </a:moveTo>
                  <a:cubicBezTo>
                    <a:pt x="13210" y="0"/>
                    <a:pt x="12045" y="71"/>
                    <a:pt x="10785" y="216"/>
                  </a:cubicBezTo>
                  <a:cubicBezTo>
                    <a:pt x="10822" y="341"/>
                    <a:pt x="10847" y="466"/>
                    <a:pt x="10885" y="591"/>
                  </a:cubicBezTo>
                  <a:cubicBezTo>
                    <a:pt x="12179" y="434"/>
                    <a:pt x="13345" y="356"/>
                    <a:pt x="14292" y="356"/>
                  </a:cubicBezTo>
                  <a:cubicBezTo>
                    <a:pt x="15759" y="356"/>
                    <a:pt x="16698" y="543"/>
                    <a:pt x="16758" y="916"/>
                  </a:cubicBezTo>
                  <a:cubicBezTo>
                    <a:pt x="16883" y="1653"/>
                    <a:pt x="13484" y="2840"/>
                    <a:pt x="9160" y="3577"/>
                  </a:cubicBezTo>
                  <a:cubicBezTo>
                    <a:pt x="7008" y="3938"/>
                    <a:pt x="5032" y="4119"/>
                    <a:pt x="3574" y="4119"/>
                  </a:cubicBezTo>
                  <a:cubicBezTo>
                    <a:pt x="2105" y="4119"/>
                    <a:pt x="1163" y="3935"/>
                    <a:pt x="1100" y="3565"/>
                  </a:cubicBezTo>
                  <a:cubicBezTo>
                    <a:pt x="1000" y="2990"/>
                    <a:pt x="3037" y="2153"/>
                    <a:pt x="5986" y="1453"/>
                  </a:cubicBezTo>
                  <a:cubicBezTo>
                    <a:pt x="6011" y="1315"/>
                    <a:pt x="6036" y="1178"/>
                    <a:pt x="6074" y="1041"/>
                  </a:cubicBezTo>
                  <a:lnTo>
                    <a:pt x="6074" y="1041"/>
                  </a:lnTo>
                  <a:cubicBezTo>
                    <a:pt x="2450" y="1878"/>
                    <a:pt x="0" y="3003"/>
                    <a:pt x="138" y="3865"/>
                  </a:cubicBezTo>
                  <a:cubicBezTo>
                    <a:pt x="250" y="4499"/>
                    <a:pt x="1716" y="4848"/>
                    <a:pt x="3931" y="4848"/>
                  </a:cubicBezTo>
                  <a:cubicBezTo>
                    <a:pt x="5425" y="4848"/>
                    <a:pt x="7259" y="4689"/>
                    <a:pt x="9248" y="4352"/>
                  </a:cubicBezTo>
                  <a:cubicBezTo>
                    <a:pt x="14184" y="3515"/>
                    <a:pt x="18033" y="1978"/>
                    <a:pt x="17858" y="928"/>
                  </a:cubicBezTo>
                  <a:cubicBezTo>
                    <a:pt x="17756" y="317"/>
                    <a:pt x="16342" y="0"/>
                    <a:pt x="14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0"/>
            <p:cNvSpPr/>
            <p:nvPr/>
          </p:nvSpPr>
          <p:spPr>
            <a:xfrm>
              <a:off x="6030319" y="4039775"/>
              <a:ext cx="114478" cy="29022"/>
            </a:xfrm>
            <a:custGeom>
              <a:avLst/>
              <a:gdLst/>
              <a:ahLst/>
              <a:cxnLst/>
              <a:rect l="l" t="t" r="r" b="b"/>
              <a:pathLst>
                <a:path w="7400" h="1876" extrusionOk="0">
                  <a:moveTo>
                    <a:pt x="7199" y="1"/>
                  </a:moveTo>
                  <a:cubicBezTo>
                    <a:pt x="6274" y="226"/>
                    <a:pt x="5237" y="438"/>
                    <a:pt x="4150" y="625"/>
                  </a:cubicBezTo>
                  <a:cubicBezTo>
                    <a:pt x="2725" y="875"/>
                    <a:pt x="1363" y="1038"/>
                    <a:pt x="188" y="1113"/>
                  </a:cubicBezTo>
                  <a:cubicBezTo>
                    <a:pt x="126" y="1375"/>
                    <a:pt x="63" y="1625"/>
                    <a:pt x="1" y="1875"/>
                  </a:cubicBezTo>
                  <a:cubicBezTo>
                    <a:pt x="1263" y="1825"/>
                    <a:pt x="2700" y="1675"/>
                    <a:pt x="4237" y="1413"/>
                  </a:cubicBezTo>
                  <a:cubicBezTo>
                    <a:pt x="5362" y="1225"/>
                    <a:pt x="6424" y="1000"/>
                    <a:pt x="7399" y="750"/>
                  </a:cubicBezTo>
                  <a:cubicBezTo>
                    <a:pt x="7324" y="488"/>
                    <a:pt x="7262" y="238"/>
                    <a:pt x="7199" y="1"/>
                  </a:cubicBezTo>
                  <a:close/>
                </a:path>
              </a:pathLst>
            </a:custGeom>
            <a:solidFill>
              <a:srgbClr val="092553">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0"/>
            <p:cNvSpPr/>
            <p:nvPr/>
          </p:nvSpPr>
          <p:spPr>
            <a:xfrm>
              <a:off x="5967093" y="3987378"/>
              <a:ext cx="80846" cy="44383"/>
            </a:xfrm>
            <a:custGeom>
              <a:avLst/>
              <a:gdLst/>
              <a:ahLst/>
              <a:cxnLst/>
              <a:rect l="l" t="t" r="r" b="b"/>
              <a:pathLst>
                <a:path w="5226" h="2869" extrusionOk="0">
                  <a:moveTo>
                    <a:pt x="5225" y="1"/>
                  </a:moveTo>
                  <a:cubicBezTo>
                    <a:pt x="4700" y="126"/>
                    <a:pt x="264" y="1176"/>
                    <a:pt x="102" y="2263"/>
                  </a:cubicBezTo>
                  <a:cubicBezTo>
                    <a:pt x="102" y="2263"/>
                    <a:pt x="1" y="2869"/>
                    <a:pt x="1669" y="2869"/>
                  </a:cubicBezTo>
                  <a:cubicBezTo>
                    <a:pt x="1761" y="2869"/>
                    <a:pt x="1860" y="2867"/>
                    <a:pt x="1964" y="2863"/>
                  </a:cubicBezTo>
                  <a:cubicBezTo>
                    <a:pt x="964" y="2813"/>
                    <a:pt x="339" y="2638"/>
                    <a:pt x="301" y="2338"/>
                  </a:cubicBezTo>
                  <a:cubicBezTo>
                    <a:pt x="201" y="1763"/>
                    <a:pt x="2238" y="913"/>
                    <a:pt x="5175" y="226"/>
                  </a:cubicBezTo>
                  <a:cubicBezTo>
                    <a:pt x="5188" y="151"/>
                    <a:pt x="5200" y="76"/>
                    <a:pt x="5225" y="1"/>
                  </a:cubicBezTo>
                  <a:close/>
                </a:path>
              </a:pathLst>
            </a:custGeom>
            <a:solidFill>
              <a:srgbClr val="E51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0"/>
            <p:cNvSpPr/>
            <p:nvPr/>
          </p:nvSpPr>
          <p:spPr>
            <a:xfrm>
              <a:off x="6122149" y="3971676"/>
              <a:ext cx="80057" cy="5863"/>
            </a:xfrm>
            <a:custGeom>
              <a:avLst/>
              <a:gdLst/>
              <a:ahLst/>
              <a:cxnLst/>
              <a:rect l="l" t="t" r="r" b="b"/>
              <a:pathLst>
                <a:path w="5175" h="379" extrusionOk="0">
                  <a:moveTo>
                    <a:pt x="3406" y="0"/>
                  </a:moveTo>
                  <a:cubicBezTo>
                    <a:pt x="2643" y="0"/>
                    <a:pt x="1555" y="54"/>
                    <a:pt x="1" y="204"/>
                  </a:cubicBezTo>
                  <a:cubicBezTo>
                    <a:pt x="26" y="266"/>
                    <a:pt x="38" y="316"/>
                    <a:pt x="51" y="379"/>
                  </a:cubicBezTo>
                  <a:cubicBezTo>
                    <a:pt x="1341" y="222"/>
                    <a:pt x="2505" y="142"/>
                    <a:pt x="3451" y="142"/>
                  </a:cubicBezTo>
                  <a:cubicBezTo>
                    <a:pt x="4163" y="142"/>
                    <a:pt x="4750" y="187"/>
                    <a:pt x="5175" y="279"/>
                  </a:cubicBezTo>
                  <a:cubicBezTo>
                    <a:pt x="5110" y="182"/>
                    <a:pt x="4809" y="0"/>
                    <a:pt x="3406" y="0"/>
                  </a:cubicBezTo>
                  <a:close/>
                </a:path>
              </a:pathLst>
            </a:custGeom>
            <a:solidFill>
              <a:srgbClr val="E51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0"/>
            <p:cNvSpPr/>
            <p:nvPr/>
          </p:nvSpPr>
          <p:spPr>
            <a:xfrm>
              <a:off x="5967062" y="3971676"/>
              <a:ext cx="235144" cy="60256"/>
            </a:xfrm>
            <a:custGeom>
              <a:avLst/>
              <a:gdLst/>
              <a:ahLst/>
              <a:cxnLst/>
              <a:rect l="l" t="t" r="r" b="b"/>
              <a:pathLst>
                <a:path w="15200" h="3895" extrusionOk="0">
                  <a:moveTo>
                    <a:pt x="13426" y="0"/>
                  </a:moveTo>
                  <a:cubicBezTo>
                    <a:pt x="12663" y="0"/>
                    <a:pt x="11575" y="54"/>
                    <a:pt x="10026" y="204"/>
                  </a:cubicBezTo>
                  <a:cubicBezTo>
                    <a:pt x="10038" y="266"/>
                    <a:pt x="10063" y="316"/>
                    <a:pt x="10076" y="379"/>
                  </a:cubicBezTo>
                  <a:cubicBezTo>
                    <a:pt x="11366" y="222"/>
                    <a:pt x="12530" y="142"/>
                    <a:pt x="13476" y="142"/>
                  </a:cubicBezTo>
                  <a:cubicBezTo>
                    <a:pt x="14188" y="142"/>
                    <a:pt x="14775" y="187"/>
                    <a:pt x="15200" y="279"/>
                  </a:cubicBezTo>
                  <a:cubicBezTo>
                    <a:pt x="15135" y="182"/>
                    <a:pt x="14829" y="0"/>
                    <a:pt x="13426" y="0"/>
                  </a:cubicBezTo>
                  <a:close/>
                  <a:moveTo>
                    <a:pt x="5227" y="1016"/>
                  </a:moveTo>
                  <a:cubicBezTo>
                    <a:pt x="4702" y="1141"/>
                    <a:pt x="266" y="2191"/>
                    <a:pt x="104" y="3278"/>
                  </a:cubicBezTo>
                  <a:cubicBezTo>
                    <a:pt x="104" y="3278"/>
                    <a:pt x="1" y="3894"/>
                    <a:pt x="1705" y="3894"/>
                  </a:cubicBezTo>
                  <a:cubicBezTo>
                    <a:pt x="1783" y="3894"/>
                    <a:pt x="1866" y="3893"/>
                    <a:pt x="1953" y="3890"/>
                  </a:cubicBezTo>
                  <a:cubicBezTo>
                    <a:pt x="966" y="3828"/>
                    <a:pt x="341" y="3653"/>
                    <a:pt x="291" y="3353"/>
                  </a:cubicBezTo>
                  <a:cubicBezTo>
                    <a:pt x="203" y="2778"/>
                    <a:pt x="2228" y="1928"/>
                    <a:pt x="5177" y="1241"/>
                  </a:cubicBezTo>
                  <a:cubicBezTo>
                    <a:pt x="5190" y="1166"/>
                    <a:pt x="5202" y="1091"/>
                    <a:pt x="5227" y="101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50"/>
            <p:cNvSpPr/>
            <p:nvPr/>
          </p:nvSpPr>
          <p:spPr>
            <a:xfrm>
              <a:off x="6093545" y="3706876"/>
              <a:ext cx="91644" cy="73096"/>
            </a:xfrm>
            <a:custGeom>
              <a:avLst/>
              <a:gdLst/>
              <a:ahLst/>
              <a:cxnLst/>
              <a:rect l="l" t="t" r="r" b="b"/>
              <a:pathLst>
                <a:path w="5924" h="4725" extrusionOk="0">
                  <a:moveTo>
                    <a:pt x="313" y="0"/>
                  </a:moveTo>
                  <a:cubicBezTo>
                    <a:pt x="313" y="0"/>
                    <a:pt x="0" y="2775"/>
                    <a:pt x="75" y="2837"/>
                  </a:cubicBezTo>
                  <a:cubicBezTo>
                    <a:pt x="150" y="2887"/>
                    <a:pt x="3774" y="4724"/>
                    <a:pt x="3774" y="4724"/>
                  </a:cubicBezTo>
                  <a:lnTo>
                    <a:pt x="5924" y="2712"/>
                  </a:lnTo>
                  <a:lnTo>
                    <a:pt x="4224" y="2562"/>
                  </a:lnTo>
                  <a:lnTo>
                    <a:pt x="3649" y="413"/>
                  </a:lnTo>
                  <a:lnTo>
                    <a:pt x="1837" y="1525"/>
                  </a:lnTo>
                  <a:lnTo>
                    <a:pt x="3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50"/>
            <p:cNvSpPr/>
            <p:nvPr/>
          </p:nvSpPr>
          <p:spPr>
            <a:xfrm>
              <a:off x="6122149" y="3733933"/>
              <a:ext cx="25541" cy="26701"/>
            </a:xfrm>
            <a:custGeom>
              <a:avLst/>
              <a:gdLst/>
              <a:ahLst/>
              <a:cxnLst/>
              <a:rect l="l" t="t" r="r" b="b"/>
              <a:pathLst>
                <a:path w="1651" h="1726" extrusionOk="0">
                  <a:moveTo>
                    <a:pt x="1251" y="1"/>
                  </a:moveTo>
                  <a:lnTo>
                    <a:pt x="713" y="426"/>
                  </a:lnTo>
                  <a:lnTo>
                    <a:pt x="126" y="201"/>
                  </a:lnTo>
                  <a:lnTo>
                    <a:pt x="388" y="701"/>
                  </a:lnTo>
                  <a:lnTo>
                    <a:pt x="1" y="1250"/>
                  </a:lnTo>
                  <a:lnTo>
                    <a:pt x="588" y="1176"/>
                  </a:lnTo>
                  <a:lnTo>
                    <a:pt x="1026" y="1725"/>
                  </a:lnTo>
                  <a:lnTo>
                    <a:pt x="1026" y="1138"/>
                  </a:lnTo>
                  <a:lnTo>
                    <a:pt x="1650" y="1063"/>
                  </a:lnTo>
                  <a:lnTo>
                    <a:pt x="1088" y="651"/>
                  </a:lnTo>
                  <a:lnTo>
                    <a:pt x="1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50"/>
            <p:cNvSpPr/>
            <p:nvPr/>
          </p:nvSpPr>
          <p:spPr>
            <a:xfrm>
              <a:off x="6055659" y="3808359"/>
              <a:ext cx="17992" cy="23344"/>
            </a:xfrm>
            <a:custGeom>
              <a:avLst/>
              <a:gdLst/>
              <a:ahLst/>
              <a:cxnLst/>
              <a:rect l="l" t="t" r="r" b="b"/>
              <a:pathLst>
                <a:path w="1163" h="1509" extrusionOk="0">
                  <a:moveTo>
                    <a:pt x="709" y="0"/>
                  </a:moveTo>
                  <a:cubicBezTo>
                    <a:pt x="413" y="0"/>
                    <a:pt x="87" y="668"/>
                    <a:pt x="50" y="938"/>
                  </a:cubicBezTo>
                  <a:cubicBezTo>
                    <a:pt x="0" y="1313"/>
                    <a:pt x="212" y="1463"/>
                    <a:pt x="512" y="1501"/>
                  </a:cubicBezTo>
                  <a:cubicBezTo>
                    <a:pt x="554" y="1506"/>
                    <a:pt x="594" y="1509"/>
                    <a:pt x="633" y="1509"/>
                  </a:cubicBezTo>
                  <a:cubicBezTo>
                    <a:pt x="878" y="1509"/>
                    <a:pt x="1071" y="1399"/>
                    <a:pt x="1125" y="1076"/>
                  </a:cubicBezTo>
                  <a:cubicBezTo>
                    <a:pt x="1162" y="801"/>
                    <a:pt x="1012" y="39"/>
                    <a:pt x="725" y="1"/>
                  </a:cubicBezTo>
                  <a:cubicBezTo>
                    <a:pt x="720" y="1"/>
                    <a:pt x="714" y="0"/>
                    <a:pt x="7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0"/>
            <p:cNvSpPr/>
            <p:nvPr/>
          </p:nvSpPr>
          <p:spPr>
            <a:xfrm>
              <a:off x="6100506" y="3829971"/>
              <a:ext cx="6389" cy="13010"/>
            </a:xfrm>
            <a:custGeom>
              <a:avLst/>
              <a:gdLst/>
              <a:ahLst/>
              <a:cxnLst/>
              <a:rect l="l" t="t" r="r" b="b"/>
              <a:pathLst>
                <a:path w="413" h="841" extrusionOk="0">
                  <a:moveTo>
                    <a:pt x="101" y="0"/>
                  </a:moveTo>
                  <a:cubicBezTo>
                    <a:pt x="92" y="0"/>
                    <a:pt x="84" y="2"/>
                    <a:pt x="75" y="4"/>
                  </a:cubicBezTo>
                  <a:cubicBezTo>
                    <a:pt x="25" y="29"/>
                    <a:pt x="0" y="79"/>
                    <a:pt x="13" y="129"/>
                  </a:cubicBezTo>
                  <a:lnTo>
                    <a:pt x="225" y="778"/>
                  </a:lnTo>
                  <a:cubicBezTo>
                    <a:pt x="225" y="816"/>
                    <a:pt x="263" y="841"/>
                    <a:pt x="300" y="841"/>
                  </a:cubicBezTo>
                  <a:cubicBezTo>
                    <a:pt x="313" y="841"/>
                    <a:pt x="325" y="841"/>
                    <a:pt x="338" y="828"/>
                  </a:cubicBezTo>
                  <a:cubicBezTo>
                    <a:pt x="388" y="816"/>
                    <a:pt x="413" y="753"/>
                    <a:pt x="400" y="716"/>
                  </a:cubicBezTo>
                  <a:lnTo>
                    <a:pt x="188" y="66"/>
                  </a:lnTo>
                  <a:cubicBezTo>
                    <a:pt x="177" y="25"/>
                    <a:pt x="141" y="0"/>
                    <a:pt x="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50"/>
            <p:cNvSpPr/>
            <p:nvPr/>
          </p:nvSpPr>
          <p:spPr>
            <a:xfrm>
              <a:off x="6109587" y="3830837"/>
              <a:ext cx="6590" cy="13119"/>
            </a:xfrm>
            <a:custGeom>
              <a:avLst/>
              <a:gdLst/>
              <a:ahLst/>
              <a:cxnLst/>
              <a:rect l="l" t="t" r="r" b="b"/>
              <a:pathLst>
                <a:path w="426" h="848" extrusionOk="0">
                  <a:moveTo>
                    <a:pt x="115" y="0"/>
                  </a:moveTo>
                  <a:cubicBezTo>
                    <a:pt x="102" y="0"/>
                    <a:pt x="89" y="3"/>
                    <a:pt x="76" y="10"/>
                  </a:cubicBezTo>
                  <a:cubicBezTo>
                    <a:pt x="26" y="23"/>
                    <a:pt x="1" y="85"/>
                    <a:pt x="13" y="135"/>
                  </a:cubicBezTo>
                  <a:lnTo>
                    <a:pt x="226" y="785"/>
                  </a:lnTo>
                  <a:cubicBezTo>
                    <a:pt x="238" y="822"/>
                    <a:pt x="263" y="835"/>
                    <a:pt x="301" y="847"/>
                  </a:cubicBezTo>
                  <a:cubicBezTo>
                    <a:pt x="313" y="847"/>
                    <a:pt x="326" y="847"/>
                    <a:pt x="338" y="835"/>
                  </a:cubicBezTo>
                  <a:cubicBezTo>
                    <a:pt x="388" y="822"/>
                    <a:pt x="426" y="760"/>
                    <a:pt x="401" y="710"/>
                  </a:cubicBezTo>
                  <a:lnTo>
                    <a:pt x="201" y="60"/>
                  </a:lnTo>
                  <a:cubicBezTo>
                    <a:pt x="182" y="24"/>
                    <a:pt x="151" y="0"/>
                    <a:pt x="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50"/>
            <p:cNvSpPr/>
            <p:nvPr/>
          </p:nvSpPr>
          <p:spPr>
            <a:xfrm>
              <a:off x="6028772" y="3822669"/>
              <a:ext cx="9112" cy="12005"/>
            </a:xfrm>
            <a:custGeom>
              <a:avLst/>
              <a:gdLst/>
              <a:ahLst/>
              <a:cxnLst/>
              <a:rect l="l" t="t" r="r" b="b"/>
              <a:pathLst>
                <a:path w="589" h="776" extrusionOk="0">
                  <a:moveTo>
                    <a:pt x="489" y="1"/>
                  </a:moveTo>
                  <a:cubicBezTo>
                    <a:pt x="458" y="1"/>
                    <a:pt x="430" y="17"/>
                    <a:pt x="413" y="51"/>
                  </a:cubicBezTo>
                  <a:lnTo>
                    <a:pt x="38" y="638"/>
                  </a:lnTo>
                  <a:cubicBezTo>
                    <a:pt x="1" y="676"/>
                    <a:pt x="13" y="738"/>
                    <a:pt x="63" y="763"/>
                  </a:cubicBezTo>
                  <a:cubicBezTo>
                    <a:pt x="76" y="776"/>
                    <a:pt x="88" y="776"/>
                    <a:pt x="101" y="776"/>
                  </a:cubicBezTo>
                  <a:cubicBezTo>
                    <a:pt x="138" y="776"/>
                    <a:pt x="163" y="763"/>
                    <a:pt x="188" y="738"/>
                  </a:cubicBezTo>
                  <a:lnTo>
                    <a:pt x="563" y="151"/>
                  </a:lnTo>
                  <a:cubicBezTo>
                    <a:pt x="588" y="101"/>
                    <a:pt x="576" y="51"/>
                    <a:pt x="538" y="13"/>
                  </a:cubicBezTo>
                  <a:cubicBezTo>
                    <a:pt x="522" y="5"/>
                    <a:pt x="505" y="1"/>
                    <a:pt x="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50"/>
            <p:cNvSpPr/>
            <p:nvPr/>
          </p:nvSpPr>
          <p:spPr>
            <a:xfrm>
              <a:off x="6019892" y="3821895"/>
              <a:ext cx="9096" cy="11865"/>
            </a:xfrm>
            <a:custGeom>
              <a:avLst/>
              <a:gdLst/>
              <a:ahLst/>
              <a:cxnLst/>
              <a:rect l="l" t="t" r="r" b="b"/>
              <a:pathLst>
                <a:path w="588" h="767" extrusionOk="0">
                  <a:moveTo>
                    <a:pt x="479" y="0"/>
                  </a:moveTo>
                  <a:cubicBezTo>
                    <a:pt x="448" y="0"/>
                    <a:pt x="416" y="14"/>
                    <a:pt x="400" y="38"/>
                  </a:cubicBezTo>
                  <a:lnTo>
                    <a:pt x="25" y="626"/>
                  </a:lnTo>
                  <a:cubicBezTo>
                    <a:pt x="0" y="663"/>
                    <a:pt x="13" y="726"/>
                    <a:pt x="50" y="751"/>
                  </a:cubicBezTo>
                  <a:cubicBezTo>
                    <a:pt x="63" y="763"/>
                    <a:pt x="75" y="763"/>
                    <a:pt x="88" y="763"/>
                  </a:cubicBezTo>
                  <a:cubicBezTo>
                    <a:pt x="95" y="765"/>
                    <a:pt x="101" y="766"/>
                    <a:pt x="108" y="766"/>
                  </a:cubicBezTo>
                  <a:cubicBezTo>
                    <a:pt x="138" y="766"/>
                    <a:pt x="167" y="746"/>
                    <a:pt x="188" y="726"/>
                  </a:cubicBezTo>
                  <a:lnTo>
                    <a:pt x="550" y="138"/>
                  </a:lnTo>
                  <a:cubicBezTo>
                    <a:pt x="587" y="101"/>
                    <a:pt x="575" y="38"/>
                    <a:pt x="525" y="13"/>
                  </a:cubicBezTo>
                  <a:cubicBezTo>
                    <a:pt x="512" y="4"/>
                    <a:pt x="495" y="0"/>
                    <a:pt x="4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Rectangle 129"/>
          <p:cNvSpPr/>
          <p:nvPr/>
        </p:nvSpPr>
        <p:spPr>
          <a:xfrm>
            <a:off x="459740" y="508675"/>
            <a:ext cx="8117305" cy="3270319"/>
          </a:xfrm>
          <a:prstGeom prst="rect">
            <a:avLst/>
          </a:prstGeom>
        </p:spPr>
        <p:txBody>
          <a:bodyPr wrap="square">
            <a:spAutoFit/>
          </a:bodyPr>
          <a:lstStyle/>
          <a:p>
            <a:pPr lvl="0" algn="ctr">
              <a:lnSpc>
                <a:spcPct val="150000"/>
              </a:lnSpc>
              <a:spcAft>
                <a:spcPts val="1000"/>
              </a:spcAft>
            </a:pPr>
            <a:r>
              <a:rPr lang="vi-VN" sz="4400" b="1">
                <a:solidFill>
                  <a:schemeClr val="accent5">
                    <a:lumMod val="10000"/>
                  </a:schemeClr>
                </a:solidFill>
                <a:latin typeface="+mn-lt"/>
                <a:ea typeface="Calibri" panose="020F0502020204030204" pitchFamily="34" charset="0"/>
                <a:cs typeface="Times New Roman" panose="02020603050405020304" pitchFamily="18" charset="0"/>
              </a:rPr>
              <a:t>CẢM ƠN CÁC EM </a:t>
            </a:r>
            <a:endParaRPr lang="en-US" sz="4400" b="1">
              <a:solidFill>
                <a:schemeClr val="accent5">
                  <a:lumMod val="10000"/>
                </a:schemeClr>
              </a:solidFill>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4400" b="1">
                <a:solidFill>
                  <a:schemeClr val="accent5">
                    <a:lumMod val="10000"/>
                  </a:schemeClr>
                </a:solidFill>
                <a:latin typeface="+mn-lt"/>
                <a:ea typeface="Calibri" panose="020F0502020204030204" pitchFamily="34" charset="0"/>
                <a:cs typeface="Times New Roman" panose="02020603050405020304" pitchFamily="18" charset="0"/>
              </a:rPr>
              <a:t>ĐÃ LẮNG NGHE</a:t>
            </a:r>
            <a:endParaRPr lang="en-US" sz="4400" b="1">
              <a:solidFill>
                <a:schemeClr val="accent5">
                  <a:lumMod val="10000"/>
                </a:schemeClr>
              </a:solidFill>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4400" b="1">
                <a:solidFill>
                  <a:schemeClr val="accent5">
                    <a:lumMod val="10000"/>
                  </a:schemeClr>
                </a:solidFill>
                <a:latin typeface="+mn-lt"/>
                <a:ea typeface="Calibri" panose="020F0502020204030204" pitchFamily="34" charset="0"/>
                <a:cs typeface="Times New Roman" panose="02020603050405020304" pitchFamily="18" charset="0"/>
              </a:rPr>
              <a:t>HẸN GẶP LẠI!</a:t>
            </a:r>
            <a:endParaRPr lang="en-US" sz="4400" b="1">
              <a:solidFill>
                <a:schemeClr val="accent5">
                  <a:lumMod val="10000"/>
                </a:schemeClr>
              </a:solidFill>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1"/>
        <p:cNvGrpSpPr/>
        <p:nvPr/>
      </p:nvGrpSpPr>
      <p:grpSpPr>
        <a:xfrm>
          <a:off x="0" y="0"/>
          <a:ext cx="0" cy="0"/>
          <a:chOff x="0" y="0"/>
          <a:chExt cx="0" cy="0"/>
        </a:xfrm>
      </p:grpSpPr>
      <p:sp>
        <p:nvSpPr>
          <p:cNvPr id="9" name="Rounded Rectangle 8"/>
          <p:cNvSpPr/>
          <p:nvPr/>
        </p:nvSpPr>
        <p:spPr>
          <a:xfrm>
            <a:off x="635000" y="2565400"/>
            <a:ext cx="7769786" cy="2209800"/>
          </a:xfrm>
          <a:prstGeom prst="roundRect">
            <a:avLst>
              <a:gd name="adj" fmla="val 11995"/>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635000" y="766460"/>
            <a:ext cx="7769786" cy="1049639"/>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876300" y="756934"/>
            <a:ext cx="7302500" cy="101566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solidFill>
                  <a:schemeClr val="bg1">
                    <a:lumMod val="10000"/>
                  </a:schemeClr>
                </a:solidFill>
                <a:latin typeface="Arial" panose="020B0604020202020204" pitchFamily="34" charset="0"/>
                <a:cs typeface="Arial" panose="020B0604020202020204" pitchFamily="34" charset="0"/>
              </a:rPr>
              <a:t>Theo mơ ước của bạn nhỏ, khung cảnh mỗi mùa hiện ra có gì đẹp? Em thích khung cảnh nào nhất? Vì sao?</a:t>
            </a:r>
            <a:endParaRPr lang="en-US" sz="2000" b="1">
              <a:solidFill>
                <a:schemeClr val="bg1">
                  <a:lumMod val="10000"/>
                </a:schemeClr>
              </a:solidFill>
            </a:endParaRPr>
          </a:p>
        </p:txBody>
      </p:sp>
      <p:sp>
        <p:nvSpPr>
          <p:cNvPr id="6" name="Oval 5"/>
          <p:cNvSpPr/>
          <p:nvPr/>
        </p:nvSpPr>
        <p:spPr>
          <a:xfrm>
            <a:off x="8404786" y="155562"/>
            <a:ext cx="613672" cy="617277"/>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a:solidFill>
                  <a:srgbClr val="FFFFFF"/>
                </a:solidFill>
              </a:rPr>
              <a:t>?</a:t>
            </a:r>
          </a:p>
        </p:txBody>
      </p:sp>
      <p:sp>
        <p:nvSpPr>
          <p:cNvPr id="7" name="TextBox 6">
            <a:extLst>
              <a:ext uri="{FF2B5EF4-FFF2-40B4-BE49-F238E27FC236}">
                <a16:creationId xmlns:a16="http://schemas.microsoft.com/office/drawing/2014/main" id="{8671BA59-C2B6-848C-E08B-A5ACB240C20C}"/>
              </a:ext>
            </a:extLst>
          </p:cNvPr>
          <p:cNvSpPr txBox="1"/>
          <p:nvPr/>
        </p:nvSpPr>
        <p:spPr>
          <a:xfrm>
            <a:off x="3891943" y="1926176"/>
            <a:ext cx="1657596" cy="553998"/>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tx1"/>
                </a:solidFill>
                <a:latin typeface="Arial" panose="020B0604020202020204" pitchFamily="34" charset="0"/>
                <a:ea typeface="Calibri" panose="020F0502020204030204" pitchFamily="34" charset="0"/>
                <a:cs typeface="Arial" panose="020B0604020202020204" pitchFamily="34" charset="0"/>
              </a:rPr>
              <a:t>Tham khảo:</a:t>
            </a:r>
            <a:endParaRPr lang="en-US" sz="20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1143000" y="2689303"/>
            <a:ext cx="6807200" cy="1964640"/>
          </a:xfrm>
          <a:prstGeom prst="rect">
            <a:avLst/>
          </a:prstGeom>
        </p:spPr>
        <p:txBody>
          <a:bodyPr wrap="square">
            <a:spAutoFit/>
          </a:bodyPr>
          <a:lstStyle/>
          <a:p>
            <a:pPr marL="342900" lvl="0" indent="-342900" algn="just">
              <a:lnSpc>
                <a:spcPct val="150000"/>
              </a:lnSpc>
              <a:spcBef>
                <a:spcPts val="100"/>
              </a:spcBef>
              <a:spcAft>
                <a:spcPts val="100"/>
              </a:spcAft>
              <a:buFont typeface="Symbol" panose="05050102010706020507" pitchFamily="18" charset="2"/>
              <a:buChar char=""/>
            </a:pPr>
            <a:r>
              <a:rPr lang="nl-NL" sz="2000">
                <a:latin typeface="+mj-lt"/>
                <a:ea typeface="SimSun" panose="02010600030101010101" pitchFamily="2" charset="-122"/>
                <a:cs typeface="Times New Roman" panose="02020603050405020304" pitchFamily="18" charset="0"/>
              </a:rPr>
              <a:t>Mùa xuân hiện ra với không gian đầy nắng và rộn rã tiếng cười.</a:t>
            </a:r>
            <a:endParaRPr lang="en-US" sz="2000">
              <a:latin typeface="+mj-lt"/>
              <a:ea typeface="SimSun" panose="02010600030101010101" pitchFamily="2" charset="-122"/>
              <a:cs typeface="Times New Roman" panose="02020603050405020304" pitchFamily="18" charset="0"/>
            </a:endParaRPr>
          </a:p>
          <a:p>
            <a:pPr marL="342900" lvl="0" indent="-342900" algn="just">
              <a:lnSpc>
                <a:spcPct val="150000"/>
              </a:lnSpc>
              <a:spcBef>
                <a:spcPts val="100"/>
              </a:spcBef>
              <a:spcAft>
                <a:spcPts val="100"/>
              </a:spcAft>
              <a:buFont typeface="Symbol" panose="05050102010706020507" pitchFamily="18" charset="2"/>
              <a:buChar char=""/>
            </a:pPr>
            <a:r>
              <a:rPr lang="nl-NL" sz="2000">
                <a:latin typeface="+mj-lt"/>
                <a:ea typeface="SimSun" panose="02010600030101010101" pitchFamily="2" charset="-122"/>
                <a:cs typeface="Times New Roman" panose="02020603050405020304" pitchFamily="18" charset="0"/>
              </a:rPr>
              <a:t>Mùa hè hiện ra với khung cảnh những ngày nắng hạ oi nồng, có mây bay và có mưa làm mát không gian.</a:t>
            </a:r>
            <a:endParaRPr lang="en-US" sz="2000">
              <a:latin typeface="+mj-lt"/>
              <a:ea typeface="SimSun" panose="02010600030101010101" pitchFamily="2" charset="-122"/>
              <a:cs typeface="Times New Roman" panose="02020603050405020304" pitchFamily="18" charset="0"/>
            </a:endParaRPr>
          </a:p>
        </p:txBody>
      </p:sp>
      <p:sp>
        <p:nvSpPr>
          <p:cNvPr id="10" name="TextBox 23"/>
          <p:cNvSpPr txBox="1"/>
          <p:nvPr/>
        </p:nvSpPr>
        <p:spPr>
          <a:xfrm>
            <a:off x="2457319" y="65324"/>
            <a:ext cx="4389782" cy="647421"/>
          </a:xfrm>
          <a:prstGeom prst="rect">
            <a:avLst/>
          </a:prstGeom>
        </p:spPr>
        <p:txBody>
          <a:bodyPr wrap="square" lIns="0" tIns="0" rIns="0" bIns="0" rtlCol="0" anchor="t">
            <a:spAutoFit/>
          </a:bodyPr>
          <a:lstStyle/>
          <a:p>
            <a:pPr algn="ctr">
              <a:lnSpc>
                <a:spcPct val="150000"/>
              </a:lnSpc>
            </a:pPr>
            <a:r>
              <a:rPr lang="en-US" sz="3200" b="1">
                <a:solidFill>
                  <a:schemeClr val="accent5">
                    <a:lumMod val="10000"/>
                  </a:schemeClr>
                </a:solidFill>
                <a:latin typeface="Arial" panose="020B0604020202020204" pitchFamily="34" charset="0"/>
                <a:cs typeface="Arial" panose="020B0604020202020204" pitchFamily="34" charset="0"/>
              </a:rPr>
              <a:t>ÔN BÀI CŨ</a:t>
            </a:r>
            <a:endParaRPr lang="en-US" sz="3200" b="1" dirty="0">
              <a:solidFill>
                <a:schemeClr val="accent5">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36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barn(inVertical)">
                                      <p:cBhvr>
                                        <p:cTn id="12" dur="500"/>
                                        <p:tgtEl>
                                          <p:spTgt spid="1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4"/>
                                        </p:tgtEl>
                                        <p:attrNameLst>
                                          <p:attrName>style.visibility</p:attrName>
                                        </p:attrNameLst>
                                      </p:cBhvr>
                                      <p:to>
                                        <p:strVal val="visible"/>
                                      </p:to>
                                    </p:set>
                                    <p:animEffect transition="in" filter="barn(inVertical)">
                                      <p:cBhvr>
                                        <p:cTn id="17" dur="500"/>
                                        <p:tgtEl>
                                          <p:spTgt spid="13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4" grpId="0" animBg="1"/>
      <p:bldP spid="138"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1"/>
        <p:cNvGrpSpPr/>
        <p:nvPr/>
      </p:nvGrpSpPr>
      <p:grpSpPr>
        <a:xfrm>
          <a:off x="0" y="0"/>
          <a:ext cx="0" cy="0"/>
          <a:chOff x="0" y="0"/>
          <a:chExt cx="0" cy="0"/>
        </a:xfrm>
      </p:grpSpPr>
      <p:sp>
        <p:nvSpPr>
          <p:cNvPr id="9" name="Rounded Rectangle 8"/>
          <p:cNvSpPr/>
          <p:nvPr/>
        </p:nvSpPr>
        <p:spPr>
          <a:xfrm>
            <a:off x="635000" y="2469050"/>
            <a:ext cx="7769786" cy="2209800"/>
          </a:xfrm>
          <a:prstGeom prst="roundRect">
            <a:avLst>
              <a:gd name="adj" fmla="val 11995"/>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635000" y="766460"/>
            <a:ext cx="7769786" cy="1049639"/>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876300" y="756934"/>
            <a:ext cx="7302500" cy="101566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solidFill>
                  <a:schemeClr val="bg1">
                    <a:lumMod val="10000"/>
                  </a:schemeClr>
                </a:solidFill>
                <a:latin typeface="Arial" panose="020B0604020202020204" pitchFamily="34" charset="0"/>
                <a:cs typeface="Arial" panose="020B0604020202020204" pitchFamily="34" charset="0"/>
              </a:rPr>
              <a:t>Theo mơ ước của bạn nhỏ, khung cảnh mỗi mùa hiện ra có gì đẹp? Em thích khung cảnh nào nhất? Vì sao?</a:t>
            </a:r>
            <a:endParaRPr lang="en-US" sz="2000" b="1">
              <a:solidFill>
                <a:schemeClr val="bg1">
                  <a:lumMod val="10000"/>
                </a:schemeClr>
              </a:solidFill>
            </a:endParaRPr>
          </a:p>
        </p:txBody>
      </p:sp>
      <p:sp>
        <p:nvSpPr>
          <p:cNvPr id="6" name="Oval 5"/>
          <p:cNvSpPr/>
          <p:nvPr/>
        </p:nvSpPr>
        <p:spPr>
          <a:xfrm>
            <a:off x="8404786" y="155562"/>
            <a:ext cx="613672" cy="617277"/>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a:solidFill>
                  <a:srgbClr val="FFFFFF"/>
                </a:solidFill>
              </a:rPr>
              <a:t>?</a:t>
            </a:r>
          </a:p>
        </p:txBody>
      </p:sp>
      <p:sp>
        <p:nvSpPr>
          <p:cNvPr id="7" name="TextBox 6">
            <a:extLst>
              <a:ext uri="{FF2B5EF4-FFF2-40B4-BE49-F238E27FC236}">
                <a16:creationId xmlns:a16="http://schemas.microsoft.com/office/drawing/2014/main" id="{8671BA59-C2B6-848C-E08B-A5ACB240C20C}"/>
              </a:ext>
            </a:extLst>
          </p:cNvPr>
          <p:cNvSpPr txBox="1"/>
          <p:nvPr/>
        </p:nvSpPr>
        <p:spPr>
          <a:xfrm>
            <a:off x="3891943" y="1829826"/>
            <a:ext cx="1657596" cy="553998"/>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tx1"/>
                </a:solidFill>
                <a:latin typeface="Arial" panose="020B0604020202020204" pitchFamily="34" charset="0"/>
                <a:ea typeface="Calibri" panose="020F0502020204030204" pitchFamily="34" charset="0"/>
                <a:cs typeface="Arial" panose="020B0604020202020204" pitchFamily="34" charset="0"/>
              </a:rPr>
              <a:t>Tham khảo:</a:t>
            </a:r>
            <a:endParaRPr lang="en-US" sz="20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711200" y="2527135"/>
            <a:ext cx="7617386" cy="1964640"/>
          </a:xfrm>
          <a:prstGeom prst="rect">
            <a:avLst/>
          </a:prstGeom>
        </p:spPr>
        <p:txBody>
          <a:bodyPr wrap="square">
            <a:spAutoFit/>
          </a:bodyPr>
          <a:lstStyle/>
          <a:p>
            <a:pPr marL="342900" lvl="0" indent="-342900" algn="just">
              <a:lnSpc>
                <a:spcPct val="150000"/>
              </a:lnSpc>
              <a:spcBef>
                <a:spcPts val="100"/>
              </a:spcBef>
              <a:spcAft>
                <a:spcPts val="100"/>
              </a:spcAft>
              <a:buFont typeface="Symbol" panose="05050102010706020507" pitchFamily="18" charset="2"/>
              <a:buChar char=""/>
            </a:pPr>
            <a:r>
              <a:rPr lang="vi-VN" sz="2000">
                <a:latin typeface="+mn-lt"/>
                <a:ea typeface="SimSun" panose="02010600030101010101" pitchFamily="2" charset="-122"/>
                <a:cs typeface="Times New Roman" panose="02020603050405020304" pitchFamily="18" charset="0"/>
              </a:rPr>
              <a:t>Mùa thu hiện ra với khung cảnh đêm trăng, có vầng trăng sáng giữa trời với hàng ngàn ngôi sao lấp lánh.</a:t>
            </a:r>
          </a:p>
          <a:p>
            <a:pPr marL="342900" lvl="0" indent="-342900" algn="just">
              <a:lnSpc>
                <a:spcPct val="150000"/>
              </a:lnSpc>
              <a:spcBef>
                <a:spcPts val="100"/>
              </a:spcBef>
              <a:spcAft>
                <a:spcPts val="100"/>
              </a:spcAft>
              <a:buFont typeface="Symbol" panose="05050102010706020507" pitchFamily="18" charset="2"/>
              <a:buChar char=""/>
            </a:pPr>
            <a:r>
              <a:rPr lang="vi-VN" sz="2000">
                <a:latin typeface="+mn-lt"/>
                <a:ea typeface="SimSun" panose="02010600030101010101" pitchFamily="2" charset="-122"/>
                <a:cs typeface="Times New Roman" panose="02020603050405020304" pitchFamily="18" charset="0"/>
              </a:rPr>
              <a:t>Mùa đông hiện ra với khung cảnh ấm áp của bữa cơm chiều quê đ</a:t>
            </a:r>
            <a:r>
              <a:rPr lang="en-US" sz="2000">
                <a:latin typeface="+mn-lt"/>
                <a:ea typeface="SimSun" panose="02010600030101010101" pitchFamily="2" charset="-122"/>
                <a:cs typeface="Times New Roman" panose="02020603050405020304" pitchFamily="18" charset="0"/>
              </a:rPr>
              <a:t>ô</a:t>
            </a:r>
            <a:r>
              <a:rPr lang="vi-VN" sz="2000">
                <a:latin typeface="+mn-lt"/>
                <a:ea typeface="SimSun" panose="02010600030101010101" pitchFamily="2" charset="-122"/>
                <a:cs typeface="Times New Roman" panose="02020603050405020304" pitchFamily="18" charset="0"/>
              </a:rPr>
              <a:t>ng đủ thành viên trong gia đình, cánh chim bay về tổ. </a:t>
            </a:r>
          </a:p>
        </p:txBody>
      </p:sp>
      <p:sp>
        <p:nvSpPr>
          <p:cNvPr id="10" name="TextBox 23"/>
          <p:cNvSpPr txBox="1"/>
          <p:nvPr/>
        </p:nvSpPr>
        <p:spPr>
          <a:xfrm>
            <a:off x="2457319" y="65324"/>
            <a:ext cx="4389782" cy="647421"/>
          </a:xfrm>
          <a:prstGeom prst="rect">
            <a:avLst/>
          </a:prstGeom>
        </p:spPr>
        <p:txBody>
          <a:bodyPr wrap="square" lIns="0" tIns="0" rIns="0" bIns="0" rtlCol="0" anchor="t">
            <a:spAutoFit/>
          </a:bodyPr>
          <a:lstStyle/>
          <a:p>
            <a:pPr algn="ctr">
              <a:lnSpc>
                <a:spcPct val="150000"/>
              </a:lnSpc>
            </a:pPr>
            <a:r>
              <a:rPr lang="en-US" sz="3200" b="1">
                <a:solidFill>
                  <a:schemeClr val="accent5">
                    <a:lumMod val="10000"/>
                  </a:schemeClr>
                </a:solidFill>
                <a:latin typeface="Arial" panose="020B0604020202020204" pitchFamily="34" charset="0"/>
                <a:cs typeface="Arial" panose="020B0604020202020204" pitchFamily="34" charset="0"/>
              </a:rPr>
              <a:t>ÔN BÀI CŨ</a:t>
            </a:r>
            <a:endParaRPr lang="en-US" sz="3200" b="1" dirty="0">
              <a:solidFill>
                <a:schemeClr val="accent5">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243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55"/>
        <p:cNvGrpSpPr/>
        <p:nvPr/>
      </p:nvGrpSpPr>
      <p:grpSpPr>
        <a:xfrm>
          <a:off x="0" y="0"/>
          <a:ext cx="0" cy="0"/>
          <a:chOff x="0" y="0"/>
          <a:chExt cx="0" cy="0"/>
        </a:xfrm>
      </p:grpSpPr>
      <p:sp>
        <p:nvSpPr>
          <p:cNvPr id="4" name="Rounded Rectangle 3"/>
          <p:cNvSpPr/>
          <p:nvPr/>
        </p:nvSpPr>
        <p:spPr>
          <a:xfrm>
            <a:off x="423512" y="1155032"/>
            <a:ext cx="4966635" cy="34843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1" name="Google Shape;2471;p46"/>
          <p:cNvSpPr/>
          <p:nvPr/>
        </p:nvSpPr>
        <p:spPr>
          <a:xfrm>
            <a:off x="7105670" y="1585254"/>
            <a:ext cx="2509032" cy="759293"/>
          </a:xfrm>
          <a:custGeom>
            <a:avLst/>
            <a:gdLst/>
            <a:ahLst/>
            <a:cxnLst/>
            <a:rect l="l" t="t" r="r" b="b"/>
            <a:pathLst>
              <a:path w="8882" h="2688" extrusionOk="0">
                <a:moveTo>
                  <a:pt x="6667" y="0"/>
                </a:moveTo>
                <a:cubicBezTo>
                  <a:pt x="5911" y="0"/>
                  <a:pt x="5188" y="357"/>
                  <a:pt x="4667" y="928"/>
                </a:cubicBezTo>
                <a:cubicBezTo>
                  <a:pt x="4579" y="1015"/>
                  <a:pt x="4505" y="1110"/>
                  <a:pt x="4431" y="1211"/>
                </a:cubicBezTo>
                <a:cubicBezTo>
                  <a:pt x="4431" y="1211"/>
                  <a:pt x="4084" y="803"/>
                  <a:pt x="3653" y="803"/>
                </a:cubicBezTo>
                <a:cubicBezTo>
                  <a:pt x="3411" y="803"/>
                  <a:pt x="3142" y="933"/>
                  <a:pt x="2894" y="1339"/>
                </a:cubicBezTo>
                <a:cubicBezTo>
                  <a:pt x="2894" y="1339"/>
                  <a:pt x="2556" y="894"/>
                  <a:pt x="2043" y="894"/>
                </a:cubicBezTo>
                <a:cubicBezTo>
                  <a:pt x="1755" y="894"/>
                  <a:pt x="1410" y="1035"/>
                  <a:pt x="1039" y="1474"/>
                </a:cubicBezTo>
                <a:cubicBezTo>
                  <a:pt x="1" y="2687"/>
                  <a:pt x="439" y="2687"/>
                  <a:pt x="439" y="2687"/>
                </a:cubicBezTo>
                <a:lnTo>
                  <a:pt x="8861" y="2559"/>
                </a:lnTo>
                <a:cubicBezTo>
                  <a:pt x="8881" y="2357"/>
                  <a:pt x="8874" y="2087"/>
                  <a:pt x="8814" y="1784"/>
                </a:cubicBezTo>
                <a:cubicBezTo>
                  <a:pt x="8733" y="1393"/>
                  <a:pt x="8551" y="1022"/>
                  <a:pt x="8295" y="725"/>
                </a:cubicBezTo>
                <a:cubicBezTo>
                  <a:pt x="8011" y="395"/>
                  <a:pt x="7634" y="152"/>
                  <a:pt x="7189" y="58"/>
                </a:cubicBezTo>
                <a:cubicBezTo>
                  <a:pt x="7014" y="19"/>
                  <a:pt x="6840" y="0"/>
                  <a:pt x="6667"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6"/>
          <p:cNvSpPr/>
          <p:nvPr/>
        </p:nvSpPr>
        <p:spPr>
          <a:xfrm rot="-62621">
            <a:off x="-1475772" y="141149"/>
            <a:ext cx="2629861" cy="796696"/>
          </a:xfrm>
          <a:custGeom>
            <a:avLst/>
            <a:gdLst/>
            <a:ahLst/>
            <a:cxnLst/>
            <a:rect l="l" t="t" r="r" b="b"/>
            <a:pathLst>
              <a:path w="15888" h="4813" extrusionOk="0">
                <a:moveTo>
                  <a:pt x="3940" y="0"/>
                </a:moveTo>
                <a:cubicBezTo>
                  <a:pt x="3636" y="0"/>
                  <a:pt x="3329" y="32"/>
                  <a:pt x="3022" y="99"/>
                </a:cubicBezTo>
                <a:cubicBezTo>
                  <a:pt x="2226" y="274"/>
                  <a:pt x="1552" y="706"/>
                  <a:pt x="1046" y="1299"/>
                </a:cubicBezTo>
                <a:cubicBezTo>
                  <a:pt x="588" y="1832"/>
                  <a:pt x="264" y="2493"/>
                  <a:pt x="116" y="3194"/>
                </a:cubicBezTo>
                <a:cubicBezTo>
                  <a:pt x="8" y="3740"/>
                  <a:pt x="1" y="4219"/>
                  <a:pt x="28" y="4583"/>
                </a:cubicBezTo>
                <a:lnTo>
                  <a:pt x="15098" y="4812"/>
                </a:lnTo>
                <a:cubicBezTo>
                  <a:pt x="15098" y="4812"/>
                  <a:pt x="15887" y="4812"/>
                  <a:pt x="14026" y="2634"/>
                </a:cubicBezTo>
                <a:cubicBezTo>
                  <a:pt x="13361" y="1856"/>
                  <a:pt x="12747" y="1606"/>
                  <a:pt x="12232" y="1606"/>
                </a:cubicBezTo>
                <a:cubicBezTo>
                  <a:pt x="11311" y="1606"/>
                  <a:pt x="10709" y="2405"/>
                  <a:pt x="10709" y="2405"/>
                </a:cubicBezTo>
                <a:cubicBezTo>
                  <a:pt x="10263" y="1674"/>
                  <a:pt x="9780" y="1440"/>
                  <a:pt x="9345" y="1440"/>
                </a:cubicBezTo>
                <a:cubicBezTo>
                  <a:pt x="8576" y="1440"/>
                  <a:pt x="7958" y="2169"/>
                  <a:pt x="7958" y="2169"/>
                </a:cubicBezTo>
                <a:cubicBezTo>
                  <a:pt x="7823" y="1994"/>
                  <a:pt x="7688" y="1818"/>
                  <a:pt x="7539" y="1656"/>
                </a:cubicBezTo>
                <a:cubicBezTo>
                  <a:pt x="6603" y="637"/>
                  <a:pt x="5301" y="0"/>
                  <a:pt x="3940"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p:cNvSpPr txBox="1"/>
          <p:nvPr/>
        </p:nvSpPr>
        <p:spPr>
          <a:xfrm>
            <a:off x="2525850" y="143723"/>
            <a:ext cx="4389782" cy="738664"/>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200" b="1">
                <a:solidFill>
                  <a:schemeClr val="tx1"/>
                </a:solidFill>
                <a:latin typeface="Arial" panose="020B0604020202020204" pitchFamily="34" charset="0"/>
                <a:cs typeface="Arial" panose="020B0604020202020204" pitchFamily="34" charset="0"/>
              </a:rPr>
              <a:t>KHỞI ĐỘNG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1470" y="1155032"/>
            <a:ext cx="3054814" cy="348434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625643" y="1196738"/>
            <a:ext cx="4297410" cy="3400931"/>
          </a:xfrm>
          <a:prstGeom prst="rect">
            <a:avLst/>
          </a:prstGeom>
        </p:spPr>
        <p:txBody>
          <a:bodyPr wrap="square">
            <a:spAutoFit/>
          </a:bodyPr>
          <a:lstStyle/>
          <a:p>
            <a:pPr algn="just">
              <a:lnSpc>
                <a:spcPct val="150000"/>
              </a:lnSpc>
              <a:spcBef>
                <a:spcPts val="100"/>
              </a:spcBef>
              <a:spcAft>
                <a:spcPts val="100"/>
              </a:spcAft>
            </a:pPr>
            <a:r>
              <a:rPr lang="nl-NL" sz="2000" b="1">
                <a:latin typeface="+mj-lt"/>
                <a:ea typeface="SimSun" panose="02010600030101010101" pitchFamily="2" charset="-122"/>
                <a:cs typeface="Times New Roman" panose="02020603050405020304" pitchFamily="18" charset="0"/>
              </a:rPr>
              <a:t>Mát-téc-lích (Maurice Maeterlinck)</a:t>
            </a:r>
            <a:endParaRPr lang="en-US" sz="2000" b="1">
              <a:latin typeface="+mj-lt"/>
              <a:ea typeface="SimSun" panose="02010600030101010101" pitchFamily="2" charset="-122"/>
              <a:cs typeface="Times New Roman" panose="02020603050405020304" pitchFamily="18" charset="0"/>
            </a:endParaRPr>
          </a:p>
          <a:p>
            <a:pPr marL="342900" indent="-342900" algn="just">
              <a:lnSpc>
                <a:spcPct val="150000"/>
              </a:lnSpc>
              <a:spcBef>
                <a:spcPts val="100"/>
              </a:spcBef>
              <a:spcAft>
                <a:spcPts val="100"/>
              </a:spcAft>
              <a:buFont typeface="Arial" panose="020B0604020202020204" pitchFamily="34" charset="0"/>
              <a:buChar char="•"/>
            </a:pPr>
            <a:r>
              <a:rPr lang="nl-NL" sz="2000">
                <a:latin typeface="+mj-lt"/>
                <a:ea typeface="SimSun" panose="02010600030101010101" pitchFamily="2" charset="-122"/>
                <a:cs typeface="Times New Roman" panose="02020603050405020304" pitchFamily="18" charset="0"/>
              </a:rPr>
              <a:t>Mát-téc-lích là một nhà viết kịch, nhà thơ, nhà triết học người Bỉ.</a:t>
            </a:r>
            <a:endParaRPr lang="en-US" sz="2000">
              <a:latin typeface="+mj-lt"/>
              <a:ea typeface="SimSun" panose="02010600030101010101" pitchFamily="2" charset="-122"/>
              <a:cs typeface="Times New Roman" panose="02020603050405020304" pitchFamily="18" charset="0"/>
            </a:endParaRPr>
          </a:p>
          <a:p>
            <a:pPr marL="342900" indent="-342900" algn="just">
              <a:lnSpc>
                <a:spcPct val="150000"/>
              </a:lnSpc>
              <a:spcBef>
                <a:spcPts val="100"/>
              </a:spcBef>
              <a:spcAft>
                <a:spcPts val="100"/>
              </a:spcAft>
              <a:buFont typeface="Arial" panose="020B0604020202020204" pitchFamily="34" charset="0"/>
              <a:buChar char="•"/>
            </a:pPr>
            <a:r>
              <a:rPr lang="nl-NL" sz="2000">
                <a:latin typeface="+mj-lt"/>
                <a:ea typeface="SimSun" panose="02010600030101010101" pitchFamily="2" charset="-122"/>
                <a:cs typeface="Times New Roman" panose="02020603050405020304" pitchFamily="18" charset="0"/>
              </a:rPr>
              <a:t>Ông đạt giải Nobel Văn học năm 1911.</a:t>
            </a:r>
            <a:endParaRPr lang="en-US" sz="2000">
              <a:latin typeface="+mj-lt"/>
              <a:ea typeface="SimSun" panose="02010600030101010101" pitchFamily="2" charset="-122"/>
              <a:cs typeface="Times New Roman" panose="02020603050405020304" pitchFamily="18" charset="0"/>
            </a:endParaRPr>
          </a:p>
          <a:p>
            <a:pPr marL="342900" indent="-342900" algn="just">
              <a:lnSpc>
                <a:spcPct val="150000"/>
              </a:lnSpc>
              <a:spcBef>
                <a:spcPts val="100"/>
              </a:spcBef>
              <a:spcAft>
                <a:spcPts val="100"/>
              </a:spcAft>
              <a:buFont typeface="Arial" panose="020B0604020202020204" pitchFamily="34" charset="0"/>
              <a:buChar char="•"/>
            </a:pPr>
            <a:r>
              <a:rPr lang="nl-NL" sz="2000">
                <a:latin typeface="+mj-lt"/>
                <a:ea typeface="SimSun" panose="02010600030101010101" pitchFamily="2" charset="-122"/>
                <a:cs typeface="Times New Roman" panose="02020603050405020304" pitchFamily="18" charset="0"/>
              </a:rPr>
              <a:t>Năm 1909 ông viết xong vở kịch L'Oiseau Bleu (Con chim xanh)</a:t>
            </a:r>
            <a:endParaRPr lang="en-US" sz="2000">
              <a:latin typeface="+mj-lt"/>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9385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5"/>
        <p:cNvGrpSpPr/>
        <p:nvPr/>
      </p:nvGrpSpPr>
      <p:grpSpPr>
        <a:xfrm>
          <a:off x="0" y="0"/>
          <a:ext cx="0" cy="0"/>
          <a:chOff x="0" y="0"/>
          <a:chExt cx="0" cy="0"/>
        </a:xfrm>
      </p:grpSpPr>
      <p:sp>
        <p:nvSpPr>
          <p:cNvPr id="4" name="Rounded Rectangle 3"/>
          <p:cNvSpPr/>
          <p:nvPr/>
        </p:nvSpPr>
        <p:spPr>
          <a:xfrm>
            <a:off x="423512" y="1155032"/>
            <a:ext cx="5332395" cy="34843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1" name="Google Shape;2471;p46"/>
          <p:cNvSpPr/>
          <p:nvPr/>
        </p:nvSpPr>
        <p:spPr>
          <a:xfrm>
            <a:off x="7105670" y="1585254"/>
            <a:ext cx="2509032" cy="759293"/>
          </a:xfrm>
          <a:custGeom>
            <a:avLst/>
            <a:gdLst/>
            <a:ahLst/>
            <a:cxnLst/>
            <a:rect l="l" t="t" r="r" b="b"/>
            <a:pathLst>
              <a:path w="8882" h="2688" extrusionOk="0">
                <a:moveTo>
                  <a:pt x="6667" y="0"/>
                </a:moveTo>
                <a:cubicBezTo>
                  <a:pt x="5911" y="0"/>
                  <a:pt x="5188" y="357"/>
                  <a:pt x="4667" y="928"/>
                </a:cubicBezTo>
                <a:cubicBezTo>
                  <a:pt x="4579" y="1015"/>
                  <a:pt x="4505" y="1110"/>
                  <a:pt x="4431" y="1211"/>
                </a:cubicBezTo>
                <a:cubicBezTo>
                  <a:pt x="4431" y="1211"/>
                  <a:pt x="4084" y="803"/>
                  <a:pt x="3653" y="803"/>
                </a:cubicBezTo>
                <a:cubicBezTo>
                  <a:pt x="3411" y="803"/>
                  <a:pt x="3142" y="933"/>
                  <a:pt x="2894" y="1339"/>
                </a:cubicBezTo>
                <a:cubicBezTo>
                  <a:pt x="2894" y="1339"/>
                  <a:pt x="2556" y="894"/>
                  <a:pt x="2043" y="894"/>
                </a:cubicBezTo>
                <a:cubicBezTo>
                  <a:pt x="1755" y="894"/>
                  <a:pt x="1410" y="1035"/>
                  <a:pt x="1039" y="1474"/>
                </a:cubicBezTo>
                <a:cubicBezTo>
                  <a:pt x="1" y="2687"/>
                  <a:pt x="439" y="2687"/>
                  <a:pt x="439" y="2687"/>
                </a:cubicBezTo>
                <a:lnTo>
                  <a:pt x="8861" y="2559"/>
                </a:lnTo>
                <a:cubicBezTo>
                  <a:pt x="8881" y="2357"/>
                  <a:pt x="8874" y="2087"/>
                  <a:pt x="8814" y="1784"/>
                </a:cubicBezTo>
                <a:cubicBezTo>
                  <a:pt x="8733" y="1393"/>
                  <a:pt x="8551" y="1022"/>
                  <a:pt x="8295" y="725"/>
                </a:cubicBezTo>
                <a:cubicBezTo>
                  <a:pt x="8011" y="395"/>
                  <a:pt x="7634" y="152"/>
                  <a:pt x="7189" y="58"/>
                </a:cubicBezTo>
                <a:cubicBezTo>
                  <a:pt x="7014" y="19"/>
                  <a:pt x="6840" y="0"/>
                  <a:pt x="6667"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6"/>
          <p:cNvSpPr/>
          <p:nvPr/>
        </p:nvSpPr>
        <p:spPr>
          <a:xfrm rot="-62621">
            <a:off x="-1475772" y="141149"/>
            <a:ext cx="2629861" cy="796696"/>
          </a:xfrm>
          <a:custGeom>
            <a:avLst/>
            <a:gdLst/>
            <a:ahLst/>
            <a:cxnLst/>
            <a:rect l="l" t="t" r="r" b="b"/>
            <a:pathLst>
              <a:path w="15888" h="4813" extrusionOk="0">
                <a:moveTo>
                  <a:pt x="3940" y="0"/>
                </a:moveTo>
                <a:cubicBezTo>
                  <a:pt x="3636" y="0"/>
                  <a:pt x="3329" y="32"/>
                  <a:pt x="3022" y="99"/>
                </a:cubicBezTo>
                <a:cubicBezTo>
                  <a:pt x="2226" y="274"/>
                  <a:pt x="1552" y="706"/>
                  <a:pt x="1046" y="1299"/>
                </a:cubicBezTo>
                <a:cubicBezTo>
                  <a:pt x="588" y="1832"/>
                  <a:pt x="264" y="2493"/>
                  <a:pt x="116" y="3194"/>
                </a:cubicBezTo>
                <a:cubicBezTo>
                  <a:pt x="8" y="3740"/>
                  <a:pt x="1" y="4219"/>
                  <a:pt x="28" y="4583"/>
                </a:cubicBezTo>
                <a:lnTo>
                  <a:pt x="15098" y="4812"/>
                </a:lnTo>
                <a:cubicBezTo>
                  <a:pt x="15098" y="4812"/>
                  <a:pt x="15887" y="4812"/>
                  <a:pt x="14026" y="2634"/>
                </a:cubicBezTo>
                <a:cubicBezTo>
                  <a:pt x="13361" y="1856"/>
                  <a:pt x="12747" y="1606"/>
                  <a:pt x="12232" y="1606"/>
                </a:cubicBezTo>
                <a:cubicBezTo>
                  <a:pt x="11311" y="1606"/>
                  <a:pt x="10709" y="2405"/>
                  <a:pt x="10709" y="2405"/>
                </a:cubicBezTo>
                <a:cubicBezTo>
                  <a:pt x="10263" y="1674"/>
                  <a:pt x="9780" y="1440"/>
                  <a:pt x="9345" y="1440"/>
                </a:cubicBezTo>
                <a:cubicBezTo>
                  <a:pt x="8576" y="1440"/>
                  <a:pt x="7958" y="2169"/>
                  <a:pt x="7958" y="2169"/>
                </a:cubicBezTo>
                <a:cubicBezTo>
                  <a:pt x="7823" y="1994"/>
                  <a:pt x="7688" y="1818"/>
                  <a:pt x="7539" y="1656"/>
                </a:cubicBezTo>
                <a:cubicBezTo>
                  <a:pt x="6603" y="637"/>
                  <a:pt x="5301" y="0"/>
                  <a:pt x="3940"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p:cNvSpPr txBox="1"/>
          <p:nvPr/>
        </p:nvSpPr>
        <p:spPr>
          <a:xfrm>
            <a:off x="2525850" y="143723"/>
            <a:ext cx="4389782" cy="738664"/>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200" b="1">
                <a:solidFill>
                  <a:schemeClr val="tx1"/>
                </a:solidFill>
                <a:latin typeface="Arial" panose="020B0604020202020204" pitchFamily="34" charset="0"/>
                <a:cs typeface="Arial" panose="020B0604020202020204" pitchFamily="34" charset="0"/>
              </a:rPr>
              <a:t>KHỞI ĐỘNG</a:t>
            </a:r>
          </a:p>
        </p:txBody>
      </p:sp>
      <p:sp>
        <p:nvSpPr>
          <p:cNvPr id="3" name="Rectangle 2"/>
          <p:cNvSpPr/>
          <p:nvPr/>
        </p:nvSpPr>
        <p:spPr>
          <a:xfrm>
            <a:off x="659331" y="1390878"/>
            <a:ext cx="4730816" cy="3052118"/>
          </a:xfrm>
          <a:prstGeom prst="rect">
            <a:avLst/>
          </a:prstGeom>
        </p:spPr>
        <p:txBody>
          <a:bodyPr wrap="square">
            <a:spAutoFit/>
          </a:bodyPr>
          <a:lstStyle/>
          <a:p>
            <a:pPr algn="just">
              <a:lnSpc>
                <a:spcPct val="150000"/>
              </a:lnSpc>
              <a:spcBef>
                <a:spcPts val="100"/>
              </a:spcBef>
              <a:spcAft>
                <a:spcPts val="100"/>
              </a:spcAft>
            </a:pPr>
            <a:r>
              <a:rPr lang="nl-NL" sz="1800" b="1">
                <a:latin typeface="+mj-lt"/>
                <a:ea typeface="SimSun" panose="02010600030101010101" pitchFamily="2" charset="-122"/>
                <a:cs typeface="Times New Roman" panose="02020603050405020304" pitchFamily="18" charset="0"/>
              </a:rPr>
              <a:t>Vở kịch L'Oiseau Bleu (Con chim xanh)</a:t>
            </a:r>
          </a:p>
          <a:p>
            <a:pPr marL="342900" indent="-342900" algn="just">
              <a:lnSpc>
                <a:spcPct val="150000"/>
              </a:lnSpc>
              <a:spcBef>
                <a:spcPts val="100"/>
              </a:spcBef>
              <a:spcAft>
                <a:spcPts val="100"/>
              </a:spcAft>
              <a:buFont typeface="Arial" panose="020B0604020202020204" pitchFamily="34" charset="0"/>
              <a:buChar char="•"/>
            </a:pPr>
            <a:r>
              <a:rPr lang="vi-VN" sz="1800">
                <a:latin typeface="+mn-lt"/>
                <a:ea typeface="SimSun" panose="02010600030101010101" pitchFamily="2" charset="-122"/>
                <a:cs typeface="Times New Roman" panose="02020603050405020304" pitchFamily="18" charset="0"/>
              </a:rPr>
              <a:t>Đây là một kiệt tác của sân khấu kể về những cuộc phiêu lưu kiếm tìm hạnh phúc qua hình tượng con chim xanh.</a:t>
            </a:r>
          </a:p>
          <a:p>
            <a:pPr marL="342900" indent="-342900" algn="just">
              <a:lnSpc>
                <a:spcPct val="150000"/>
              </a:lnSpc>
              <a:spcBef>
                <a:spcPts val="100"/>
              </a:spcBef>
              <a:spcAft>
                <a:spcPts val="100"/>
              </a:spcAft>
              <a:buFont typeface="Arial" panose="020B0604020202020204" pitchFamily="34" charset="0"/>
              <a:buChar char="•"/>
            </a:pPr>
            <a:r>
              <a:rPr lang="vi-VN" sz="1800">
                <a:latin typeface="+mn-lt"/>
                <a:ea typeface="SimSun" panose="02010600030101010101" pitchFamily="2" charset="-122"/>
                <a:cs typeface="Times New Roman" panose="02020603050405020304" pitchFamily="18" charset="0"/>
              </a:rPr>
              <a:t>Vở kịch đã trở thành một điển cố văn học biểu tượng cho hạnh phúc tình yêu cũng như đã được dựng lên trong nhiều phim</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5486399" y="1118290"/>
            <a:ext cx="3521087" cy="3521087"/>
          </a:xfrm>
          <a:prstGeom prst="rect">
            <a:avLst/>
          </a:prstGeom>
        </p:spPr>
      </p:pic>
    </p:spTree>
    <p:extLst>
      <p:ext uri="{BB962C8B-B14F-4D97-AF65-F5344CB8AC3E}">
        <p14:creationId xmlns:p14="http://schemas.microsoft.com/office/powerpoint/2010/main" val="22508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5"/>
        <p:cNvGrpSpPr/>
        <p:nvPr/>
      </p:nvGrpSpPr>
      <p:grpSpPr>
        <a:xfrm>
          <a:off x="0" y="0"/>
          <a:ext cx="0" cy="0"/>
          <a:chOff x="0" y="0"/>
          <a:chExt cx="0" cy="0"/>
        </a:xfrm>
      </p:grpSpPr>
      <p:sp>
        <p:nvSpPr>
          <p:cNvPr id="2471" name="Google Shape;2471;p46"/>
          <p:cNvSpPr/>
          <p:nvPr/>
        </p:nvSpPr>
        <p:spPr>
          <a:xfrm>
            <a:off x="7182672" y="1585254"/>
            <a:ext cx="2509032" cy="759293"/>
          </a:xfrm>
          <a:custGeom>
            <a:avLst/>
            <a:gdLst/>
            <a:ahLst/>
            <a:cxnLst/>
            <a:rect l="l" t="t" r="r" b="b"/>
            <a:pathLst>
              <a:path w="8882" h="2688" extrusionOk="0">
                <a:moveTo>
                  <a:pt x="6667" y="0"/>
                </a:moveTo>
                <a:cubicBezTo>
                  <a:pt x="5911" y="0"/>
                  <a:pt x="5188" y="357"/>
                  <a:pt x="4667" y="928"/>
                </a:cubicBezTo>
                <a:cubicBezTo>
                  <a:pt x="4579" y="1015"/>
                  <a:pt x="4505" y="1110"/>
                  <a:pt x="4431" y="1211"/>
                </a:cubicBezTo>
                <a:cubicBezTo>
                  <a:pt x="4431" y="1211"/>
                  <a:pt x="4084" y="803"/>
                  <a:pt x="3653" y="803"/>
                </a:cubicBezTo>
                <a:cubicBezTo>
                  <a:pt x="3411" y="803"/>
                  <a:pt x="3142" y="933"/>
                  <a:pt x="2894" y="1339"/>
                </a:cubicBezTo>
                <a:cubicBezTo>
                  <a:pt x="2894" y="1339"/>
                  <a:pt x="2556" y="894"/>
                  <a:pt x="2043" y="894"/>
                </a:cubicBezTo>
                <a:cubicBezTo>
                  <a:pt x="1755" y="894"/>
                  <a:pt x="1410" y="1035"/>
                  <a:pt x="1039" y="1474"/>
                </a:cubicBezTo>
                <a:cubicBezTo>
                  <a:pt x="1" y="2687"/>
                  <a:pt x="439" y="2687"/>
                  <a:pt x="439" y="2687"/>
                </a:cubicBezTo>
                <a:lnTo>
                  <a:pt x="8861" y="2559"/>
                </a:lnTo>
                <a:cubicBezTo>
                  <a:pt x="8881" y="2357"/>
                  <a:pt x="8874" y="2087"/>
                  <a:pt x="8814" y="1784"/>
                </a:cubicBezTo>
                <a:cubicBezTo>
                  <a:pt x="8733" y="1393"/>
                  <a:pt x="8551" y="1022"/>
                  <a:pt x="8295" y="725"/>
                </a:cubicBezTo>
                <a:cubicBezTo>
                  <a:pt x="8011" y="395"/>
                  <a:pt x="7634" y="152"/>
                  <a:pt x="7189" y="58"/>
                </a:cubicBezTo>
                <a:cubicBezTo>
                  <a:pt x="7014" y="19"/>
                  <a:pt x="6840" y="0"/>
                  <a:pt x="6667"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6"/>
          <p:cNvSpPr/>
          <p:nvPr/>
        </p:nvSpPr>
        <p:spPr>
          <a:xfrm rot="-62621">
            <a:off x="-1475772" y="141149"/>
            <a:ext cx="2629861" cy="796696"/>
          </a:xfrm>
          <a:custGeom>
            <a:avLst/>
            <a:gdLst/>
            <a:ahLst/>
            <a:cxnLst/>
            <a:rect l="l" t="t" r="r" b="b"/>
            <a:pathLst>
              <a:path w="15888" h="4813" extrusionOk="0">
                <a:moveTo>
                  <a:pt x="3940" y="0"/>
                </a:moveTo>
                <a:cubicBezTo>
                  <a:pt x="3636" y="0"/>
                  <a:pt x="3329" y="32"/>
                  <a:pt x="3022" y="99"/>
                </a:cubicBezTo>
                <a:cubicBezTo>
                  <a:pt x="2226" y="274"/>
                  <a:pt x="1552" y="706"/>
                  <a:pt x="1046" y="1299"/>
                </a:cubicBezTo>
                <a:cubicBezTo>
                  <a:pt x="588" y="1832"/>
                  <a:pt x="264" y="2493"/>
                  <a:pt x="116" y="3194"/>
                </a:cubicBezTo>
                <a:cubicBezTo>
                  <a:pt x="8" y="3740"/>
                  <a:pt x="1" y="4219"/>
                  <a:pt x="28" y="4583"/>
                </a:cubicBezTo>
                <a:lnTo>
                  <a:pt x="15098" y="4812"/>
                </a:lnTo>
                <a:cubicBezTo>
                  <a:pt x="15098" y="4812"/>
                  <a:pt x="15887" y="4812"/>
                  <a:pt x="14026" y="2634"/>
                </a:cubicBezTo>
                <a:cubicBezTo>
                  <a:pt x="13361" y="1856"/>
                  <a:pt x="12747" y="1606"/>
                  <a:pt x="12232" y="1606"/>
                </a:cubicBezTo>
                <a:cubicBezTo>
                  <a:pt x="11311" y="1606"/>
                  <a:pt x="10709" y="2405"/>
                  <a:pt x="10709" y="2405"/>
                </a:cubicBezTo>
                <a:cubicBezTo>
                  <a:pt x="10263" y="1674"/>
                  <a:pt x="9780" y="1440"/>
                  <a:pt x="9345" y="1440"/>
                </a:cubicBezTo>
                <a:cubicBezTo>
                  <a:pt x="8576" y="1440"/>
                  <a:pt x="7958" y="2169"/>
                  <a:pt x="7958" y="2169"/>
                </a:cubicBezTo>
                <a:cubicBezTo>
                  <a:pt x="7823" y="1994"/>
                  <a:pt x="7688" y="1818"/>
                  <a:pt x="7539" y="1656"/>
                </a:cubicBezTo>
                <a:cubicBezTo>
                  <a:pt x="6603" y="637"/>
                  <a:pt x="5301" y="0"/>
                  <a:pt x="3940"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p:cNvSpPr txBox="1"/>
          <p:nvPr/>
        </p:nvSpPr>
        <p:spPr>
          <a:xfrm>
            <a:off x="2525850" y="143723"/>
            <a:ext cx="4389782" cy="738664"/>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200" b="1">
                <a:solidFill>
                  <a:schemeClr val="tx1"/>
                </a:solidFill>
                <a:latin typeface="Arial" panose="020B0604020202020204" pitchFamily="34" charset="0"/>
                <a:cs typeface="Arial" panose="020B0604020202020204" pitchFamily="34" charset="0"/>
              </a:rPr>
              <a:t>KHỞI ĐỘNG</a:t>
            </a:r>
          </a:p>
        </p:txBody>
      </p:sp>
      <p:pic>
        <p:nvPicPr>
          <p:cNvPr id="4" name="Picture 3"/>
          <p:cNvPicPr>
            <a:picLocks noChangeAspect="1"/>
          </p:cNvPicPr>
          <p:nvPr/>
        </p:nvPicPr>
        <p:blipFill>
          <a:blip r:embed="rId3"/>
          <a:stretch>
            <a:fillRect/>
          </a:stretch>
        </p:blipFill>
        <p:spPr>
          <a:xfrm>
            <a:off x="1334382" y="961730"/>
            <a:ext cx="6259951" cy="3941221"/>
          </a:xfrm>
          <a:prstGeom prst="rect">
            <a:avLst/>
          </a:prstGeom>
        </p:spPr>
      </p:pic>
    </p:spTree>
    <p:extLst>
      <p:ext uri="{BB962C8B-B14F-4D97-AF65-F5344CB8AC3E}">
        <p14:creationId xmlns:p14="http://schemas.microsoft.com/office/powerpoint/2010/main" val="346651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sp>
        <p:nvSpPr>
          <p:cNvPr id="8" name="TextBox 30"/>
          <p:cNvSpPr txBox="1"/>
          <p:nvPr/>
        </p:nvSpPr>
        <p:spPr>
          <a:xfrm>
            <a:off x="0" y="390858"/>
            <a:ext cx="9144001" cy="1846659"/>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000" b="1">
                <a:solidFill>
                  <a:schemeClr val="accent5">
                    <a:lumMod val="10000"/>
                  </a:schemeClr>
                </a:solidFill>
                <a:latin typeface="Arial" panose="020B0604020202020204" pitchFamily="34" charset="0"/>
                <a:cs typeface="Arial" panose="020B0604020202020204" pitchFamily="34" charset="0"/>
              </a:rPr>
              <a:t>Bài </a:t>
            </a:r>
            <a:r>
              <a:rPr lang="vi-VN" sz="4000" b="1">
                <a:solidFill>
                  <a:schemeClr val="accent5">
                    <a:lumMod val="10000"/>
                  </a:schemeClr>
                </a:solidFill>
                <a:latin typeface="Arial" panose="020B0604020202020204" pitchFamily="34" charset="0"/>
                <a:cs typeface="Arial" panose="020B0604020202020204" pitchFamily="34" charset="0"/>
              </a:rPr>
              <a:t>2</a:t>
            </a:r>
            <a:r>
              <a:rPr lang="en-US" sz="4000" b="1">
                <a:solidFill>
                  <a:schemeClr val="accent5">
                    <a:lumMod val="10000"/>
                  </a:schemeClr>
                </a:solidFill>
                <a:latin typeface="Arial" panose="020B0604020202020204" pitchFamily="34" charset="0"/>
                <a:cs typeface="Arial" panose="020B0604020202020204" pitchFamily="34" charset="0"/>
              </a:rPr>
              <a:t>9</a:t>
            </a:r>
            <a:r>
              <a:rPr lang="vi-VN" sz="4000" b="1">
                <a:solidFill>
                  <a:schemeClr val="accent5">
                    <a:lumMod val="10000"/>
                  </a:schemeClr>
                </a:solidFill>
                <a:latin typeface="Arial" panose="020B0604020202020204" pitchFamily="34" charset="0"/>
                <a:cs typeface="Arial" panose="020B0604020202020204" pitchFamily="34" charset="0"/>
              </a:rPr>
              <a:t>: </a:t>
            </a:r>
            <a:endParaRPr lang="en-US" sz="4000" b="1">
              <a:solidFill>
                <a:schemeClr val="accent5">
                  <a:lumMod val="10000"/>
                </a:schemeClr>
              </a:solidFill>
              <a:latin typeface="Arial" panose="020B0604020202020204" pitchFamily="34" charset="0"/>
              <a:cs typeface="Arial" panose="020B0604020202020204" pitchFamily="34" charset="0"/>
            </a:endParaRPr>
          </a:p>
          <a:p>
            <a:pPr algn="ctr">
              <a:lnSpc>
                <a:spcPct val="150000"/>
              </a:lnSpc>
            </a:pPr>
            <a:r>
              <a:rPr lang="vi-VN" sz="4000" b="1">
                <a:solidFill>
                  <a:schemeClr val="accent5">
                    <a:lumMod val="10000"/>
                  </a:schemeClr>
                </a:solidFill>
                <a:latin typeface="Arial" panose="020B0604020202020204" pitchFamily="34" charset="0"/>
                <a:cs typeface="Arial" panose="020B0604020202020204" pitchFamily="34" charset="0"/>
              </a:rPr>
              <a:t>Ở VƯƠNG QUỐC TƯƠNG LAI</a:t>
            </a:r>
            <a:endParaRPr lang="en-US" sz="4000" b="1" dirty="0">
              <a:solidFill>
                <a:schemeClr val="accent4">
                  <a:lumMod val="25000"/>
                </a:schemeClr>
              </a:solidFill>
              <a:latin typeface="Arial" panose="020B0604020202020204" pitchFamily="34" charset="0"/>
              <a:cs typeface="Arial" panose="020B0604020202020204" pitchFamily="34" charset="0"/>
            </a:endParaRPr>
          </a:p>
        </p:txBody>
      </p:sp>
      <p:sp>
        <p:nvSpPr>
          <p:cNvPr id="9" name="TextBox 69">
            <a:extLst>
              <a:ext uri="{FF2B5EF4-FFF2-40B4-BE49-F238E27FC236}">
                <a16:creationId xmlns:a16="http://schemas.microsoft.com/office/drawing/2014/main" id="{8B4AF764-FF6D-918A-FD70-12A1CF14DCBB}"/>
              </a:ext>
            </a:extLst>
          </p:cNvPr>
          <p:cNvSpPr txBox="1"/>
          <p:nvPr/>
        </p:nvSpPr>
        <p:spPr>
          <a:xfrm>
            <a:off x="567891" y="2064263"/>
            <a:ext cx="8210349" cy="199817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400" b="1">
                <a:solidFill>
                  <a:schemeClr val="accent5">
                    <a:lumMod val="10000"/>
                  </a:schemeClr>
                </a:solidFill>
                <a:latin typeface="Arial" panose="020B0604020202020204" pitchFamily="34" charset="0"/>
                <a:cs typeface="Arial" panose="020B0604020202020204" pitchFamily="34" charset="0"/>
              </a:rPr>
              <a:t>TIẾT 1-2: ĐỌC</a:t>
            </a:r>
          </a:p>
          <a:p>
            <a:pPr algn="ctr">
              <a:lnSpc>
                <a:spcPct val="150000"/>
              </a:lnSpc>
            </a:pPr>
            <a:r>
              <a:rPr lang="vi-VN" sz="4400" b="1">
                <a:solidFill>
                  <a:schemeClr val="accent5">
                    <a:lumMod val="10000"/>
                  </a:schemeClr>
                </a:solidFill>
                <a:latin typeface="Arial" panose="020B0604020202020204" pitchFamily="34" charset="0"/>
                <a:cs typeface="Arial" panose="020B0604020202020204" pitchFamily="34" charset="0"/>
              </a:rPr>
              <a:t>Ở VƯƠNG QUỐC TƯƠNG LAI</a:t>
            </a:r>
            <a:endParaRPr lang="en-US" sz="4400" b="1" dirty="0">
              <a:solidFill>
                <a:schemeClr val="accent4">
                  <a:lumMod val="25000"/>
                </a:schemeClr>
              </a:solidFill>
              <a:latin typeface="Arial" panose="020B0604020202020204" pitchFamily="34" charset="0"/>
              <a:cs typeface="Arial" panose="020B0604020202020204" pitchFamily="34" charset="0"/>
            </a:endParaRPr>
          </a:p>
        </p:txBody>
      </p:sp>
      <p:sp>
        <p:nvSpPr>
          <p:cNvPr id="10" name="Google Shape;2581;p50"/>
          <p:cNvSpPr/>
          <p:nvPr/>
        </p:nvSpPr>
        <p:spPr>
          <a:xfrm rot="-62621">
            <a:off x="8088951" y="4513416"/>
            <a:ext cx="2629861" cy="796696"/>
          </a:xfrm>
          <a:custGeom>
            <a:avLst/>
            <a:gdLst/>
            <a:ahLst/>
            <a:cxnLst/>
            <a:rect l="l" t="t" r="r" b="b"/>
            <a:pathLst>
              <a:path w="15888" h="4813" extrusionOk="0">
                <a:moveTo>
                  <a:pt x="3940" y="0"/>
                </a:moveTo>
                <a:cubicBezTo>
                  <a:pt x="3636" y="0"/>
                  <a:pt x="3329" y="32"/>
                  <a:pt x="3022" y="99"/>
                </a:cubicBezTo>
                <a:cubicBezTo>
                  <a:pt x="2226" y="274"/>
                  <a:pt x="1552" y="706"/>
                  <a:pt x="1046" y="1299"/>
                </a:cubicBezTo>
                <a:cubicBezTo>
                  <a:pt x="588" y="1832"/>
                  <a:pt x="264" y="2493"/>
                  <a:pt x="116" y="3194"/>
                </a:cubicBezTo>
                <a:cubicBezTo>
                  <a:pt x="8" y="3740"/>
                  <a:pt x="1" y="4219"/>
                  <a:pt x="28" y="4583"/>
                </a:cubicBezTo>
                <a:lnTo>
                  <a:pt x="15098" y="4812"/>
                </a:lnTo>
                <a:cubicBezTo>
                  <a:pt x="15098" y="4812"/>
                  <a:pt x="15887" y="4812"/>
                  <a:pt x="14026" y="2634"/>
                </a:cubicBezTo>
                <a:cubicBezTo>
                  <a:pt x="13361" y="1856"/>
                  <a:pt x="12747" y="1606"/>
                  <a:pt x="12232" y="1606"/>
                </a:cubicBezTo>
                <a:cubicBezTo>
                  <a:pt x="11311" y="1606"/>
                  <a:pt x="10709" y="2405"/>
                  <a:pt x="10709" y="2405"/>
                </a:cubicBezTo>
                <a:cubicBezTo>
                  <a:pt x="10263" y="1674"/>
                  <a:pt x="9780" y="1440"/>
                  <a:pt x="9345" y="1440"/>
                </a:cubicBezTo>
                <a:cubicBezTo>
                  <a:pt x="8576" y="1440"/>
                  <a:pt x="7958" y="2169"/>
                  <a:pt x="7958" y="2169"/>
                </a:cubicBezTo>
                <a:cubicBezTo>
                  <a:pt x="7823" y="1994"/>
                  <a:pt x="7688" y="1818"/>
                  <a:pt x="7539" y="1656"/>
                </a:cubicBezTo>
                <a:cubicBezTo>
                  <a:pt x="6603" y="637"/>
                  <a:pt x="5301" y="0"/>
                  <a:pt x="3940"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50"/>
                                        <p:tgtEl>
                                          <p:spTgt spid="9"/>
                                        </p:tgtEl>
                                      </p:cBhvr>
                                    </p:animEffect>
                                    <p:anim calcmode="lin" valueType="num">
                                      <p:cBhvr>
                                        <p:cTn id="14" dur="750" fill="hold"/>
                                        <p:tgtEl>
                                          <p:spTgt spid="9"/>
                                        </p:tgtEl>
                                        <p:attrNameLst>
                                          <p:attrName>ppt_x</p:attrName>
                                        </p:attrNameLst>
                                      </p:cBhvr>
                                      <p:tavLst>
                                        <p:tav tm="0">
                                          <p:val>
                                            <p:strVal val="#ppt_x"/>
                                          </p:val>
                                        </p:tav>
                                        <p:tav tm="100000">
                                          <p:val>
                                            <p:strVal val="#ppt_x"/>
                                          </p:val>
                                        </p:tav>
                                      </p:tavLst>
                                    </p:anim>
                                    <p:anim calcmode="lin" valueType="num">
                                      <p:cBhvr>
                                        <p:cTn id="15"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sp>
        <p:nvSpPr>
          <p:cNvPr id="2045" name="Google Shape;2045;p40"/>
          <p:cNvSpPr/>
          <p:nvPr/>
        </p:nvSpPr>
        <p:spPr>
          <a:xfrm>
            <a:off x="7826897" y="364779"/>
            <a:ext cx="2509032" cy="759293"/>
          </a:xfrm>
          <a:custGeom>
            <a:avLst/>
            <a:gdLst/>
            <a:ahLst/>
            <a:cxnLst/>
            <a:rect l="l" t="t" r="r" b="b"/>
            <a:pathLst>
              <a:path w="8882" h="2688" extrusionOk="0">
                <a:moveTo>
                  <a:pt x="6667" y="0"/>
                </a:moveTo>
                <a:cubicBezTo>
                  <a:pt x="5911" y="0"/>
                  <a:pt x="5188" y="357"/>
                  <a:pt x="4667" y="928"/>
                </a:cubicBezTo>
                <a:cubicBezTo>
                  <a:pt x="4579" y="1015"/>
                  <a:pt x="4505" y="1110"/>
                  <a:pt x="4431" y="1211"/>
                </a:cubicBezTo>
                <a:cubicBezTo>
                  <a:pt x="4431" y="1211"/>
                  <a:pt x="4084" y="803"/>
                  <a:pt x="3653" y="803"/>
                </a:cubicBezTo>
                <a:cubicBezTo>
                  <a:pt x="3411" y="803"/>
                  <a:pt x="3142" y="933"/>
                  <a:pt x="2894" y="1339"/>
                </a:cubicBezTo>
                <a:cubicBezTo>
                  <a:pt x="2894" y="1339"/>
                  <a:pt x="2556" y="894"/>
                  <a:pt x="2043" y="894"/>
                </a:cubicBezTo>
                <a:cubicBezTo>
                  <a:pt x="1755" y="894"/>
                  <a:pt x="1410" y="1035"/>
                  <a:pt x="1039" y="1474"/>
                </a:cubicBezTo>
                <a:cubicBezTo>
                  <a:pt x="1" y="2687"/>
                  <a:pt x="439" y="2687"/>
                  <a:pt x="439" y="2687"/>
                </a:cubicBezTo>
                <a:lnTo>
                  <a:pt x="8861" y="2559"/>
                </a:lnTo>
                <a:cubicBezTo>
                  <a:pt x="8881" y="2357"/>
                  <a:pt x="8874" y="2087"/>
                  <a:pt x="8814" y="1784"/>
                </a:cubicBezTo>
                <a:cubicBezTo>
                  <a:pt x="8733" y="1393"/>
                  <a:pt x="8551" y="1022"/>
                  <a:pt x="8295" y="725"/>
                </a:cubicBezTo>
                <a:cubicBezTo>
                  <a:pt x="8011" y="395"/>
                  <a:pt x="7634" y="152"/>
                  <a:pt x="7189" y="58"/>
                </a:cubicBezTo>
                <a:cubicBezTo>
                  <a:pt x="7014" y="19"/>
                  <a:pt x="6840" y="0"/>
                  <a:pt x="6667"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0"/>
          <p:cNvSpPr/>
          <p:nvPr/>
        </p:nvSpPr>
        <p:spPr>
          <a:xfrm rot="-85627">
            <a:off x="-936146" y="15890"/>
            <a:ext cx="2629883" cy="796702"/>
          </a:xfrm>
          <a:custGeom>
            <a:avLst/>
            <a:gdLst/>
            <a:ahLst/>
            <a:cxnLst/>
            <a:rect l="l" t="t" r="r" b="b"/>
            <a:pathLst>
              <a:path w="15888" h="4813" extrusionOk="0">
                <a:moveTo>
                  <a:pt x="3940" y="0"/>
                </a:moveTo>
                <a:cubicBezTo>
                  <a:pt x="3636" y="0"/>
                  <a:pt x="3329" y="32"/>
                  <a:pt x="3022" y="99"/>
                </a:cubicBezTo>
                <a:cubicBezTo>
                  <a:pt x="2226" y="274"/>
                  <a:pt x="1552" y="706"/>
                  <a:pt x="1046" y="1299"/>
                </a:cubicBezTo>
                <a:cubicBezTo>
                  <a:pt x="588" y="1832"/>
                  <a:pt x="264" y="2493"/>
                  <a:pt x="116" y="3194"/>
                </a:cubicBezTo>
                <a:cubicBezTo>
                  <a:pt x="8" y="3740"/>
                  <a:pt x="1" y="4219"/>
                  <a:pt x="28" y="4583"/>
                </a:cubicBezTo>
                <a:lnTo>
                  <a:pt x="15098" y="4812"/>
                </a:lnTo>
                <a:cubicBezTo>
                  <a:pt x="15098" y="4812"/>
                  <a:pt x="15887" y="4812"/>
                  <a:pt x="14026" y="2634"/>
                </a:cubicBezTo>
                <a:cubicBezTo>
                  <a:pt x="13361" y="1856"/>
                  <a:pt x="12747" y="1606"/>
                  <a:pt x="12232" y="1606"/>
                </a:cubicBezTo>
                <a:cubicBezTo>
                  <a:pt x="11311" y="1606"/>
                  <a:pt x="10709" y="2405"/>
                  <a:pt x="10709" y="2405"/>
                </a:cubicBezTo>
                <a:cubicBezTo>
                  <a:pt x="10263" y="1674"/>
                  <a:pt x="9780" y="1440"/>
                  <a:pt x="9345" y="1440"/>
                </a:cubicBezTo>
                <a:cubicBezTo>
                  <a:pt x="8576" y="1440"/>
                  <a:pt x="7958" y="2169"/>
                  <a:pt x="7958" y="2169"/>
                </a:cubicBezTo>
                <a:cubicBezTo>
                  <a:pt x="7823" y="1994"/>
                  <a:pt x="7688" y="1818"/>
                  <a:pt x="7539" y="1656"/>
                </a:cubicBezTo>
                <a:cubicBezTo>
                  <a:pt x="6603" y="637"/>
                  <a:pt x="5301" y="0"/>
                  <a:pt x="3940" y="0"/>
                </a:cubicBezTo>
                <a:close/>
              </a:path>
            </a:pathLst>
          </a:custGeom>
          <a:solidFill>
            <a:schemeClr val="lt1"/>
          </a:solidFill>
          <a:ln>
            <a:noFill/>
          </a:ln>
          <a:effectLst>
            <a:outerShdw dist="9525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041;p38"/>
          <p:cNvSpPr/>
          <p:nvPr/>
        </p:nvSpPr>
        <p:spPr>
          <a:xfrm>
            <a:off x="4727293" y="3803142"/>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044;p38"/>
          <p:cNvSpPr/>
          <p:nvPr/>
        </p:nvSpPr>
        <p:spPr>
          <a:xfrm>
            <a:off x="4454175" y="1187189"/>
            <a:ext cx="57349" cy="57458"/>
          </a:xfrm>
          <a:custGeom>
            <a:avLst/>
            <a:gdLst/>
            <a:ahLst/>
            <a:cxnLst/>
            <a:rect l="l" t="t" r="r" b="b"/>
            <a:pathLst>
              <a:path w="523" h="524" extrusionOk="0">
                <a:moveTo>
                  <a:pt x="254" y="0"/>
                </a:moveTo>
                <a:cubicBezTo>
                  <a:pt x="254" y="0"/>
                  <a:pt x="236" y="121"/>
                  <a:pt x="232" y="234"/>
                </a:cubicBezTo>
                <a:cubicBezTo>
                  <a:pt x="143" y="240"/>
                  <a:pt x="1" y="269"/>
                  <a:pt x="1" y="269"/>
                </a:cubicBezTo>
                <a:cubicBezTo>
                  <a:pt x="1" y="269"/>
                  <a:pt x="121" y="287"/>
                  <a:pt x="232" y="291"/>
                </a:cubicBezTo>
                <a:cubicBezTo>
                  <a:pt x="234" y="405"/>
                  <a:pt x="255" y="524"/>
                  <a:pt x="255" y="524"/>
                </a:cubicBezTo>
                <a:cubicBezTo>
                  <a:pt x="255" y="524"/>
                  <a:pt x="284" y="381"/>
                  <a:pt x="290" y="292"/>
                </a:cubicBezTo>
                <a:cubicBezTo>
                  <a:pt x="404" y="290"/>
                  <a:pt x="522" y="269"/>
                  <a:pt x="522" y="269"/>
                </a:cubicBezTo>
                <a:cubicBezTo>
                  <a:pt x="522" y="269"/>
                  <a:pt x="379" y="239"/>
                  <a:pt x="290" y="234"/>
                </a:cubicBezTo>
                <a:cubicBezTo>
                  <a:pt x="284"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47;p38"/>
          <p:cNvSpPr/>
          <p:nvPr/>
        </p:nvSpPr>
        <p:spPr>
          <a:xfrm>
            <a:off x="3476527" y="3524927"/>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50;p38"/>
          <p:cNvSpPr/>
          <p:nvPr/>
        </p:nvSpPr>
        <p:spPr>
          <a:xfrm>
            <a:off x="4696560" y="1185967"/>
            <a:ext cx="259330" cy="259220"/>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TextBox 35">
            <a:extLst>
              <a:ext uri="{FF2B5EF4-FFF2-40B4-BE49-F238E27FC236}">
                <a16:creationId xmlns:a16="http://schemas.microsoft.com/office/drawing/2014/main" id="{B030F64E-D154-7332-C853-4354A2B66AA6}"/>
              </a:ext>
            </a:extLst>
          </p:cNvPr>
          <p:cNvSpPr txBox="1"/>
          <p:nvPr/>
        </p:nvSpPr>
        <p:spPr>
          <a:xfrm>
            <a:off x="2603112" y="325258"/>
            <a:ext cx="4083169" cy="58477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a:solidFill>
                  <a:schemeClr val="accent5">
                    <a:lumMod val="10000"/>
                  </a:schemeClr>
                </a:solidFill>
                <a:latin typeface="+mj-lt"/>
              </a:rPr>
              <a:t>NỘI DUNG BÀI HỌC</a:t>
            </a:r>
            <a:endParaRPr lang="en-US" sz="3200" b="1" dirty="0">
              <a:solidFill>
                <a:schemeClr val="accent5">
                  <a:lumMod val="10000"/>
                </a:schemeClr>
              </a:solidFill>
              <a:latin typeface="+mj-lt"/>
            </a:endParaRPr>
          </a:p>
        </p:txBody>
      </p:sp>
      <p:sp>
        <p:nvSpPr>
          <p:cNvPr id="32" name="Rounded Rectangle 31"/>
          <p:cNvSpPr/>
          <p:nvPr/>
        </p:nvSpPr>
        <p:spPr>
          <a:xfrm>
            <a:off x="1505568" y="3861913"/>
            <a:ext cx="6464593" cy="896093"/>
          </a:xfrm>
          <a:prstGeom prst="roundRect">
            <a:avLst/>
          </a:prstGeom>
          <a:solidFill>
            <a:srgbClr val="FFFFFF"/>
          </a:solidFill>
          <a:ln w="28575">
            <a:solidFill>
              <a:schemeClr val="accent4">
                <a:lumMod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ysClr val="windowText" lastClr="000000"/>
                </a:solidFill>
                <a:cs typeface="Arial" panose="020B0604020202020204" pitchFamily="34" charset="0"/>
              </a:rPr>
              <a:t>LUYỆN ĐỌC LẠI</a:t>
            </a:r>
            <a:endParaRPr lang="en-US" sz="2800" dirty="0">
              <a:solidFill>
                <a:sysClr val="windowText" lastClr="000000"/>
              </a:solidFill>
              <a:cs typeface="Arial" panose="020B0604020202020204" pitchFamily="34" charset="0"/>
            </a:endParaRPr>
          </a:p>
        </p:txBody>
      </p:sp>
      <p:sp>
        <p:nvSpPr>
          <p:cNvPr id="33" name="Rounded Rectangle 32"/>
          <p:cNvSpPr/>
          <p:nvPr/>
        </p:nvSpPr>
        <p:spPr>
          <a:xfrm>
            <a:off x="1494996" y="2535294"/>
            <a:ext cx="6464593" cy="896094"/>
          </a:xfrm>
          <a:prstGeom prst="roundRect">
            <a:avLst/>
          </a:prstGeom>
          <a:solidFill>
            <a:srgbClr val="FFFFFF"/>
          </a:solidFill>
          <a:ln w="28575">
            <a:solidFill>
              <a:schemeClr val="accent4">
                <a:lumMod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ysClr val="windowText" lastClr="000000"/>
                </a:solidFill>
                <a:cs typeface="Arial" panose="020B0604020202020204" pitchFamily="34" charset="0"/>
              </a:rPr>
              <a:t>TRẢ LỜI CÂU HỎI</a:t>
            </a:r>
            <a:endParaRPr lang="en-US" sz="2800" dirty="0">
              <a:solidFill>
                <a:sysClr val="windowText" lastClr="000000"/>
              </a:solidFill>
              <a:cs typeface="Arial" panose="020B0604020202020204" pitchFamily="34" charset="0"/>
            </a:endParaRPr>
          </a:p>
        </p:txBody>
      </p:sp>
      <p:sp>
        <p:nvSpPr>
          <p:cNvPr id="34" name="Rounded Rectangle 33"/>
          <p:cNvSpPr/>
          <p:nvPr/>
        </p:nvSpPr>
        <p:spPr>
          <a:xfrm>
            <a:off x="1505568" y="1199473"/>
            <a:ext cx="6464593" cy="864975"/>
          </a:xfrm>
          <a:prstGeom prst="roundRect">
            <a:avLst/>
          </a:prstGeom>
          <a:solidFill>
            <a:srgbClr val="FFFFFF"/>
          </a:solidFill>
          <a:ln w="28575">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a:solidFill>
                  <a:sysClr val="windowText" lastClr="000000"/>
                </a:solidFill>
                <a:cs typeface="Arial" panose="020B0604020202020204" pitchFamily="34" charset="0"/>
              </a:rPr>
              <a:t>ĐỌC VĂN BẢN</a:t>
            </a:r>
            <a:endParaRPr lang="en-US" sz="2800" b="1">
              <a:solidFill>
                <a:sysClr val="windowText" lastClr="000000"/>
              </a:solidFill>
              <a:cs typeface="Arial" panose="020B0604020202020204" pitchFamily="34" charset="0"/>
            </a:endParaRPr>
          </a:p>
        </p:txBody>
      </p:sp>
      <p:sp>
        <p:nvSpPr>
          <p:cNvPr id="35" name="Oval 34"/>
          <p:cNvSpPr/>
          <p:nvPr/>
        </p:nvSpPr>
        <p:spPr>
          <a:xfrm>
            <a:off x="1233425" y="875016"/>
            <a:ext cx="582538" cy="555171"/>
          </a:xfrm>
          <a:prstGeom prst="ellipse">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1</a:t>
            </a:r>
          </a:p>
        </p:txBody>
      </p:sp>
      <p:sp>
        <p:nvSpPr>
          <p:cNvPr id="36" name="Oval 35"/>
          <p:cNvSpPr/>
          <p:nvPr/>
        </p:nvSpPr>
        <p:spPr>
          <a:xfrm>
            <a:off x="1222853" y="2227333"/>
            <a:ext cx="582538" cy="555171"/>
          </a:xfrm>
          <a:prstGeom prst="ellipse">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2</a:t>
            </a:r>
          </a:p>
        </p:txBody>
      </p:sp>
      <p:sp>
        <p:nvSpPr>
          <p:cNvPr id="37" name="Oval 36"/>
          <p:cNvSpPr/>
          <p:nvPr/>
        </p:nvSpPr>
        <p:spPr>
          <a:xfrm>
            <a:off x="1233425" y="3553951"/>
            <a:ext cx="582538" cy="555171"/>
          </a:xfrm>
          <a:prstGeom prst="ellipse">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animBg="1"/>
      <p:bldP spid="34" grpId="0" animBg="1"/>
      <p:bldP spid="35" grpId="0" animBg="1"/>
      <p:bldP spid="36" grpId="0" animBg="1"/>
      <p:bldP spid="37" grpId="0" animBg="1"/>
    </p:bldLst>
  </p:timing>
</p:sld>
</file>

<file path=ppt/theme/theme1.xml><?xml version="1.0" encoding="utf-8"?>
<a:theme xmlns:a="http://schemas.openxmlformats.org/drawingml/2006/main" name="My Favorite Place on Holidays by Slidesgo">
  <a:themeElements>
    <a:clrScheme name="Simple Light">
      <a:dk1>
        <a:srgbClr val="092553"/>
      </a:dk1>
      <a:lt1>
        <a:srgbClr val="FFFFFF"/>
      </a:lt1>
      <a:dk2>
        <a:srgbClr val="3C9968"/>
      </a:dk2>
      <a:lt2>
        <a:srgbClr val="84E1F1"/>
      </a:lt2>
      <a:accent1>
        <a:srgbClr val="42697A"/>
      </a:accent1>
      <a:accent2>
        <a:srgbClr val="B5C44D"/>
      </a:accent2>
      <a:accent3>
        <a:srgbClr val="EFB919"/>
      </a:accent3>
      <a:accent4>
        <a:srgbClr val="6969D6"/>
      </a:accent4>
      <a:accent5>
        <a:srgbClr val="D13347"/>
      </a:accent5>
      <a:accent6>
        <a:srgbClr val="A3C2C1"/>
      </a:accent6>
      <a:hlink>
        <a:srgbClr val="0925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1458</Words>
  <Application>Microsoft Office PowerPoint</Application>
  <PresentationFormat>On-screen Show (16:9)</PresentationFormat>
  <Paragraphs>128</Paragraphs>
  <Slides>29</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Anaheim</vt:lpstr>
      <vt:lpstr>Arial</vt:lpstr>
      <vt:lpstr>Bebas Neue</vt:lpstr>
      <vt:lpstr>Calibri</vt:lpstr>
      <vt:lpstr>Montserrat Black</vt:lpstr>
      <vt:lpstr>Montserrat Medium</vt:lpstr>
      <vt:lpstr>Nunito Light</vt:lpstr>
      <vt:lpstr>Symbol</vt:lpstr>
      <vt:lpstr>My Favorite Place on Holidays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ĐỌC VĂN BẢN</vt:lpstr>
      <vt:lpstr>PowerPoint Presentation</vt:lpstr>
      <vt:lpstr>PowerPoint Presentation</vt:lpstr>
      <vt:lpstr>PowerPoint Presentation</vt:lpstr>
      <vt:lpstr>TRẢ LỜI CÂU HỎI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LẠI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18</cp:revision>
  <dcterms:modified xsi:type="dcterms:W3CDTF">2025-12-20T14:07:15Z</dcterms:modified>
</cp:coreProperties>
</file>