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8"/>
  </p:notesMasterIdLst>
  <p:sldIdLst>
    <p:sldId id="256" r:id="rId2"/>
    <p:sldId id="262" r:id="rId3"/>
    <p:sldId id="294" r:id="rId4"/>
    <p:sldId id="264" r:id="rId5"/>
    <p:sldId id="257" r:id="rId6"/>
    <p:sldId id="259" r:id="rId7"/>
    <p:sldId id="261" r:id="rId8"/>
    <p:sldId id="265" r:id="rId9"/>
    <p:sldId id="295" r:id="rId10"/>
    <p:sldId id="296" r:id="rId11"/>
    <p:sldId id="284" r:id="rId12"/>
    <p:sldId id="266" r:id="rId13"/>
    <p:sldId id="267" r:id="rId14"/>
    <p:sldId id="297" r:id="rId15"/>
    <p:sldId id="298" r:id="rId16"/>
    <p:sldId id="299" r:id="rId17"/>
    <p:sldId id="300" r:id="rId18"/>
    <p:sldId id="292" r:id="rId19"/>
    <p:sldId id="279" r:id="rId20"/>
    <p:sldId id="301" r:id="rId21"/>
    <p:sldId id="302" r:id="rId22"/>
    <p:sldId id="293" r:id="rId23"/>
    <p:sldId id="274" r:id="rId24"/>
    <p:sldId id="278" r:id="rId25"/>
    <p:sldId id="273" r:id="rId26"/>
    <p:sldId id="291" r:id="rId27"/>
  </p:sldIdLst>
  <p:sldSz cx="9144000" cy="5143500" type="screen16x9"/>
  <p:notesSz cx="6858000" cy="9144000"/>
  <p:embeddedFontLst>
    <p:embeddedFont>
      <p:font typeface="Anaheim" panose="020B0604020202020204" charset="0"/>
      <p:regular r:id="rId29"/>
    </p:embeddedFont>
    <p:embeddedFont>
      <p:font typeface="Bebas Neue" panose="020B0606020202050201" pitchFamily="34" charset="0"/>
      <p:regular r:id="rId30"/>
    </p:embeddedFont>
    <p:embeddedFont>
      <p:font typeface="Outfit" panose="020B0604020202020204" charset="0"/>
      <p:regular r:id="rId31"/>
      <p:bold r:id="rId32"/>
    </p:embeddedFont>
    <p:embeddedFont>
      <p:font typeface="PT Sans" panose="020F0502020204030204" pitchFamily="34" charset="0"/>
      <p:regular r:id="rId33"/>
      <p:bold r:id="rId34"/>
      <p:italic r:id="rId35"/>
      <p:boldItalic r:id="rId36"/>
    </p:embeddedFont>
    <p:embeddedFont>
      <p:font typeface="Staatliches" panose="020F0502020204030204" pitchFamily="2"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7578C0-C892-4FBB-BAF4-630059F0E34D}">
  <a:tblStyle styleId="{277578C0-C892-4FBB-BAF4-630059F0E3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3" d="100"/>
          <a:sy n="113" d="100"/>
        </p:scale>
        <p:origin x="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09737b32e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09737b32e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63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2245ede202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22245ede202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441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5116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18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126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79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838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080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2245ede202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22245ede202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1966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09737b32e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09737b32e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45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26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06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365425"/>
            <a:ext cx="4918200" cy="1991400"/>
          </a:xfrm>
          <a:prstGeom prst="rect">
            <a:avLst/>
          </a:prstGeom>
          <a:noFill/>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454675"/>
            <a:ext cx="4918200" cy="4758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6199151" y="1025"/>
            <a:ext cx="3758100" cy="5143500"/>
          </a:xfrm>
          <a:prstGeom prst="rect">
            <a:avLst/>
          </a:prstGeom>
          <a:noFill/>
          <a:ln>
            <a:noFill/>
          </a:ln>
        </p:spPr>
        <p:txBody>
          <a:bodyPr/>
          <a:lstStyle/>
          <a:p>
            <a:endParaRPr lang="en-US"/>
          </a:p>
        </p:txBody>
      </p:sp>
      <p:sp>
        <p:nvSpPr>
          <p:cNvPr id="12" name="Google Shape;12;p2"/>
          <p:cNvSpPr/>
          <p:nvPr/>
        </p:nvSpPr>
        <p:spPr>
          <a:xfrm flipH="1">
            <a:off x="-1688147" y="-2778028"/>
            <a:ext cx="4403946" cy="4382985"/>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507201" flipH="1">
            <a:off x="-2414801" y="3517509"/>
            <a:ext cx="4563009" cy="3415792"/>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6896" y="4202896"/>
            <a:ext cx="974077" cy="401093"/>
          </a:xfrm>
          <a:custGeom>
            <a:avLst/>
            <a:gdLst/>
            <a:ahLst/>
            <a:cxnLst/>
            <a:rect l="l" t="t" r="r" b="b"/>
            <a:pathLst>
              <a:path w="27433" h="11296" extrusionOk="0">
                <a:moveTo>
                  <a:pt x="27433" y="1"/>
                </a:moveTo>
                <a:cubicBezTo>
                  <a:pt x="27433" y="1"/>
                  <a:pt x="22562" y="2570"/>
                  <a:pt x="20956" y="2797"/>
                </a:cubicBezTo>
                <a:cubicBezTo>
                  <a:pt x="19337" y="3025"/>
                  <a:pt x="16166" y="5273"/>
                  <a:pt x="15349" y="6531"/>
                </a:cubicBezTo>
                <a:lnTo>
                  <a:pt x="14613" y="6785"/>
                </a:lnTo>
                <a:lnTo>
                  <a:pt x="10398" y="5393"/>
                </a:lnTo>
                <a:lnTo>
                  <a:pt x="1" y="7120"/>
                </a:lnTo>
                <a:cubicBezTo>
                  <a:pt x="1" y="7120"/>
                  <a:pt x="9702" y="7387"/>
                  <a:pt x="11228" y="8712"/>
                </a:cubicBezTo>
                <a:cubicBezTo>
                  <a:pt x="11228" y="8712"/>
                  <a:pt x="11576" y="8993"/>
                  <a:pt x="10425" y="9555"/>
                </a:cubicBezTo>
                <a:lnTo>
                  <a:pt x="7922" y="10626"/>
                </a:lnTo>
                <a:cubicBezTo>
                  <a:pt x="7922" y="10626"/>
                  <a:pt x="8553" y="11296"/>
                  <a:pt x="9553" y="11296"/>
                </a:cubicBezTo>
                <a:cubicBezTo>
                  <a:pt x="9710" y="11296"/>
                  <a:pt x="9876" y="11279"/>
                  <a:pt x="10050" y="11241"/>
                </a:cubicBezTo>
                <a:cubicBezTo>
                  <a:pt x="10050" y="11241"/>
                  <a:pt x="10747" y="10009"/>
                  <a:pt x="11737" y="10009"/>
                </a:cubicBezTo>
                <a:cubicBezTo>
                  <a:pt x="11853" y="10009"/>
                  <a:pt x="11974" y="10026"/>
                  <a:pt x="12098" y="10063"/>
                </a:cubicBezTo>
                <a:cubicBezTo>
                  <a:pt x="12098" y="10063"/>
                  <a:pt x="12694" y="10160"/>
                  <a:pt x="13524" y="10160"/>
                </a:cubicBezTo>
                <a:cubicBezTo>
                  <a:pt x="14669" y="10160"/>
                  <a:pt x="16257" y="9976"/>
                  <a:pt x="17343" y="9100"/>
                </a:cubicBezTo>
                <a:cubicBezTo>
                  <a:pt x="17343" y="9100"/>
                  <a:pt x="19283" y="8431"/>
                  <a:pt x="19310" y="7467"/>
                </a:cubicBezTo>
                <a:lnTo>
                  <a:pt x="20970" y="7146"/>
                </a:lnTo>
                <a:cubicBezTo>
                  <a:pt x="20970" y="7146"/>
                  <a:pt x="20568" y="6623"/>
                  <a:pt x="19975" y="6623"/>
                </a:cubicBezTo>
                <a:cubicBezTo>
                  <a:pt x="19858" y="6623"/>
                  <a:pt x="19734" y="6643"/>
                  <a:pt x="19605" y="6691"/>
                </a:cubicBezTo>
                <a:cubicBezTo>
                  <a:pt x="19605" y="6691"/>
                  <a:pt x="18965" y="6364"/>
                  <a:pt x="18174" y="6364"/>
                </a:cubicBezTo>
                <a:cubicBezTo>
                  <a:pt x="17916" y="6364"/>
                  <a:pt x="17643" y="6399"/>
                  <a:pt x="17370" y="6491"/>
                </a:cubicBezTo>
                <a:cubicBezTo>
                  <a:pt x="17370" y="6491"/>
                  <a:pt x="19136" y="3975"/>
                  <a:pt x="22321" y="3105"/>
                </a:cubicBezTo>
                <a:cubicBezTo>
                  <a:pt x="22321" y="3105"/>
                  <a:pt x="26964" y="2088"/>
                  <a:pt x="274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0" y="235125"/>
            <a:ext cx="1247840" cy="608741"/>
          </a:xfrm>
          <a:custGeom>
            <a:avLst/>
            <a:gdLst/>
            <a:ahLst/>
            <a:cxnLst/>
            <a:rect l="l" t="t" r="r" b="b"/>
            <a:pathLst>
              <a:path w="35143" h="17144" extrusionOk="0">
                <a:moveTo>
                  <a:pt x="33700" y="0"/>
                </a:moveTo>
                <a:cubicBezTo>
                  <a:pt x="33309" y="0"/>
                  <a:pt x="32906" y="94"/>
                  <a:pt x="32906" y="94"/>
                </a:cubicBezTo>
                <a:lnTo>
                  <a:pt x="24984" y="6063"/>
                </a:lnTo>
                <a:lnTo>
                  <a:pt x="23004" y="6317"/>
                </a:lnTo>
                <a:lnTo>
                  <a:pt x="14426" y="2838"/>
                </a:lnTo>
                <a:lnTo>
                  <a:pt x="1" y="362"/>
                </a:lnTo>
                <a:lnTo>
                  <a:pt x="3266" y="4055"/>
                </a:lnTo>
                <a:lnTo>
                  <a:pt x="10332" y="6865"/>
                </a:lnTo>
                <a:cubicBezTo>
                  <a:pt x="10491" y="6844"/>
                  <a:pt x="10659" y="6834"/>
                  <a:pt x="10834" y="6834"/>
                </a:cubicBezTo>
                <a:cubicBezTo>
                  <a:pt x="14090" y="6834"/>
                  <a:pt x="19886" y="10305"/>
                  <a:pt x="19886" y="10305"/>
                </a:cubicBezTo>
                <a:lnTo>
                  <a:pt x="19217" y="11362"/>
                </a:lnTo>
                <a:lnTo>
                  <a:pt x="14801" y="12579"/>
                </a:lnTo>
                <a:cubicBezTo>
                  <a:pt x="14801" y="12579"/>
                  <a:pt x="14794" y="12577"/>
                  <a:pt x="14783" y="12577"/>
                </a:cubicBezTo>
                <a:cubicBezTo>
                  <a:pt x="14699" y="12577"/>
                  <a:pt x="14377" y="12723"/>
                  <a:pt x="15122" y="15256"/>
                </a:cubicBezTo>
                <a:cubicBezTo>
                  <a:pt x="15573" y="16788"/>
                  <a:pt x="16913" y="17144"/>
                  <a:pt x="18061" y="17144"/>
                </a:cubicBezTo>
                <a:cubicBezTo>
                  <a:pt x="19059" y="17144"/>
                  <a:pt x="19913" y="16875"/>
                  <a:pt x="19913" y="16875"/>
                </a:cubicBezTo>
                <a:lnTo>
                  <a:pt x="21197" y="15590"/>
                </a:lnTo>
                <a:lnTo>
                  <a:pt x="21572" y="13008"/>
                </a:lnTo>
                <a:cubicBezTo>
                  <a:pt x="21846" y="13054"/>
                  <a:pt x="22107" y="13075"/>
                  <a:pt x="22356" y="13075"/>
                </a:cubicBezTo>
                <a:cubicBezTo>
                  <a:pt x="25301" y="13075"/>
                  <a:pt x="26563" y="10117"/>
                  <a:pt x="26563" y="10117"/>
                </a:cubicBezTo>
                <a:cubicBezTo>
                  <a:pt x="26629" y="10130"/>
                  <a:pt x="26693" y="10136"/>
                  <a:pt x="26758" y="10136"/>
                </a:cubicBezTo>
                <a:cubicBezTo>
                  <a:pt x="27629" y="10136"/>
                  <a:pt x="28383" y="9033"/>
                  <a:pt x="28383" y="9033"/>
                </a:cubicBezTo>
                <a:lnTo>
                  <a:pt x="28959" y="9288"/>
                </a:lnTo>
                <a:lnTo>
                  <a:pt x="28517" y="7923"/>
                </a:lnTo>
                <a:cubicBezTo>
                  <a:pt x="29561" y="6678"/>
                  <a:pt x="27447" y="6156"/>
                  <a:pt x="27447" y="6156"/>
                </a:cubicBezTo>
                <a:cubicBezTo>
                  <a:pt x="27768" y="5072"/>
                  <a:pt x="32960" y="2302"/>
                  <a:pt x="32960" y="2302"/>
                </a:cubicBezTo>
                <a:cubicBezTo>
                  <a:pt x="35142" y="339"/>
                  <a:pt x="34443" y="0"/>
                  <a:pt x="337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317821" y="289378"/>
            <a:ext cx="262294" cy="211589"/>
          </a:xfrm>
          <a:custGeom>
            <a:avLst/>
            <a:gdLst/>
            <a:ahLst/>
            <a:cxnLst/>
            <a:rect l="l" t="t" r="r" b="b"/>
            <a:pathLst>
              <a:path w="7387" h="5959" extrusionOk="0">
                <a:moveTo>
                  <a:pt x="831" y="1"/>
                </a:moveTo>
                <a:cubicBezTo>
                  <a:pt x="331" y="1"/>
                  <a:pt x="0" y="97"/>
                  <a:pt x="0" y="97"/>
                </a:cubicBezTo>
                <a:cubicBezTo>
                  <a:pt x="2007" y="1181"/>
                  <a:pt x="2837" y="2586"/>
                  <a:pt x="2837" y="2586"/>
                </a:cubicBezTo>
                <a:lnTo>
                  <a:pt x="1700" y="4807"/>
                </a:lnTo>
                <a:lnTo>
                  <a:pt x="3680" y="3362"/>
                </a:lnTo>
                <a:cubicBezTo>
                  <a:pt x="3683" y="3362"/>
                  <a:pt x="3686" y="3362"/>
                  <a:pt x="3688" y="3362"/>
                </a:cubicBezTo>
                <a:cubicBezTo>
                  <a:pt x="4751" y="3362"/>
                  <a:pt x="7387" y="5958"/>
                  <a:pt x="7387" y="5958"/>
                </a:cubicBezTo>
                <a:cubicBezTo>
                  <a:pt x="6825" y="3456"/>
                  <a:pt x="4590" y="2104"/>
                  <a:pt x="4590" y="2104"/>
                </a:cubicBezTo>
                <a:cubicBezTo>
                  <a:pt x="4818" y="1837"/>
                  <a:pt x="4818" y="1435"/>
                  <a:pt x="4818" y="1435"/>
                </a:cubicBezTo>
                <a:lnTo>
                  <a:pt x="5045" y="1034"/>
                </a:lnTo>
                <a:lnTo>
                  <a:pt x="4710" y="1181"/>
                </a:lnTo>
                <a:cubicBezTo>
                  <a:pt x="4645" y="1138"/>
                  <a:pt x="4579" y="1120"/>
                  <a:pt x="4514" y="1120"/>
                </a:cubicBezTo>
                <a:cubicBezTo>
                  <a:pt x="4191" y="1120"/>
                  <a:pt x="3894" y="1556"/>
                  <a:pt x="3894" y="1556"/>
                </a:cubicBezTo>
                <a:cubicBezTo>
                  <a:pt x="3881" y="1529"/>
                  <a:pt x="3854" y="1515"/>
                  <a:pt x="3841" y="1489"/>
                </a:cubicBezTo>
                <a:cubicBezTo>
                  <a:pt x="2840" y="242"/>
                  <a:pt x="1623" y="1"/>
                  <a:pt x="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880626" y="4202897"/>
            <a:ext cx="640043" cy="194171"/>
          </a:xfrm>
          <a:custGeom>
            <a:avLst/>
            <a:gdLst/>
            <a:ahLst/>
            <a:cxnLst/>
            <a:rect l="l" t="t" r="r" b="b"/>
            <a:pathLst>
              <a:path w="23820" h="7227" extrusionOk="0">
                <a:moveTo>
                  <a:pt x="23820" y="1499"/>
                </a:moveTo>
                <a:cubicBezTo>
                  <a:pt x="23820" y="1499"/>
                  <a:pt x="23814" y="1503"/>
                  <a:pt x="23802" y="1511"/>
                </a:cubicBezTo>
                <a:lnTo>
                  <a:pt x="23802" y="1511"/>
                </a:lnTo>
                <a:cubicBezTo>
                  <a:pt x="23809" y="1507"/>
                  <a:pt x="23814" y="1503"/>
                  <a:pt x="23820" y="1499"/>
                </a:cubicBezTo>
                <a:close/>
                <a:moveTo>
                  <a:pt x="14587" y="1365"/>
                </a:moveTo>
                <a:lnTo>
                  <a:pt x="14470" y="1489"/>
                </a:lnTo>
                <a:lnTo>
                  <a:pt x="14470" y="1489"/>
                </a:lnTo>
                <a:cubicBezTo>
                  <a:pt x="14550" y="1518"/>
                  <a:pt x="14601" y="1530"/>
                  <a:pt x="14633" y="1530"/>
                </a:cubicBezTo>
                <a:cubicBezTo>
                  <a:pt x="14751" y="1530"/>
                  <a:pt x="14587" y="1365"/>
                  <a:pt x="14587" y="1365"/>
                </a:cubicBezTo>
                <a:close/>
                <a:moveTo>
                  <a:pt x="1" y="0"/>
                </a:moveTo>
                <a:lnTo>
                  <a:pt x="1727" y="1459"/>
                </a:lnTo>
                <a:lnTo>
                  <a:pt x="5380" y="2543"/>
                </a:lnTo>
                <a:lnTo>
                  <a:pt x="10532" y="4737"/>
                </a:lnTo>
                <a:cubicBezTo>
                  <a:pt x="10398" y="5995"/>
                  <a:pt x="9354" y="6771"/>
                  <a:pt x="9354" y="6771"/>
                </a:cubicBezTo>
                <a:cubicBezTo>
                  <a:pt x="9876" y="7079"/>
                  <a:pt x="11415" y="7226"/>
                  <a:pt x="11415" y="7226"/>
                </a:cubicBezTo>
                <a:lnTo>
                  <a:pt x="11763" y="5821"/>
                </a:lnTo>
                <a:lnTo>
                  <a:pt x="13463" y="4242"/>
                </a:lnTo>
                <a:cubicBezTo>
                  <a:pt x="13463" y="4242"/>
                  <a:pt x="15590" y="3082"/>
                  <a:pt x="18145" y="3082"/>
                </a:cubicBezTo>
                <a:cubicBezTo>
                  <a:pt x="18278" y="3082"/>
                  <a:pt x="18412" y="3085"/>
                  <a:pt x="18548" y="3091"/>
                </a:cubicBezTo>
                <a:cubicBezTo>
                  <a:pt x="18649" y="3096"/>
                  <a:pt x="18751" y="3099"/>
                  <a:pt x="18852" y="3099"/>
                </a:cubicBezTo>
                <a:cubicBezTo>
                  <a:pt x="21333" y="3099"/>
                  <a:pt x="23584" y="1655"/>
                  <a:pt x="23802" y="1511"/>
                </a:cubicBezTo>
                <a:lnTo>
                  <a:pt x="23802" y="1511"/>
                </a:lnTo>
                <a:cubicBezTo>
                  <a:pt x="23637" y="1612"/>
                  <a:pt x="23229" y="1651"/>
                  <a:pt x="22702" y="1651"/>
                </a:cubicBezTo>
                <a:cubicBezTo>
                  <a:pt x="20998" y="1651"/>
                  <a:pt x="18052" y="1245"/>
                  <a:pt x="18052" y="1245"/>
                </a:cubicBezTo>
                <a:lnTo>
                  <a:pt x="14265" y="2329"/>
                </a:lnTo>
                <a:lnTo>
                  <a:pt x="14172" y="1807"/>
                </a:lnTo>
                <a:lnTo>
                  <a:pt x="14470" y="1489"/>
                </a:lnTo>
                <a:lnTo>
                  <a:pt x="14470" y="1489"/>
                </a:lnTo>
                <a:cubicBezTo>
                  <a:pt x="14389" y="1459"/>
                  <a:pt x="14279" y="1411"/>
                  <a:pt x="14132" y="1338"/>
                </a:cubicBezTo>
                <a:cubicBezTo>
                  <a:pt x="13997" y="1271"/>
                  <a:pt x="13863" y="1243"/>
                  <a:pt x="13733" y="1243"/>
                </a:cubicBezTo>
                <a:cubicBezTo>
                  <a:pt x="13062" y="1243"/>
                  <a:pt x="12499" y="1994"/>
                  <a:pt x="12499" y="1994"/>
                </a:cubicBezTo>
                <a:cubicBezTo>
                  <a:pt x="12336" y="2054"/>
                  <a:pt x="12149" y="2080"/>
                  <a:pt x="11948" y="2080"/>
                </a:cubicBezTo>
                <a:cubicBezTo>
                  <a:pt x="10428" y="2080"/>
                  <a:pt x="8030" y="589"/>
                  <a:pt x="8030" y="589"/>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 name="Google Shape;91;p13"/>
          <p:cNvSpPr txBox="1">
            <a:spLocks noGrp="1"/>
          </p:cNvSpPr>
          <p:nvPr>
            <p:ph type="subTitle" idx="1"/>
          </p:nvPr>
        </p:nvSpPr>
        <p:spPr>
          <a:xfrm>
            <a:off x="5500774" y="1350554"/>
            <a:ext cx="21396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2" name="Google Shape;92;p13"/>
          <p:cNvSpPr txBox="1">
            <a:spLocks noGrp="1"/>
          </p:cNvSpPr>
          <p:nvPr>
            <p:ph type="subTitle" idx="2"/>
          </p:nvPr>
        </p:nvSpPr>
        <p:spPr>
          <a:xfrm>
            <a:off x="5500774" y="1976545"/>
            <a:ext cx="21396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3" name="Google Shape;93;p13"/>
          <p:cNvSpPr txBox="1">
            <a:spLocks noGrp="1"/>
          </p:cNvSpPr>
          <p:nvPr>
            <p:ph type="subTitle" idx="3"/>
          </p:nvPr>
        </p:nvSpPr>
        <p:spPr>
          <a:xfrm>
            <a:off x="5500774" y="2602536"/>
            <a:ext cx="21396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4" name="Google Shape;94;p13"/>
          <p:cNvSpPr txBox="1">
            <a:spLocks noGrp="1"/>
          </p:cNvSpPr>
          <p:nvPr>
            <p:ph type="subTitle" idx="4"/>
          </p:nvPr>
        </p:nvSpPr>
        <p:spPr>
          <a:xfrm>
            <a:off x="5500774" y="3228528"/>
            <a:ext cx="21396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5" name="Google Shape;95;p13"/>
          <p:cNvSpPr txBox="1">
            <a:spLocks noGrp="1"/>
          </p:cNvSpPr>
          <p:nvPr>
            <p:ph type="subTitle" idx="5"/>
          </p:nvPr>
        </p:nvSpPr>
        <p:spPr>
          <a:xfrm>
            <a:off x="5500774" y="3854519"/>
            <a:ext cx="21396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13"/>
          <p:cNvSpPr txBox="1">
            <a:spLocks noGrp="1"/>
          </p:cNvSpPr>
          <p:nvPr>
            <p:ph type="title" idx="6" hasCustomPrompt="1"/>
          </p:nvPr>
        </p:nvSpPr>
        <p:spPr>
          <a:xfrm>
            <a:off x="1503626" y="1350554"/>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a:spLocks noGrp="1"/>
          </p:cNvSpPr>
          <p:nvPr>
            <p:ph type="title" idx="7" hasCustomPrompt="1"/>
          </p:nvPr>
        </p:nvSpPr>
        <p:spPr>
          <a:xfrm>
            <a:off x="1503626" y="322852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title" idx="8" hasCustomPrompt="1"/>
          </p:nvPr>
        </p:nvSpPr>
        <p:spPr>
          <a:xfrm>
            <a:off x="1503626" y="197654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 name="Google Shape;99;p13"/>
          <p:cNvSpPr txBox="1">
            <a:spLocks noGrp="1"/>
          </p:cNvSpPr>
          <p:nvPr>
            <p:ph type="title" idx="9" hasCustomPrompt="1"/>
          </p:nvPr>
        </p:nvSpPr>
        <p:spPr>
          <a:xfrm>
            <a:off x="1503626" y="385451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a:spLocks noGrp="1"/>
          </p:cNvSpPr>
          <p:nvPr>
            <p:ph type="title" idx="13" hasCustomPrompt="1"/>
          </p:nvPr>
        </p:nvSpPr>
        <p:spPr>
          <a:xfrm>
            <a:off x="1503626" y="260253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3"/>
          <p:cNvSpPr txBox="1">
            <a:spLocks noGrp="1"/>
          </p:cNvSpPr>
          <p:nvPr>
            <p:ph type="subTitle" idx="14"/>
          </p:nvPr>
        </p:nvSpPr>
        <p:spPr>
          <a:xfrm>
            <a:off x="2700623" y="1350554"/>
            <a:ext cx="2405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2" name="Google Shape;102;p13"/>
          <p:cNvSpPr txBox="1">
            <a:spLocks noGrp="1"/>
          </p:cNvSpPr>
          <p:nvPr>
            <p:ph type="subTitle" idx="15"/>
          </p:nvPr>
        </p:nvSpPr>
        <p:spPr>
          <a:xfrm>
            <a:off x="2700623" y="1976545"/>
            <a:ext cx="2405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3" name="Google Shape;103;p13"/>
          <p:cNvSpPr txBox="1">
            <a:spLocks noGrp="1"/>
          </p:cNvSpPr>
          <p:nvPr>
            <p:ph type="subTitle" idx="16"/>
          </p:nvPr>
        </p:nvSpPr>
        <p:spPr>
          <a:xfrm>
            <a:off x="2700623" y="3854519"/>
            <a:ext cx="2405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 name="Google Shape;104;p13"/>
          <p:cNvSpPr txBox="1">
            <a:spLocks noGrp="1"/>
          </p:cNvSpPr>
          <p:nvPr>
            <p:ph type="subTitle" idx="17"/>
          </p:nvPr>
        </p:nvSpPr>
        <p:spPr>
          <a:xfrm>
            <a:off x="2700623" y="2602536"/>
            <a:ext cx="2405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 name="Google Shape;105;p13"/>
          <p:cNvSpPr txBox="1">
            <a:spLocks noGrp="1"/>
          </p:cNvSpPr>
          <p:nvPr>
            <p:ph type="subTitle" idx="18"/>
          </p:nvPr>
        </p:nvSpPr>
        <p:spPr>
          <a:xfrm>
            <a:off x="2700623" y="3228528"/>
            <a:ext cx="2405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6" name="Google Shape;106;p13"/>
          <p:cNvSpPr/>
          <p:nvPr/>
        </p:nvSpPr>
        <p:spPr>
          <a:xfrm flipH="1">
            <a:off x="8034828" y="-1390979"/>
            <a:ext cx="3374489" cy="3358427"/>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rot="8557867" flipH="1">
            <a:off x="6472084" y="3727064"/>
            <a:ext cx="4563023" cy="3415802"/>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rot="2985105" flipH="1">
            <a:off x="-1133655" y="4316889"/>
            <a:ext cx="3513075" cy="1606490"/>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rot="-9592380" flipH="1">
            <a:off x="-2345567" y="-1139675"/>
            <a:ext cx="3374411" cy="3358350"/>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133045" y="3883064"/>
            <a:ext cx="640058" cy="1087630"/>
          </a:xfrm>
          <a:custGeom>
            <a:avLst/>
            <a:gdLst/>
            <a:ahLst/>
            <a:cxnLst/>
            <a:rect l="l" t="t" r="r" b="b"/>
            <a:pathLst>
              <a:path w="18026" h="30631" extrusionOk="0">
                <a:moveTo>
                  <a:pt x="14118" y="1"/>
                </a:moveTo>
                <a:cubicBezTo>
                  <a:pt x="11522" y="442"/>
                  <a:pt x="11374" y="4631"/>
                  <a:pt x="11374" y="4631"/>
                </a:cubicBezTo>
                <a:cubicBezTo>
                  <a:pt x="8939" y="6772"/>
                  <a:pt x="7173" y="12365"/>
                  <a:pt x="7173" y="12365"/>
                </a:cubicBezTo>
                <a:lnTo>
                  <a:pt x="5607" y="13516"/>
                </a:lnTo>
                <a:lnTo>
                  <a:pt x="4282" y="13462"/>
                </a:lnTo>
                <a:cubicBezTo>
                  <a:pt x="4095" y="13462"/>
                  <a:pt x="3827" y="13503"/>
                  <a:pt x="3560" y="13543"/>
                </a:cubicBezTo>
                <a:cubicBezTo>
                  <a:pt x="2998" y="13650"/>
                  <a:pt x="2449" y="13837"/>
                  <a:pt x="1967" y="14145"/>
                </a:cubicBezTo>
                <a:cubicBezTo>
                  <a:pt x="0" y="15416"/>
                  <a:pt x="1793" y="16420"/>
                  <a:pt x="1793" y="16420"/>
                </a:cubicBezTo>
                <a:cubicBezTo>
                  <a:pt x="2119" y="16668"/>
                  <a:pt x="2516" y="16796"/>
                  <a:pt x="2918" y="16796"/>
                </a:cubicBezTo>
                <a:cubicBezTo>
                  <a:pt x="3143" y="16796"/>
                  <a:pt x="3370" y="16756"/>
                  <a:pt x="3586" y="16674"/>
                </a:cubicBezTo>
                <a:lnTo>
                  <a:pt x="6330" y="15603"/>
                </a:lnTo>
                <a:lnTo>
                  <a:pt x="6330" y="15603"/>
                </a:lnTo>
                <a:cubicBezTo>
                  <a:pt x="4657" y="17878"/>
                  <a:pt x="4991" y="23244"/>
                  <a:pt x="4991" y="23244"/>
                </a:cubicBezTo>
                <a:cubicBezTo>
                  <a:pt x="2850" y="25078"/>
                  <a:pt x="3252" y="30631"/>
                  <a:pt x="3252" y="30631"/>
                </a:cubicBezTo>
                <a:lnTo>
                  <a:pt x="9140" y="21036"/>
                </a:lnTo>
                <a:cubicBezTo>
                  <a:pt x="8778" y="19337"/>
                  <a:pt x="10103" y="15818"/>
                  <a:pt x="10103" y="15818"/>
                </a:cubicBezTo>
                <a:cubicBezTo>
                  <a:pt x="10129" y="15819"/>
                  <a:pt x="10156" y="15819"/>
                  <a:pt x="10182" y="15819"/>
                </a:cubicBezTo>
                <a:cubicBezTo>
                  <a:pt x="11553" y="15819"/>
                  <a:pt x="13730" y="14493"/>
                  <a:pt x="13730" y="14493"/>
                </a:cubicBezTo>
                <a:cubicBezTo>
                  <a:pt x="13804" y="14534"/>
                  <a:pt x="13884" y="14553"/>
                  <a:pt x="13966" y="14553"/>
                </a:cubicBezTo>
                <a:cubicBezTo>
                  <a:pt x="14629" y="14553"/>
                  <a:pt x="15496" y="13369"/>
                  <a:pt x="15496" y="13369"/>
                </a:cubicBezTo>
                <a:lnTo>
                  <a:pt x="18025" y="13931"/>
                </a:lnTo>
                <a:lnTo>
                  <a:pt x="16031" y="12807"/>
                </a:lnTo>
                <a:lnTo>
                  <a:pt x="15710" y="12111"/>
                </a:lnTo>
                <a:cubicBezTo>
                  <a:pt x="15459" y="11214"/>
                  <a:pt x="13957" y="11088"/>
                  <a:pt x="13137" y="11088"/>
                </a:cubicBezTo>
                <a:cubicBezTo>
                  <a:pt x="12820" y="11088"/>
                  <a:pt x="12606" y="11107"/>
                  <a:pt x="12606" y="11107"/>
                </a:cubicBezTo>
                <a:cubicBezTo>
                  <a:pt x="11482" y="9194"/>
                  <a:pt x="14693" y="4764"/>
                  <a:pt x="14693" y="4764"/>
                </a:cubicBezTo>
                <a:cubicBezTo>
                  <a:pt x="15817" y="1004"/>
                  <a:pt x="14118" y="1"/>
                  <a:pt x="14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flipH="1">
            <a:off x="7943968" y="4302118"/>
            <a:ext cx="973616" cy="401590"/>
          </a:xfrm>
          <a:custGeom>
            <a:avLst/>
            <a:gdLst/>
            <a:ahLst/>
            <a:cxnLst/>
            <a:rect l="l" t="t" r="r" b="b"/>
            <a:pathLst>
              <a:path w="27420" h="11310" extrusionOk="0">
                <a:moveTo>
                  <a:pt x="27419" y="1"/>
                </a:moveTo>
                <a:cubicBezTo>
                  <a:pt x="27419" y="1"/>
                  <a:pt x="22548" y="2570"/>
                  <a:pt x="20942" y="2811"/>
                </a:cubicBezTo>
                <a:cubicBezTo>
                  <a:pt x="19323" y="3038"/>
                  <a:pt x="16152" y="5287"/>
                  <a:pt x="15349" y="6544"/>
                </a:cubicBezTo>
                <a:lnTo>
                  <a:pt x="14600" y="6799"/>
                </a:lnTo>
                <a:lnTo>
                  <a:pt x="10384" y="5394"/>
                </a:lnTo>
                <a:lnTo>
                  <a:pt x="0" y="7133"/>
                </a:lnTo>
                <a:cubicBezTo>
                  <a:pt x="0" y="7133"/>
                  <a:pt x="9688" y="7401"/>
                  <a:pt x="11214" y="8712"/>
                </a:cubicBezTo>
                <a:cubicBezTo>
                  <a:pt x="11214" y="8712"/>
                  <a:pt x="11562" y="9007"/>
                  <a:pt x="10411" y="9569"/>
                </a:cubicBezTo>
                <a:lnTo>
                  <a:pt x="7909" y="10639"/>
                </a:lnTo>
                <a:cubicBezTo>
                  <a:pt x="7909" y="10639"/>
                  <a:pt x="8539" y="11309"/>
                  <a:pt x="9540" y="11309"/>
                </a:cubicBezTo>
                <a:cubicBezTo>
                  <a:pt x="9696" y="11309"/>
                  <a:pt x="9862" y="11293"/>
                  <a:pt x="10036" y="11255"/>
                </a:cubicBezTo>
                <a:cubicBezTo>
                  <a:pt x="10036" y="11255"/>
                  <a:pt x="10738" y="10013"/>
                  <a:pt x="11735" y="10013"/>
                </a:cubicBezTo>
                <a:cubicBezTo>
                  <a:pt x="11848" y="10013"/>
                  <a:pt x="11964" y="10028"/>
                  <a:pt x="12084" y="10064"/>
                </a:cubicBezTo>
                <a:cubicBezTo>
                  <a:pt x="12084" y="10064"/>
                  <a:pt x="12697" y="10166"/>
                  <a:pt x="13545" y="10166"/>
                </a:cubicBezTo>
                <a:cubicBezTo>
                  <a:pt x="14687" y="10166"/>
                  <a:pt x="16255" y="9981"/>
                  <a:pt x="17329" y="9114"/>
                </a:cubicBezTo>
                <a:cubicBezTo>
                  <a:pt x="17329" y="9114"/>
                  <a:pt x="19270" y="8431"/>
                  <a:pt x="19296" y="7481"/>
                </a:cubicBezTo>
                <a:lnTo>
                  <a:pt x="20956" y="7160"/>
                </a:lnTo>
                <a:cubicBezTo>
                  <a:pt x="20956" y="7160"/>
                  <a:pt x="20554" y="6636"/>
                  <a:pt x="19961" y="6636"/>
                </a:cubicBezTo>
                <a:cubicBezTo>
                  <a:pt x="19844" y="6636"/>
                  <a:pt x="19720" y="6657"/>
                  <a:pt x="19591" y="6705"/>
                </a:cubicBezTo>
                <a:cubicBezTo>
                  <a:pt x="19591" y="6705"/>
                  <a:pt x="18951" y="6378"/>
                  <a:pt x="18160" y="6378"/>
                </a:cubicBezTo>
                <a:cubicBezTo>
                  <a:pt x="17903" y="6378"/>
                  <a:pt x="17629" y="6412"/>
                  <a:pt x="17356" y="6504"/>
                </a:cubicBezTo>
                <a:cubicBezTo>
                  <a:pt x="17356" y="6504"/>
                  <a:pt x="19122" y="3989"/>
                  <a:pt x="22307" y="3119"/>
                </a:cubicBezTo>
                <a:cubicBezTo>
                  <a:pt x="22307" y="3119"/>
                  <a:pt x="26951" y="2102"/>
                  <a:pt x="27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flipH="1">
            <a:off x="6618092" y="338950"/>
            <a:ext cx="640080" cy="263564"/>
          </a:xfrm>
          <a:custGeom>
            <a:avLst/>
            <a:gdLst/>
            <a:ahLst/>
            <a:cxnLst/>
            <a:rect l="l" t="t" r="r" b="b"/>
            <a:pathLst>
              <a:path w="27433" h="11296" extrusionOk="0">
                <a:moveTo>
                  <a:pt x="27433" y="0"/>
                </a:moveTo>
                <a:lnTo>
                  <a:pt x="27433" y="0"/>
                </a:lnTo>
                <a:cubicBezTo>
                  <a:pt x="27432" y="0"/>
                  <a:pt x="22548" y="2569"/>
                  <a:pt x="20943" y="2797"/>
                </a:cubicBezTo>
                <a:cubicBezTo>
                  <a:pt x="19337" y="3024"/>
                  <a:pt x="16165" y="5273"/>
                  <a:pt x="15349" y="6530"/>
                </a:cubicBezTo>
                <a:lnTo>
                  <a:pt x="14613" y="6785"/>
                </a:lnTo>
                <a:lnTo>
                  <a:pt x="10398" y="5393"/>
                </a:lnTo>
                <a:lnTo>
                  <a:pt x="0" y="7119"/>
                </a:lnTo>
                <a:cubicBezTo>
                  <a:pt x="0" y="7119"/>
                  <a:pt x="9702" y="7387"/>
                  <a:pt x="11214" y="8712"/>
                </a:cubicBezTo>
                <a:cubicBezTo>
                  <a:pt x="11214" y="8712"/>
                  <a:pt x="11576" y="8993"/>
                  <a:pt x="10411" y="9555"/>
                </a:cubicBezTo>
                <a:lnTo>
                  <a:pt x="7909" y="10639"/>
                </a:lnTo>
                <a:cubicBezTo>
                  <a:pt x="7909" y="10639"/>
                  <a:pt x="8546" y="11296"/>
                  <a:pt x="9546" y="11296"/>
                </a:cubicBezTo>
                <a:cubicBezTo>
                  <a:pt x="9705" y="11296"/>
                  <a:pt x="9874" y="11279"/>
                  <a:pt x="10050" y="11241"/>
                </a:cubicBezTo>
                <a:cubicBezTo>
                  <a:pt x="10050" y="11241"/>
                  <a:pt x="10747" y="10008"/>
                  <a:pt x="11737" y="10008"/>
                </a:cubicBezTo>
                <a:cubicBezTo>
                  <a:pt x="11853" y="10008"/>
                  <a:pt x="11974" y="10025"/>
                  <a:pt x="12097" y="10063"/>
                </a:cubicBezTo>
                <a:cubicBezTo>
                  <a:pt x="12097" y="10063"/>
                  <a:pt x="12694" y="10160"/>
                  <a:pt x="13524" y="10160"/>
                </a:cubicBezTo>
                <a:cubicBezTo>
                  <a:pt x="14668" y="10160"/>
                  <a:pt x="16257" y="9976"/>
                  <a:pt x="17343" y="9100"/>
                </a:cubicBezTo>
                <a:cubicBezTo>
                  <a:pt x="17343" y="9100"/>
                  <a:pt x="19283" y="8431"/>
                  <a:pt x="19310" y="7467"/>
                </a:cubicBezTo>
                <a:lnTo>
                  <a:pt x="20969" y="7146"/>
                </a:lnTo>
                <a:cubicBezTo>
                  <a:pt x="20969" y="7146"/>
                  <a:pt x="20567" y="6622"/>
                  <a:pt x="19974" y="6622"/>
                </a:cubicBezTo>
                <a:cubicBezTo>
                  <a:pt x="19858" y="6622"/>
                  <a:pt x="19734" y="6643"/>
                  <a:pt x="19604" y="6691"/>
                </a:cubicBezTo>
                <a:cubicBezTo>
                  <a:pt x="19604" y="6691"/>
                  <a:pt x="18976" y="6369"/>
                  <a:pt x="18194" y="6369"/>
                </a:cubicBezTo>
                <a:cubicBezTo>
                  <a:pt x="17931" y="6369"/>
                  <a:pt x="17650" y="6406"/>
                  <a:pt x="17370" y="6504"/>
                </a:cubicBezTo>
                <a:cubicBezTo>
                  <a:pt x="17370" y="6504"/>
                  <a:pt x="19123" y="3988"/>
                  <a:pt x="22308" y="3105"/>
                </a:cubicBezTo>
                <a:cubicBezTo>
                  <a:pt x="22308" y="3105"/>
                  <a:pt x="26964" y="2088"/>
                  <a:pt x="27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2773375" y="3829088"/>
            <a:ext cx="30003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5" name="Google Shape;115;p14"/>
          <p:cNvSpPr txBox="1">
            <a:spLocks noGrp="1"/>
          </p:cNvSpPr>
          <p:nvPr>
            <p:ph type="subTitle" idx="1"/>
          </p:nvPr>
        </p:nvSpPr>
        <p:spPr>
          <a:xfrm>
            <a:off x="713225" y="782513"/>
            <a:ext cx="5060400" cy="287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16" name="Google Shape;116;p14"/>
          <p:cNvSpPr>
            <a:spLocks noGrp="1"/>
          </p:cNvSpPr>
          <p:nvPr>
            <p:ph type="pic" idx="2"/>
          </p:nvPr>
        </p:nvSpPr>
        <p:spPr>
          <a:xfrm>
            <a:off x="6030925" y="-55550"/>
            <a:ext cx="3113100" cy="5254500"/>
          </a:xfrm>
          <a:prstGeom prst="rect">
            <a:avLst/>
          </a:prstGeom>
          <a:noFill/>
          <a:ln>
            <a:noFill/>
          </a:ln>
        </p:spPr>
      </p:sp>
      <p:sp>
        <p:nvSpPr>
          <p:cNvPr id="117" name="Google Shape;117;p14"/>
          <p:cNvSpPr/>
          <p:nvPr/>
        </p:nvSpPr>
        <p:spPr>
          <a:xfrm>
            <a:off x="-1151075" y="3994500"/>
            <a:ext cx="2754497" cy="2741387"/>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998439" y="4407077"/>
            <a:ext cx="1291869" cy="612540"/>
          </a:xfrm>
          <a:custGeom>
            <a:avLst/>
            <a:gdLst/>
            <a:ahLst/>
            <a:cxnLst/>
            <a:rect l="l" t="t" r="r" b="b"/>
            <a:pathLst>
              <a:path w="36383" h="17251" extrusionOk="0">
                <a:moveTo>
                  <a:pt x="5446" y="0"/>
                </a:moveTo>
                <a:cubicBezTo>
                  <a:pt x="3453" y="0"/>
                  <a:pt x="1448" y="259"/>
                  <a:pt x="0" y="1058"/>
                </a:cubicBezTo>
                <a:cubicBezTo>
                  <a:pt x="0" y="1058"/>
                  <a:pt x="4749" y="5163"/>
                  <a:pt x="8286" y="5163"/>
                </a:cubicBezTo>
                <a:cubicBezTo>
                  <a:pt x="8793" y="5163"/>
                  <a:pt x="9275" y="5079"/>
                  <a:pt x="9715" y="4886"/>
                </a:cubicBezTo>
                <a:lnTo>
                  <a:pt x="15991" y="9074"/>
                </a:lnTo>
                <a:lnTo>
                  <a:pt x="15911" y="9904"/>
                </a:lnTo>
                <a:lnTo>
                  <a:pt x="12953" y="12593"/>
                </a:lnTo>
                <a:cubicBezTo>
                  <a:pt x="12953" y="12593"/>
                  <a:pt x="14255" y="14839"/>
                  <a:pt x="17003" y="14839"/>
                </a:cubicBezTo>
                <a:cubicBezTo>
                  <a:pt x="17575" y="14839"/>
                  <a:pt x="18210" y="14742"/>
                  <a:pt x="18908" y="14507"/>
                </a:cubicBezTo>
                <a:lnTo>
                  <a:pt x="19189" y="10747"/>
                </a:lnTo>
                <a:lnTo>
                  <a:pt x="28329" y="12245"/>
                </a:lnTo>
                <a:cubicBezTo>
                  <a:pt x="28329" y="12245"/>
                  <a:pt x="31420" y="17090"/>
                  <a:pt x="35956" y="17250"/>
                </a:cubicBezTo>
                <a:cubicBezTo>
                  <a:pt x="35957" y="17250"/>
                  <a:pt x="35958" y="17250"/>
                  <a:pt x="35958" y="17250"/>
                </a:cubicBezTo>
                <a:cubicBezTo>
                  <a:pt x="36383" y="17250"/>
                  <a:pt x="30668" y="7334"/>
                  <a:pt x="28476" y="6759"/>
                </a:cubicBezTo>
                <a:cubicBezTo>
                  <a:pt x="28476" y="6759"/>
                  <a:pt x="27750" y="6895"/>
                  <a:pt x="26688" y="6895"/>
                </a:cubicBezTo>
                <a:cubicBezTo>
                  <a:pt x="25350" y="6895"/>
                  <a:pt x="23478" y="6679"/>
                  <a:pt x="21852" y="5702"/>
                </a:cubicBezTo>
                <a:lnTo>
                  <a:pt x="21852" y="4886"/>
                </a:lnTo>
                <a:lnTo>
                  <a:pt x="23003" y="4404"/>
                </a:lnTo>
                <a:lnTo>
                  <a:pt x="22213" y="4203"/>
                </a:lnTo>
                <a:cubicBezTo>
                  <a:pt x="22213" y="4203"/>
                  <a:pt x="22009" y="3313"/>
                  <a:pt x="21260" y="3313"/>
                </a:cubicBezTo>
                <a:cubicBezTo>
                  <a:pt x="21152" y="3313"/>
                  <a:pt x="21033" y="3331"/>
                  <a:pt x="20902" y="3373"/>
                </a:cubicBezTo>
                <a:cubicBezTo>
                  <a:pt x="20902" y="3373"/>
                  <a:pt x="19430" y="3989"/>
                  <a:pt x="19283" y="4324"/>
                </a:cubicBezTo>
                <a:cubicBezTo>
                  <a:pt x="19283" y="4324"/>
                  <a:pt x="19184" y="4574"/>
                  <a:pt x="18712" y="4574"/>
                </a:cubicBezTo>
                <a:cubicBezTo>
                  <a:pt x="17977" y="4574"/>
                  <a:pt x="16340" y="3970"/>
                  <a:pt x="12766" y="885"/>
                </a:cubicBezTo>
                <a:cubicBezTo>
                  <a:pt x="12766" y="885"/>
                  <a:pt x="9128" y="0"/>
                  <a:pt x="5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flipH="1">
            <a:off x="363741" y="378394"/>
            <a:ext cx="309341" cy="161098"/>
          </a:xfrm>
          <a:custGeom>
            <a:avLst/>
            <a:gdLst/>
            <a:ahLst/>
            <a:cxnLst/>
            <a:rect l="l" t="t" r="r" b="b"/>
            <a:pathLst>
              <a:path w="8712" h="4537" extrusionOk="0">
                <a:moveTo>
                  <a:pt x="5112" y="0"/>
                </a:moveTo>
                <a:lnTo>
                  <a:pt x="4831" y="214"/>
                </a:lnTo>
                <a:cubicBezTo>
                  <a:pt x="4794" y="203"/>
                  <a:pt x="4758" y="198"/>
                  <a:pt x="4723" y="198"/>
                </a:cubicBezTo>
                <a:cubicBezTo>
                  <a:pt x="4350" y="198"/>
                  <a:pt x="4149" y="803"/>
                  <a:pt x="4149" y="803"/>
                </a:cubicBezTo>
                <a:cubicBezTo>
                  <a:pt x="4122" y="790"/>
                  <a:pt x="4108" y="776"/>
                  <a:pt x="4082" y="763"/>
                </a:cubicBezTo>
                <a:cubicBezTo>
                  <a:pt x="3267" y="188"/>
                  <a:pt x="2481" y="10"/>
                  <a:pt x="1821" y="10"/>
                </a:cubicBezTo>
                <a:cubicBezTo>
                  <a:pt x="745" y="10"/>
                  <a:pt x="0" y="482"/>
                  <a:pt x="0" y="482"/>
                </a:cubicBezTo>
                <a:cubicBezTo>
                  <a:pt x="2235" y="964"/>
                  <a:pt x="3413" y="2088"/>
                  <a:pt x="3413" y="2088"/>
                </a:cubicBezTo>
                <a:lnTo>
                  <a:pt x="2931" y="4537"/>
                </a:lnTo>
                <a:lnTo>
                  <a:pt x="2931" y="4537"/>
                </a:lnTo>
                <a:lnTo>
                  <a:pt x="4443" y="2610"/>
                </a:lnTo>
                <a:cubicBezTo>
                  <a:pt x="4522" y="2585"/>
                  <a:pt x="4616" y="2574"/>
                  <a:pt x="4721" y="2574"/>
                </a:cubicBezTo>
                <a:cubicBezTo>
                  <a:pt x="5942" y="2574"/>
                  <a:pt x="8712" y="4095"/>
                  <a:pt x="8712" y="4095"/>
                </a:cubicBezTo>
                <a:cubicBezTo>
                  <a:pt x="7494" y="1834"/>
                  <a:pt x="4965" y="1151"/>
                  <a:pt x="4965" y="1151"/>
                </a:cubicBezTo>
                <a:cubicBezTo>
                  <a:pt x="5112" y="817"/>
                  <a:pt x="5005" y="429"/>
                  <a:pt x="5005" y="429"/>
                </a:cubicBezTo>
                <a:lnTo>
                  <a:pt x="5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flipH="1">
            <a:off x="4449775" y="2146300"/>
            <a:ext cx="3434400" cy="168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2" name="Google Shape;122;p15"/>
          <p:cNvSpPr txBox="1">
            <a:spLocks noGrp="1"/>
          </p:cNvSpPr>
          <p:nvPr>
            <p:ph type="title" idx="2" hasCustomPrompt="1"/>
          </p:nvPr>
        </p:nvSpPr>
        <p:spPr>
          <a:xfrm flipH="1">
            <a:off x="6296575" y="704875"/>
            <a:ext cx="1587600" cy="1344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10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3" name="Google Shape;123;p15"/>
          <p:cNvSpPr txBox="1">
            <a:spLocks noGrp="1"/>
          </p:cNvSpPr>
          <p:nvPr>
            <p:ph type="subTitle" idx="1"/>
          </p:nvPr>
        </p:nvSpPr>
        <p:spPr>
          <a:xfrm flipH="1">
            <a:off x="4449775" y="3929125"/>
            <a:ext cx="3434400" cy="37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4" name="Google Shape;124;p15"/>
          <p:cNvSpPr>
            <a:spLocks noGrp="1"/>
          </p:cNvSpPr>
          <p:nvPr>
            <p:ph type="pic" idx="3"/>
          </p:nvPr>
        </p:nvSpPr>
        <p:spPr>
          <a:xfrm>
            <a:off x="-152400" y="0"/>
            <a:ext cx="4116300" cy="5143500"/>
          </a:xfrm>
          <a:prstGeom prst="rect">
            <a:avLst/>
          </a:prstGeom>
          <a:noFill/>
          <a:ln>
            <a:noFill/>
          </a:ln>
        </p:spPr>
      </p:sp>
      <p:sp>
        <p:nvSpPr>
          <p:cNvPr id="125" name="Google Shape;125;p15"/>
          <p:cNvSpPr/>
          <p:nvPr/>
        </p:nvSpPr>
        <p:spPr>
          <a:xfrm>
            <a:off x="7529225" y="3774275"/>
            <a:ext cx="2691147" cy="2391607"/>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8240451" y="4455262"/>
            <a:ext cx="570677" cy="297482"/>
          </a:xfrm>
          <a:custGeom>
            <a:avLst/>
            <a:gdLst/>
            <a:ahLst/>
            <a:cxnLst/>
            <a:rect l="l" t="t" r="r" b="b"/>
            <a:pathLst>
              <a:path w="16072" h="8378" extrusionOk="0">
                <a:moveTo>
                  <a:pt x="9434" y="0"/>
                </a:moveTo>
                <a:lnTo>
                  <a:pt x="8912" y="402"/>
                </a:lnTo>
                <a:cubicBezTo>
                  <a:pt x="8845" y="382"/>
                  <a:pt x="8780" y="373"/>
                  <a:pt x="8718" y="373"/>
                </a:cubicBezTo>
                <a:cubicBezTo>
                  <a:pt x="8024" y="373"/>
                  <a:pt x="7641" y="1499"/>
                  <a:pt x="7641" y="1499"/>
                </a:cubicBezTo>
                <a:cubicBezTo>
                  <a:pt x="7601" y="1459"/>
                  <a:pt x="7561" y="1432"/>
                  <a:pt x="7521" y="1405"/>
                </a:cubicBezTo>
                <a:cubicBezTo>
                  <a:pt x="6022" y="345"/>
                  <a:pt x="4574" y="17"/>
                  <a:pt x="3355" y="17"/>
                </a:cubicBezTo>
                <a:cubicBezTo>
                  <a:pt x="1375" y="17"/>
                  <a:pt x="0" y="883"/>
                  <a:pt x="0" y="883"/>
                </a:cubicBezTo>
                <a:cubicBezTo>
                  <a:pt x="4122" y="1780"/>
                  <a:pt x="6303" y="3854"/>
                  <a:pt x="6303" y="3854"/>
                </a:cubicBezTo>
                <a:lnTo>
                  <a:pt x="5393" y="8377"/>
                </a:lnTo>
                <a:lnTo>
                  <a:pt x="8190" y="4818"/>
                </a:lnTo>
                <a:cubicBezTo>
                  <a:pt x="8336" y="4773"/>
                  <a:pt x="8508" y="4753"/>
                  <a:pt x="8701" y="4753"/>
                </a:cubicBezTo>
                <a:cubicBezTo>
                  <a:pt x="10960" y="4753"/>
                  <a:pt x="16072" y="7547"/>
                  <a:pt x="16072" y="7547"/>
                </a:cubicBezTo>
                <a:cubicBezTo>
                  <a:pt x="13810" y="3386"/>
                  <a:pt x="9153" y="2128"/>
                  <a:pt x="9153" y="2128"/>
                </a:cubicBezTo>
                <a:cubicBezTo>
                  <a:pt x="9421" y="1526"/>
                  <a:pt x="9234" y="803"/>
                  <a:pt x="9234" y="803"/>
                </a:cubicBezTo>
                <a:lnTo>
                  <a:pt x="9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rot="-7149452" flipH="1">
            <a:off x="8329602" y="293126"/>
            <a:ext cx="619623" cy="293794"/>
          </a:xfrm>
          <a:custGeom>
            <a:avLst/>
            <a:gdLst/>
            <a:ahLst/>
            <a:cxnLst/>
            <a:rect l="l" t="t" r="r" b="b"/>
            <a:pathLst>
              <a:path w="36383" h="17251" extrusionOk="0">
                <a:moveTo>
                  <a:pt x="5446" y="0"/>
                </a:moveTo>
                <a:cubicBezTo>
                  <a:pt x="3453" y="0"/>
                  <a:pt x="1448" y="259"/>
                  <a:pt x="0" y="1058"/>
                </a:cubicBezTo>
                <a:cubicBezTo>
                  <a:pt x="0" y="1058"/>
                  <a:pt x="4749" y="5163"/>
                  <a:pt x="8286" y="5163"/>
                </a:cubicBezTo>
                <a:cubicBezTo>
                  <a:pt x="8793" y="5163"/>
                  <a:pt x="9275" y="5079"/>
                  <a:pt x="9715" y="4886"/>
                </a:cubicBezTo>
                <a:lnTo>
                  <a:pt x="15991" y="9074"/>
                </a:lnTo>
                <a:lnTo>
                  <a:pt x="15911" y="9904"/>
                </a:lnTo>
                <a:lnTo>
                  <a:pt x="12953" y="12593"/>
                </a:lnTo>
                <a:cubicBezTo>
                  <a:pt x="12953" y="12593"/>
                  <a:pt x="14255" y="14839"/>
                  <a:pt x="17003" y="14839"/>
                </a:cubicBezTo>
                <a:cubicBezTo>
                  <a:pt x="17575" y="14839"/>
                  <a:pt x="18210" y="14742"/>
                  <a:pt x="18908" y="14507"/>
                </a:cubicBezTo>
                <a:lnTo>
                  <a:pt x="19189" y="10747"/>
                </a:lnTo>
                <a:lnTo>
                  <a:pt x="28329" y="12245"/>
                </a:lnTo>
                <a:cubicBezTo>
                  <a:pt x="28329" y="12245"/>
                  <a:pt x="31420" y="17090"/>
                  <a:pt x="35956" y="17250"/>
                </a:cubicBezTo>
                <a:cubicBezTo>
                  <a:pt x="35957" y="17250"/>
                  <a:pt x="35958" y="17250"/>
                  <a:pt x="35958" y="17250"/>
                </a:cubicBezTo>
                <a:cubicBezTo>
                  <a:pt x="36383" y="17250"/>
                  <a:pt x="30668" y="7334"/>
                  <a:pt x="28476" y="6759"/>
                </a:cubicBezTo>
                <a:cubicBezTo>
                  <a:pt x="28476" y="6759"/>
                  <a:pt x="27750" y="6895"/>
                  <a:pt x="26688" y="6895"/>
                </a:cubicBezTo>
                <a:cubicBezTo>
                  <a:pt x="25350" y="6895"/>
                  <a:pt x="23478" y="6679"/>
                  <a:pt x="21852" y="5702"/>
                </a:cubicBezTo>
                <a:lnTo>
                  <a:pt x="21852" y="4886"/>
                </a:lnTo>
                <a:lnTo>
                  <a:pt x="23003" y="4404"/>
                </a:lnTo>
                <a:lnTo>
                  <a:pt x="22213" y="4203"/>
                </a:lnTo>
                <a:cubicBezTo>
                  <a:pt x="22213" y="4203"/>
                  <a:pt x="22009" y="3313"/>
                  <a:pt x="21260" y="3313"/>
                </a:cubicBezTo>
                <a:cubicBezTo>
                  <a:pt x="21152" y="3313"/>
                  <a:pt x="21033" y="3331"/>
                  <a:pt x="20902" y="3373"/>
                </a:cubicBezTo>
                <a:cubicBezTo>
                  <a:pt x="20902" y="3373"/>
                  <a:pt x="19430" y="3989"/>
                  <a:pt x="19283" y="4324"/>
                </a:cubicBezTo>
                <a:cubicBezTo>
                  <a:pt x="19283" y="4324"/>
                  <a:pt x="19184" y="4574"/>
                  <a:pt x="18712" y="4574"/>
                </a:cubicBezTo>
                <a:cubicBezTo>
                  <a:pt x="17977" y="4574"/>
                  <a:pt x="16340" y="3970"/>
                  <a:pt x="12766" y="885"/>
                </a:cubicBezTo>
                <a:cubicBezTo>
                  <a:pt x="12766" y="885"/>
                  <a:pt x="9128" y="0"/>
                  <a:pt x="5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28"/>
        <p:cNvGrpSpPr/>
        <p:nvPr/>
      </p:nvGrpSpPr>
      <p:grpSpPr>
        <a:xfrm>
          <a:off x="0" y="0"/>
          <a:ext cx="0" cy="0"/>
          <a:chOff x="0" y="0"/>
          <a:chExt cx="0" cy="0"/>
        </a:xfrm>
      </p:grpSpPr>
      <p:sp>
        <p:nvSpPr>
          <p:cNvPr id="129" name="Google Shape;129;p16"/>
          <p:cNvSpPr/>
          <p:nvPr/>
        </p:nvSpPr>
        <p:spPr>
          <a:xfrm>
            <a:off x="-1555953" y="4342925"/>
            <a:ext cx="3805744" cy="3382144"/>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7330592" y="3662300"/>
            <a:ext cx="3907866" cy="3472899"/>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285987" y="4427983"/>
            <a:ext cx="854476" cy="352043"/>
          </a:xfrm>
          <a:custGeom>
            <a:avLst/>
            <a:gdLst/>
            <a:ahLst/>
            <a:cxnLst/>
            <a:rect l="l" t="t" r="r" b="b"/>
            <a:pathLst>
              <a:path w="27420" h="11297" extrusionOk="0">
                <a:moveTo>
                  <a:pt x="27419" y="1"/>
                </a:moveTo>
                <a:cubicBezTo>
                  <a:pt x="27419" y="1"/>
                  <a:pt x="22548" y="2570"/>
                  <a:pt x="20942" y="2797"/>
                </a:cubicBezTo>
                <a:cubicBezTo>
                  <a:pt x="19337" y="3025"/>
                  <a:pt x="16152" y="5273"/>
                  <a:pt x="15349" y="6531"/>
                </a:cubicBezTo>
                <a:lnTo>
                  <a:pt x="14613" y="6785"/>
                </a:lnTo>
                <a:lnTo>
                  <a:pt x="10384" y="5393"/>
                </a:lnTo>
                <a:lnTo>
                  <a:pt x="0" y="7120"/>
                </a:lnTo>
                <a:cubicBezTo>
                  <a:pt x="0" y="7120"/>
                  <a:pt x="9688" y="7387"/>
                  <a:pt x="11214" y="8712"/>
                </a:cubicBezTo>
                <a:cubicBezTo>
                  <a:pt x="11214" y="8712"/>
                  <a:pt x="11575" y="8993"/>
                  <a:pt x="10411" y="9555"/>
                </a:cubicBezTo>
                <a:lnTo>
                  <a:pt x="7909" y="10639"/>
                </a:lnTo>
                <a:cubicBezTo>
                  <a:pt x="7909" y="10639"/>
                  <a:pt x="8536" y="11296"/>
                  <a:pt x="9542" y="11296"/>
                </a:cubicBezTo>
                <a:cubicBezTo>
                  <a:pt x="9702" y="11296"/>
                  <a:pt x="9872" y="11280"/>
                  <a:pt x="10050" y="11241"/>
                </a:cubicBezTo>
                <a:cubicBezTo>
                  <a:pt x="10050" y="11241"/>
                  <a:pt x="10740" y="10012"/>
                  <a:pt x="11742" y="10012"/>
                </a:cubicBezTo>
                <a:cubicBezTo>
                  <a:pt x="11857" y="10012"/>
                  <a:pt x="11975" y="10028"/>
                  <a:pt x="12097" y="10063"/>
                </a:cubicBezTo>
                <a:cubicBezTo>
                  <a:pt x="12097" y="10063"/>
                  <a:pt x="12693" y="10161"/>
                  <a:pt x="13523" y="10161"/>
                </a:cubicBezTo>
                <a:cubicBezTo>
                  <a:pt x="14666" y="10161"/>
                  <a:pt x="16251" y="9976"/>
                  <a:pt x="17329" y="9100"/>
                </a:cubicBezTo>
                <a:cubicBezTo>
                  <a:pt x="17329" y="9100"/>
                  <a:pt x="19270" y="8431"/>
                  <a:pt x="19296" y="7467"/>
                </a:cubicBezTo>
                <a:lnTo>
                  <a:pt x="20956" y="7146"/>
                </a:lnTo>
                <a:cubicBezTo>
                  <a:pt x="20956" y="7146"/>
                  <a:pt x="20554" y="6623"/>
                  <a:pt x="19969" y="6623"/>
                </a:cubicBezTo>
                <a:cubicBezTo>
                  <a:pt x="19854" y="6623"/>
                  <a:pt x="19732" y="6643"/>
                  <a:pt x="19604" y="6691"/>
                </a:cubicBezTo>
                <a:cubicBezTo>
                  <a:pt x="19604" y="6691"/>
                  <a:pt x="18968" y="6370"/>
                  <a:pt x="18183" y="6370"/>
                </a:cubicBezTo>
                <a:cubicBezTo>
                  <a:pt x="17918" y="6370"/>
                  <a:pt x="17636" y="6406"/>
                  <a:pt x="17356" y="6504"/>
                </a:cubicBezTo>
                <a:cubicBezTo>
                  <a:pt x="17356" y="6504"/>
                  <a:pt x="19122" y="3988"/>
                  <a:pt x="22307" y="3105"/>
                </a:cubicBezTo>
                <a:cubicBezTo>
                  <a:pt x="22307" y="3105"/>
                  <a:pt x="26951" y="2088"/>
                  <a:pt x="27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8615319" y="3817833"/>
            <a:ext cx="262294" cy="211554"/>
          </a:xfrm>
          <a:custGeom>
            <a:avLst/>
            <a:gdLst/>
            <a:ahLst/>
            <a:cxnLst/>
            <a:rect l="l" t="t" r="r" b="b"/>
            <a:pathLst>
              <a:path w="7387" h="5958" extrusionOk="0">
                <a:moveTo>
                  <a:pt x="832" y="0"/>
                </a:moveTo>
                <a:cubicBezTo>
                  <a:pt x="331" y="0"/>
                  <a:pt x="0" y="97"/>
                  <a:pt x="0" y="97"/>
                </a:cubicBezTo>
                <a:cubicBezTo>
                  <a:pt x="2021" y="1180"/>
                  <a:pt x="2850" y="2586"/>
                  <a:pt x="2850" y="2586"/>
                </a:cubicBezTo>
                <a:lnTo>
                  <a:pt x="1700" y="4807"/>
                </a:lnTo>
                <a:lnTo>
                  <a:pt x="1700" y="4807"/>
                </a:lnTo>
                <a:lnTo>
                  <a:pt x="3694" y="3362"/>
                </a:lnTo>
                <a:cubicBezTo>
                  <a:pt x="3696" y="3362"/>
                  <a:pt x="3699" y="3362"/>
                  <a:pt x="3702" y="3362"/>
                </a:cubicBezTo>
                <a:cubicBezTo>
                  <a:pt x="4751" y="3362"/>
                  <a:pt x="7387" y="5958"/>
                  <a:pt x="7387" y="5958"/>
                </a:cubicBezTo>
                <a:cubicBezTo>
                  <a:pt x="6838" y="3455"/>
                  <a:pt x="4590" y="2104"/>
                  <a:pt x="4590" y="2104"/>
                </a:cubicBezTo>
                <a:cubicBezTo>
                  <a:pt x="4818" y="1836"/>
                  <a:pt x="4818" y="1421"/>
                  <a:pt x="4818" y="1421"/>
                </a:cubicBezTo>
                <a:lnTo>
                  <a:pt x="5045" y="1033"/>
                </a:lnTo>
                <a:lnTo>
                  <a:pt x="4724" y="1167"/>
                </a:lnTo>
                <a:cubicBezTo>
                  <a:pt x="4660" y="1125"/>
                  <a:pt x="4594" y="1108"/>
                  <a:pt x="4529" y="1108"/>
                </a:cubicBezTo>
                <a:cubicBezTo>
                  <a:pt x="4202" y="1108"/>
                  <a:pt x="3894" y="1555"/>
                  <a:pt x="3894" y="1555"/>
                </a:cubicBezTo>
                <a:cubicBezTo>
                  <a:pt x="3881" y="1528"/>
                  <a:pt x="3867" y="1502"/>
                  <a:pt x="3854" y="1488"/>
                </a:cubicBezTo>
                <a:cubicBezTo>
                  <a:pt x="2845" y="242"/>
                  <a:pt x="1625" y="0"/>
                  <a:pt x="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8241492" y="4442909"/>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202923" y="266474"/>
            <a:ext cx="510310" cy="273028"/>
          </a:xfrm>
          <a:custGeom>
            <a:avLst/>
            <a:gdLst/>
            <a:ahLst/>
            <a:cxnLst/>
            <a:rect l="l" t="t" r="r" b="b"/>
            <a:pathLst>
              <a:path w="21085" h="11281" extrusionOk="0">
                <a:moveTo>
                  <a:pt x="0" y="0"/>
                </a:moveTo>
                <a:lnTo>
                  <a:pt x="1660" y="2422"/>
                </a:lnTo>
                <a:lnTo>
                  <a:pt x="5647" y="4603"/>
                </a:lnTo>
                <a:cubicBezTo>
                  <a:pt x="5652" y="4603"/>
                  <a:pt x="5657" y="4603"/>
                  <a:pt x="5661" y="4603"/>
                </a:cubicBezTo>
                <a:cubicBezTo>
                  <a:pt x="7538" y="4603"/>
                  <a:pt x="11054" y="7333"/>
                  <a:pt x="11054" y="7333"/>
                </a:cubicBezTo>
                <a:lnTo>
                  <a:pt x="10585" y="7909"/>
                </a:lnTo>
                <a:lnTo>
                  <a:pt x="7869" y="8310"/>
                </a:lnTo>
                <a:cubicBezTo>
                  <a:pt x="7869" y="8310"/>
                  <a:pt x="7863" y="8307"/>
                  <a:pt x="7853" y="8307"/>
                </a:cubicBezTo>
                <a:cubicBezTo>
                  <a:pt x="7797" y="8307"/>
                  <a:pt x="7616" y="8415"/>
                  <a:pt x="7869" y="9929"/>
                </a:cubicBezTo>
                <a:cubicBezTo>
                  <a:pt x="8063" y="11083"/>
                  <a:pt x="9178" y="11280"/>
                  <a:pt x="9918" y="11280"/>
                </a:cubicBezTo>
                <a:cubicBezTo>
                  <a:pt x="10302" y="11280"/>
                  <a:pt x="10585" y="11227"/>
                  <a:pt x="10585" y="11227"/>
                </a:cubicBezTo>
                <a:lnTo>
                  <a:pt x="11442" y="10572"/>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199"/>
                  <a:pt x="16179" y="7199"/>
                </a:cubicBezTo>
                <a:lnTo>
                  <a:pt x="16513" y="7387"/>
                </a:lnTo>
                <a:lnTo>
                  <a:pt x="16353" y="6557"/>
                </a:lnTo>
                <a:cubicBezTo>
                  <a:pt x="17049" y="5888"/>
                  <a:pt x="15831" y="5420"/>
                  <a:pt x="15831" y="5420"/>
                </a:cubicBezTo>
                <a:cubicBezTo>
                  <a:pt x="16098" y="4804"/>
                  <a:pt x="19390" y="3546"/>
                  <a:pt x="19390" y="3546"/>
                </a:cubicBezTo>
                <a:cubicBezTo>
                  <a:pt x="21084" y="2359"/>
                  <a:pt x="20235" y="2223"/>
                  <a:pt x="19759" y="2223"/>
                </a:cubicBezTo>
                <a:cubicBezTo>
                  <a:pt x="19619" y="2223"/>
                  <a:pt x="19511" y="2235"/>
                  <a:pt x="19511" y="2235"/>
                </a:cubicBezTo>
                <a:lnTo>
                  <a:pt x="14386" y="5192"/>
                </a:lnTo>
                <a:lnTo>
                  <a:pt x="13195" y="5192"/>
                </a:lnTo>
                <a:lnTo>
                  <a:pt x="8364" y="251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 name="Google Shape;138;p17"/>
          <p:cNvSpPr/>
          <p:nvPr/>
        </p:nvSpPr>
        <p:spPr>
          <a:xfrm>
            <a:off x="124589" y="2482376"/>
            <a:ext cx="680693" cy="332165"/>
          </a:xfrm>
          <a:custGeom>
            <a:avLst/>
            <a:gdLst/>
            <a:ahLst/>
            <a:cxnLst/>
            <a:rect l="l" t="t" r="r" b="b"/>
            <a:pathLst>
              <a:path w="35128" h="17144" extrusionOk="0">
                <a:moveTo>
                  <a:pt x="33686" y="0"/>
                </a:moveTo>
                <a:cubicBezTo>
                  <a:pt x="33295" y="0"/>
                  <a:pt x="32892" y="94"/>
                  <a:pt x="32892" y="94"/>
                </a:cubicBezTo>
                <a:lnTo>
                  <a:pt x="24970" y="6062"/>
                </a:lnTo>
                <a:lnTo>
                  <a:pt x="23003" y="6317"/>
                </a:lnTo>
                <a:lnTo>
                  <a:pt x="14425" y="2838"/>
                </a:lnTo>
                <a:lnTo>
                  <a:pt x="0" y="362"/>
                </a:lnTo>
                <a:lnTo>
                  <a:pt x="3265" y="4055"/>
                </a:lnTo>
                <a:lnTo>
                  <a:pt x="10317" y="6865"/>
                </a:lnTo>
                <a:cubicBezTo>
                  <a:pt x="10477" y="6844"/>
                  <a:pt x="10646" y="6834"/>
                  <a:pt x="10822" y="6834"/>
                </a:cubicBezTo>
                <a:cubicBezTo>
                  <a:pt x="14088" y="6834"/>
                  <a:pt x="19872" y="10304"/>
                  <a:pt x="19872" y="10304"/>
                </a:cubicBezTo>
                <a:lnTo>
                  <a:pt x="19203" y="11362"/>
                </a:lnTo>
                <a:lnTo>
                  <a:pt x="14787" y="12579"/>
                </a:lnTo>
                <a:cubicBezTo>
                  <a:pt x="14787" y="12579"/>
                  <a:pt x="14780" y="12577"/>
                  <a:pt x="14769" y="12577"/>
                </a:cubicBezTo>
                <a:cubicBezTo>
                  <a:pt x="14684" y="12577"/>
                  <a:pt x="14362" y="12723"/>
                  <a:pt x="15108" y="15256"/>
                </a:cubicBezTo>
                <a:cubicBezTo>
                  <a:pt x="15566" y="16788"/>
                  <a:pt x="16905" y="17144"/>
                  <a:pt x="18052" y="17144"/>
                </a:cubicBezTo>
                <a:cubicBezTo>
                  <a:pt x="19048" y="17144"/>
                  <a:pt x="19899" y="16875"/>
                  <a:pt x="19899" y="16875"/>
                </a:cubicBezTo>
                <a:lnTo>
                  <a:pt x="21183" y="15590"/>
                </a:lnTo>
                <a:lnTo>
                  <a:pt x="21571" y="13008"/>
                </a:lnTo>
                <a:cubicBezTo>
                  <a:pt x="21844" y="13053"/>
                  <a:pt x="22104" y="13075"/>
                  <a:pt x="22352" y="13075"/>
                </a:cubicBezTo>
                <a:cubicBezTo>
                  <a:pt x="25289" y="13075"/>
                  <a:pt x="26563" y="10117"/>
                  <a:pt x="26563" y="10117"/>
                </a:cubicBezTo>
                <a:cubicBezTo>
                  <a:pt x="26628" y="10130"/>
                  <a:pt x="26693" y="10136"/>
                  <a:pt x="26757" y="10136"/>
                </a:cubicBezTo>
                <a:cubicBezTo>
                  <a:pt x="27626" y="10136"/>
                  <a:pt x="28369" y="9033"/>
                  <a:pt x="28369" y="9033"/>
                </a:cubicBezTo>
                <a:lnTo>
                  <a:pt x="28958" y="9287"/>
                </a:lnTo>
                <a:lnTo>
                  <a:pt x="28503" y="7923"/>
                </a:lnTo>
                <a:cubicBezTo>
                  <a:pt x="29547" y="6678"/>
                  <a:pt x="27432" y="6156"/>
                  <a:pt x="27432" y="6156"/>
                </a:cubicBezTo>
                <a:cubicBezTo>
                  <a:pt x="27754" y="5072"/>
                  <a:pt x="32946" y="2302"/>
                  <a:pt x="32946" y="2302"/>
                </a:cubicBezTo>
                <a:cubicBezTo>
                  <a:pt x="35128" y="339"/>
                  <a:pt x="34429" y="0"/>
                  <a:pt x="33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4922075" y="-1808035"/>
            <a:ext cx="4221932" cy="2347525"/>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879475" y="4032171"/>
            <a:ext cx="3911870" cy="3038358"/>
          </a:xfrm>
          <a:custGeom>
            <a:avLst/>
            <a:gdLst/>
            <a:ahLst/>
            <a:cxnLst/>
            <a:rect l="l" t="t" r="r" b="b"/>
            <a:pathLst>
              <a:path w="10377" h="8060" extrusionOk="0">
                <a:moveTo>
                  <a:pt x="1687" y="0"/>
                </a:moveTo>
                <a:cubicBezTo>
                  <a:pt x="1222" y="0"/>
                  <a:pt x="766" y="217"/>
                  <a:pt x="476" y="628"/>
                </a:cubicBezTo>
                <a:cubicBezTo>
                  <a:pt x="0" y="1305"/>
                  <a:pt x="151" y="2232"/>
                  <a:pt x="827" y="2709"/>
                </a:cubicBezTo>
                <a:cubicBezTo>
                  <a:pt x="1087" y="2899"/>
                  <a:pt x="1382" y="2982"/>
                  <a:pt x="1672" y="2982"/>
                </a:cubicBezTo>
                <a:cubicBezTo>
                  <a:pt x="1802" y="2982"/>
                  <a:pt x="1931" y="2965"/>
                  <a:pt x="2055" y="2934"/>
                </a:cubicBezTo>
                <a:cubicBezTo>
                  <a:pt x="2178" y="2914"/>
                  <a:pt x="2298" y="2904"/>
                  <a:pt x="2418" y="2904"/>
                </a:cubicBezTo>
                <a:cubicBezTo>
                  <a:pt x="4501" y="2904"/>
                  <a:pt x="6116" y="5841"/>
                  <a:pt x="6116" y="5841"/>
                </a:cubicBezTo>
                <a:lnTo>
                  <a:pt x="6141" y="5816"/>
                </a:lnTo>
                <a:lnTo>
                  <a:pt x="6141" y="5816"/>
                </a:lnTo>
                <a:cubicBezTo>
                  <a:pt x="6065" y="6518"/>
                  <a:pt x="6341" y="7245"/>
                  <a:pt x="6943" y="7696"/>
                </a:cubicBezTo>
                <a:cubicBezTo>
                  <a:pt x="7295" y="7941"/>
                  <a:pt x="7700" y="8059"/>
                  <a:pt x="8101" y="8059"/>
                </a:cubicBezTo>
                <a:cubicBezTo>
                  <a:pt x="8728" y="8059"/>
                  <a:pt x="9343" y="7770"/>
                  <a:pt x="9725" y="7220"/>
                </a:cubicBezTo>
                <a:cubicBezTo>
                  <a:pt x="10376" y="6318"/>
                  <a:pt x="10151" y="5090"/>
                  <a:pt x="9273" y="4438"/>
                </a:cubicBezTo>
                <a:cubicBezTo>
                  <a:pt x="8918" y="4196"/>
                  <a:pt x="8515" y="4076"/>
                  <a:pt x="8118" y="4076"/>
                </a:cubicBezTo>
                <a:cubicBezTo>
                  <a:pt x="7815" y="4076"/>
                  <a:pt x="7515" y="4146"/>
                  <a:pt x="7243" y="4288"/>
                </a:cubicBezTo>
                <a:lnTo>
                  <a:pt x="7243" y="4262"/>
                </a:lnTo>
                <a:cubicBezTo>
                  <a:pt x="7020" y="4300"/>
                  <a:pt x="6809" y="4317"/>
                  <a:pt x="6607" y="4317"/>
                </a:cubicBezTo>
                <a:cubicBezTo>
                  <a:pt x="3983" y="4317"/>
                  <a:pt x="3183" y="1355"/>
                  <a:pt x="3183" y="1355"/>
                </a:cubicBezTo>
                <a:lnTo>
                  <a:pt x="3183" y="1380"/>
                </a:lnTo>
                <a:cubicBezTo>
                  <a:pt x="3133" y="954"/>
                  <a:pt x="2933" y="528"/>
                  <a:pt x="2557" y="277"/>
                </a:cubicBezTo>
                <a:cubicBezTo>
                  <a:pt x="2291" y="91"/>
                  <a:pt x="1987" y="0"/>
                  <a:pt x="1687"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7576005" y="4249900"/>
            <a:ext cx="3135977" cy="2347540"/>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flipH="1">
            <a:off x="8197179" y="3015780"/>
            <a:ext cx="619606" cy="712280"/>
          </a:xfrm>
          <a:custGeom>
            <a:avLst/>
            <a:gdLst/>
            <a:ahLst/>
            <a:cxnLst/>
            <a:rect l="l" t="t" r="r" b="b"/>
            <a:pathLst>
              <a:path w="17450" h="20060" extrusionOk="0">
                <a:moveTo>
                  <a:pt x="10331" y="12632"/>
                </a:moveTo>
                <a:lnTo>
                  <a:pt x="10136" y="12636"/>
                </a:lnTo>
                <a:lnTo>
                  <a:pt x="10136" y="12636"/>
                </a:lnTo>
                <a:cubicBezTo>
                  <a:pt x="10197" y="12775"/>
                  <a:pt x="10239" y="12821"/>
                  <a:pt x="10268" y="12821"/>
                </a:cubicBezTo>
                <a:cubicBezTo>
                  <a:pt x="10327" y="12821"/>
                  <a:pt x="10331" y="12632"/>
                  <a:pt x="10331" y="12632"/>
                </a:cubicBezTo>
                <a:close/>
                <a:moveTo>
                  <a:pt x="0" y="0"/>
                </a:moveTo>
                <a:lnTo>
                  <a:pt x="187" y="2503"/>
                </a:lnTo>
                <a:lnTo>
                  <a:pt x="2168" y="6249"/>
                </a:lnTo>
                <a:lnTo>
                  <a:pt x="4483" y="12057"/>
                </a:lnTo>
                <a:cubicBezTo>
                  <a:pt x="3750" y="12640"/>
                  <a:pt x="2877" y="12739"/>
                  <a:pt x="2368" y="12739"/>
                </a:cubicBezTo>
                <a:cubicBezTo>
                  <a:pt x="2106" y="12739"/>
                  <a:pt x="1940" y="12713"/>
                  <a:pt x="1940" y="12713"/>
                </a:cubicBezTo>
                <a:lnTo>
                  <a:pt x="1940" y="12713"/>
                </a:lnTo>
                <a:cubicBezTo>
                  <a:pt x="2101" y="13368"/>
                  <a:pt x="3198" y="14706"/>
                  <a:pt x="3198" y="14706"/>
                </a:cubicBezTo>
                <a:lnTo>
                  <a:pt x="4577" y="13890"/>
                </a:lnTo>
                <a:lnTo>
                  <a:pt x="7159" y="13984"/>
                </a:lnTo>
                <a:cubicBezTo>
                  <a:pt x="7159" y="13984"/>
                  <a:pt x="10023" y="14840"/>
                  <a:pt x="12057" y="17115"/>
                </a:cubicBezTo>
                <a:cubicBezTo>
                  <a:pt x="14015" y="19320"/>
                  <a:pt x="17243" y="20016"/>
                  <a:pt x="17440" y="20057"/>
                </a:cubicBezTo>
                <a:lnTo>
                  <a:pt x="17440" y="20057"/>
                </a:lnTo>
                <a:cubicBezTo>
                  <a:pt x="16568" y="19865"/>
                  <a:pt x="13127" y="15295"/>
                  <a:pt x="13127" y="15295"/>
                </a:cubicBezTo>
                <a:lnTo>
                  <a:pt x="9300" y="13127"/>
                </a:lnTo>
                <a:lnTo>
                  <a:pt x="9662" y="12646"/>
                </a:lnTo>
                <a:lnTo>
                  <a:pt x="10136" y="12636"/>
                </a:lnTo>
                <a:lnTo>
                  <a:pt x="10136" y="12636"/>
                </a:lnTo>
                <a:cubicBezTo>
                  <a:pt x="10097" y="12550"/>
                  <a:pt x="10051" y="12427"/>
                  <a:pt x="9996" y="12258"/>
                </a:cubicBezTo>
                <a:cubicBezTo>
                  <a:pt x="9768" y="11553"/>
                  <a:pt x="8950" y="11451"/>
                  <a:pt x="8497" y="11451"/>
                </a:cubicBezTo>
                <a:cubicBezTo>
                  <a:pt x="8313" y="11451"/>
                  <a:pt x="8190" y="11468"/>
                  <a:pt x="8190" y="11468"/>
                </a:cubicBezTo>
                <a:cubicBezTo>
                  <a:pt x="6704" y="10759"/>
                  <a:pt x="5794" y="6825"/>
                  <a:pt x="5794" y="6825"/>
                </a:cubicBezTo>
                <a:lnTo>
                  <a:pt x="0" y="0"/>
                </a:lnTo>
                <a:close/>
                <a:moveTo>
                  <a:pt x="17440" y="20057"/>
                </a:moveTo>
                <a:lnTo>
                  <a:pt x="17440" y="20057"/>
                </a:lnTo>
                <a:cubicBezTo>
                  <a:pt x="17443" y="20058"/>
                  <a:pt x="17447" y="20058"/>
                  <a:pt x="17450" y="20059"/>
                </a:cubicBezTo>
                <a:cubicBezTo>
                  <a:pt x="17450" y="20059"/>
                  <a:pt x="17446" y="20058"/>
                  <a:pt x="17440" y="200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7482294" y="233483"/>
            <a:ext cx="262294" cy="211554"/>
          </a:xfrm>
          <a:custGeom>
            <a:avLst/>
            <a:gdLst/>
            <a:ahLst/>
            <a:cxnLst/>
            <a:rect l="l" t="t" r="r" b="b"/>
            <a:pathLst>
              <a:path w="7387" h="5958" extrusionOk="0">
                <a:moveTo>
                  <a:pt x="832" y="0"/>
                </a:moveTo>
                <a:cubicBezTo>
                  <a:pt x="331" y="0"/>
                  <a:pt x="0" y="97"/>
                  <a:pt x="0" y="97"/>
                </a:cubicBezTo>
                <a:cubicBezTo>
                  <a:pt x="2021" y="1180"/>
                  <a:pt x="2850" y="2586"/>
                  <a:pt x="2850" y="2586"/>
                </a:cubicBezTo>
                <a:lnTo>
                  <a:pt x="1700" y="4807"/>
                </a:lnTo>
                <a:lnTo>
                  <a:pt x="1700" y="4807"/>
                </a:lnTo>
                <a:lnTo>
                  <a:pt x="3694" y="3362"/>
                </a:lnTo>
                <a:cubicBezTo>
                  <a:pt x="3696" y="3362"/>
                  <a:pt x="3699" y="3362"/>
                  <a:pt x="3702" y="3362"/>
                </a:cubicBezTo>
                <a:cubicBezTo>
                  <a:pt x="4751" y="3362"/>
                  <a:pt x="7387" y="5958"/>
                  <a:pt x="7387" y="5958"/>
                </a:cubicBezTo>
                <a:cubicBezTo>
                  <a:pt x="6838" y="3455"/>
                  <a:pt x="4590" y="2104"/>
                  <a:pt x="4590" y="2104"/>
                </a:cubicBezTo>
                <a:cubicBezTo>
                  <a:pt x="4818" y="1836"/>
                  <a:pt x="4818" y="1421"/>
                  <a:pt x="4818" y="1421"/>
                </a:cubicBezTo>
                <a:lnTo>
                  <a:pt x="5045" y="1033"/>
                </a:lnTo>
                <a:lnTo>
                  <a:pt x="4724" y="1167"/>
                </a:lnTo>
                <a:cubicBezTo>
                  <a:pt x="4660" y="1125"/>
                  <a:pt x="4594" y="1108"/>
                  <a:pt x="4529" y="1108"/>
                </a:cubicBezTo>
                <a:cubicBezTo>
                  <a:pt x="4202" y="1108"/>
                  <a:pt x="3894" y="1555"/>
                  <a:pt x="3894" y="1555"/>
                </a:cubicBezTo>
                <a:cubicBezTo>
                  <a:pt x="3881" y="1528"/>
                  <a:pt x="3867" y="1502"/>
                  <a:pt x="3854" y="1488"/>
                </a:cubicBezTo>
                <a:cubicBezTo>
                  <a:pt x="2845" y="242"/>
                  <a:pt x="1625" y="0"/>
                  <a:pt x="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7889007">
            <a:off x="807887" y="102898"/>
            <a:ext cx="176292" cy="332168"/>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flipH="1">
            <a:off x="4856274" y="1499544"/>
            <a:ext cx="3594000" cy="163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7" name="Google Shape;157;p19"/>
          <p:cNvSpPr txBox="1">
            <a:spLocks noGrp="1"/>
          </p:cNvSpPr>
          <p:nvPr>
            <p:ph type="subTitle" idx="1"/>
          </p:nvPr>
        </p:nvSpPr>
        <p:spPr>
          <a:xfrm flipH="1">
            <a:off x="4856200" y="3207756"/>
            <a:ext cx="3594000" cy="7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8" name="Google Shape;158;p19"/>
          <p:cNvSpPr>
            <a:spLocks noGrp="1"/>
          </p:cNvSpPr>
          <p:nvPr>
            <p:ph type="pic" idx="2"/>
          </p:nvPr>
        </p:nvSpPr>
        <p:spPr>
          <a:xfrm flipH="1">
            <a:off x="-118175" y="0"/>
            <a:ext cx="4434600" cy="5143500"/>
          </a:xfrm>
          <a:prstGeom prst="rect">
            <a:avLst/>
          </a:prstGeom>
          <a:noFill/>
          <a:ln>
            <a:noFill/>
          </a:ln>
        </p:spPr>
      </p:sp>
      <p:sp>
        <p:nvSpPr>
          <p:cNvPr id="159" name="Google Shape;159;p19"/>
          <p:cNvSpPr/>
          <p:nvPr/>
        </p:nvSpPr>
        <p:spPr>
          <a:xfrm>
            <a:off x="8023225" y="2979150"/>
            <a:ext cx="2839158" cy="2523143"/>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p:nvPr/>
        </p:nvSpPr>
        <p:spPr>
          <a:xfrm flipH="1">
            <a:off x="8157705" y="4412502"/>
            <a:ext cx="845327" cy="256648"/>
          </a:xfrm>
          <a:custGeom>
            <a:avLst/>
            <a:gdLst/>
            <a:ahLst/>
            <a:cxnLst/>
            <a:rect l="l" t="t" r="r" b="b"/>
            <a:pathLst>
              <a:path w="23807" h="7228" extrusionOk="0">
                <a:moveTo>
                  <a:pt x="23807" y="1513"/>
                </a:moveTo>
                <a:cubicBezTo>
                  <a:pt x="23807" y="1513"/>
                  <a:pt x="23803" y="1515"/>
                  <a:pt x="23797" y="1520"/>
                </a:cubicBezTo>
                <a:lnTo>
                  <a:pt x="23797" y="1520"/>
                </a:lnTo>
                <a:cubicBezTo>
                  <a:pt x="23800" y="1517"/>
                  <a:pt x="23804" y="1515"/>
                  <a:pt x="23807" y="1513"/>
                </a:cubicBezTo>
                <a:close/>
                <a:moveTo>
                  <a:pt x="1" y="1"/>
                </a:moveTo>
                <a:lnTo>
                  <a:pt x="1714" y="1460"/>
                </a:lnTo>
                <a:lnTo>
                  <a:pt x="5367" y="2557"/>
                </a:lnTo>
                <a:lnTo>
                  <a:pt x="10532" y="4738"/>
                </a:lnTo>
                <a:cubicBezTo>
                  <a:pt x="10385" y="5996"/>
                  <a:pt x="9341" y="6772"/>
                  <a:pt x="9341" y="6772"/>
                </a:cubicBezTo>
                <a:cubicBezTo>
                  <a:pt x="9863" y="7080"/>
                  <a:pt x="11402" y="7227"/>
                  <a:pt x="11402" y="7227"/>
                </a:cubicBezTo>
                <a:lnTo>
                  <a:pt x="11763" y="5835"/>
                </a:lnTo>
                <a:lnTo>
                  <a:pt x="13449" y="4243"/>
                </a:lnTo>
                <a:cubicBezTo>
                  <a:pt x="13449" y="4243"/>
                  <a:pt x="15577" y="3082"/>
                  <a:pt x="18132" y="3082"/>
                </a:cubicBezTo>
                <a:cubicBezTo>
                  <a:pt x="18265" y="3082"/>
                  <a:pt x="18399" y="3086"/>
                  <a:pt x="18534" y="3092"/>
                </a:cubicBezTo>
                <a:cubicBezTo>
                  <a:pt x="18646" y="3098"/>
                  <a:pt x="18757" y="3101"/>
                  <a:pt x="18868" y="3101"/>
                </a:cubicBezTo>
                <a:cubicBezTo>
                  <a:pt x="21371" y="3101"/>
                  <a:pt x="23631" y="1630"/>
                  <a:pt x="23797" y="1520"/>
                </a:cubicBezTo>
                <a:lnTo>
                  <a:pt x="23797" y="1520"/>
                </a:lnTo>
                <a:cubicBezTo>
                  <a:pt x="23638" y="1621"/>
                  <a:pt x="23232" y="1660"/>
                  <a:pt x="22704" y="1660"/>
                </a:cubicBezTo>
                <a:cubicBezTo>
                  <a:pt x="21006" y="1660"/>
                  <a:pt x="18053" y="1259"/>
                  <a:pt x="18053" y="1259"/>
                </a:cubicBezTo>
                <a:lnTo>
                  <a:pt x="14252" y="2343"/>
                </a:lnTo>
                <a:lnTo>
                  <a:pt x="14172" y="1808"/>
                </a:lnTo>
                <a:lnTo>
                  <a:pt x="14459" y="1492"/>
                </a:lnTo>
                <a:lnTo>
                  <a:pt x="14459" y="1492"/>
                </a:lnTo>
                <a:cubicBezTo>
                  <a:pt x="14540" y="1524"/>
                  <a:pt x="14592" y="1537"/>
                  <a:pt x="14623" y="1537"/>
                </a:cubicBezTo>
                <a:cubicBezTo>
                  <a:pt x="14739" y="1537"/>
                  <a:pt x="14573" y="1366"/>
                  <a:pt x="14573" y="1366"/>
                </a:cubicBezTo>
                <a:lnTo>
                  <a:pt x="14459" y="1492"/>
                </a:lnTo>
                <a:lnTo>
                  <a:pt x="14459" y="1492"/>
                </a:lnTo>
                <a:cubicBezTo>
                  <a:pt x="14380" y="1461"/>
                  <a:pt x="14274" y="1412"/>
                  <a:pt x="14132" y="1339"/>
                </a:cubicBezTo>
                <a:cubicBezTo>
                  <a:pt x="13997" y="1272"/>
                  <a:pt x="13863" y="1244"/>
                  <a:pt x="13733" y="1244"/>
                </a:cubicBezTo>
                <a:cubicBezTo>
                  <a:pt x="13063" y="1244"/>
                  <a:pt x="12499" y="1995"/>
                  <a:pt x="12499" y="1995"/>
                </a:cubicBezTo>
                <a:cubicBezTo>
                  <a:pt x="12335" y="2055"/>
                  <a:pt x="12147" y="2081"/>
                  <a:pt x="11943" y="2081"/>
                </a:cubicBezTo>
                <a:cubicBezTo>
                  <a:pt x="10421" y="2081"/>
                  <a:pt x="8016" y="603"/>
                  <a:pt x="8016" y="6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p:nvPr/>
        </p:nvSpPr>
        <p:spPr>
          <a:xfrm rot="-369827" flipH="1">
            <a:off x="8214248" y="183289"/>
            <a:ext cx="640525" cy="1087674"/>
          </a:xfrm>
          <a:custGeom>
            <a:avLst/>
            <a:gdLst/>
            <a:ahLst/>
            <a:cxnLst/>
            <a:rect l="l" t="t" r="r" b="b"/>
            <a:pathLst>
              <a:path w="18039" h="30632" extrusionOk="0">
                <a:moveTo>
                  <a:pt x="14131" y="1"/>
                </a:moveTo>
                <a:cubicBezTo>
                  <a:pt x="11535" y="442"/>
                  <a:pt x="11374" y="4631"/>
                  <a:pt x="11374" y="4631"/>
                </a:cubicBezTo>
                <a:cubicBezTo>
                  <a:pt x="8939" y="6772"/>
                  <a:pt x="7186" y="12365"/>
                  <a:pt x="7186" y="12365"/>
                </a:cubicBezTo>
                <a:lnTo>
                  <a:pt x="5607" y="13516"/>
                </a:lnTo>
                <a:lnTo>
                  <a:pt x="4282" y="13463"/>
                </a:lnTo>
                <a:cubicBezTo>
                  <a:pt x="4108" y="13463"/>
                  <a:pt x="3827" y="13503"/>
                  <a:pt x="3573" y="13543"/>
                </a:cubicBezTo>
                <a:cubicBezTo>
                  <a:pt x="2997" y="13650"/>
                  <a:pt x="2462" y="13837"/>
                  <a:pt x="1980" y="14145"/>
                </a:cubicBezTo>
                <a:cubicBezTo>
                  <a:pt x="0" y="15416"/>
                  <a:pt x="1793" y="16420"/>
                  <a:pt x="1793" y="16420"/>
                </a:cubicBezTo>
                <a:cubicBezTo>
                  <a:pt x="2127" y="16668"/>
                  <a:pt x="2522" y="16796"/>
                  <a:pt x="2921" y="16796"/>
                </a:cubicBezTo>
                <a:cubicBezTo>
                  <a:pt x="3145" y="16796"/>
                  <a:pt x="3370" y="16756"/>
                  <a:pt x="3586" y="16674"/>
                </a:cubicBezTo>
                <a:lnTo>
                  <a:pt x="6343" y="15604"/>
                </a:lnTo>
                <a:lnTo>
                  <a:pt x="6343" y="15604"/>
                </a:lnTo>
                <a:cubicBezTo>
                  <a:pt x="4657" y="17879"/>
                  <a:pt x="5005" y="23244"/>
                  <a:pt x="5005" y="23244"/>
                </a:cubicBezTo>
                <a:cubicBezTo>
                  <a:pt x="2850" y="25078"/>
                  <a:pt x="3252" y="30631"/>
                  <a:pt x="3252" y="30631"/>
                </a:cubicBezTo>
                <a:lnTo>
                  <a:pt x="9140" y="21037"/>
                </a:lnTo>
                <a:cubicBezTo>
                  <a:pt x="8778" y="19337"/>
                  <a:pt x="10116" y="15818"/>
                  <a:pt x="10116" y="15818"/>
                </a:cubicBezTo>
                <a:cubicBezTo>
                  <a:pt x="10142" y="15819"/>
                  <a:pt x="10169" y="15819"/>
                  <a:pt x="10195" y="15819"/>
                </a:cubicBezTo>
                <a:cubicBezTo>
                  <a:pt x="11567" y="15819"/>
                  <a:pt x="13743" y="14493"/>
                  <a:pt x="13743" y="14493"/>
                </a:cubicBezTo>
                <a:cubicBezTo>
                  <a:pt x="13816" y="14535"/>
                  <a:pt x="13894" y="14553"/>
                  <a:pt x="13976" y="14553"/>
                </a:cubicBezTo>
                <a:cubicBezTo>
                  <a:pt x="14632" y="14553"/>
                  <a:pt x="15509" y="13369"/>
                  <a:pt x="15509" y="13369"/>
                </a:cubicBezTo>
                <a:lnTo>
                  <a:pt x="18038" y="13931"/>
                </a:lnTo>
                <a:lnTo>
                  <a:pt x="16045" y="12807"/>
                </a:lnTo>
                <a:lnTo>
                  <a:pt x="15710" y="12111"/>
                </a:lnTo>
                <a:cubicBezTo>
                  <a:pt x="15459" y="11214"/>
                  <a:pt x="13963" y="11089"/>
                  <a:pt x="13148" y="11089"/>
                </a:cubicBezTo>
                <a:cubicBezTo>
                  <a:pt x="12832" y="11089"/>
                  <a:pt x="12619" y="11107"/>
                  <a:pt x="12619" y="11107"/>
                </a:cubicBezTo>
                <a:cubicBezTo>
                  <a:pt x="11495" y="9194"/>
                  <a:pt x="14693" y="4765"/>
                  <a:pt x="14693" y="4765"/>
                </a:cubicBezTo>
                <a:cubicBezTo>
                  <a:pt x="15817" y="1004"/>
                  <a:pt x="14131" y="1"/>
                  <a:pt x="14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1101000" y="1962300"/>
            <a:ext cx="3045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4" name="Google Shape;164;p20"/>
          <p:cNvSpPr txBox="1">
            <a:spLocks noGrp="1"/>
          </p:cNvSpPr>
          <p:nvPr>
            <p:ph type="subTitle" idx="1"/>
          </p:nvPr>
        </p:nvSpPr>
        <p:spPr>
          <a:xfrm>
            <a:off x="1101000" y="2458800"/>
            <a:ext cx="3045000" cy="7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5" name="Google Shape;165;p20"/>
          <p:cNvSpPr/>
          <p:nvPr/>
        </p:nvSpPr>
        <p:spPr>
          <a:xfrm>
            <a:off x="3265634" y="4604004"/>
            <a:ext cx="3230986" cy="1477499"/>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571575" y="-1260250"/>
            <a:ext cx="4579932" cy="2210449"/>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rot="3440222">
            <a:off x="8173464" y="521757"/>
            <a:ext cx="2719578" cy="270675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rot="-1694914" flipH="1">
            <a:off x="7907506" y="2009022"/>
            <a:ext cx="1279111" cy="479227"/>
          </a:xfrm>
          <a:custGeom>
            <a:avLst/>
            <a:gdLst/>
            <a:ahLst/>
            <a:cxnLst/>
            <a:rect l="l" t="t" r="r" b="b"/>
            <a:pathLst>
              <a:path w="36025" h="13497" extrusionOk="0">
                <a:moveTo>
                  <a:pt x="36024" y="0"/>
                </a:moveTo>
                <a:cubicBezTo>
                  <a:pt x="36024" y="0"/>
                  <a:pt x="36020" y="5"/>
                  <a:pt x="36012" y="14"/>
                </a:cubicBezTo>
                <a:lnTo>
                  <a:pt x="36012" y="14"/>
                </a:lnTo>
                <a:cubicBezTo>
                  <a:pt x="36016" y="9"/>
                  <a:pt x="36020" y="5"/>
                  <a:pt x="36024" y="0"/>
                </a:cubicBezTo>
                <a:close/>
                <a:moveTo>
                  <a:pt x="36012" y="14"/>
                </a:moveTo>
                <a:lnTo>
                  <a:pt x="36012" y="14"/>
                </a:lnTo>
                <a:cubicBezTo>
                  <a:pt x="35181" y="906"/>
                  <a:pt x="27353" y="1833"/>
                  <a:pt x="27353" y="1833"/>
                </a:cubicBezTo>
                <a:lnTo>
                  <a:pt x="22121" y="4911"/>
                </a:lnTo>
                <a:lnTo>
                  <a:pt x="21786" y="4162"/>
                </a:lnTo>
                <a:lnTo>
                  <a:pt x="22102" y="3578"/>
                </a:lnTo>
                <a:lnTo>
                  <a:pt x="22102" y="3578"/>
                </a:lnTo>
                <a:cubicBezTo>
                  <a:pt x="22167" y="3585"/>
                  <a:pt x="22220" y="3588"/>
                  <a:pt x="22263" y="3588"/>
                </a:cubicBezTo>
                <a:cubicBezTo>
                  <a:pt x="22625" y="3588"/>
                  <a:pt x="22228" y="3346"/>
                  <a:pt x="22228" y="3346"/>
                </a:cubicBezTo>
                <a:lnTo>
                  <a:pt x="22102" y="3578"/>
                </a:lnTo>
                <a:lnTo>
                  <a:pt x="22102" y="3578"/>
                </a:lnTo>
                <a:cubicBezTo>
                  <a:pt x="21974" y="3563"/>
                  <a:pt x="21797" y="3532"/>
                  <a:pt x="21559" y="3479"/>
                </a:cubicBezTo>
                <a:cubicBezTo>
                  <a:pt x="21458" y="3458"/>
                  <a:pt x="21360" y="3448"/>
                  <a:pt x="21265" y="3448"/>
                </a:cubicBezTo>
                <a:cubicBezTo>
                  <a:pt x="20046" y="3448"/>
                  <a:pt x="19377" y="5085"/>
                  <a:pt x="19377" y="5085"/>
                </a:cubicBezTo>
                <a:cubicBezTo>
                  <a:pt x="18852" y="5446"/>
                  <a:pt x="18053" y="5575"/>
                  <a:pt x="17175" y="5575"/>
                </a:cubicBezTo>
                <a:cubicBezTo>
                  <a:pt x="14927" y="5575"/>
                  <a:pt x="12165" y="4724"/>
                  <a:pt x="12165" y="4724"/>
                </a:cubicBezTo>
                <a:lnTo>
                  <a:pt x="1" y="6918"/>
                </a:lnTo>
                <a:lnTo>
                  <a:pt x="3119" y="8431"/>
                </a:lnTo>
                <a:lnTo>
                  <a:pt x="8980" y="8658"/>
                </a:lnTo>
                <a:lnTo>
                  <a:pt x="17504" y="9929"/>
                </a:lnTo>
                <a:cubicBezTo>
                  <a:pt x="17785" y="11856"/>
                  <a:pt x="16527" y="13408"/>
                  <a:pt x="16527" y="13408"/>
                </a:cubicBezTo>
                <a:cubicBezTo>
                  <a:pt x="16754" y="13473"/>
                  <a:pt x="17074" y="13497"/>
                  <a:pt x="17425" y="13497"/>
                </a:cubicBezTo>
                <a:cubicBezTo>
                  <a:pt x="18460" y="13497"/>
                  <a:pt x="19766" y="13288"/>
                  <a:pt x="19766" y="13288"/>
                </a:cubicBezTo>
                <a:lnTo>
                  <a:pt x="19752" y="11080"/>
                </a:lnTo>
                <a:lnTo>
                  <a:pt x="21666" y="8056"/>
                </a:lnTo>
                <a:cubicBezTo>
                  <a:pt x="21666" y="8056"/>
                  <a:pt x="24677" y="5232"/>
                  <a:pt x="28785" y="4389"/>
                </a:cubicBezTo>
                <a:cubicBezTo>
                  <a:pt x="32757" y="3577"/>
                  <a:pt x="35797" y="254"/>
                  <a:pt x="36012" y="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flipH="1">
            <a:off x="8034010" y="3853026"/>
            <a:ext cx="793522" cy="414337"/>
          </a:xfrm>
          <a:custGeom>
            <a:avLst/>
            <a:gdLst/>
            <a:ahLst/>
            <a:cxnLst/>
            <a:rect l="l" t="t" r="r" b="b"/>
            <a:pathLst>
              <a:path w="22348" h="11669" extrusionOk="0">
                <a:moveTo>
                  <a:pt x="13502" y="7320"/>
                </a:moveTo>
                <a:lnTo>
                  <a:pt x="13327" y="7397"/>
                </a:lnTo>
                <a:lnTo>
                  <a:pt x="13327" y="7397"/>
                </a:lnTo>
                <a:cubicBezTo>
                  <a:pt x="13416" y="7483"/>
                  <a:pt x="13469" y="7514"/>
                  <a:pt x="13498" y="7514"/>
                </a:cubicBezTo>
                <a:cubicBezTo>
                  <a:pt x="13573" y="7514"/>
                  <a:pt x="13502" y="7320"/>
                  <a:pt x="13502" y="7320"/>
                </a:cubicBezTo>
                <a:close/>
                <a:moveTo>
                  <a:pt x="22347" y="11267"/>
                </a:moveTo>
                <a:lnTo>
                  <a:pt x="22347" y="11267"/>
                </a:lnTo>
                <a:cubicBezTo>
                  <a:pt x="22347" y="11267"/>
                  <a:pt x="22345" y="11268"/>
                  <a:pt x="22340" y="11269"/>
                </a:cubicBezTo>
                <a:lnTo>
                  <a:pt x="22340" y="11269"/>
                </a:lnTo>
                <a:cubicBezTo>
                  <a:pt x="22343" y="11268"/>
                  <a:pt x="22345" y="11268"/>
                  <a:pt x="22347" y="11267"/>
                </a:cubicBezTo>
                <a:close/>
                <a:moveTo>
                  <a:pt x="0" y="0"/>
                </a:moveTo>
                <a:lnTo>
                  <a:pt x="1057" y="2114"/>
                </a:lnTo>
                <a:lnTo>
                  <a:pt x="4135" y="4670"/>
                </a:lnTo>
                <a:lnTo>
                  <a:pt x="8203" y="8912"/>
                </a:lnTo>
                <a:cubicBezTo>
                  <a:pt x="7547" y="10063"/>
                  <a:pt x="6222" y="10384"/>
                  <a:pt x="6222" y="10384"/>
                </a:cubicBezTo>
                <a:cubicBezTo>
                  <a:pt x="6611" y="10893"/>
                  <a:pt x="8029" y="11669"/>
                  <a:pt x="8029" y="11669"/>
                </a:cubicBezTo>
                <a:lnTo>
                  <a:pt x="8939" y="10465"/>
                </a:lnTo>
                <a:lnTo>
                  <a:pt x="11227" y="9635"/>
                </a:lnTo>
                <a:cubicBezTo>
                  <a:pt x="11227" y="9635"/>
                  <a:pt x="11476" y="9611"/>
                  <a:pt x="11895" y="9611"/>
                </a:cubicBezTo>
                <a:cubicBezTo>
                  <a:pt x="12878" y="9611"/>
                  <a:pt x="14795" y="9743"/>
                  <a:pt x="16607" y="10625"/>
                </a:cubicBezTo>
                <a:cubicBezTo>
                  <a:pt x="17912" y="11261"/>
                  <a:pt x="19364" y="11418"/>
                  <a:pt x="20481" y="11418"/>
                </a:cubicBezTo>
                <a:cubicBezTo>
                  <a:pt x="21514" y="11418"/>
                  <a:pt x="22261" y="11284"/>
                  <a:pt x="22340" y="11269"/>
                </a:cubicBezTo>
                <a:lnTo>
                  <a:pt x="22340" y="11269"/>
                </a:lnTo>
                <a:cubicBezTo>
                  <a:pt x="22320" y="11272"/>
                  <a:pt x="22297" y="11274"/>
                  <a:pt x="22272" y="11274"/>
                </a:cubicBezTo>
                <a:cubicBezTo>
                  <a:pt x="21300" y="11274"/>
                  <a:pt x="16901" y="8645"/>
                  <a:pt x="16901" y="8645"/>
                </a:cubicBezTo>
                <a:lnTo>
                  <a:pt x="12793" y="8123"/>
                </a:lnTo>
                <a:lnTo>
                  <a:pt x="12927" y="7574"/>
                </a:lnTo>
                <a:lnTo>
                  <a:pt x="13327" y="7397"/>
                </a:lnTo>
                <a:lnTo>
                  <a:pt x="13327" y="7397"/>
                </a:lnTo>
                <a:cubicBezTo>
                  <a:pt x="13263" y="7336"/>
                  <a:pt x="13180" y="7246"/>
                  <a:pt x="13074" y="7119"/>
                </a:cubicBezTo>
                <a:cubicBezTo>
                  <a:pt x="12856" y="6860"/>
                  <a:pt x="12569" y="6775"/>
                  <a:pt x="12285" y="6775"/>
                </a:cubicBezTo>
                <a:cubicBezTo>
                  <a:pt x="11749" y="6775"/>
                  <a:pt x="11227" y="7079"/>
                  <a:pt x="11227" y="7079"/>
                </a:cubicBezTo>
                <a:cubicBezTo>
                  <a:pt x="9675" y="6985"/>
                  <a:pt x="7494" y="3881"/>
                  <a:pt x="7494" y="3881"/>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flipH="1">
            <a:off x="589401" y="4345289"/>
            <a:ext cx="356886" cy="598266"/>
          </a:xfrm>
          <a:custGeom>
            <a:avLst/>
            <a:gdLst/>
            <a:ahLst/>
            <a:cxnLst/>
            <a:rect l="l" t="t" r="r" b="b"/>
            <a:pathLst>
              <a:path w="10051" h="16849" extrusionOk="0">
                <a:moveTo>
                  <a:pt x="7909" y="1"/>
                </a:moveTo>
                <a:cubicBezTo>
                  <a:pt x="6477" y="255"/>
                  <a:pt x="6397" y="2543"/>
                  <a:pt x="6397" y="2543"/>
                </a:cubicBezTo>
                <a:cubicBezTo>
                  <a:pt x="5059" y="3721"/>
                  <a:pt x="4082" y="6799"/>
                  <a:pt x="4082" y="6799"/>
                </a:cubicBezTo>
                <a:lnTo>
                  <a:pt x="3225" y="7441"/>
                </a:lnTo>
                <a:lnTo>
                  <a:pt x="2115" y="7387"/>
                </a:lnTo>
                <a:lnTo>
                  <a:pt x="1245" y="7775"/>
                </a:lnTo>
                <a:lnTo>
                  <a:pt x="991" y="8257"/>
                </a:lnTo>
                <a:lnTo>
                  <a:pt x="1" y="9047"/>
                </a:lnTo>
                <a:lnTo>
                  <a:pt x="1125" y="9033"/>
                </a:lnTo>
                <a:lnTo>
                  <a:pt x="1580" y="9368"/>
                </a:lnTo>
                <a:lnTo>
                  <a:pt x="3627" y="8578"/>
                </a:lnTo>
                <a:lnTo>
                  <a:pt x="3627" y="8578"/>
                </a:lnTo>
                <a:cubicBezTo>
                  <a:pt x="2704" y="9823"/>
                  <a:pt x="2891" y="12780"/>
                  <a:pt x="2891" y="12780"/>
                </a:cubicBezTo>
                <a:cubicBezTo>
                  <a:pt x="1713" y="13784"/>
                  <a:pt x="1927" y="16848"/>
                  <a:pt x="1927" y="16848"/>
                </a:cubicBezTo>
                <a:lnTo>
                  <a:pt x="5166" y="11562"/>
                </a:lnTo>
                <a:cubicBezTo>
                  <a:pt x="4965" y="10626"/>
                  <a:pt x="5701" y="8699"/>
                  <a:pt x="5701" y="8699"/>
                </a:cubicBezTo>
                <a:cubicBezTo>
                  <a:pt x="5714" y="8699"/>
                  <a:pt x="5727" y="8700"/>
                  <a:pt x="5740" y="8700"/>
                </a:cubicBezTo>
                <a:cubicBezTo>
                  <a:pt x="6493" y="8700"/>
                  <a:pt x="7695" y="7963"/>
                  <a:pt x="7695" y="7963"/>
                </a:cubicBezTo>
                <a:cubicBezTo>
                  <a:pt x="7736" y="7987"/>
                  <a:pt x="7781" y="7998"/>
                  <a:pt x="7827" y="7998"/>
                </a:cubicBezTo>
                <a:cubicBezTo>
                  <a:pt x="8186" y="7998"/>
                  <a:pt x="8658" y="7347"/>
                  <a:pt x="8658" y="7347"/>
                </a:cubicBezTo>
                <a:lnTo>
                  <a:pt x="10050" y="7668"/>
                </a:lnTo>
                <a:lnTo>
                  <a:pt x="8953" y="7040"/>
                </a:lnTo>
                <a:lnTo>
                  <a:pt x="8779" y="6665"/>
                </a:lnTo>
                <a:cubicBezTo>
                  <a:pt x="8647" y="6176"/>
                  <a:pt x="7855" y="6103"/>
                  <a:pt x="7395" y="6103"/>
                </a:cubicBezTo>
                <a:cubicBezTo>
                  <a:pt x="7201" y="6103"/>
                  <a:pt x="7066" y="6116"/>
                  <a:pt x="7066" y="6116"/>
                </a:cubicBezTo>
                <a:cubicBezTo>
                  <a:pt x="6450" y="5059"/>
                  <a:pt x="8217" y="2624"/>
                  <a:pt x="8217" y="2624"/>
                </a:cubicBezTo>
                <a:cubicBezTo>
                  <a:pt x="8832" y="549"/>
                  <a:pt x="7909" y="1"/>
                  <a:pt x="7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427367" y="295783"/>
            <a:ext cx="1183607" cy="487447"/>
          </a:xfrm>
          <a:custGeom>
            <a:avLst/>
            <a:gdLst/>
            <a:ahLst/>
            <a:cxnLst/>
            <a:rect l="l" t="t" r="r" b="b"/>
            <a:pathLst>
              <a:path w="33334" h="13728" extrusionOk="0">
                <a:moveTo>
                  <a:pt x="33334" y="1"/>
                </a:moveTo>
                <a:lnTo>
                  <a:pt x="33334" y="1"/>
                </a:lnTo>
                <a:cubicBezTo>
                  <a:pt x="33333" y="1"/>
                  <a:pt x="27405" y="3119"/>
                  <a:pt x="25452" y="3400"/>
                </a:cubicBezTo>
                <a:cubicBezTo>
                  <a:pt x="23498" y="3681"/>
                  <a:pt x="19644" y="6410"/>
                  <a:pt x="18654" y="7936"/>
                </a:cubicBezTo>
                <a:lnTo>
                  <a:pt x="17757" y="8244"/>
                </a:lnTo>
                <a:lnTo>
                  <a:pt x="12632" y="6544"/>
                </a:lnTo>
                <a:lnTo>
                  <a:pt x="0" y="8645"/>
                </a:lnTo>
                <a:cubicBezTo>
                  <a:pt x="0" y="8645"/>
                  <a:pt x="11789" y="8966"/>
                  <a:pt x="13636" y="10585"/>
                </a:cubicBezTo>
                <a:cubicBezTo>
                  <a:pt x="13636" y="10585"/>
                  <a:pt x="14064" y="10920"/>
                  <a:pt x="12659" y="11616"/>
                </a:cubicBezTo>
                <a:lnTo>
                  <a:pt x="9621" y="12914"/>
                </a:lnTo>
                <a:cubicBezTo>
                  <a:pt x="9621" y="12914"/>
                  <a:pt x="10395" y="13727"/>
                  <a:pt x="11619" y="13727"/>
                </a:cubicBezTo>
                <a:cubicBezTo>
                  <a:pt x="11808" y="13727"/>
                  <a:pt x="12008" y="13708"/>
                  <a:pt x="12217" y="13663"/>
                </a:cubicBezTo>
                <a:cubicBezTo>
                  <a:pt x="12217" y="13663"/>
                  <a:pt x="13058" y="12154"/>
                  <a:pt x="14275" y="12154"/>
                </a:cubicBezTo>
                <a:cubicBezTo>
                  <a:pt x="14414" y="12154"/>
                  <a:pt x="14558" y="12174"/>
                  <a:pt x="14706" y="12218"/>
                </a:cubicBezTo>
                <a:cubicBezTo>
                  <a:pt x="14706" y="12218"/>
                  <a:pt x="15442" y="12338"/>
                  <a:pt x="16462" y="12338"/>
                </a:cubicBezTo>
                <a:cubicBezTo>
                  <a:pt x="17850" y="12338"/>
                  <a:pt x="19765" y="12116"/>
                  <a:pt x="21076" y="11067"/>
                </a:cubicBezTo>
                <a:cubicBezTo>
                  <a:pt x="21076" y="11067"/>
                  <a:pt x="23431" y="10238"/>
                  <a:pt x="23458" y="9073"/>
                </a:cubicBezTo>
                <a:lnTo>
                  <a:pt x="25479" y="8685"/>
                </a:lnTo>
                <a:cubicBezTo>
                  <a:pt x="25479" y="8685"/>
                  <a:pt x="24994" y="8052"/>
                  <a:pt x="24274" y="8052"/>
                </a:cubicBezTo>
                <a:cubicBezTo>
                  <a:pt x="24131" y="8052"/>
                  <a:pt x="23979" y="8077"/>
                  <a:pt x="23819" y="8137"/>
                </a:cubicBezTo>
                <a:cubicBezTo>
                  <a:pt x="23819" y="8137"/>
                  <a:pt x="23048" y="7736"/>
                  <a:pt x="22091" y="7736"/>
                </a:cubicBezTo>
                <a:cubicBezTo>
                  <a:pt x="21775" y="7736"/>
                  <a:pt x="21438" y="7780"/>
                  <a:pt x="21103" y="7896"/>
                </a:cubicBezTo>
                <a:cubicBezTo>
                  <a:pt x="21103" y="7896"/>
                  <a:pt x="23244" y="4831"/>
                  <a:pt x="27111" y="3774"/>
                </a:cubicBezTo>
                <a:cubicBezTo>
                  <a:pt x="27111" y="3774"/>
                  <a:pt x="32758" y="2543"/>
                  <a:pt x="33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5004175" y="1961700"/>
            <a:ext cx="304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4" name="Google Shape;174;p21"/>
          <p:cNvSpPr txBox="1">
            <a:spLocks noGrp="1"/>
          </p:cNvSpPr>
          <p:nvPr>
            <p:ph type="subTitle" idx="1"/>
          </p:nvPr>
        </p:nvSpPr>
        <p:spPr>
          <a:xfrm>
            <a:off x="5004175" y="2458200"/>
            <a:ext cx="30456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5" name="Google Shape;175;p21"/>
          <p:cNvSpPr/>
          <p:nvPr/>
        </p:nvSpPr>
        <p:spPr>
          <a:xfrm rot="5400000">
            <a:off x="-1715941" y="3470529"/>
            <a:ext cx="3230986" cy="1477499"/>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1"/>
          <p:cNvSpPr/>
          <p:nvPr/>
        </p:nvSpPr>
        <p:spPr>
          <a:xfrm>
            <a:off x="6604001" y="3750275"/>
            <a:ext cx="3814667" cy="1841103"/>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1"/>
          <p:cNvSpPr/>
          <p:nvPr/>
        </p:nvSpPr>
        <p:spPr>
          <a:xfrm>
            <a:off x="336884" y="3891718"/>
            <a:ext cx="619606" cy="712280"/>
          </a:xfrm>
          <a:custGeom>
            <a:avLst/>
            <a:gdLst/>
            <a:ahLst/>
            <a:cxnLst/>
            <a:rect l="l" t="t" r="r" b="b"/>
            <a:pathLst>
              <a:path w="17450" h="20060" extrusionOk="0">
                <a:moveTo>
                  <a:pt x="10331" y="12632"/>
                </a:moveTo>
                <a:lnTo>
                  <a:pt x="10136" y="12636"/>
                </a:lnTo>
                <a:lnTo>
                  <a:pt x="10136" y="12636"/>
                </a:lnTo>
                <a:cubicBezTo>
                  <a:pt x="10197" y="12775"/>
                  <a:pt x="10239" y="12821"/>
                  <a:pt x="10268" y="12821"/>
                </a:cubicBezTo>
                <a:cubicBezTo>
                  <a:pt x="10327" y="12821"/>
                  <a:pt x="10331" y="12632"/>
                  <a:pt x="10331" y="12632"/>
                </a:cubicBezTo>
                <a:close/>
                <a:moveTo>
                  <a:pt x="0" y="0"/>
                </a:moveTo>
                <a:lnTo>
                  <a:pt x="187" y="2503"/>
                </a:lnTo>
                <a:lnTo>
                  <a:pt x="2168" y="6249"/>
                </a:lnTo>
                <a:lnTo>
                  <a:pt x="4483" y="12057"/>
                </a:lnTo>
                <a:cubicBezTo>
                  <a:pt x="3750" y="12640"/>
                  <a:pt x="2877" y="12739"/>
                  <a:pt x="2368" y="12739"/>
                </a:cubicBezTo>
                <a:cubicBezTo>
                  <a:pt x="2106" y="12739"/>
                  <a:pt x="1940" y="12713"/>
                  <a:pt x="1940" y="12713"/>
                </a:cubicBezTo>
                <a:lnTo>
                  <a:pt x="1940" y="12713"/>
                </a:lnTo>
                <a:cubicBezTo>
                  <a:pt x="2101" y="13368"/>
                  <a:pt x="3198" y="14706"/>
                  <a:pt x="3198" y="14706"/>
                </a:cubicBezTo>
                <a:lnTo>
                  <a:pt x="4577" y="13890"/>
                </a:lnTo>
                <a:lnTo>
                  <a:pt x="7159" y="13984"/>
                </a:lnTo>
                <a:cubicBezTo>
                  <a:pt x="7159" y="13984"/>
                  <a:pt x="10023" y="14840"/>
                  <a:pt x="12057" y="17115"/>
                </a:cubicBezTo>
                <a:cubicBezTo>
                  <a:pt x="14015" y="19320"/>
                  <a:pt x="17243" y="20016"/>
                  <a:pt x="17440" y="20057"/>
                </a:cubicBezTo>
                <a:lnTo>
                  <a:pt x="17440" y="20057"/>
                </a:lnTo>
                <a:cubicBezTo>
                  <a:pt x="16568" y="19865"/>
                  <a:pt x="13127" y="15295"/>
                  <a:pt x="13127" y="15295"/>
                </a:cubicBezTo>
                <a:lnTo>
                  <a:pt x="9300" y="13127"/>
                </a:lnTo>
                <a:lnTo>
                  <a:pt x="9662" y="12646"/>
                </a:lnTo>
                <a:lnTo>
                  <a:pt x="10136" y="12636"/>
                </a:lnTo>
                <a:lnTo>
                  <a:pt x="10136" y="12636"/>
                </a:lnTo>
                <a:cubicBezTo>
                  <a:pt x="10097" y="12550"/>
                  <a:pt x="10051" y="12427"/>
                  <a:pt x="9996" y="12258"/>
                </a:cubicBezTo>
                <a:cubicBezTo>
                  <a:pt x="9768" y="11553"/>
                  <a:pt x="8950" y="11451"/>
                  <a:pt x="8497" y="11451"/>
                </a:cubicBezTo>
                <a:cubicBezTo>
                  <a:pt x="8313" y="11451"/>
                  <a:pt x="8190" y="11468"/>
                  <a:pt x="8190" y="11468"/>
                </a:cubicBezTo>
                <a:cubicBezTo>
                  <a:pt x="6704" y="10759"/>
                  <a:pt x="5794" y="6825"/>
                  <a:pt x="5794" y="6825"/>
                </a:cubicBezTo>
                <a:lnTo>
                  <a:pt x="0" y="0"/>
                </a:lnTo>
                <a:close/>
                <a:moveTo>
                  <a:pt x="17440" y="20057"/>
                </a:moveTo>
                <a:lnTo>
                  <a:pt x="17440" y="20057"/>
                </a:lnTo>
                <a:cubicBezTo>
                  <a:pt x="17443" y="20058"/>
                  <a:pt x="17447" y="20058"/>
                  <a:pt x="17450" y="20059"/>
                </a:cubicBezTo>
                <a:cubicBezTo>
                  <a:pt x="17450" y="20059"/>
                  <a:pt x="17446" y="20058"/>
                  <a:pt x="17440" y="200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1"/>
          <p:cNvSpPr/>
          <p:nvPr/>
        </p:nvSpPr>
        <p:spPr>
          <a:xfrm>
            <a:off x="879584" y="338946"/>
            <a:ext cx="974077" cy="401093"/>
          </a:xfrm>
          <a:custGeom>
            <a:avLst/>
            <a:gdLst/>
            <a:ahLst/>
            <a:cxnLst/>
            <a:rect l="l" t="t" r="r" b="b"/>
            <a:pathLst>
              <a:path w="27433" h="11296" extrusionOk="0">
                <a:moveTo>
                  <a:pt x="27433" y="1"/>
                </a:moveTo>
                <a:cubicBezTo>
                  <a:pt x="27433" y="1"/>
                  <a:pt x="22562" y="2570"/>
                  <a:pt x="20956" y="2797"/>
                </a:cubicBezTo>
                <a:cubicBezTo>
                  <a:pt x="19337" y="3025"/>
                  <a:pt x="16166" y="5273"/>
                  <a:pt x="15349" y="6531"/>
                </a:cubicBezTo>
                <a:lnTo>
                  <a:pt x="14613" y="6785"/>
                </a:lnTo>
                <a:lnTo>
                  <a:pt x="10398" y="5393"/>
                </a:lnTo>
                <a:lnTo>
                  <a:pt x="1" y="7120"/>
                </a:lnTo>
                <a:cubicBezTo>
                  <a:pt x="1" y="7120"/>
                  <a:pt x="9702" y="7387"/>
                  <a:pt x="11228" y="8712"/>
                </a:cubicBezTo>
                <a:cubicBezTo>
                  <a:pt x="11228" y="8712"/>
                  <a:pt x="11576" y="8993"/>
                  <a:pt x="10425" y="9555"/>
                </a:cubicBezTo>
                <a:lnTo>
                  <a:pt x="7922" y="10626"/>
                </a:lnTo>
                <a:cubicBezTo>
                  <a:pt x="7922" y="10626"/>
                  <a:pt x="8553" y="11296"/>
                  <a:pt x="9553" y="11296"/>
                </a:cubicBezTo>
                <a:cubicBezTo>
                  <a:pt x="9710" y="11296"/>
                  <a:pt x="9876" y="11279"/>
                  <a:pt x="10050" y="11241"/>
                </a:cubicBezTo>
                <a:cubicBezTo>
                  <a:pt x="10050" y="11241"/>
                  <a:pt x="10747" y="10009"/>
                  <a:pt x="11737" y="10009"/>
                </a:cubicBezTo>
                <a:cubicBezTo>
                  <a:pt x="11853" y="10009"/>
                  <a:pt x="11974" y="10026"/>
                  <a:pt x="12098" y="10063"/>
                </a:cubicBezTo>
                <a:cubicBezTo>
                  <a:pt x="12098" y="10063"/>
                  <a:pt x="12694" y="10160"/>
                  <a:pt x="13524" y="10160"/>
                </a:cubicBezTo>
                <a:cubicBezTo>
                  <a:pt x="14669" y="10160"/>
                  <a:pt x="16257" y="9976"/>
                  <a:pt x="17343" y="9100"/>
                </a:cubicBezTo>
                <a:cubicBezTo>
                  <a:pt x="17343" y="9100"/>
                  <a:pt x="19283" y="8431"/>
                  <a:pt x="19310" y="7467"/>
                </a:cubicBezTo>
                <a:lnTo>
                  <a:pt x="20970" y="7146"/>
                </a:lnTo>
                <a:cubicBezTo>
                  <a:pt x="20970" y="7146"/>
                  <a:pt x="20568" y="6623"/>
                  <a:pt x="19975" y="6623"/>
                </a:cubicBezTo>
                <a:cubicBezTo>
                  <a:pt x="19858" y="6623"/>
                  <a:pt x="19734" y="6643"/>
                  <a:pt x="19605" y="6691"/>
                </a:cubicBezTo>
                <a:cubicBezTo>
                  <a:pt x="19605" y="6691"/>
                  <a:pt x="18965" y="6364"/>
                  <a:pt x="18174" y="6364"/>
                </a:cubicBezTo>
                <a:cubicBezTo>
                  <a:pt x="17916" y="6364"/>
                  <a:pt x="17643" y="6399"/>
                  <a:pt x="17370" y="6491"/>
                </a:cubicBezTo>
                <a:cubicBezTo>
                  <a:pt x="17370" y="6491"/>
                  <a:pt x="19136" y="3975"/>
                  <a:pt x="22321" y="3105"/>
                </a:cubicBezTo>
                <a:cubicBezTo>
                  <a:pt x="22321" y="3105"/>
                  <a:pt x="26964" y="2088"/>
                  <a:pt x="274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1"/>
          <p:cNvSpPr/>
          <p:nvPr/>
        </p:nvSpPr>
        <p:spPr>
          <a:xfrm rot="-586402" flipH="1">
            <a:off x="7526312" y="3911734"/>
            <a:ext cx="1179819" cy="672270"/>
          </a:xfrm>
          <a:custGeom>
            <a:avLst/>
            <a:gdLst/>
            <a:ahLst/>
            <a:cxnLst/>
            <a:rect l="l" t="t" r="r" b="b"/>
            <a:pathLst>
              <a:path w="33227" h="18933" extrusionOk="0">
                <a:moveTo>
                  <a:pt x="33227" y="0"/>
                </a:moveTo>
                <a:cubicBezTo>
                  <a:pt x="33226" y="1"/>
                  <a:pt x="27646" y="4497"/>
                  <a:pt x="25653" y="5179"/>
                </a:cubicBezTo>
                <a:cubicBezTo>
                  <a:pt x="23659" y="5875"/>
                  <a:pt x="20166" y="9541"/>
                  <a:pt x="19444" y="11348"/>
                </a:cubicBezTo>
                <a:lnTo>
                  <a:pt x="18560" y="11856"/>
                </a:lnTo>
                <a:lnTo>
                  <a:pt x="13489" y="11214"/>
                </a:lnTo>
                <a:cubicBezTo>
                  <a:pt x="13380" y="11200"/>
                  <a:pt x="13270" y="11194"/>
                  <a:pt x="13161" y="11194"/>
                </a:cubicBezTo>
                <a:cubicBezTo>
                  <a:pt x="12838" y="11194"/>
                  <a:pt x="12514" y="11251"/>
                  <a:pt x="12204" y="11361"/>
                </a:cubicBezTo>
                <a:lnTo>
                  <a:pt x="0" y="15938"/>
                </a:lnTo>
                <a:cubicBezTo>
                  <a:pt x="0" y="15938"/>
                  <a:pt x="7207" y="14729"/>
                  <a:pt x="11648" y="14729"/>
                </a:cubicBezTo>
                <a:cubicBezTo>
                  <a:pt x="13044" y="14729"/>
                  <a:pt x="14166" y="14848"/>
                  <a:pt x="14707" y="15162"/>
                </a:cubicBezTo>
                <a:cubicBezTo>
                  <a:pt x="14707" y="15162"/>
                  <a:pt x="15242" y="15429"/>
                  <a:pt x="13904" y="16446"/>
                </a:cubicBezTo>
                <a:lnTo>
                  <a:pt x="10973" y="18440"/>
                </a:lnTo>
                <a:cubicBezTo>
                  <a:pt x="10973" y="18440"/>
                  <a:pt x="11665" y="18932"/>
                  <a:pt x="12653" y="18932"/>
                </a:cubicBezTo>
                <a:cubicBezTo>
                  <a:pt x="13018" y="18932"/>
                  <a:pt x="13424" y="18865"/>
                  <a:pt x="13850" y="18681"/>
                </a:cubicBezTo>
                <a:cubicBezTo>
                  <a:pt x="13850" y="18681"/>
                  <a:pt x="14526" y="16653"/>
                  <a:pt x="16011" y="16653"/>
                </a:cubicBezTo>
                <a:cubicBezTo>
                  <a:pt x="16061" y="16653"/>
                  <a:pt x="16113" y="16656"/>
                  <a:pt x="16165" y="16660"/>
                </a:cubicBezTo>
                <a:cubicBezTo>
                  <a:pt x="16165" y="16660"/>
                  <a:pt x="20608" y="16527"/>
                  <a:pt x="22628" y="14145"/>
                </a:cubicBezTo>
                <a:cubicBezTo>
                  <a:pt x="22628" y="14145"/>
                  <a:pt x="24930" y="12793"/>
                  <a:pt x="24729" y="11562"/>
                </a:cubicBezTo>
                <a:lnTo>
                  <a:pt x="26763" y="10732"/>
                </a:lnTo>
                <a:cubicBezTo>
                  <a:pt x="26763" y="10732"/>
                  <a:pt x="26265" y="10291"/>
                  <a:pt x="25634" y="10291"/>
                </a:cubicBezTo>
                <a:cubicBezTo>
                  <a:pt x="25406" y="10291"/>
                  <a:pt x="25161" y="10349"/>
                  <a:pt x="24917" y="10505"/>
                </a:cubicBezTo>
                <a:cubicBezTo>
                  <a:pt x="24917" y="10505"/>
                  <a:pt x="24433" y="10363"/>
                  <a:pt x="23777" y="10363"/>
                </a:cubicBezTo>
                <a:cubicBezTo>
                  <a:pt x="23243" y="10363"/>
                  <a:pt x="22594" y="10457"/>
                  <a:pt x="21999" y="10799"/>
                </a:cubicBezTo>
                <a:cubicBezTo>
                  <a:pt x="21999" y="10799"/>
                  <a:pt x="23632" y="7159"/>
                  <a:pt x="27473" y="5246"/>
                </a:cubicBezTo>
                <a:cubicBezTo>
                  <a:pt x="27473" y="5246"/>
                  <a:pt x="33160" y="2784"/>
                  <a:pt x="33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CUSTOM_4_2">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2532750" y="3534800"/>
            <a:ext cx="40785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22"/>
          <p:cNvSpPr txBox="1">
            <a:spLocks noGrp="1"/>
          </p:cNvSpPr>
          <p:nvPr>
            <p:ph type="subTitle" idx="1"/>
          </p:nvPr>
        </p:nvSpPr>
        <p:spPr>
          <a:xfrm>
            <a:off x="2532750" y="4031300"/>
            <a:ext cx="4078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3" name="Google Shape;183;p22"/>
          <p:cNvSpPr/>
          <p:nvPr/>
        </p:nvSpPr>
        <p:spPr>
          <a:xfrm>
            <a:off x="-1425100" y="3208359"/>
            <a:ext cx="3285610" cy="1826901"/>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2"/>
          <p:cNvSpPr/>
          <p:nvPr/>
        </p:nvSpPr>
        <p:spPr>
          <a:xfrm rot="-8100000" flipH="1">
            <a:off x="7477483" y="2120662"/>
            <a:ext cx="3027446" cy="2266295"/>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p:nvPr/>
        </p:nvSpPr>
        <p:spPr>
          <a:xfrm rot="-1104531" flipH="1">
            <a:off x="8595100" y="4754366"/>
            <a:ext cx="306762" cy="159909"/>
          </a:xfrm>
          <a:custGeom>
            <a:avLst/>
            <a:gdLst/>
            <a:ahLst/>
            <a:cxnLst/>
            <a:rect l="l" t="t" r="r" b="b"/>
            <a:pathLst>
              <a:path w="16072" h="8378" extrusionOk="0">
                <a:moveTo>
                  <a:pt x="9434" y="0"/>
                </a:moveTo>
                <a:lnTo>
                  <a:pt x="8912" y="402"/>
                </a:lnTo>
                <a:cubicBezTo>
                  <a:pt x="8845" y="382"/>
                  <a:pt x="8780" y="373"/>
                  <a:pt x="8718" y="373"/>
                </a:cubicBezTo>
                <a:cubicBezTo>
                  <a:pt x="8024" y="373"/>
                  <a:pt x="7641" y="1499"/>
                  <a:pt x="7641" y="1499"/>
                </a:cubicBezTo>
                <a:cubicBezTo>
                  <a:pt x="7601" y="1459"/>
                  <a:pt x="7561" y="1432"/>
                  <a:pt x="7521" y="1405"/>
                </a:cubicBezTo>
                <a:cubicBezTo>
                  <a:pt x="6022" y="345"/>
                  <a:pt x="4574" y="17"/>
                  <a:pt x="3355" y="17"/>
                </a:cubicBezTo>
                <a:cubicBezTo>
                  <a:pt x="1375" y="17"/>
                  <a:pt x="0" y="883"/>
                  <a:pt x="0" y="883"/>
                </a:cubicBezTo>
                <a:cubicBezTo>
                  <a:pt x="4122" y="1780"/>
                  <a:pt x="6303" y="3854"/>
                  <a:pt x="6303" y="3854"/>
                </a:cubicBezTo>
                <a:lnTo>
                  <a:pt x="5393" y="8377"/>
                </a:lnTo>
                <a:lnTo>
                  <a:pt x="8190" y="4818"/>
                </a:lnTo>
                <a:cubicBezTo>
                  <a:pt x="8336" y="4773"/>
                  <a:pt x="8508" y="4753"/>
                  <a:pt x="8701" y="4753"/>
                </a:cubicBezTo>
                <a:cubicBezTo>
                  <a:pt x="10960" y="4753"/>
                  <a:pt x="16072" y="7547"/>
                  <a:pt x="16072" y="7547"/>
                </a:cubicBezTo>
                <a:cubicBezTo>
                  <a:pt x="13810" y="3386"/>
                  <a:pt x="9153" y="2128"/>
                  <a:pt x="9153" y="2128"/>
                </a:cubicBezTo>
                <a:cubicBezTo>
                  <a:pt x="9421" y="1526"/>
                  <a:pt x="9234" y="803"/>
                  <a:pt x="9234" y="803"/>
                </a:cubicBezTo>
                <a:lnTo>
                  <a:pt x="9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253400" y="2146300"/>
            <a:ext cx="3785400" cy="1686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1253400" y="704875"/>
            <a:ext cx="1587600" cy="1344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0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 name="Google Shape;21;p3"/>
          <p:cNvSpPr txBox="1">
            <a:spLocks noGrp="1"/>
          </p:cNvSpPr>
          <p:nvPr>
            <p:ph type="subTitle" idx="1"/>
          </p:nvPr>
        </p:nvSpPr>
        <p:spPr>
          <a:xfrm>
            <a:off x="1253400" y="3929125"/>
            <a:ext cx="37854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3"/>
          <p:cNvSpPr>
            <a:spLocks noGrp="1"/>
          </p:cNvSpPr>
          <p:nvPr>
            <p:ph type="pic" idx="3"/>
          </p:nvPr>
        </p:nvSpPr>
        <p:spPr>
          <a:xfrm>
            <a:off x="5670475" y="0"/>
            <a:ext cx="5143500" cy="5143500"/>
          </a:xfrm>
          <a:prstGeom prst="rect">
            <a:avLst/>
          </a:prstGeom>
          <a:noFill/>
          <a:ln>
            <a:noFill/>
          </a:ln>
        </p:spPr>
      </p:sp>
      <p:sp>
        <p:nvSpPr>
          <p:cNvPr id="23" name="Google Shape;23;p3"/>
          <p:cNvSpPr/>
          <p:nvPr/>
        </p:nvSpPr>
        <p:spPr>
          <a:xfrm rot="4902954">
            <a:off x="-2163869" y="3213583"/>
            <a:ext cx="3364918" cy="2990384"/>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941823" y="4400944"/>
            <a:ext cx="412518" cy="474218"/>
          </a:xfrm>
          <a:custGeom>
            <a:avLst/>
            <a:gdLst/>
            <a:ahLst/>
            <a:cxnLst/>
            <a:rect l="l" t="t" r="r" b="b"/>
            <a:pathLst>
              <a:path w="17450" h="20060" extrusionOk="0">
                <a:moveTo>
                  <a:pt x="10331" y="12633"/>
                </a:moveTo>
                <a:lnTo>
                  <a:pt x="10137" y="12641"/>
                </a:lnTo>
                <a:lnTo>
                  <a:pt x="10137" y="12641"/>
                </a:lnTo>
                <a:cubicBezTo>
                  <a:pt x="10198" y="12776"/>
                  <a:pt x="10240" y="12822"/>
                  <a:pt x="10268" y="12822"/>
                </a:cubicBezTo>
                <a:cubicBezTo>
                  <a:pt x="10327" y="12822"/>
                  <a:pt x="10331" y="12633"/>
                  <a:pt x="10331" y="12633"/>
                </a:cubicBezTo>
                <a:close/>
                <a:moveTo>
                  <a:pt x="0" y="1"/>
                </a:moveTo>
                <a:lnTo>
                  <a:pt x="187" y="2516"/>
                </a:lnTo>
                <a:lnTo>
                  <a:pt x="2181" y="6263"/>
                </a:lnTo>
                <a:lnTo>
                  <a:pt x="4483" y="12071"/>
                </a:lnTo>
                <a:cubicBezTo>
                  <a:pt x="3754" y="12642"/>
                  <a:pt x="2886" y="12740"/>
                  <a:pt x="2376" y="12740"/>
                </a:cubicBezTo>
                <a:cubicBezTo>
                  <a:pt x="2109" y="12740"/>
                  <a:pt x="1940" y="12713"/>
                  <a:pt x="1940" y="12713"/>
                </a:cubicBezTo>
                <a:lnTo>
                  <a:pt x="1940" y="12713"/>
                </a:lnTo>
                <a:cubicBezTo>
                  <a:pt x="2114" y="13369"/>
                  <a:pt x="3198" y="14707"/>
                  <a:pt x="3198" y="14707"/>
                </a:cubicBezTo>
                <a:lnTo>
                  <a:pt x="4590" y="13891"/>
                </a:lnTo>
                <a:lnTo>
                  <a:pt x="7173" y="13998"/>
                </a:lnTo>
                <a:cubicBezTo>
                  <a:pt x="7173" y="13998"/>
                  <a:pt x="10036" y="14854"/>
                  <a:pt x="12057" y="17129"/>
                </a:cubicBezTo>
                <a:cubicBezTo>
                  <a:pt x="14010" y="19314"/>
                  <a:pt x="17185" y="20005"/>
                  <a:pt x="17434" y="20056"/>
                </a:cubicBezTo>
                <a:lnTo>
                  <a:pt x="17434" y="20056"/>
                </a:lnTo>
                <a:cubicBezTo>
                  <a:pt x="16565" y="19857"/>
                  <a:pt x="13141" y="15296"/>
                  <a:pt x="13141" y="15296"/>
                </a:cubicBezTo>
                <a:lnTo>
                  <a:pt x="9300" y="13141"/>
                </a:lnTo>
                <a:lnTo>
                  <a:pt x="9662" y="12660"/>
                </a:lnTo>
                <a:lnTo>
                  <a:pt x="10137" y="12641"/>
                </a:lnTo>
                <a:lnTo>
                  <a:pt x="10137" y="12641"/>
                </a:lnTo>
                <a:cubicBezTo>
                  <a:pt x="10098" y="12554"/>
                  <a:pt x="10052" y="12430"/>
                  <a:pt x="9996" y="12258"/>
                </a:cubicBezTo>
                <a:cubicBezTo>
                  <a:pt x="9772" y="11567"/>
                  <a:pt x="8987" y="11463"/>
                  <a:pt x="8533" y="11463"/>
                </a:cubicBezTo>
                <a:cubicBezTo>
                  <a:pt x="8337" y="11463"/>
                  <a:pt x="8203" y="11482"/>
                  <a:pt x="8203" y="11482"/>
                </a:cubicBezTo>
                <a:cubicBezTo>
                  <a:pt x="6704" y="10773"/>
                  <a:pt x="5808" y="6825"/>
                  <a:pt x="5808" y="6825"/>
                </a:cubicBezTo>
                <a:lnTo>
                  <a:pt x="0" y="1"/>
                </a:lnTo>
                <a:close/>
                <a:moveTo>
                  <a:pt x="17434" y="20056"/>
                </a:moveTo>
                <a:cubicBezTo>
                  <a:pt x="17439" y="20058"/>
                  <a:pt x="17445" y="20059"/>
                  <a:pt x="17450" y="20060"/>
                </a:cubicBezTo>
                <a:cubicBezTo>
                  <a:pt x="17450" y="20060"/>
                  <a:pt x="17444" y="20059"/>
                  <a:pt x="17434" y="200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255806" y="253698"/>
            <a:ext cx="640520" cy="1087666"/>
          </a:xfrm>
          <a:custGeom>
            <a:avLst/>
            <a:gdLst/>
            <a:ahLst/>
            <a:cxnLst/>
            <a:rect l="l" t="t" r="r" b="b"/>
            <a:pathLst>
              <a:path w="18039" h="30632" extrusionOk="0">
                <a:moveTo>
                  <a:pt x="14131" y="1"/>
                </a:moveTo>
                <a:cubicBezTo>
                  <a:pt x="11535" y="442"/>
                  <a:pt x="11374" y="4631"/>
                  <a:pt x="11374" y="4631"/>
                </a:cubicBezTo>
                <a:cubicBezTo>
                  <a:pt x="8939" y="6772"/>
                  <a:pt x="7186" y="12365"/>
                  <a:pt x="7186" y="12365"/>
                </a:cubicBezTo>
                <a:lnTo>
                  <a:pt x="5607" y="13516"/>
                </a:lnTo>
                <a:lnTo>
                  <a:pt x="4282" y="13463"/>
                </a:lnTo>
                <a:cubicBezTo>
                  <a:pt x="4108" y="13463"/>
                  <a:pt x="3827" y="13503"/>
                  <a:pt x="3573" y="13543"/>
                </a:cubicBezTo>
                <a:cubicBezTo>
                  <a:pt x="2997" y="13650"/>
                  <a:pt x="2462" y="13837"/>
                  <a:pt x="1980" y="14145"/>
                </a:cubicBezTo>
                <a:cubicBezTo>
                  <a:pt x="0" y="15416"/>
                  <a:pt x="1793" y="16420"/>
                  <a:pt x="1793" y="16420"/>
                </a:cubicBezTo>
                <a:cubicBezTo>
                  <a:pt x="2127" y="16668"/>
                  <a:pt x="2522" y="16796"/>
                  <a:pt x="2921" y="16796"/>
                </a:cubicBezTo>
                <a:cubicBezTo>
                  <a:pt x="3145" y="16796"/>
                  <a:pt x="3370" y="16756"/>
                  <a:pt x="3586" y="16674"/>
                </a:cubicBezTo>
                <a:lnTo>
                  <a:pt x="6343" y="15604"/>
                </a:lnTo>
                <a:lnTo>
                  <a:pt x="6343" y="15604"/>
                </a:lnTo>
                <a:cubicBezTo>
                  <a:pt x="4657" y="17879"/>
                  <a:pt x="5005" y="23244"/>
                  <a:pt x="5005" y="23244"/>
                </a:cubicBezTo>
                <a:cubicBezTo>
                  <a:pt x="2850" y="25078"/>
                  <a:pt x="3252" y="30631"/>
                  <a:pt x="3252" y="30631"/>
                </a:cubicBezTo>
                <a:lnTo>
                  <a:pt x="9140" y="21037"/>
                </a:lnTo>
                <a:cubicBezTo>
                  <a:pt x="8778" y="19337"/>
                  <a:pt x="10116" y="15818"/>
                  <a:pt x="10116" y="15818"/>
                </a:cubicBezTo>
                <a:cubicBezTo>
                  <a:pt x="10142" y="15819"/>
                  <a:pt x="10169" y="15819"/>
                  <a:pt x="10195" y="15819"/>
                </a:cubicBezTo>
                <a:cubicBezTo>
                  <a:pt x="11567" y="15819"/>
                  <a:pt x="13743" y="14493"/>
                  <a:pt x="13743" y="14493"/>
                </a:cubicBezTo>
                <a:cubicBezTo>
                  <a:pt x="13816" y="14535"/>
                  <a:pt x="13894" y="14553"/>
                  <a:pt x="13976" y="14553"/>
                </a:cubicBezTo>
                <a:cubicBezTo>
                  <a:pt x="14632" y="14553"/>
                  <a:pt x="15509" y="13369"/>
                  <a:pt x="15509" y="13369"/>
                </a:cubicBezTo>
                <a:lnTo>
                  <a:pt x="18038" y="13931"/>
                </a:lnTo>
                <a:lnTo>
                  <a:pt x="16045" y="12807"/>
                </a:lnTo>
                <a:lnTo>
                  <a:pt x="15710" y="12111"/>
                </a:lnTo>
                <a:cubicBezTo>
                  <a:pt x="15459" y="11214"/>
                  <a:pt x="13963" y="11089"/>
                  <a:pt x="13148" y="11089"/>
                </a:cubicBezTo>
                <a:cubicBezTo>
                  <a:pt x="12832" y="11089"/>
                  <a:pt x="12619" y="11107"/>
                  <a:pt x="12619" y="11107"/>
                </a:cubicBezTo>
                <a:cubicBezTo>
                  <a:pt x="11495" y="9194"/>
                  <a:pt x="14693" y="4765"/>
                  <a:pt x="14693" y="4765"/>
                </a:cubicBezTo>
                <a:cubicBezTo>
                  <a:pt x="15817" y="1004"/>
                  <a:pt x="14131" y="1"/>
                  <a:pt x="14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4" name="Google Shape;194;p24"/>
          <p:cNvSpPr txBox="1">
            <a:spLocks noGrp="1"/>
          </p:cNvSpPr>
          <p:nvPr>
            <p:ph type="subTitle" idx="1"/>
          </p:nvPr>
        </p:nvSpPr>
        <p:spPr>
          <a:xfrm>
            <a:off x="2779422" y="3574275"/>
            <a:ext cx="43917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5" name="Google Shape;195;p24"/>
          <p:cNvSpPr txBox="1">
            <a:spLocks noGrp="1"/>
          </p:cNvSpPr>
          <p:nvPr>
            <p:ph type="subTitle" idx="2"/>
          </p:nvPr>
        </p:nvSpPr>
        <p:spPr>
          <a:xfrm>
            <a:off x="2779422" y="2152149"/>
            <a:ext cx="43917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6" name="Google Shape;196;p24"/>
          <p:cNvSpPr txBox="1">
            <a:spLocks noGrp="1"/>
          </p:cNvSpPr>
          <p:nvPr>
            <p:ph type="subTitle" idx="3"/>
          </p:nvPr>
        </p:nvSpPr>
        <p:spPr>
          <a:xfrm>
            <a:off x="2779422" y="1664525"/>
            <a:ext cx="43917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7" name="Google Shape;197;p24"/>
          <p:cNvSpPr txBox="1">
            <a:spLocks noGrp="1"/>
          </p:cNvSpPr>
          <p:nvPr>
            <p:ph type="subTitle" idx="4"/>
          </p:nvPr>
        </p:nvSpPr>
        <p:spPr>
          <a:xfrm>
            <a:off x="2779422" y="3086652"/>
            <a:ext cx="43917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8" name="Google Shape;198;p24"/>
          <p:cNvSpPr/>
          <p:nvPr/>
        </p:nvSpPr>
        <p:spPr>
          <a:xfrm rot="-1182593">
            <a:off x="6923111" y="4057052"/>
            <a:ext cx="4331004" cy="2090307"/>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rot="1143297">
            <a:off x="-1608210" y="2277120"/>
            <a:ext cx="2757484" cy="2064206"/>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flipH="1">
            <a:off x="8249718" y="2870146"/>
            <a:ext cx="748072" cy="400560"/>
          </a:xfrm>
          <a:custGeom>
            <a:avLst/>
            <a:gdLst/>
            <a:ahLst/>
            <a:cxnLst/>
            <a:rect l="l" t="t" r="r" b="b"/>
            <a:pathLst>
              <a:path w="21068" h="11281" extrusionOk="0">
                <a:moveTo>
                  <a:pt x="1" y="1"/>
                </a:moveTo>
                <a:lnTo>
                  <a:pt x="1660" y="2410"/>
                </a:lnTo>
                <a:lnTo>
                  <a:pt x="5648" y="4591"/>
                </a:lnTo>
                <a:cubicBezTo>
                  <a:pt x="5652" y="4591"/>
                  <a:pt x="5657" y="4591"/>
                  <a:pt x="5661" y="4591"/>
                </a:cubicBezTo>
                <a:cubicBezTo>
                  <a:pt x="7538" y="4591"/>
                  <a:pt x="11054" y="7334"/>
                  <a:pt x="11054" y="7334"/>
                </a:cubicBezTo>
                <a:lnTo>
                  <a:pt x="10585" y="7909"/>
                </a:lnTo>
                <a:lnTo>
                  <a:pt x="7869" y="8311"/>
                </a:lnTo>
                <a:cubicBezTo>
                  <a:pt x="7869" y="8311"/>
                  <a:pt x="7863" y="8308"/>
                  <a:pt x="7853" y="8308"/>
                </a:cubicBezTo>
                <a:cubicBezTo>
                  <a:pt x="7796" y="8308"/>
                  <a:pt x="7617" y="8416"/>
                  <a:pt x="7869" y="9917"/>
                </a:cubicBezTo>
                <a:cubicBezTo>
                  <a:pt x="8063" y="11082"/>
                  <a:pt x="9184" y="11281"/>
                  <a:pt x="9924" y="11281"/>
                </a:cubicBezTo>
                <a:cubicBezTo>
                  <a:pt x="10305" y="11281"/>
                  <a:pt x="10585" y="11228"/>
                  <a:pt x="10585" y="11228"/>
                </a:cubicBezTo>
                <a:lnTo>
                  <a:pt x="11442" y="10559"/>
                </a:lnTo>
                <a:lnTo>
                  <a:pt x="11857" y="9060"/>
                </a:lnTo>
                <a:cubicBezTo>
                  <a:pt x="12128" y="9141"/>
                  <a:pt x="12384" y="9176"/>
                  <a:pt x="12623" y="9176"/>
                </a:cubicBezTo>
                <a:cubicBezTo>
                  <a:pt x="14174" y="9176"/>
                  <a:pt x="15028" y="7709"/>
                  <a:pt x="15028" y="7709"/>
                </a:cubicBezTo>
                <a:cubicBezTo>
                  <a:pt x="15090" y="7728"/>
                  <a:pt x="15153" y="7737"/>
                  <a:pt x="15215" y="7737"/>
                </a:cubicBezTo>
                <a:cubicBezTo>
                  <a:pt x="15705" y="7737"/>
                  <a:pt x="16179" y="7200"/>
                  <a:pt x="16179" y="7200"/>
                </a:cubicBezTo>
                <a:lnTo>
                  <a:pt x="16513" y="7388"/>
                </a:lnTo>
                <a:lnTo>
                  <a:pt x="16339" y="6545"/>
                </a:lnTo>
                <a:cubicBezTo>
                  <a:pt x="17049" y="5889"/>
                  <a:pt x="15831" y="5420"/>
                  <a:pt x="15831" y="5420"/>
                </a:cubicBezTo>
                <a:cubicBezTo>
                  <a:pt x="16099" y="4805"/>
                  <a:pt x="19377" y="3534"/>
                  <a:pt x="19377" y="3534"/>
                </a:cubicBezTo>
                <a:cubicBezTo>
                  <a:pt x="21068" y="2359"/>
                  <a:pt x="20233" y="2224"/>
                  <a:pt x="19761" y="2224"/>
                </a:cubicBezTo>
                <a:cubicBezTo>
                  <a:pt x="19620" y="2224"/>
                  <a:pt x="19511" y="2236"/>
                  <a:pt x="19511" y="2236"/>
                </a:cubicBezTo>
                <a:lnTo>
                  <a:pt x="14386" y="5193"/>
                </a:lnTo>
                <a:lnTo>
                  <a:pt x="13195" y="5193"/>
                </a:lnTo>
                <a:lnTo>
                  <a:pt x="8364" y="250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flipH="1">
            <a:off x="7806854" y="4192075"/>
            <a:ext cx="1247840" cy="608741"/>
          </a:xfrm>
          <a:custGeom>
            <a:avLst/>
            <a:gdLst/>
            <a:ahLst/>
            <a:cxnLst/>
            <a:rect l="l" t="t" r="r" b="b"/>
            <a:pathLst>
              <a:path w="35143" h="17144" extrusionOk="0">
                <a:moveTo>
                  <a:pt x="33700" y="0"/>
                </a:moveTo>
                <a:cubicBezTo>
                  <a:pt x="33309" y="0"/>
                  <a:pt x="32906" y="94"/>
                  <a:pt x="32906" y="94"/>
                </a:cubicBezTo>
                <a:lnTo>
                  <a:pt x="24984" y="6063"/>
                </a:lnTo>
                <a:lnTo>
                  <a:pt x="23004" y="6317"/>
                </a:lnTo>
                <a:lnTo>
                  <a:pt x="14426" y="2838"/>
                </a:lnTo>
                <a:lnTo>
                  <a:pt x="1" y="362"/>
                </a:lnTo>
                <a:lnTo>
                  <a:pt x="3266" y="4055"/>
                </a:lnTo>
                <a:lnTo>
                  <a:pt x="10332" y="6865"/>
                </a:lnTo>
                <a:cubicBezTo>
                  <a:pt x="10491" y="6844"/>
                  <a:pt x="10659" y="6834"/>
                  <a:pt x="10834" y="6834"/>
                </a:cubicBezTo>
                <a:cubicBezTo>
                  <a:pt x="14090" y="6834"/>
                  <a:pt x="19886" y="10305"/>
                  <a:pt x="19886" y="10305"/>
                </a:cubicBezTo>
                <a:lnTo>
                  <a:pt x="19217" y="11362"/>
                </a:lnTo>
                <a:lnTo>
                  <a:pt x="14801" y="12579"/>
                </a:lnTo>
                <a:cubicBezTo>
                  <a:pt x="14801" y="12579"/>
                  <a:pt x="14794" y="12577"/>
                  <a:pt x="14783" y="12577"/>
                </a:cubicBezTo>
                <a:cubicBezTo>
                  <a:pt x="14699" y="12577"/>
                  <a:pt x="14377" y="12723"/>
                  <a:pt x="15122" y="15256"/>
                </a:cubicBezTo>
                <a:cubicBezTo>
                  <a:pt x="15573" y="16788"/>
                  <a:pt x="16913" y="17144"/>
                  <a:pt x="18061" y="17144"/>
                </a:cubicBezTo>
                <a:cubicBezTo>
                  <a:pt x="19059" y="17144"/>
                  <a:pt x="19913" y="16875"/>
                  <a:pt x="19913" y="16875"/>
                </a:cubicBezTo>
                <a:lnTo>
                  <a:pt x="21197" y="15590"/>
                </a:lnTo>
                <a:lnTo>
                  <a:pt x="21572" y="13008"/>
                </a:lnTo>
                <a:cubicBezTo>
                  <a:pt x="21846" y="13054"/>
                  <a:pt x="22107" y="13075"/>
                  <a:pt x="22356" y="13075"/>
                </a:cubicBezTo>
                <a:cubicBezTo>
                  <a:pt x="25301" y="13075"/>
                  <a:pt x="26563" y="10117"/>
                  <a:pt x="26563" y="10117"/>
                </a:cubicBezTo>
                <a:cubicBezTo>
                  <a:pt x="26629" y="10130"/>
                  <a:pt x="26693" y="10136"/>
                  <a:pt x="26758" y="10136"/>
                </a:cubicBezTo>
                <a:cubicBezTo>
                  <a:pt x="27629" y="10136"/>
                  <a:pt x="28383" y="9033"/>
                  <a:pt x="28383" y="9033"/>
                </a:cubicBezTo>
                <a:lnTo>
                  <a:pt x="28959" y="9288"/>
                </a:lnTo>
                <a:lnTo>
                  <a:pt x="28517" y="7923"/>
                </a:lnTo>
                <a:cubicBezTo>
                  <a:pt x="29561" y="6678"/>
                  <a:pt x="27447" y="6156"/>
                  <a:pt x="27447" y="6156"/>
                </a:cubicBezTo>
                <a:cubicBezTo>
                  <a:pt x="27768" y="5072"/>
                  <a:pt x="32960" y="2302"/>
                  <a:pt x="32960" y="2302"/>
                </a:cubicBezTo>
                <a:cubicBezTo>
                  <a:pt x="35142" y="339"/>
                  <a:pt x="34443" y="0"/>
                  <a:pt x="33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226188" y="2808150"/>
            <a:ext cx="974077" cy="401093"/>
          </a:xfrm>
          <a:custGeom>
            <a:avLst/>
            <a:gdLst/>
            <a:ahLst/>
            <a:cxnLst/>
            <a:rect l="l" t="t" r="r" b="b"/>
            <a:pathLst>
              <a:path w="27433" h="11296" extrusionOk="0">
                <a:moveTo>
                  <a:pt x="27433" y="0"/>
                </a:moveTo>
                <a:lnTo>
                  <a:pt x="27433" y="0"/>
                </a:lnTo>
                <a:cubicBezTo>
                  <a:pt x="27432" y="0"/>
                  <a:pt x="22548" y="2569"/>
                  <a:pt x="20943" y="2797"/>
                </a:cubicBezTo>
                <a:cubicBezTo>
                  <a:pt x="19337" y="3024"/>
                  <a:pt x="16165" y="5273"/>
                  <a:pt x="15349" y="6530"/>
                </a:cubicBezTo>
                <a:lnTo>
                  <a:pt x="14613" y="6785"/>
                </a:lnTo>
                <a:lnTo>
                  <a:pt x="10398" y="5393"/>
                </a:lnTo>
                <a:lnTo>
                  <a:pt x="0" y="7119"/>
                </a:lnTo>
                <a:cubicBezTo>
                  <a:pt x="0" y="7119"/>
                  <a:pt x="9702" y="7387"/>
                  <a:pt x="11214" y="8712"/>
                </a:cubicBezTo>
                <a:cubicBezTo>
                  <a:pt x="11214" y="8712"/>
                  <a:pt x="11576" y="8993"/>
                  <a:pt x="10411" y="9555"/>
                </a:cubicBezTo>
                <a:lnTo>
                  <a:pt x="7909" y="10639"/>
                </a:lnTo>
                <a:cubicBezTo>
                  <a:pt x="7909" y="10639"/>
                  <a:pt x="8546" y="11296"/>
                  <a:pt x="9546" y="11296"/>
                </a:cubicBezTo>
                <a:cubicBezTo>
                  <a:pt x="9705" y="11296"/>
                  <a:pt x="9874" y="11279"/>
                  <a:pt x="10050" y="11241"/>
                </a:cubicBezTo>
                <a:cubicBezTo>
                  <a:pt x="10050" y="11241"/>
                  <a:pt x="10747" y="10008"/>
                  <a:pt x="11737" y="10008"/>
                </a:cubicBezTo>
                <a:cubicBezTo>
                  <a:pt x="11853" y="10008"/>
                  <a:pt x="11974" y="10025"/>
                  <a:pt x="12097" y="10063"/>
                </a:cubicBezTo>
                <a:cubicBezTo>
                  <a:pt x="12097" y="10063"/>
                  <a:pt x="12694" y="10160"/>
                  <a:pt x="13524" y="10160"/>
                </a:cubicBezTo>
                <a:cubicBezTo>
                  <a:pt x="14668" y="10160"/>
                  <a:pt x="16257" y="9976"/>
                  <a:pt x="17343" y="9100"/>
                </a:cubicBezTo>
                <a:cubicBezTo>
                  <a:pt x="17343" y="9100"/>
                  <a:pt x="19283" y="8431"/>
                  <a:pt x="19310" y="7467"/>
                </a:cubicBezTo>
                <a:lnTo>
                  <a:pt x="20969" y="7146"/>
                </a:lnTo>
                <a:cubicBezTo>
                  <a:pt x="20969" y="7146"/>
                  <a:pt x="20567" y="6622"/>
                  <a:pt x="19974" y="6622"/>
                </a:cubicBezTo>
                <a:cubicBezTo>
                  <a:pt x="19858" y="6622"/>
                  <a:pt x="19734" y="6643"/>
                  <a:pt x="19604" y="6691"/>
                </a:cubicBezTo>
                <a:cubicBezTo>
                  <a:pt x="19604" y="6691"/>
                  <a:pt x="18976" y="6369"/>
                  <a:pt x="18194" y="6369"/>
                </a:cubicBezTo>
                <a:cubicBezTo>
                  <a:pt x="17931" y="6369"/>
                  <a:pt x="17650" y="6406"/>
                  <a:pt x="17370" y="6504"/>
                </a:cubicBezTo>
                <a:cubicBezTo>
                  <a:pt x="17370" y="6504"/>
                  <a:pt x="19123" y="3988"/>
                  <a:pt x="22308" y="3105"/>
                </a:cubicBezTo>
                <a:cubicBezTo>
                  <a:pt x="22308" y="3105"/>
                  <a:pt x="26964" y="2088"/>
                  <a:pt x="27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03"/>
        <p:cNvGrpSpPr/>
        <p:nvPr/>
      </p:nvGrpSpPr>
      <p:grpSpPr>
        <a:xfrm>
          <a:off x="0" y="0"/>
          <a:ext cx="0" cy="0"/>
          <a:chOff x="0" y="0"/>
          <a:chExt cx="0" cy="0"/>
        </a:xfrm>
      </p:grpSpPr>
      <p:sp>
        <p:nvSpPr>
          <p:cNvPr id="204" name="Google Shape;204;p25"/>
          <p:cNvSpPr/>
          <p:nvPr/>
        </p:nvSpPr>
        <p:spPr>
          <a:xfrm>
            <a:off x="-918500" y="4170625"/>
            <a:ext cx="3034366" cy="1738047"/>
          </a:xfrm>
          <a:custGeom>
            <a:avLst/>
            <a:gdLst/>
            <a:ahLst/>
            <a:cxnLst/>
            <a:rect l="l" t="t" r="r" b="b"/>
            <a:pathLst>
              <a:path w="7254" h="4155" extrusionOk="0">
                <a:moveTo>
                  <a:pt x="1619" y="1"/>
                </a:moveTo>
                <a:cubicBezTo>
                  <a:pt x="0" y="1"/>
                  <a:pt x="1806" y="2516"/>
                  <a:pt x="3243" y="3267"/>
                </a:cubicBezTo>
                <a:cubicBezTo>
                  <a:pt x="3982" y="3867"/>
                  <a:pt x="5145" y="4155"/>
                  <a:pt x="5980" y="4155"/>
                </a:cubicBezTo>
                <a:cubicBezTo>
                  <a:pt x="6505" y="4155"/>
                  <a:pt x="6900" y="4041"/>
                  <a:pt x="6978" y="3818"/>
                </a:cubicBezTo>
                <a:cubicBezTo>
                  <a:pt x="7253" y="2765"/>
                  <a:pt x="3995" y="635"/>
                  <a:pt x="2742" y="234"/>
                </a:cubicBezTo>
                <a:cubicBezTo>
                  <a:pt x="2259" y="72"/>
                  <a:pt x="1891" y="1"/>
                  <a:pt x="1619"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p:nvPr/>
        </p:nvSpPr>
        <p:spPr>
          <a:xfrm rot="2366408">
            <a:off x="7215126" y="-87069"/>
            <a:ext cx="3228940" cy="1476582"/>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5"/>
          <p:cNvSpPr/>
          <p:nvPr/>
        </p:nvSpPr>
        <p:spPr>
          <a:xfrm>
            <a:off x="6859225" y="3864550"/>
            <a:ext cx="4488685" cy="3360154"/>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p:nvPr/>
        </p:nvSpPr>
        <p:spPr>
          <a:xfrm rot="4362406">
            <a:off x="-2357104" y="-60928"/>
            <a:ext cx="3848308" cy="1759817"/>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p:nvPr/>
        </p:nvSpPr>
        <p:spPr>
          <a:xfrm>
            <a:off x="5084753" y="4553001"/>
            <a:ext cx="380541" cy="437458"/>
          </a:xfrm>
          <a:custGeom>
            <a:avLst/>
            <a:gdLst/>
            <a:ahLst/>
            <a:cxnLst/>
            <a:rect l="l" t="t" r="r" b="b"/>
            <a:pathLst>
              <a:path w="17450" h="20060" extrusionOk="0">
                <a:moveTo>
                  <a:pt x="10344" y="12632"/>
                </a:moveTo>
                <a:lnTo>
                  <a:pt x="10150" y="12640"/>
                </a:lnTo>
                <a:lnTo>
                  <a:pt x="10150" y="12640"/>
                </a:lnTo>
                <a:cubicBezTo>
                  <a:pt x="10211" y="12776"/>
                  <a:pt x="10253" y="12821"/>
                  <a:pt x="10282" y="12821"/>
                </a:cubicBezTo>
                <a:cubicBezTo>
                  <a:pt x="10340" y="12821"/>
                  <a:pt x="10344" y="12632"/>
                  <a:pt x="10344" y="12632"/>
                </a:cubicBezTo>
                <a:close/>
                <a:moveTo>
                  <a:pt x="0" y="0"/>
                </a:moveTo>
                <a:lnTo>
                  <a:pt x="187" y="2516"/>
                </a:lnTo>
                <a:lnTo>
                  <a:pt x="2181" y="6263"/>
                </a:lnTo>
                <a:lnTo>
                  <a:pt x="4496" y="12070"/>
                </a:lnTo>
                <a:cubicBezTo>
                  <a:pt x="3767" y="12641"/>
                  <a:pt x="2899" y="12740"/>
                  <a:pt x="2389" y="12740"/>
                </a:cubicBezTo>
                <a:cubicBezTo>
                  <a:pt x="2123" y="12740"/>
                  <a:pt x="1954" y="12713"/>
                  <a:pt x="1954" y="12713"/>
                </a:cubicBezTo>
                <a:lnTo>
                  <a:pt x="1954" y="12713"/>
                </a:lnTo>
                <a:cubicBezTo>
                  <a:pt x="2114" y="13368"/>
                  <a:pt x="3212" y="14707"/>
                  <a:pt x="3212" y="14707"/>
                </a:cubicBezTo>
                <a:lnTo>
                  <a:pt x="4590" y="13890"/>
                </a:lnTo>
                <a:lnTo>
                  <a:pt x="7173" y="13997"/>
                </a:lnTo>
                <a:cubicBezTo>
                  <a:pt x="7173" y="13997"/>
                  <a:pt x="10036" y="14854"/>
                  <a:pt x="12070" y="17129"/>
                </a:cubicBezTo>
                <a:cubicBezTo>
                  <a:pt x="14011" y="19313"/>
                  <a:pt x="17185" y="20005"/>
                  <a:pt x="17434" y="20056"/>
                </a:cubicBezTo>
                <a:lnTo>
                  <a:pt x="17434" y="20056"/>
                </a:lnTo>
                <a:cubicBezTo>
                  <a:pt x="16565" y="19856"/>
                  <a:pt x="13141" y="15295"/>
                  <a:pt x="13141" y="15295"/>
                </a:cubicBezTo>
                <a:lnTo>
                  <a:pt x="9314" y="13141"/>
                </a:lnTo>
                <a:lnTo>
                  <a:pt x="9662" y="12659"/>
                </a:lnTo>
                <a:lnTo>
                  <a:pt x="10150" y="12640"/>
                </a:lnTo>
                <a:lnTo>
                  <a:pt x="10150" y="12640"/>
                </a:lnTo>
                <a:cubicBezTo>
                  <a:pt x="10112" y="12553"/>
                  <a:pt x="10065" y="12430"/>
                  <a:pt x="10009" y="12258"/>
                </a:cubicBezTo>
                <a:cubicBezTo>
                  <a:pt x="9785" y="11566"/>
                  <a:pt x="8994" y="11462"/>
                  <a:pt x="8536" y="11462"/>
                </a:cubicBezTo>
                <a:cubicBezTo>
                  <a:pt x="8338" y="11462"/>
                  <a:pt x="8203" y="11482"/>
                  <a:pt x="8203" y="11482"/>
                </a:cubicBezTo>
                <a:cubicBezTo>
                  <a:pt x="6718" y="10772"/>
                  <a:pt x="5808" y="6825"/>
                  <a:pt x="5808" y="6825"/>
                </a:cubicBezTo>
                <a:lnTo>
                  <a:pt x="0" y="0"/>
                </a:lnTo>
                <a:close/>
                <a:moveTo>
                  <a:pt x="17434" y="20056"/>
                </a:moveTo>
                <a:lnTo>
                  <a:pt x="17434" y="20056"/>
                </a:lnTo>
                <a:cubicBezTo>
                  <a:pt x="17439" y="20057"/>
                  <a:pt x="17444" y="20058"/>
                  <a:pt x="17450" y="20059"/>
                </a:cubicBezTo>
                <a:cubicBezTo>
                  <a:pt x="17450" y="20059"/>
                  <a:pt x="17444" y="20058"/>
                  <a:pt x="17434" y="200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p:nvPr/>
        </p:nvSpPr>
        <p:spPr>
          <a:xfrm>
            <a:off x="7821125" y="4013152"/>
            <a:ext cx="845327" cy="256648"/>
          </a:xfrm>
          <a:custGeom>
            <a:avLst/>
            <a:gdLst/>
            <a:ahLst/>
            <a:cxnLst/>
            <a:rect l="l" t="t" r="r" b="b"/>
            <a:pathLst>
              <a:path w="23807" h="7228" extrusionOk="0">
                <a:moveTo>
                  <a:pt x="23807" y="1513"/>
                </a:moveTo>
                <a:cubicBezTo>
                  <a:pt x="23807" y="1513"/>
                  <a:pt x="23803" y="1515"/>
                  <a:pt x="23797" y="1520"/>
                </a:cubicBezTo>
                <a:lnTo>
                  <a:pt x="23797" y="1520"/>
                </a:lnTo>
                <a:cubicBezTo>
                  <a:pt x="23800" y="1517"/>
                  <a:pt x="23804" y="1515"/>
                  <a:pt x="23807" y="1513"/>
                </a:cubicBezTo>
                <a:close/>
                <a:moveTo>
                  <a:pt x="1" y="1"/>
                </a:moveTo>
                <a:lnTo>
                  <a:pt x="1714" y="1460"/>
                </a:lnTo>
                <a:lnTo>
                  <a:pt x="5367" y="2557"/>
                </a:lnTo>
                <a:lnTo>
                  <a:pt x="10532" y="4738"/>
                </a:lnTo>
                <a:cubicBezTo>
                  <a:pt x="10385" y="5996"/>
                  <a:pt x="9341" y="6772"/>
                  <a:pt x="9341" y="6772"/>
                </a:cubicBezTo>
                <a:cubicBezTo>
                  <a:pt x="9863" y="7080"/>
                  <a:pt x="11402" y="7227"/>
                  <a:pt x="11402" y="7227"/>
                </a:cubicBezTo>
                <a:lnTo>
                  <a:pt x="11763" y="5835"/>
                </a:lnTo>
                <a:lnTo>
                  <a:pt x="13449" y="4243"/>
                </a:lnTo>
                <a:cubicBezTo>
                  <a:pt x="13449" y="4243"/>
                  <a:pt x="15577" y="3082"/>
                  <a:pt x="18132" y="3082"/>
                </a:cubicBezTo>
                <a:cubicBezTo>
                  <a:pt x="18265" y="3082"/>
                  <a:pt x="18399" y="3086"/>
                  <a:pt x="18534" y="3092"/>
                </a:cubicBezTo>
                <a:cubicBezTo>
                  <a:pt x="18646" y="3098"/>
                  <a:pt x="18757" y="3101"/>
                  <a:pt x="18868" y="3101"/>
                </a:cubicBezTo>
                <a:cubicBezTo>
                  <a:pt x="21371" y="3101"/>
                  <a:pt x="23631" y="1630"/>
                  <a:pt x="23797" y="1520"/>
                </a:cubicBezTo>
                <a:lnTo>
                  <a:pt x="23797" y="1520"/>
                </a:lnTo>
                <a:cubicBezTo>
                  <a:pt x="23638" y="1621"/>
                  <a:pt x="23232" y="1660"/>
                  <a:pt x="22704" y="1660"/>
                </a:cubicBezTo>
                <a:cubicBezTo>
                  <a:pt x="21006" y="1660"/>
                  <a:pt x="18053" y="1259"/>
                  <a:pt x="18053" y="1259"/>
                </a:cubicBezTo>
                <a:lnTo>
                  <a:pt x="14252" y="2343"/>
                </a:lnTo>
                <a:lnTo>
                  <a:pt x="14172" y="1808"/>
                </a:lnTo>
                <a:lnTo>
                  <a:pt x="14459" y="1492"/>
                </a:lnTo>
                <a:lnTo>
                  <a:pt x="14459" y="1492"/>
                </a:lnTo>
                <a:cubicBezTo>
                  <a:pt x="14540" y="1524"/>
                  <a:pt x="14592" y="1537"/>
                  <a:pt x="14623" y="1537"/>
                </a:cubicBezTo>
                <a:cubicBezTo>
                  <a:pt x="14739" y="1537"/>
                  <a:pt x="14573" y="1366"/>
                  <a:pt x="14573" y="1366"/>
                </a:cubicBezTo>
                <a:lnTo>
                  <a:pt x="14459" y="1492"/>
                </a:lnTo>
                <a:lnTo>
                  <a:pt x="14459" y="1492"/>
                </a:lnTo>
                <a:cubicBezTo>
                  <a:pt x="14380" y="1461"/>
                  <a:pt x="14274" y="1412"/>
                  <a:pt x="14132" y="1339"/>
                </a:cubicBezTo>
                <a:cubicBezTo>
                  <a:pt x="13997" y="1272"/>
                  <a:pt x="13863" y="1244"/>
                  <a:pt x="13733" y="1244"/>
                </a:cubicBezTo>
                <a:cubicBezTo>
                  <a:pt x="13063" y="1244"/>
                  <a:pt x="12499" y="1995"/>
                  <a:pt x="12499" y="1995"/>
                </a:cubicBezTo>
                <a:cubicBezTo>
                  <a:pt x="12335" y="2055"/>
                  <a:pt x="12147" y="2081"/>
                  <a:pt x="11943" y="2081"/>
                </a:cubicBezTo>
                <a:cubicBezTo>
                  <a:pt x="10421" y="2081"/>
                  <a:pt x="8016" y="603"/>
                  <a:pt x="8016" y="60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p:nvPr/>
        </p:nvSpPr>
        <p:spPr>
          <a:xfrm flipH="1">
            <a:off x="8284081" y="2131285"/>
            <a:ext cx="640520" cy="1087666"/>
          </a:xfrm>
          <a:custGeom>
            <a:avLst/>
            <a:gdLst/>
            <a:ahLst/>
            <a:cxnLst/>
            <a:rect l="l" t="t" r="r" b="b"/>
            <a:pathLst>
              <a:path w="18039" h="30632" extrusionOk="0">
                <a:moveTo>
                  <a:pt x="14131" y="1"/>
                </a:moveTo>
                <a:cubicBezTo>
                  <a:pt x="11535" y="442"/>
                  <a:pt x="11374" y="4631"/>
                  <a:pt x="11374" y="4631"/>
                </a:cubicBezTo>
                <a:cubicBezTo>
                  <a:pt x="8939" y="6772"/>
                  <a:pt x="7186" y="12365"/>
                  <a:pt x="7186" y="12365"/>
                </a:cubicBezTo>
                <a:lnTo>
                  <a:pt x="5607" y="13516"/>
                </a:lnTo>
                <a:lnTo>
                  <a:pt x="4282" y="13463"/>
                </a:lnTo>
                <a:cubicBezTo>
                  <a:pt x="4108" y="13463"/>
                  <a:pt x="3827" y="13503"/>
                  <a:pt x="3573" y="13543"/>
                </a:cubicBezTo>
                <a:cubicBezTo>
                  <a:pt x="2997" y="13650"/>
                  <a:pt x="2462" y="13837"/>
                  <a:pt x="1980" y="14145"/>
                </a:cubicBezTo>
                <a:cubicBezTo>
                  <a:pt x="0" y="15416"/>
                  <a:pt x="1793" y="16420"/>
                  <a:pt x="1793" y="16420"/>
                </a:cubicBezTo>
                <a:cubicBezTo>
                  <a:pt x="2127" y="16668"/>
                  <a:pt x="2522" y="16796"/>
                  <a:pt x="2921" y="16796"/>
                </a:cubicBezTo>
                <a:cubicBezTo>
                  <a:pt x="3145" y="16796"/>
                  <a:pt x="3370" y="16756"/>
                  <a:pt x="3586" y="16674"/>
                </a:cubicBezTo>
                <a:lnTo>
                  <a:pt x="6343" y="15604"/>
                </a:lnTo>
                <a:lnTo>
                  <a:pt x="6343" y="15604"/>
                </a:lnTo>
                <a:cubicBezTo>
                  <a:pt x="4657" y="17879"/>
                  <a:pt x="5005" y="23244"/>
                  <a:pt x="5005" y="23244"/>
                </a:cubicBezTo>
                <a:cubicBezTo>
                  <a:pt x="2850" y="25078"/>
                  <a:pt x="3252" y="30631"/>
                  <a:pt x="3252" y="30631"/>
                </a:cubicBezTo>
                <a:lnTo>
                  <a:pt x="9140" y="21037"/>
                </a:lnTo>
                <a:cubicBezTo>
                  <a:pt x="8778" y="19337"/>
                  <a:pt x="10116" y="15818"/>
                  <a:pt x="10116" y="15818"/>
                </a:cubicBezTo>
                <a:cubicBezTo>
                  <a:pt x="10142" y="15819"/>
                  <a:pt x="10169" y="15819"/>
                  <a:pt x="10195" y="15819"/>
                </a:cubicBezTo>
                <a:cubicBezTo>
                  <a:pt x="11567" y="15819"/>
                  <a:pt x="13743" y="14493"/>
                  <a:pt x="13743" y="14493"/>
                </a:cubicBezTo>
                <a:cubicBezTo>
                  <a:pt x="13816" y="14535"/>
                  <a:pt x="13894" y="14553"/>
                  <a:pt x="13976" y="14553"/>
                </a:cubicBezTo>
                <a:cubicBezTo>
                  <a:pt x="14632" y="14553"/>
                  <a:pt x="15509" y="13369"/>
                  <a:pt x="15509" y="13369"/>
                </a:cubicBezTo>
                <a:lnTo>
                  <a:pt x="18038" y="13931"/>
                </a:lnTo>
                <a:lnTo>
                  <a:pt x="16045" y="12807"/>
                </a:lnTo>
                <a:lnTo>
                  <a:pt x="15710" y="12111"/>
                </a:lnTo>
                <a:cubicBezTo>
                  <a:pt x="15459" y="11214"/>
                  <a:pt x="13963" y="11089"/>
                  <a:pt x="13148" y="11089"/>
                </a:cubicBezTo>
                <a:cubicBezTo>
                  <a:pt x="12832" y="11089"/>
                  <a:pt x="12619" y="11107"/>
                  <a:pt x="12619" y="11107"/>
                </a:cubicBezTo>
                <a:cubicBezTo>
                  <a:pt x="11495" y="9194"/>
                  <a:pt x="14693" y="4765"/>
                  <a:pt x="14693" y="4765"/>
                </a:cubicBezTo>
                <a:cubicBezTo>
                  <a:pt x="15817" y="1004"/>
                  <a:pt x="14131" y="1"/>
                  <a:pt x="14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5"/>
          <p:cNvSpPr/>
          <p:nvPr/>
        </p:nvSpPr>
        <p:spPr>
          <a:xfrm>
            <a:off x="583733" y="4122302"/>
            <a:ext cx="1075771" cy="658593"/>
          </a:xfrm>
          <a:custGeom>
            <a:avLst/>
            <a:gdLst/>
            <a:ahLst/>
            <a:cxnLst/>
            <a:rect l="l" t="t" r="r" b="b"/>
            <a:pathLst>
              <a:path w="30297" h="18548" extrusionOk="0">
                <a:moveTo>
                  <a:pt x="0" y="0"/>
                </a:moveTo>
                <a:lnTo>
                  <a:pt x="1807" y="3854"/>
                </a:lnTo>
                <a:lnTo>
                  <a:pt x="6959" y="7922"/>
                </a:lnTo>
                <a:cubicBezTo>
                  <a:pt x="9648" y="8337"/>
                  <a:pt x="14024" y="13114"/>
                  <a:pt x="14024" y="13114"/>
                </a:cubicBezTo>
                <a:lnTo>
                  <a:pt x="13208" y="13810"/>
                </a:lnTo>
                <a:lnTo>
                  <a:pt x="9260" y="13743"/>
                </a:lnTo>
                <a:cubicBezTo>
                  <a:pt x="9260" y="13743"/>
                  <a:pt x="9248" y="13734"/>
                  <a:pt x="9227" y="13734"/>
                </a:cubicBezTo>
                <a:cubicBezTo>
                  <a:pt x="9130" y="13734"/>
                  <a:pt x="8859" y="13924"/>
                  <a:pt x="8859" y="16045"/>
                </a:cubicBezTo>
                <a:cubicBezTo>
                  <a:pt x="8859" y="18487"/>
                  <a:pt x="12087" y="18547"/>
                  <a:pt x="12406" y="18547"/>
                </a:cubicBezTo>
                <a:cubicBezTo>
                  <a:pt x="12423" y="18547"/>
                  <a:pt x="12432" y="18547"/>
                  <a:pt x="12432" y="18547"/>
                </a:cubicBezTo>
                <a:lnTo>
                  <a:pt x="13810" y="17811"/>
                </a:lnTo>
                <a:lnTo>
                  <a:pt x="14760" y="15764"/>
                </a:lnTo>
                <a:cubicBezTo>
                  <a:pt x="15339" y="16045"/>
                  <a:pt x="15889" y="16156"/>
                  <a:pt x="16396" y="16156"/>
                </a:cubicBezTo>
                <a:cubicBezTo>
                  <a:pt x="18302" y="16156"/>
                  <a:pt x="19604" y="14586"/>
                  <a:pt x="19604" y="14586"/>
                </a:cubicBezTo>
                <a:cubicBezTo>
                  <a:pt x="19742" y="14659"/>
                  <a:pt x="19890" y="14688"/>
                  <a:pt x="20040" y="14688"/>
                </a:cubicBezTo>
                <a:cubicBezTo>
                  <a:pt x="20690" y="14688"/>
                  <a:pt x="21371" y="14131"/>
                  <a:pt x="21371" y="14131"/>
                </a:cubicBezTo>
                <a:lnTo>
                  <a:pt x="21786" y="14493"/>
                </a:lnTo>
                <a:lnTo>
                  <a:pt x="21759" y="13248"/>
                </a:lnTo>
                <a:cubicBezTo>
                  <a:pt x="22923" y="12472"/>
                  <a:pt x="21290" y="11522"/>
                  <a:pt x="21290" y="11522"/>
                </a:cubicBezTo>
                <a:cubicBezTo>
                  <a:pt x="21826" y="10706"/>
                  <a:pt x="26804" y="9689"/>
                  <a:pt x="26804" y="9689"/>
                </a:cubicBezTo>
                <a:cubicBezTo>
                  <a:pt x="30296" y="8029"/>
                  <a:pt x="27299" y="7842"/>
                  <a:pt x="27299" y="7842"/>
                </a:cubicBezTo>
                <a:lnTo>
                  <a:pt x="27299" y="7842"/>
                </a:lnTo>
                <a:lnTo>
                  <a:pt x="19283" y="10853"/>
                </a:lnTo>
                <a:lnTo>
                  <a:pt x="17584" y="10572"/>
                </a:lnTo>
                <a:lnTo>
                  <a:pt x="11335" y="558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a:off x="522017" y="2869018"/>
            <a:ext cx="457145" cy="171315"/>
          </a:xfrm>
          <a:custGeom>
            <a:avLst/>
            <a:gdLst/>
            <a:ahLst/>
            <a:cxnLst/>
            <a:rect l="l" t="t" r="r" b="b"/>
            <a:pathLst>
              <a:path w="36024" h="13500" extrusionOk="0">
                <a:moveTo>
                  <a:pt x="36024" y="1"/>
                </a:moveTo>
                <a:lnTo>
                  <a:pt x="36024" y="1"/>
                </a:lnTo>
                <a:cubicBezTo>
                  <a:pt x="36024" y="1"/>
                  <a:pt x="36018" y="7"/>
                  <a:pt x="36007" y="20"/>
                </a:cubicBezTo>
                <a:lnTo>
                  <a:pt x="36007" y="20"/>
                </a:lnTo>
                <a:cubicBezTo>
                  <a:pt x="36013" y="14"/>
                  <a:pt x="36018" y="7"/>
                  <a:pt x="36024" y="1"/>
                </a:cubicBezTo>
                <a:close/>
                <a:moveTo>
                  <a:pt x="36007" y="20"/>
                </a:moveTo>
                <a:cubicBezTo>
                  <a:pt x="35150" y="924"/>
                  <a:pt x="27353" y="1847"/>
                  <a:pt x="27353" y="1847"/>
                </a:cubicBezTo>
                <a:lnTo>
                  <a:pt x="22120" y="4925"/>
                </a:lnTo>
                <a:lnTo>
                  <a:pt x="21786" y="4162"/>
                </a:lnTo>
                <a:lnTo>
                  <a:pt x="22098" y="3585"/>
                </a:lnTo>
                <a:lnTo>
                  <a:pt x="22098" y="3585"/>
                </a:lnTo>
                <a:cubicBezTo>
                  <a:pt x="22159" y="3592"/>
                  <a:pt x="22209" y="3595"/>
                  <a:pt x="22250" y="3595"/>
                </a:cubicBezTo>
                <a:cubicBezTo>
                  <a:pt x="22634" y="3595"/>
                  <a:pt x="22227" y="3346"/>
                  <a:pt x="22227" y="3346"/>
                </a:cubicBezTo>
                <a:lnTo>
                  <a:pt x="22098" y="3585"/>
                </a:lnTo>
                <a:lnTo>
                  <a:pt x="22098" y="3585"/>
                </a:lnTo>
                <a:cubicBezTo>
                  <a:pt x="21970" y="3572"/>
                  <a:pt x="21794" y="3543"/>
                  <a:pt x="21558" y="3493"/>
                </a:cubicBezTo>
                <a:cubicBezTo>
                  <a:pt x="21453" y="3470"/>
                  <a:pt x="21351" y="3460"/>
                  <a:pt x="21253" y="3460"/>
                </a:cubicBezTo>
                <a:cubicBezTo>
                  <a:pt x="20041" y="3460"/>
                  <a:pt x="19377" y="5086"/>
                  <a:pt x="19377" y="5086"/>
                </a:cubicBezTo>
                <a:cubicBezTo>
                  <a:pt x="18844" y="5453"/>
                  <a:pt x="18035" y="5584"/>
                  <a:pt x="17149" y="5584"/>
                </a:cubicBezTo>
                <a:cubicBezTo>
                  <a:pt x="14904" y="5584"/>
                  <a:pt x="12164" y="4738"/>
                  <a:pt x="12164" y="4738"/>
                </a:cubicBezTo>
                <a:lnTo>
                  <a:pt x="1" y="6932"/>
                </a:lnTo>
                <a:lnTo>
                  <a:pt x="3118" y="8444"/>
                </a:lnTo>
                <a:lnTo>
                  <a:pt x="8980" y="8659"/>
                </a:lnTo>
                <a:lnTo>
                  <a:pt x="17504" y="9930"/>
                </a:lnTo>
                <a:cubicBezTo>
                  <a:pt x="17771" y="11857"/>
                  <a:pt x="16527" y="13409"/>
                  <a:pt x="16527" y="13409"/>
                </a:cubicBezTo>
                <a:cubicBezTo>
                  <a:pt x="16760" y="13475"/>
                  <a:pt x="17091" y="13500"/>
                  <a:pt x="17454" y="13500"/>
                </a:cubicBezTo>
                <a:cubicBezTo>
                  <a:pt x="18484" y="13500"/>
                  <a:pt x="19765" y="13302"/>
                  <a:pt x="19765" y="13302"/>
                </a:cubicBezTo>
                <a:lnTo>
                  <a:pt x="19752" y="11081"/>
                </a:lnTo>
                <a:lnTo>
                  <a:pt x="21665" y="8070"/>
                </a:lnTo>
                <a:cubicBezTo>
                  <a:pt x="21665" y="8070"/>
                  <a:pt x="24663" y="5246"/>
                  <a:pt x="28784" y="4403"/>
                </a:cubicBezTo>
                <a:cubicBezTo>
                  <a:pt x="32728" y="3584"/>
                  <a:pt x="35753" y="302"/>
                  <a:pt x="36007"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a:off x="349778" y="1513853"/>
            <a:ext cx="249937" cy="224869"/>
          </a:xfrm>
          <a:custGeom>
            <a:avLst/>
            <a:gdLst/>
            <a:ahLst/>
            <a:cxnLst/>
            <a:rect l="l" t="t" r="r" b="b"/>
            <a:pathLst>
              <a:path w="7039" h="6333" extrusionOk="0">
                <a:moveTo>
                  <a:pt x="621" y="0"/>
                </a:moveTo>
                <a:cubicBezTo>
                  <a:pt x="242" y="0"/>
                  <a:pt x="0" y="57"/>
                  <a:pt x="0" y="57"/>
                </a:cubicBezTo>
                <a:cubicBezTo>
                  <a:pt x="1954" y="1248"/>
                  <a:pt x="2703" y="2693"/>
                  <a:pt x="2703" y="2693"/>
                </a:cubicBezTo>
                <a:lnTo>
                  <a:pt x="1419" y="4848"/>
                </a:lnTo>
                <a:lnTo>
                  <a:pt x="1419" y="4848"/>
                </a:lnTo>
                <a:lnTo>
                  <a:pt x="3493" y="3523"/>
                </a:lnTo>
                <a:cubicBezTo>
                  <a:pt x="4537" y="3563"/>
                  <a:pt x="7039" y="6333"/>
                  <a:pt x="7039" y="6333"/>
                </a:cubicBezTo>
                <a:cubicBezTo>
                  <a:pt x="6624" y="3790"/>
                  <a:pt x="4470" y="2318"/>
                  <a:pt x="4470" y="2318"/>
                </a:cubicBezTo>
                <a:cubicBezTo>
                  <a:pt x="4711" y="2064"/>
                  <a:pt x="4737" y="1663"/>
                  <a:pt x="4737" y="1663"/>
                </a:cubicBezTo>
                <a:lnTo>
                  <a:pt x="4992" y="1275"/>
                </a:lnTo>
                <a:lnTo>
                  <a:pt x="4644" y="1395"/>
                </a:lnTo>
                <a:cubicBezTo>
                  <a:pt x="4578" y="1346"/>
                  <a:pt x="4508" y="1327"/>
                  <a:pt x="4438" y="1327"/>
                </a:cubicBezTo>
                <a:cubicBezTo>
                  <a:pt x="4123" y="1327"/>
                  <a:pt x="3801" y="1730"/>
                  <a:pt x="3801" y="1730"/>
                </a:cubicBezTo>
                <a:cubicBezTo>
                  <a:pt x="3787" y="1703"/>
                  <a:pt x="3774" y="1676"/>
                  <a:pt x="3760" y="1663"/>
                </a:cubicBezTo>
                <a:cubicBezTo>
                  <a:pt x="2737" y="235"/>
                  <a:pt x="1394" y="0"/>
                  <a:pt x="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5" name="Google Shape;215;p25"/>
          <p:cNvSpPr txBox="1">
            <a:spLocks noGrp="1"/>
          </p:cNvSpPr>
          <p:nvPr>
            <p:ph type="subTitle" idx="1"/>
          </p:nvPr>
        </p:nvSpPr>
        <p:spPr>
          <a:xfrm>
            <a:off x="2030250" y="2832000"/>
            <a:ext cx="5083500" cy="132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6" name="Google Shape;216;p25"/>
          <p:cNvSpPr txBox="1">
            <a:spLocks noGrp="1"/>
          </p:cNvSpPr>
          <p:nvPr>
            <p:ph type="subTitle" idx="2"/>
          </p:nvPr>
        </p:nvSpPr>
        <p:spPr>
          <a:xfrm>
            <a:off x="2030250" y="1505700"/>
            <a:ext cx="5083500" cy="132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6" name="Google Shape;226;p27"/>
          <p:cNvSpPr txBox="1">
            <a:spLocks noGrp="1"/>
          </p:cNvSpPr>
          <p:nvPr>
            <p:ph type="subTitle" idx="1"/>
          </p:nvPr>
        </p:nvSpPr>
        <p:spPr>
          <a:xfrm>
            <a:off x="1191450" y="3056925"/>
            <a:ext cx="1972500" cy="72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7" name="Google Shape;227;p27"/>
          <p:cNvSpPr txBox="1">
            <a:spLocks noGrp="1"/>
          </p:cNvSpPr>
          <p:nvPr>
            <p:ph type="subTitle" idx="2"/>
          </p:nvPr>
        </p:nvSpPr>
        <p:spPr>
          <a:xfrm>
            <a:off x="3585758" y="3056925"/>
            <a:ext cx="1972500" cy="72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8" name="Google Shape;228;p27"/>
          <p:cNvSpPr txBox="1">
            <a:spLocks noGrp="1"/>
          </p:cNvSpPr>
          <p:nvPr>
            <p:ph type="subTitle" idx="3"/>
          </p:nvPr>
        </p:nvSpPr>
        <p:spPr>
          <a:xfrm>
            <a:off x="5980075" y="3056925"/>
            <a:ext cx="1972500" cy="72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9" name="Google Shape;229;p27"/>
          <p:cNvSpPr txBox="1">
            <a:spLocks noGrp="1"/>
          </p:cNvSpPr>
          <p:nvPr>
            <p:ph type="subTitle" idx="4"/>
          </p:nvPr>
        </p:nvSpPr>
        <p:spPr>
          <a:xfrm>
            <a:off x="1191450" y="2602350"/>
            <a:ext cx="19725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0" name="Google Shape;230;p27"/>
          <p:cNvSpPr txBox="1">
            <a:spLocks noGrp="1"/>
          </p:cNvSpPr>
          <p:nvPr>
            <p:ph type="subTitle" idx="5"/>
          </p:nvPr>
        </p:nvSpPr>
        <p:spPr>
          <a:xfrm>
            <a:off x="3585758" y="2602350"/>
            <a:ext cx="19725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1" name="Google Shape;231;p27"/>
          <p:cNvSpPr txBox="1">
            <a:spLocks noGrp="1"/>
          </p:cNvSpPr>
          <p:nvPr>
            <p:ph type="subTitle" idx="6"/>
          </p:nvPr>
        </p:nvSpPr>
        <p:spPr>
          <a:xfrm>
            <a:off x="5980075" y="2602350"/>
            <a:ext cx="19725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2" name="Google Shape;232;p27"/>
          <p:cNvSpPr/>
          <p:nvPr/>
        </p:nvSpPr>
        <p:spPr>
          <a:xfrm rot="-2840129">
            <a:off x="-872961" y="-407080"/>
            <a:ext cx="2963094" cy="1355012"/>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rot="10800000" flipH="1">
            <a:off x="1403700" y="4223069"/>
            <a:ext cx="3574644" cy="1987613"/>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flipH="1">
            <a:off x="8365826" y="3929916"/>
            <a:ext cx="619606" cy="712280"/>
          </a:xfrm>
          <a:custGeom>
            <a:avLst/>
            <a:gdLst/>
            <a:ahLst/>
            <a:cxnLst/>
            <a:rect l="l" t="t" r="r" b="b"/>
            <a:pathLst>
              <a:path w="17450" h="20060" extrusionOk="0">
                <a:moveTo>
                  <a:pt x="10331" y="12633"/>
                </a:moveTo>
                <a:lnTo>
                  <a:pt x="10137" y="12641"/>
                </a:lnTo>
                <a:lnTo>
                  <a:pt x="10137" y="12641"/>
                </a:lnTo>
                <a:cubicBezTo>
                  <a:pt x="10198" y="12776"/>
                  <a:pt x="10240" y="12822"/>
                  <a:pt x="10268" y="12822"/>
                </a:cubicBezTo>
                <a:cubicBezTo>
                  <a:pt x="10327" y="12822"/>
                  <a:pt x="10331" y="12633"/>
                  <a:pt x="10331" y="12633"/>
                </a:cubicBezTo>
                <a:close/>
                <a:moveTo>
                  <a:pt x="0" y="1"/>
                </a:moveTo>
                <a:lnTo>
                  <a:pt x="187" y="2516"/>
                </a:lnTo>
                <a:lnTo>
                  <a:pt x="2181" y="6263"/>
                </a:lnTo>
                <a:lnTo>
                  <a:pt x="4483" y="12071"/>
                </a:lnTo>
                <a:cubicBezTo>
                  <a:pt x="3754" y="12642"/>
                  <a:pt x="2886" y="12740"/>
                  <a:pt x="2376" y="12740"/>
                </a:cubicBezTo>
                <a:cubicBezTo>
                  <a:pt x="2109" y="12740"/>
                  <a:pt x="1940" y="12713"/>
                  <a:pt x="1940" y="12713"/>
                </a:cubicBezTo>
                <a:lnTo>
                  <a:pt x="1940" y="12713"/>
                </a:lnTo>
                <a:cubicBezTo>
                  <a:pt x="2114" y="13369"/>
                  <a:pt x="3198" y="14707"/>
                  <a:pt x="3198" y="14707"/>
                </a:cubicBezTo>
                <a:lnTo>
                  <a:pt x="4590" y="13891"/>
                </a:lnTo>
                <a:lnTo>
                  <a:pt x="7173" y="13998"/>
                </a:lnTo>
                <a:cubicBezTo>
                  <a:pt x="7173" y="13998"/>
                  <a:pt x="10036" y="14854"/>
                  <a:pt x="12057" y="17129"/>
                </a:cubicBezTo>
                <a:cubicBezTo>
                  <a:pt x="14010" y="19314"/>
                  <a:pt x="17185" y="20005"/>
                  <a:pt x="17434" y="20056"/>
                </a:cubicBezTo>
                <a:lnTo>
                  <a:pt x="17434" y="20056"/>
                </a:lnTo>
                <a:cubicBezTo>
                  <a:pt x="16565" y="19857"/>
                  <a:pt x="13141" y="15296"/>
                  <a:pt x="13141" y="15296"/>
                </a:cubicBezTo>
                <a:lnTo>
                  <a:pt x="9300" y="13141"/>
                </a:lnTo>
                <a:lnTo>
                  <a:pt x="9662" y="12660"/>
                </a:lnTo>
                <a:lnTo>
                  <a:pt x="10137" y="12641"/>
                </a:lnTo>
                <a:lnTo>
                  <a:pt x="10137" y="12641"/>
                </a:lnTo>
                <a:cubicBezTo>
                  <a:pt x="10098" y="12554"/>
                  <a:pt x="10052" y="12430"/>
                  <a:pt x="9996" y="12258"/>
                </a:cubicBezTo>
                <a:cubicBezTo>
                  <a:pt x="9772" y="11567"/>
                  <a:pt x="8987" y="11463"/>
                  <a:pt x="8533" y="11463"/>
                </a:cubicBezTo>
                <a:cubicBezTo>
                  <a:pt x="8337" y="11463"/>
                  <a:pt x="8203" y="11482"/>
                  <a:pt x="8203" y="11482"/>
                </a:cubicBezTo>
                <a:cubicBezTo>
                  <a:pt x="6704" y="10773"/>
                  <a:pt x="5808" y="6825"/>
                  <a:pt x="5808" y="6825"/>
                </a:cubicBezTo>
                <a:lnTo>
                  <a:pt x="0" y="1"/>
                </a:lnTo>
                <a:close/>
                <a:moveTo>
                  <a:pt x="17434" y="20056"/>
                </a:moveTo>
                <a:cubicBezTo>
                  <a:pt x="17439" y="20058"/>
                  <a:pt x="17445" y="20059"/>
                  <a:pt x="17450" y="20060"/>
                </a:cubicBezTo>
                <a:cubicBezTo>
                  <a:pt x="17450" y="20060"/>
                  <a:pt x="17444" y="20059"/>
                  <a:pt x="17434" y="200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492449" y="3784737"/>
            <a:ext cx="441547" cy="377836"/>
          </a:xfrm>
          <a:custGeom>
            <a:avLst/>
            <a:gdLst/>
            <a:ahLst/>
            <a:cxnLst/>
            <a:rect l="l" t="t" r="r" b="b"/>
            <a:pathLst>
              <a:path w="14062" h="12033" extrusionOk="0">
                <a:moveTo>
                  <a:pt x="683" y="0"/>
                </a:moveTo>
                <a:cubicBezTo>
                  <a:pt x="444" y="0"/>
                  <a:pt x="215" y="22"/>
                  <a:pt x="0" y="69"/>
                </a:cubicBezTo>
                <a:cubicBezTo>
                  <a:pt x="0" y="69"/>
                  <a:pt x="1917" y="3077"/>
                  <a:pt x="3642" y="3077"/>
                </a:cubicBezTo>
                <a:cubicBezTo>
                  <a:pt x="3700" y="3077"/>
                  <a:pt x="3757" y="3073"/>
                  <a:pt x="3814" y="3066"/>
                </a:cubicBezTo>
                <a:lnTo>
                  <a:pt x="6062" y="5756"/>
                </a:lnTo>
                <a:lnTo>
                  <a:pt x="5915" y="6117"/>
                </a:lnTo>
                <a:lnTo>
                  <a:pt x="4242" y="6920"/>
                </a:lnTo>
                <a:cubicBezTo>
                  <a:pt x="4242" y="6920"/>
                  <a:pt x="4641" y="8568"/>
                  <a:pt x="6525" y="8568"/>
                </a:cubicBezTo>
                <a:cubicBezTo>
                  <a:pt x="6562" y="8568"/>
                  <a:pt x="6599" y="8567"/>
                  <a:pt x="6637" y="8566"/>
                </a:cubicBezTo>
                <a:lnTo>
                  <a:pt x="7266" y="6920"/>
                </a:lnTo>
                <a:lnTo>
                  <a:pt x="11134" y="8794"/>
                </a:lnTo>
                <a:cubicBezTo>
                  <a:pt x="11134" y="8794"/>
                  <a:pt x="11870" y="11363"/>
                  <a:pt x="13877" y="12032"/>
                </a:cubicBezTo>
                <a:cubicBezTo>
                  <a:pt x="13878" y="12032"/>
                  <a:pt x="13879" y="12033"/>
                  <a:pt x="13880" y="12033"/>
                </a:cubicBezTo>
                <a:cubicBezTo>
                  <a:pt x="14062" y="12033"/>
                  <a:pt x="12827" y="6917"/>
                  <a:pt x="11923" y="6372"/>
                </a:cubicBezTo>
                <a:cubicBezTo>
                  <a:pt x="11923" y="6372"/>
                  <a:pt x="10183" y="6198"/>
                  <a:pt x="9113" y="5020"/>
                </a:cubicBezTo>
                <a:lnTo>
                  <a:pt x="9220" y="4659"/>
                </a:lnTo>
                <a:lnTo>
                  <a:pt x="9795" y="4605"/>
                </a:lnTo>
                <a:lnTo>
                  <a:pt x="9474" y="4404"/>
                </a:lnTo>
                <a:cubicBezTo>
                  <a:pt x="9474" y="4404"/>
                  <a:pt x="9513" y="3869"/>
                  <a:pt x="9024" y="3869"/>
                </a:cubicBezTo>
                <a:cubicBezTo>
                  <a:pt x="9018" y="3869"/>
                  <a:pt x="9012" y="3869"/>
                  <a:pt x="9006" y="3869"/>
                </a:cubicBezTo>
                <a:cubicBezTo>
                  <a:pt x="9006" y="3869"/>
                  <a:pt x="8256" y="3950"/>
                  <a:pt x="8149" y="4070"/>
                </a:cubicBezTo>
                <a:cubicBezTo>
                  <a:pt x="8149" y="4070"/>
                  <a:pt x="8105" y="4127"/>
                  <a:pt x="7992" y="4127"/>
                </a:cubicBezTo>
                <a:cubicBezTo>
                  <a:pt x="7725" y="4127"/>
                  <a:pt x="7072" y="3811"/>
                  <a:pt x="5701" y="1688"/>
                </a:cubicBezTo>
                <a:cubicBezTo>
                  <a:pt x="5701" y="1688"/>
                  <a:pt x="2812" y="0"/>
                  <a:pt x="6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rot="-1998043" flipH="1">
            <a:off x="8112643" y="1541424"/>
            <a:ext cx="845798" cy="256615"/>
          </a:xfrm>
          <a:custGeom>
            <a:avLst/>
            <a:gdLst/>
            <a:ahLst/>
            <a:cxnLst/>
            <a:rect l="l" t="t" r="r" b="b"/>
            <a:pathLst>
              <a:path w="23820" h="7227" extrusionOk="0">
                <a:moveTo>
                  <a:pt x="23820" y="1499"/>
                </a:moveTo>
                <a:cubicBezTo>
                  <a:pt x="23820" y="1499"/>
                  <a:pt x="23814" y="1503"/>
                  <a:pt x="23802" y="1511"/>
                </a:cubicBezTo>
                <a:lnTo>
                  <a:pt x="23802" y="1511"/>
                </a:lnTo>
                <a:cubicBezTo>
                  <a:pt x="23809" y="1507"/>
                  <a:pt x="23814" y="1503"/>
                  <a:pt x="23820" y="1499"/>
                </a:cubicBezTo>
                <a:close/>
                <a:moveTo>
                  <a:pt x="14587" y="1365"/>
                </a:moveTo>
                <a:lnTo>
                  <a:pt x="14470" y="1489"/>
                </a:lnTo>
                <a:lnTo>
                  <a:pt x="14470" y="1489"/>
                </a:lnTo>
                <a:cubicBezTo>
                  <a:pt x="14550" y="1518"/>
                  <a:pt x="14601" y="1530"/>
                  <a:pt x="14633" y="1530"/>
                </a:cubicBezTo>
                <a:cubicBezTo>
                  <a:pt x="14751" y="1530"/>
                  <a:pt x="14587" y="1365"/>
                  <a:pt x="14587" y="1365"/>
                </a:cubicBezTo>
                <a:close/>
                <a:moveTo>
                  <a:pt x="1" y="0"/>
                </a:moveTo>
                <a:lnTo>
                  <a:pt x="1727" y="1459"/>
                </a:lnTo>
                <a:lnTo>
                  <a:pt x="5380" y="2543"/>
                </a:lnTo>
                <a:lnTo>
                  <a:pt x="10532" y="4737"/>
                </a:lnTo>
                <a:cubicBezTo>
                  <a:pt x="10398" y="5995"/>
                  <a:pt x="9354" y="6771"/>
                  <a:pt x="9354" y="6771"/>
                </a:cubicBezTo>
                <a:cubicBezTo>
                  <a:pt x="9876" y="7079"/>
                  <a:pt x="11415" y="7226"/>
                  <a:pt x="11415" y="7226"/>
                </a:cubicBezTo>
                <a:lnTo>
                  <a:pt x="11763" y="5821"/>
                </a:lnTo>
                <a:lnTo>
                  <a:pt x="13463" y="4242"/>
                </a:lnTo>
                <a:cubicBezTo>
                  <a:pt x="13463" y="4242"/>
                  <a:pt x="15590" y="3082"/>
                  <a:pt x="18145" y="3082"/>
                </a:cubicBezTo>
                <a:cubicBezTo>
                  <a:pt x="18278" y="3082"/>
                  <a:pt x="18412" y="3085"/>
                  <a:pt x="18548" y="3091"/>
                </a:cubicBezTo>
                <a:cubicBezTo>
                  <a:pt x="18649" y="3096"/>
                  <a:pt x="18751" y="3099"/>
                  <a:pt x="18852" y="3099"/>
                </a:cubicBezTo>
                <a:cubicBezTo>
                  <a:pt x="21333" y="3099"/>
                  <a:pt x="23584" y="1655"/>
                  <a:pt x="23802" y="1511"/>
                </a:cubicBezTo>
                <a:lnTo>
                  <a:pt x="23802" y="1511"/>
                </a:lnTo>
                <a:cubicBezTo>
                  <a:pt x="23637" y="1612"/>
                  <a:pt x="23229" y="1651"/>
                  <a:pt x="22702" y="1651"/>
                </a:cubicBezTo>
                <a:cubicBezTo>
                  <a:pt x="20998" y="1651"/>
                  <a:pt x="18052" y="1245"/>
                  <a:pt x="18052" y="1245"/>
                </a:cubicBezTo>
                <a:lnTo>
                  <a:pt x="14265" y="2329"/>
                </a:lnTo>
                <a:lnTo>
                  <a:pt x="14172" y="1807"/>
                </a:lnTo>
                <a:lnTo>
                  <a:pt x="14470" y="1489"/>
                </a:lnTo>
                <a:lnTo>
                  <a:pt x="14470" y="1489"/>
                </a:lnTo>
                <a:cubicBezTo>
                  <a:pt x="14389" y="1459"/>
                  <a:pt x="14279" y="1411"/>
                  <a:pt x="14132" y="1338"/>
                </a:cubicBezTo>
                <a:cubicBezTo>
                  <a:pt x="13997" y="1271"/>
                  <a:pt x="13863" y="1243"/>
                  <a:pt x="13733" y="1243"/>
                </a:cubicBezTo>
                <a:cubicBezTo>
                  <a:pt x="13062" y="1243"/>
                  <a:pt x="12499" y="1994"/>
                  <a:pt x="12499" y="1994"/>
                </a:cubicBezTo>
                <a:cubicBezTo>
                  <a:pt x="12336" y="2054"/>
                  <a:pt x="12149" y="2080"/>
                  <a:pt x="11948" y="2080"/>
                </a:cubicBezTo>
                <a:cubicBezTo>
                  <a:pt x="10428" y="2080"/>
                  <a:pt x="8030" y="589"/>
                  <a:pt x="8030" y="589"/>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658374" y="4284616"/>
            <a:ext cx="1183607" cy="487624"/>
          </a:xfrm>
          <a:custGeom>
            <a:avLst/>
            <a:gdLst/>
            <a:ahLst/>
            <a:cxnLst/>
            <a:rect l="l" t="t" r="r" b="b"/>
            <a:pathLst>
              <a:path w="33334" h="13733" extrusionOk="0">
                <a:moveTo>
                  <a:pt x="33334" y="1"/>
                </a:moveTo>
                <a:cubicBezTo>
                  <a:pt x="33333" y="1"/>
                  <a:pt x="27406" y="3119"/>
                  <a:pt x="25452" y="3400"/>
                </a:cubicBezTo>
                <a:cubicBezTo>
                  <a:pt x="23498" y="3681"/>
                  <a:pt x="19631" y="6410"/>
                  <a:pt x="18654" y="7949"/>
                </a:cubicBezTo>
                <a:lnTo>
                  <a:pt x="17758" y="8257"/>
                </a:lnTo>
                <a:lnTo>
                  <a:pt x="12619" y="6558"/>
                </a:lnTo>
                <a:lnTo>
                  <a:pt x="0" y="8659"/>
                </a:lnTo>
                <a:cubicBezTo>
                  <a:pt x="0" y="8659"/>
                  <a:pt x="11776" y="8980"/>
                  <a:pt x="13623" y="10585"/>
                </a:cubicBezTo>
                <a:cubicBezTo>
                  <a:pt x="13623" y="10585"/>
                  <a:pt x="14064" y="10933"/>
                  <a:pt x="12659" y="11616"/>
                </a:cubicBezTo>
                <a:lnTo>
                  <a:pt x="9608" y="12927"/>
                </a:lnTo>
                <a:cubicBezTo>
                  <a:pt x="9608" y="12927"/>
                  <a:pt x="10373" y="13732"/>
                  <a:pt x="11587" y="13732"/>
                </a:cubicBezTo>
                <a:cubicBezTo>
                  <a:pt x="11781" y="13732"/>
                  <a:pt x="11988" y="13711"/>
                  <a:pt x="12204" y="13663"/>
                </a:cubicBezTo>
                <a:cubicBezTo>
                  <a:pt x="12204" y="13663"/>
                  <a:pt x="13054" y="12167"/>
                  <a:pt x="14263" y="12167"/>
                </a:cubicBezTo>
                <a:cubicBezTo>
                  <a:pt x="14402" y="12167"/>
                  <a:pt x="14545" y="12187"/>
                  <a:pt x="14693" y="12231"/>
                </a:cubicBezTo>
                <a:cubicBezTo>
                  <a:pt x="14693" y="12231"/>
                  <a:pt x="15422" y="12350"/>
                  <a:pt x="16436" y="12350"/>
                </a:cubicBezTo>
                <a:cubicBezTo>
                  <a:pt x="17825" y="12350"/>
                  <a:pt x="19748" y="12127"/>
                  <a:pt x="21063" y="11067"/>
                </a:cubicBezTo>
                <a:cubicBezTo>
                  <a:pt x="21063" y="11067"/>
                  <a:pt x="23431" y="10251"/>
                  <a:pt x="23458" y="9073"/>
                </a:cubicBezTo>
                <a:lnTo>
                  <a:pt x="25465" y="8685"/>
                </a:lnTo>
                <a:cubicBezTo>
                  <a:pt x="25465" y="8685"/>
                  <a:pt x="24987" y="8060"/>
                  <a:pt x="24282" y="8060"/>
                </a:cubicBezTo>
                <a:cubicBezTo>
                  <a:pt x="24136" y="8060"/>
                  <a:pt x="23982" y="8086"/>
                  <a:pt x="23819" y="8150"/>
                </a:cubicBezTo>
                <a:cubicBezTo>
                  <a:pt x="23819" y="8150"/>
                  <a:pt x="23040" y="7749"/>
                  <a:pt x="22085" y="7749"/>
                </a:cubicBezTo>
                <a:cubicBezTo>
                  <a:pt x="21770" y="7749"/>
                  <a:pt x="21435" y="7793"/>
                  <a:pt x="21103" y="7909"/>
                </a:cubicBezTo>
                <a:cubicBezTo>
                  <a:pt x="21103" y="7909"/>
                  <a:pt x="23244" y="4845"/>
                  <a:pt x="27111" y="3788"/>
                </a:cubicBezTo>
                <a:cubicBezTo>
                  <a:pt x="27111" y="3788"/>
                  <a:pt x="32758" y="2543"/>
                  <a:pt x="33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238"/>
        <p:cNvGrpSpPr/>
        <p:nvPr/>
      </p:nvGrpSpPr>
      <p:grpSpPr>
        <a:xfrm>
          <a:off x="0" y="0"/>
          <a:ext cx="0" cy="0"/>
          <a:chOff x="0" y="0"/>
          <a:chExt cx="0" cy="0"/>
        </a:xfrm>
      </p:grpSpPr>
      <p:sp>
        <p:nvSpPr>
          <p:cNvPr id="239" name="Google Shape;239;p28"/>
          <p:cNvSpPr txBox="1">
            <a:spLocks noGrp="1"/>
          </p:cNvSpPr>
          <p:nvPr>
            <p:ph type="title"/>
          </p:nvPr>
        </p:nvSpPr>
        <p:spPr>
          <a:xfrm>
            <a:off x="720000" y="445025"/>
            <a:ext cx="462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0" name="Google Shape;240;p28"/>
          <p:cNvSpPr txBox="1">
            <a:spLocks noGrp="1"/>
          </p:cNvSpPr>
          <p:nvPr>
            <p:ph type="subTitle" idx="1"/>
          </p:nvPr>
        </p:nvSpPr>
        <p:spPr>
          <a:xfrm>
            <a:off x="1953450" y="1740050"/>
            <a:ext cx="26868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1" name="Google Shape;241;p28"/>
          <p:cNvSpPr txBox="1">
            <a:spLocks noGrp="1"/>
          </p:cNvSpPr>
          <p:nvPr>
            <p:ph type="subTitle" idx="2"/>
          </p:nvPr>
        </p:nvSpPr>
        <p:spPr>
          <a:xfrm>
            <a:off x="1953450" y="2770025"/>
            <a:ext cx="26868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2" name="Google Shape;242;p28"/>
          <p:cNvSpPr txBox="1">
            <a:spLocks noGrp="1"/>
          </p:cNvSpPr>
          <p:nvPr>
            <p:ph type="subTitle" idx="3"/>
          </p:nvPr>
        </p:nvSpPr>
        <p:spPr>
          <a:xfrm>
            <a:off x="1953450" y="3800000"/>
            <a:ext cx="26868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3" name="Google Shape;243;p28"/>
          <p:cNvSpPr txBox="1">
            <a:spLocks noGrp="1"/>
          </p:cNvSpPr>
          <p:nvPr>
            <p:ph type="subTitle" idx="4"/>
          </p:nvPr>
        </p:nvSpPr>
        <p:spPr>
          <a:xfrm>
            <a:off x="1953450" y="1361675"/>
            <a:ext cx="26868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4" name="Google Shape;244;p28"/>
          <p:cNvSpPr txBox="1">
            <a:spLocks noGrp="1"/>
          </p:cNvSpPr>
          <p:nvPr>
            <p:ph type="subTitle" idx="5"/>
          </p:nvPr>
        </p:nvSpPr>
        <p:spPr>
          <a:xfrm>
            <a:off x="1953450" y="2391650"/>
            <a:ext cx="26868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5" name="Google Shape;245;p28"/>
          <p:cNvSpPr txBox="1">
            <a:spLocks noGrp="1"/>
          </p:cNvSpPr>
          <p:nvPr>
            <p:ph type="subTitle" idx="6"/>
          </p:nvPr>
        </p:nvSpPr>
        <p:spPr>
          <a:xfrm>
            <a:off x="1953450" y="3421625"/>
            <a:ext cx="26868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6" name="Google Shape;246;p28"/>
          <p:cNvSpPr>
            <a:spLocks noGrp="1"/>
          </p:cNvSpPr>
          <p:nvPr>
            <p:ph type="pic" idx="7"/>
          </p:nvPr>
        </p:nvSpPr>
        <p:spPr>
          <a:xfrm>
            <a:off x="5289550" y="0"/>
            <a:ext cx="3854400" cy="5143500"/>
          </a:xfrm>
          <a:prstGeom prst="rect">
            <a:avLst/>
          </a:prstGeom>
          <a:noFill/>
          <a:ln>
            <a:noFill/>
          </a:ln>
        </p:spPr>
      </p:sp>
      <p:sp>
        <p:nvSpPr>
          <p:cNvPr id="247" name="Google Shape;247;p28"/>
          <p:cNvSpPr/>
          <p:nvPr/>
        </p:nvSpPr>
        <p:spPr>
          <a:xfrm rot="-8954964">
            <a:off x="1725375" y="-2351014"/>
            <a:ext cx="3142948" cy="2793120"/>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rot="2924772">
            <a:off x="-864555" y="4586610"/>
            <a:ext cx="3307512" cy="1839079"/>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226180" y="4578956"/>
            <a:ext cx="974077" cy="401093"/>
          </a:xfrm>
          <a:custGeom>
            <a:avLst/>
            <a:gdLst/>
            <a:ahLst/>
            <a:cxnLst/>
            <a:rect l="l" t="t" r="r" b="b"/>
            <a:pathLst>
              <a:path w="27433" h="11296" extrusionOk="0">
                <a:moveTo>
                  <a:pt x="27433" y="0"/>
                </a:moveTo>
                <a:cubicBezTo>
                  <a:pt x="27433" y="0"/>
                  <a:pt x="22549" y="2570"/>
                  <a:pt x="20943" y="2797"/>
                </a:cubicBezTo>
                <a:cubicBezTo>
                  <a:pt x="19337" y="3025"/>
                  <a:pt x="16166" y="5273"/>
                  <a:pt x="15349" y="6530"/>
                </a:cubicBezTo>
                <a:lnTo>
                  <a:pt x="14613" y="6785"/>
                </a:lnTo>
                <a:lnTo>
                  <a:pt x="10398" y="5393"/>
                </a:lnTo>
                <a:lnTo>
                  <a:pt x="1" y="7119"/>
                </a:lnTo>
                <a:cubicBezTo>
                  <a:pt x="1" y="7119"/>
                  <a:pt x="9702" y="7387"/>
                  <a:pt x="11215" y="8712"/>
                </a:cubicBezTo>
                <a:cubicBezTo>
                  <a:pt x="11215" y="8712"/>
                  <a:pt x="11576" y="8993"/>
                  <a:pt x="10412" y="9555"/>
                </a:cubicBezTo>
                <a:lnTo>
                  <a:pt x="7923" y="10639"/>
                </a:lnTo>
                <a:cubicBezTo>
                  <a:pt x="7923" y="10639"/>
                  <a:pt x="8550" y="11296"/>
                  <a:pt x="9547" y="11296"/>
                </a:cubicBezTo>
                <a:cubicBezTo>
                  <a:pt x="9706" y="11296"/>
                  <a:pt x="9874" y="11279"/>
                  <a:pt x="10050" y="11241"/>
                </a:cubicBezTo>
                <a:cubicBezTo>
                  <a:pt x="10050" y="11241"/>
                  <a:pt x="10751" y="10012"/>
                  <a:pt x="11746" y="10012"/>
                </a:cubicBezTo>
                <a:cubicBezTo>
                  <a:pt x="11860" y="10012"/>
                  <a:pt x="11977" y="10028"/>
                  <a:pt x="12098" y="10063"/>
                </a:cubicBezTo>
                <a:cubicBezTo>
                  <a:pt x="12098" y="10063"/>
                  <a:pt x="12700" y="10161"/>
                  <a:pt x="13537" y="10161"/>
                </a:cubicBezTo>
                <a:cubicBezTo>
                  <a:pt x="14681" y="10161"/>
                  <a:pt x="16262" y="9978"/>
                  <a:pt x="17343" y="9113"/>
                </a:cubicBezTo>
                <a:cubicBezTo>
                  <a:pt x="17343" y="9113"/>
                  <a:pt x="19284" y="8431"/>
                  <a:pt x="19310" y="7467"/>
                </a:cubicBezTo>
                <a:lnTo>
                  <a:pt x="20970" y="7146"/>
                </a:lnTo>
                <a:cubicBezTo>
                  <a:pt x="20970" y="7146"/>
                  <a:pt x="20574" y="6630"/>
                  <a:pt x="19988" y="6630"/>
                </a:cubicBezTo>
                <a:cubicBezTo>
                  <a:pt x="19868" y="6630"/>
                  <a:pt x="19739" y="6652"/>
                  <a:pt x="19605" y="6704"/>
                </a:cubicBezTo>
                <a:cubicBezTo>
                  <a:pt x="19605" y="6704"/>
                  <a:pt x="18969" y="6371"/>
                  <a:pt x="18181" y="6371"/>
                </a:cubicBezTo>
                <a:cubicBezTo>
                  <a:pt x="17921" y="6371"/>
                  <a:pt x="17645" y="6408"/>
                  <a:pt x="17370" y="6504"/>
                </a:cubicBezTo>
                <a:cubicBezTo>
                  <a:pt x="17370" y="6504"/>
                  <a:pt x="19123" y="3988"/>
                  <a:pt x="22308" y="3105"/>
                </a:cubicBezTo>
                <a:cubicBezTo>
                  <a:pt x="22308" y="3105"/>
                  <a:pt x="26965" y="2088"/>
                  <a:pt x="27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387967" y="1512696"/>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3" name="Google Shape;253;p29"/>
          <p:cNvSpPr txBox="1">
            <a:spLocks noGrp="1"/>
          </p:cNvSpPr>
          <p:nvPr>
            <p:ph type="subTitle" idx="1"/>
          </p:nvPr>
        </p:nvSpPr>
        <p:spPr>
          <a:xfrm>
            <a:off x="2761901" y="2204775"/>
            <a:ext cx="16344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4" name="Google Shape;254;p29"/>
          <p:cNvSpPr txBox="1">
            <a:spLocks noGrp="1"/>
          </p:cNvSpPr>
          <p:nvPr>
            <p:ph type="subTitle" idx="2"/>
          </p:nvPr>
        </p:nvSpPr>
        <p:spPr>
          <a:xfrm>
            <a:off x="5535202" y="2204775"/>
            <a:ext cx="16344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5" name="Google Shape;255;p29"/>
          <p:cNvSpPr txBox="1">
            <a:spLocks noGrp="1"/>
          </p:cNvSpPr>
          <p:nvPr>
            <p:ph type="subTitle" idx="3"/>
          </p:nvPr>
        </p:nvSpPr>
        <p:spPr>
          <a:xfrm>
            <a:off x="2761901" y="3638175"/>
            <a:ext cx="16344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6" name="Google Shape;256;p29"/>
          <p:cNvSpPr txBox="1">
            <a:spLocks noGrp="1"/>
          </p:cNvSpPr>
          <p:nvPr>
            <p:ph type="subTitle" idx="4"/>
          </p:nvPr>
        </p:nvSpPr>
        <p:spPr>
          <a:xfrm>
            <a:off x="5535202" y="3638175"/>
            <a:ext cx="16344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7" name="Google Shape;257;p29"/>
          <p:cNvSpPr txBox="1">
            <a:spLocks noGrp="1"/>
          </p:cNvSpPr>
          <p:nvPr>
            <p:ph type="subTitle" idx="5"/>
          </p:nvPr>
        </p:nvSpPr>
        <p:spPr>
          <a:xfrm>
            <a:off x="2761901" y="1921175"/>
            <a:ext cx="1634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8" name="Google Shape;258;p29"/>
          <p:cNvSpPr txBox="1">
            <a:spLocks noGrp="1"/>
          </p:cNvSpPr>
          <p:nvPr>
            <p:ph type="subTitle" idx="6"/>
          </p:nvPr>
        </p:nvSpPr>
        <p:spPr>
          <a:xfrm>
            <a:off x="2761901" y="3354650"/>
            <a:ext cx="1634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9" name="Google Shape;259;p29"/>
          <p:cNvSpPr txBox="1">
            <a:spLocks noGrp="1"/>
          </p:cNvSpPr>
          <p:nvPr>
            <p:ph type="subTitle" idx="7"/>
          </p:nvPr>
        </p:nvSpPr>
        <p:spPr>
          <a:xfrm>
            <a:off x="5535201" y="1921175"/>
            <a:ext cx="1634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0" name="Google Shape;260;p29"/>
          <p:cNvSpPr txBox="1">
            <a:spLocks noGrp="1"/>
          </p:cNvSpPr>
          <p:nvPr>
            <p:ph type="subTitle" idx="8"/>
          </p:nvPr>
        </p:nvSpPr>
        <p:spPr>
          <a:xfrm>
            <a:off x="5535201" y="3354650"/>
            <a:ext cx="1634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1" name="Google Shape;261;p29"/>
          <p:cNvSpPr/>
          <p:nvPr/>
        </p:nvSpPr>
        <p:spPr>
          <a:xfrm>
            <a:off x="-128875" y="4267575"/>
            <a:ext cx="2565425" cy="2279879"/>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7742075" y="1536050"/>
            <a:ext cx="2423449" cy="2411914"/>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758350" y="-2348631"/>
            <a:ext cx="4835863" cy="2688890"/>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915468" y="4308421"/>
            <a:ext cx="748072" cy="400560"/>
          </a:xfrm>
          <a:custGeom>
            <a:avLst/>
            <a:gdLst/>
            <a:ahLst/>
            <a:cxnLst/>
            <a:rect l="l" t="t" r="r" b="b"/>
            <a:pathLst>
              <a:path w="21068" h="11281" extrusionOk="0">
                <a:moveTo>
                  <a:pt x="1" y="1"/>
                </a:moveTo>
                <a:lnTo>
                  <a:pt x="1660" y="2410"/>
                </a:lnTo>
                <a:lnTo>
                  <a:pt x="5648" y="4591"/>
                </a:lnTo>
                <a:cubicBezTo>
                  <a:pt x="5652" y="4591"/>
                  <a:pt x="5657" y="4591"/>
                  <a:pt x="5661" y="4591"/>
                </a:cubicBezTo>
                <a:cubicBezTo>
                  <a:pt x="7538" y="4591"/>
                  <a:pt x="11054" y="7334"/>
                  <a:pt x="11054" y="7334"/>
                </a:cubicBezTo>
                <a:lnTo>
                  <a:pt x="10585" y="7909"/>
                </a:lnTo>
                <a:lnTo>
                  <a:pt x="7869" y="8311"/>
                </a:lnTo>
                <a:cubicBezTo>
                  <a:pt x="7869" y="8311"/>
                  <a:pt x="7863" y="8308"/>
                  <a:pt x="7853" y="8308"/>
                </a:cubicBezTo>
                <a:cubicBezTo>
                  <a:pt x="7796" y="8308"/>
                  <a:pt x="7617" y="8416"/>
                  <a:pt x="7869" y="9917"/>
                </a:cubicBezTo>
                <a:cubicBezTo>
                  <a:pt x="8063" y="11082"/>
                  <a:pt x="9184" y="11281"/>
                  <a:pt x="9924" y="11281"/>
                </a:cubicBezTo>
                <a:cubicBezTo>
                  <a:pt x="10305" y="11281"/>
                  <a:pt x="10585" y="11228"/>
                  <a:pt x="10585" y="11228"/>
                </a:cubicBezTo>
                <a:lnTo>
                  <a:pt x="11442" y="10559"/>
                </a:lnTo>
                <a:lnTo>
                  <a:pt x="11857" y="9060"/>
                </a:lnTo>
                <a:cubicBezTo>
                  <a:pt x="12128" y="9141"/>
                  <a:pt x="12384" y="9176"/>
                  <a:pt x="12623" y="9176"/>
                </a:cubicBezTo>
                <a:cubicBezTo>
                  <a:pt x="14174" y="9176"/>
                  <a:pt x="15028" y="7709"/>
                  <a:pt x="15028" y="7709"/>
                </a:cubicBezTo>
                <a:cubicBezTo>
                  <a:pt x="15090" y="7728"/>
                  <a:pt x="15153" y="7737"/>
                  <a:pt x="15215" y="7737"/>
                </a:cubicBezTo>
                <a:cubicBezTo>
                  <a:pt x="15705" y="7737"/>
                  <a:pt x="16179" y="7200"/>
                  <a:pt x="16179" y="7200"/>
                </a:cubicBezTo>
                <a:lnTo>
                  <a:pt x="16513" y="7388"/>
                </a:lnTo>
                <a:lnTo>
                  <a:pt x="16339" y="6545"/>
                </a:lnTo>
                <a:cubicBezTo>
                  <a:pt x="17049" y="5889"/>
                  <a:pt x="15831" y="5420"/>
                  <a:pt x="15831" y="5420"/>
                </a:cubicBezTo>
                <a:cubicBezTo>
                  <a:pt x="16099" y="4805"/>
                  <a:pt x="19377" y="3534"/>
                  <a:pt x="19377" y="3534"/>
                </a:cubicBezTo>
                <a:cubicBezTo>
                  <a:pt x="21068" y="2359"/>
                  <a:pt x="20233" y="2224"/>
                  <a:pt x="19761" y="2224"/>
                </a:cubicBezTo>
                <a:cubicBezTo>
                  <a:pt x="19620" y="2224"/>
                  <a:pt x="19511" y="2236"/>
                  <a:pt x="19511" y="2236"/>
                </a:cubicBezTo>
                <a:lnTo>
                  <a:pt x="14386" y="5193"/>
                </a:lnTo>
                <a:lnTo>
                  <a:pt x="13195" y="5193"/>
                </a:lnTo>
                <a:lnTo>
                  <a:pt x="8364" y="250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rot="-334641" flipH="1">
            <a:off x="7910953" y="234148"/>
            <a:ext cx="650424" cy="370617"/>
          </a:xfrm>
          <a:custGeom>
            <a:avLst/>
            <a:gdLst/>
            <a:ahLst/>
            <a:cxnLst/>
            <a:rect l="l" t="t" r="r" b="b"/>
            <a:pathLst>
              <a:path w="33227" h="18933" extrusionOk="0">
                <a:moveTo>
                  <a:pt x="33227" y="0"/>
                </a:moveTo>
                <a:cubicBezTo>
                  <a:pt x="33226" y="1"/>
                  <a:pt x="27646" y="4497"/>
                  <a:pt x="25653" y="5179"/>
                </a:cubicBezTo>
                <a:cubicBezTo>
                  <a:pt x="23659" y="5875"/>
                  <a:pt x="20166" y="9541"/>
                  <a:pt x="19444" y="11348"/>
                </a:cubicBezTo>
                <a:lnTo>
                  <a:pt x="18560" y="11856"/>
                </a:lnTo>
                <a:lnTo>
                  <a:pt x="13489" y="11214"/>
                </a:lnTo>
                <a:cubicBezTo>
                  <a:pt x="13380" y="11200"/>
                  <a:pt x="13270" y="11194"/>
                  <a:pt x="13161" y="11194"/>
                </a:cubicBezTo>
                <a:cubicBezTo>
                  <a:pt x="12838" y="11194"/>
                  <a:pt x="12514" y="11251"/>
                  <a:pt x="12204" y="11361"/>
                </a:cubicBezTo>
                <a:lnTo>
                  <a:pt x="0" y="15938"/>
                </a:lnTo>
                <a:cubicBezTo>
                  <a:pt x="0" y="15938"/>
                  <a:pt x="7207" y="14729"/>
                  <a:pt x="11648" y="14729"/>
                </a:cubicBezTo>
                <a:cubicBezTo>
                  <a:pt x="13044" y="14729"/>
                  <a:pt x="14166" y="14848"/>
                  <a:pt x="14707" y="15162"/>
                </a:cubicBezTo>
                <a:cubicBezTo>
                  <a:pt x="14707" y="15162"/>
                  <a:pt x="15242" y="15429"/>
                  <a:pt x="13904" y="16446"/>
                </a:cubicBezTo>
                <a:lnTo>
                  <a:pt x="10973" y="18440"/>
                </a:lnTo>
                <a:cubicBezTo>
                  <a:pt x="10973" y="18440"/>
                  <a:pt x="11665" y="18932"/>
                  <a:pt x="12653" y="18932"/>
                </a:cubicBezTo>
                <a:cubicBezTo>
                  <a:pt x="13018" y="18932"/>
                  <a:pt x="13424" y="18865"/>
                  <a:pt x="13850" y="18681"/>
                </a:cubicBezTo>
                <a:cubicBezTo>
                  <a:pt x="13850" y="18681"/>
                  <a:pt x="14526" y="16653"/>
                  <a:pt x="16011" y="16653"/>
                </a:cubicBezTo>
                <a:cubicBezTo>
                  <a:pt x="16061" y="16653"/>
                  <a:pt x="16113" y="16656"/>
                  <a:pt x="16165" y="16660"/>
                </a:cubicBezTo>
                <a:cubicBezTo>
                  <a:pt x="16165" y="16660"/>
                  <a:pt x="20608" y="16527"/>
                  <a:pt x="22628" y="14145"/>
                </a:cubicBezTo>
                <a:cubicBezTo>
                  <a:pt x="22628" y="14145"/>
                  <a:pt x="24930" y="12793"/>
                  <a:pt x="24729" y="11562"/>
                </a:cubicBezTo>
                <a:lnTo>
                  <a:pt x="26763" y="10732"/>
                </a:lnTo>
                <a:cubicBezTo>
                  <a:pt x="26763" y="10732"/>
                  <a:pt x="26265" y="10291"/>
                  <a:pt x="25634" y="10291"/>
                </a:cubicBezTo>
                <a:cubicBezTo>
                  <a:pt x="25406" y="10291"/>
                  <a:pt x="25161" y="10349"/>
                  <a:pt x="24917" y="10505"/>
                </a:cubicBezTo>
                <a:cubicBezTo>
                  <a:pt x="24917" y="10505"/>
                  <a:pt x="24433" y="10363"/>
                  <a:pt x="23777" y="10363"/>
                </a:cubicBezTo>
                <a:cubicBezTo>
                  <a:pt x="23243" y="10363"/>
                  <a:pt x="22594" y="10457"/>
                  <a:pt x="21999" y="10799"/>
                </a:cubicBezTo>
                <a:cubicBezTo>
                  <a:pt x="21999" y="10799"/>
                  <a:pt x="23632" y="7159"/>
                  <a:pt x="27473" y="5246"/>
                </a:cubicBezTo>
                <a:cubicBezTo>
                  <a:pt x="27473" y="5246"/>
                  <a:pt x="33160" y="2784"/>
                  <a:pt x="33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rot="-2379657">
            <a:off x="448824" y="1729168"/>
            <a:ext cx="176331" cy="332635"/>
          </a:xfrm>
          <a:custGeom>
            <a:avLst/>
            <a:gdLst/>
            <a:ahLst/>
            <a:cxnLst/>
            <a:rect l="l" t="t" r="r" b="b"/>
            <a:pathLst>
              <a:path w="4966" h="9368" extrusionOk="0">
                <a:moveTo>
                  <a:pt x="3132" y="0"/>
                </a:moveTo>
                <a:lnTo>
                  <a:pt x="3132" y="0"/>
                </a:lnTo>
                <a:cubicBezTo>
                  <a:pt x="3266" y="2288"/>
                  <a:pt x="2503" y="3720"/>
                  <a:pt x="2503" y="3720"/>
                </a:cubicBezTo>
                <a:lnTo>
                  <a:pt x="0" y="3908"/>
                </a:lnTo>
                <a:lnTo>
                  <a:pt x="2275" y="4858"/>
                </a:lnTo>
                <a:cubicBezTo>
                  <a:pt x="2837" y="5741"/>
                  <a:pt x="1994" y="9367"/>
                  <a:pt x="1994" y="9367"/>
                </a:cubicBezTo>
                <a:cubicBezTo>
                  <a:pt x="3841" y="7574"/>
                  <a:pt x="3814" y="4965"/>
                  <a:pt x="3814" y="4965"/>
                </a:cubicBezTo>
                <a:lnTo>
                  <a:pt x="3814" y="4965"/>
                </a:lnTo>
                <a:cubicBezTo>
                  <a:pt x="3854" y="4971"/>
                  <a:pt x="3894" y="4973"/>
                  <a:pt x="3934" y="4973"/>
                </a:cubicBezTo>
                <a:cubicBezTo>
                  <a:pt x="4249" y="4973"/>
                  <a:pt x="4523" y="4804"/>
                  <a:pt x="4523" y="4804"/>
                </a:cubicBezTo>
                <a:lnTo>
                  <a:pt x="4965" y="4791"/>
                </a:lnTo>
                <a:lnTo>
                  <a:pt x="4684" y="4590"/>
                </a:lnTo>
                <a:cubicBezTo>
                  <a:pt x="4697" y="4122"/>
                  <a:pt x="3935" y="4082"/>
                  <a:pt x="3935" y="4082"/>
                </a:cubicBezTo>
                <a:cubicBezTo>
                  <a:pt x="3935" y="4055"/>
                  <a:pt x="3948" y="4028"/>
                  <a:pt x="3961" y="4001"/>
                </a:cubicBezTo>
                <a:cubicBezTo>
                  <a:pt x="4831" y="1539"/>
                  <a:pt x="3132"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flipH="1">
            <a:off x="8496242" y="1431687"/>
            <a:ext cx="570677" cy="297482"/>
          </a:xfrm>
          <a:custGeom>
            <a:avLst/>
            <a:gdLst/>
            <a:ahLst/>
            <a:cxnLst/>
            <a:rect l="l" t="t" r="r" b="b"/>
            <a:pathLst>
              <a:path w="16072" h="8378" extrusionOk="0">
                <a:moveTo>
                  <a:pt x="9434" y="0"/>
                </a:moveTo>
                <a:lnTo>
                  <a:pt x="8912" y="402"/>
                </a:lnTo>
                <a:cubicBezTo>
                  <a:pt x="8845" y="382"/>
                  <a:pt x="8780" y="373"/>
                  <a:pt x="8718" y="373"/>
                </a:cubicBezTo>
                <a:cubicBezTo>
                  <a:pt x="8024" y="373"/>
                  <a:pt x="7641" y="1499"/>
                  <a:pt x="7641" y="1499"/>
                </a:cubicBezTo>
                <a:cubicBezTo>
                  <a:pt x="7601" y="1459"/>
                  <a:pt x="7561" y="1432"/>
                  <a:pt x="7521" y="1405"/>
                </a:cubicBezTo>
                <a:cubicBezTo>
                  <a:pt x="6022" y="345"/>
                  <a:pt x="4574" y="17"/>
                  <a:pt x="3355" y="17"/>
                </a:cubicBezTo>
                <a:cubicBezTo>
                  <a:pt x="1375" y="17"/>
                  <a:pt x="0" y="883"/>
                  <a:pt x="0" y="883"/>
                </a:cubicBezTo>
                <a:cubicBezTo>
                  <a:pt x="4122" y="1780"/>
                  <a:pt x="6303" y="3854"/>
                  <a:pt x="6303" y="3854"/>
                </a:cubicBezTo>
                <a:lnTo>
                  <a:pt x="5393" y="8377"/>
                </a:lnTo>
                <a:lnTo>
                  <a:pt x="8190" y="4818"/>
                </a:lnTo>
                <a:cubicBezTo>
                  <a:pt x="8336" y="4773"/>
                  <a:pt x="8508" y="4753"/>
                  <a:pt x="8701" y="4753"/>
                </a:cubicBezTo>
                <a:cubicBezTo>
                  <a:pt x="10960" y="4753"/>
                  <a:pt x="16072" y="7547"/>
                  <a:pt x="16072" y="7547"/>
                </a:cubicBezTo>
                <a:cubicBezTo>
                  <a:pt x="13810" y="3386"/>
                  <a:pt x="9153" y="2128"/>
                  <a:pt x="9153" y="2128"/>
                </a:cubicBezTo>
                <a:cubicBezTo>
                  <a:pt x="9421" y="1526"/>
                  <a:pt x="9234" y="803"/>
                  <a:pt x="9234" y="803"/>
                </a:cubicBezTo>
                <a:lnTo>
                  <a:pt x="9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7894482" y="4603995"/>
            <a:ext cx="262294" cy="211554"/>
          </a:xfrm>
          <a:custGeom>
            <a:avLst/>
            <a:gdLst/>
            <a:ahLst/>
            <a:cxnLst/>
            <a:rect l="l" t="t" r="r" b="b"/>
            <a:pathLst>
              <a:path w="7387" h="5958" extrusionOk="0">
                <a:moveTo>
                  <a:pt x="832" y="0"/>
                </a:moveTo>
                <a:cubicBezTo>
                  <a:pt x="331" y="0"/>
                  <a:pt x="0" y="97"/>
                  <a:pt x="0" y="97"/>
                </a:cubicBezTo>
                <a:cubicBezTo>
                  <a:pt x="2021" y="1180"/>
                  <a:pt x="2850" y="2586"/>
                  <a:pt x="2850" y="2586"/>
                </a:cubicBezTo>
                <a:lnTo>
                  <a:pt x="1700" y="4807"/>
                </a:lnTo>
                <a:lnTo>
                  <a:pt x="1700" y="4807"/>
                </a:lnTo>
                <a:lnTo>
                  <a:pt x="3694" y="3362"/>
                </a:lnTo>
                <a:cubicBezTo>
                  <a:pt x="3696" y="3362"/>
                  <a:pt x="3699" y="3362"/>
                  <a:pt x="3702" y="3362"/>
                </a:cubicBezTo>
                <a:cubicBezTo>
                  <a:pt x="4751" y="3362"/>
                  <a:pt x="7387" y="5958"/>
                  <a:pt x="7387" y="5958"/>
                </a:cubicBezTo>
                <a:cubicBezTo>
                  <a:pt x="6838" y="3455"/>
                  <a:pt x="4590" y="2104"/>
                  <a:pt x="4590" y="2104"/>
                </a:cubicBezTo>
                <a:cubicBezTo>
                  <a:pt x="4818" y="1836"/>
                  <a:pt x="4818" y="1421"/>
                  <a:pt x="4818" y="1421"/>
                </a:cubicBezTo>
                <a:lnTo>
                  <a:pt x="5045" y="1033"/>
                </a:lnTo>
                <a:lnTo>
                  <a:pt x="4724" y="1167"/>
                </a:lnTo>
                <a:cubicBezTo>
                  <a:pt x="4660" y="1125"/>
                  <a:pt x="4594" y="1108"/>
                  <a:pt x="4529" y="1108"/>
                </a:cubicBezTo>
                <a:cubicBezTo>
                  <a:pt x="4202" y="1108"/>
                  <a:pt x="3894" y="1555"/>
                  <a:pt x="3894" y="1555"/>
                </a:cubicBezTo>
                <a:cubicBezTo>
                  <a:pt x="3881" y="1528"/>
                  <a:pt x="3867" y="1502"/>
                  <a:pt x="3854" y="1488"/>
                </a:cubicBezTo>
                <a:cubicBezTo>
                  <a:pt x="2845" y="242"/>
                  <a:pt x="1625" y="0"/>
                  <a:pt x="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69"/>
        <p:cNvGrpSpPr/>
        <p:nvPr/>
      </p:nvGrpSpPr>
      <p:grpSpPr>
        <a:xfrm>
          <a:off x="0" y="0"/>
          <a:ext cx="0" cy="0"/>
          <a:chOff x="0" y="0"/>
          <a:chExt cx="0" cy="0"/>
        </a:xfrm>
      </p:grpSpPr>
      <p:sp>
        <p:nvSpPr>
          <p:cNvPr id="270" name="Google Shape;270;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1" name="Google Shape;271;p30"/>
          <p:cNvSpPr txBox="1">
            <a:spLocks noGrp="1"/>
          </p:cNvSpPr>
          <p:nvPr>
            <p:ph type="subTitle" idx="1"/>
          </p:nvPr>
        </p:nvSpPr>
        <p:spPr>
          <a:xfrm>
            <a:off x="1427168" y="2323491"/>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2" name="Google Shape;272;p30"/>
          <p:cNvSpPr txBox="1">
            <a:spLocks noGrp="1"/>
          </p:cNvSpPr>
          <p:nvPr>
            <p:ph type="subTitle" idx="2"/>
          </p:nvPr>
        </p:nvSpPr>
        <p:spPr>
          <a:xfrm>
            <a:off x="3706500" y="2323491"/>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3" name="Google Shape;273;p30"/>
          <p:cNvSpPr txBox="1">
            <a:spLocks noGrp="1"/>
          </p:cNvSpPr>
          <p:nvPr>
            <p:ph type="subTitle" idx="3"/>
          </p:nvPr>
        </p:nvSpPr>
        <p:spPr>
          <a:xfrm>
            <a:off x="1427168" y="3985476"/>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4" name="Google Shape;274;p30"/>
          <p:cNvSpPr txBox="1">
            <a:spLocks noGrp="1"/>
          </p:cNvSpPr>
          <p:nvPr>
            <p:ph type="subTitle" idx="4"/>
          </p:nvPr>
        </p:nvSpPr>
        <p:spPr>
          <a:xfrm>
            <a:off x="3706500" y="3985476"/>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5" name="Google Shape;275;p30"/>
          <p:cNvSpPr txBox="1">
            <a:spLocks noGrp="1"/>
          </p:cNvSpPr>
          <p:nvPr>
            <p:ph type="subTitle" idx="5"/>
          </p:nvPr>
        </p:nvSpPr>
        <p:spPr>
          <a:xfrm>
            <a:off x="5985832" y="2323491"/>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6" name="Google Shape;276;p30"/>
          <p:cNvSpPr txBox="1">
            <a:spLocks noGrp="1"/>
          </p:cNvSpPr>
          <p:nvPr>
            <p:ph type="subTitle" idx="6"/>
          </p:nvPr>
        </p:nvSpPr>
        <p:spPr>
          <a:xfrm>
            <a:off x="5985832" y="3985476"/>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7" name="Google Shape;277;p30"/>
          <p:cNvSpPr txBox="1">
            <a:spLocks noGrp="1"/>
          </p:cNvSpPr>
          <p:nvPr>
            <p:ph type="subTitle" idx="7"/>
          </p:nvPr>
        </p:nvSpPr>
        <p:spPr>
          <a:xfrm>
            <a:off x="1427168" y="2062000"/>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8" name="Google Shape;278;p30"/>
          <p:cNvSpPr txBox="1">
            <a:spLocks noGrp="1"/>
          </p:cNvSpPr>
          <p:nvPr>
            <p:ph type="subTitle" idx="8"/>
          </p:nvPr>
        </p:nvSpPr>
        <p:spPr>
          <a:xfrm>
            <a:off x="3706500" y="2062000"/>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9" name="Google Shape;279;p30"/>
          <p:cNvSpPr txBox="1">
            <a:spLocks noGrp="1"/>
          </p:cNvSpPr>
          <p:nvPr>
            <p:ph type="subTitle" idx="9"/>
          </p:nvPr>
        </p:nvSpPr>
        <p:spPr>
          <a:xfrm>
            <a:off x="5985832" y="2062000"/>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0" name="Google Shape;280;p30"/>
          <p:cNvSpPr txBox="1">
            <a:spLocks noGrp="1"/>
          </p:cNvSpPr>
          <p:nvPr>
            <p:ph type="subTitle" idx="13"/>
          </p:nvPr>
        </p:nvSpPr>
        <p:spPr>
          <a:xfrm>
            <a:off x="1427168" y="3722847"/>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1" name="Google Shape;281;p30"/>
          <p:cNvSpPr txBox="1">
            <a:spLocks noGrp="1"/>
          </p:cNvSpPr>
          <p:nvPr>
            <p:ph type="subTitle" idx="14"/>
          </p:nvPr>
        </p:nvSpPr>
        <p:spPr>
          <a:xfrm>
            <a:off x="3706500" y="3722847"/>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2" name="Google Shape;282;p30"/>
          <p:cNvSpPr txBox="1">
            <a:spLocks noGrp="1"/>
          </p:cNvSpPr>
          <p:nvPr>
            <p:ph type="subTitle" idx="15"/>
          </p:nvPr>
        </p:nvSpPr>
        <p:spPr>
          <a:xfrm>
            <a:off x="5985832" y="3722847"/>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3" name="Google Shape;283;p30"/>
          <p:cNvSpPr/>
          <p:nvPr/>
        </p:nvSpPr>
        <p:spPr>
          <a:xfrm rot="6404559">
            <a:off x="-1637921" y="1734236"/>
            <a:ext cx="2769019" cy="2072842"/>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rot="-1810089">
            <a:off x="7986417" y="2539214"/>
            <a:ext cx="2497383" cy="2219410"/>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rot="2868138" flipH="1">
            <a:off x="442624" y="3179986"/>
            <a:ext cx="176330" cy="332633"/>
          </a:xfrm>
          <a:custGeom>
            <a:avLst/>
            <a:gdLst/>
            <a:ahLst/>
            <a:cxnLst/>
            <a:rect l="l" t="t" r="r" b="b"/>
            <a:pathLst>
              <a:path w="4966" h="9368" extrusionOk="0">
                <a:moveTo>
                  <a:pt x="3132" y="0"/>
                </a:moveTo>
                <a:lnTo>
                  <a:pt x="3132" y="0"/>
                </a:lnTo>
                <a:cubicBezTo>
                  <a:pt x="3266" y="2288"/>
                  <a:pt x="2503" y="3720"/>
                  <a:pt x="2503" y="3720"/>
                </a:cubicBezTo>
                <a:lnTo>
                  <a:pt x="0" y="3908"/>
                </a:lnTo>
                <a:lnTo>
                  <a:pt x="2275" y="4858"/>
                </a:lnTo>
                <a:cubicBezTo>
                  <a:pt x="2837" y="5741"/>
                  <a:pt x="1994" y="9367"/>
                  <a:pt x="1994" y="9367"/>
                </a:cubicBezTo>
                <a:cubicBezTo>
                  <a:pt x="3841" y="7574"/>
                  <a:pt x="3814" y="4965"/>
                  <a:pt x="3814" y="4965"/>
                </a:cubicBezTo>
                <a:lnTo>
                  <a:pt x="3814" y="4965"/>
                </a:lnTo>
                <a:cubicBezTo>
                  <a:pt x="3854" y="4971"/>
                  <a:pt x="3894" y="4973"/>
                  <a:pt x="3934" y="4973"/>
                </a:cubicBezTo>
                <a:cubicBezTo>
                  <a:pt x="4249" y="4973"/>
                  <a:pt x="4523" y="4804"/>
                  <a:pt x="4523" y="4804"/>
                </a:cubicBezTo>
                <a:lnTo>
                  <a:pt x="4965" y="4791"/>
                </a:lnTo>
                <a:lnTo>
                  <a:pt x="4684" y="4590"/>
                </a:lnTo>
                <a:cubicBezTo>
                  <a:pt x="4697" y="4122"/>
                  <a:pt x="3935" y="4082"/>
                  <a:pt x="3935" y="4082"/>
                </a:cubicBezTo>
                <a:cubicBezTo>
                  <a:pt x="3935" y="4055"/>
                  <a:pt x="3948" y="4028"/>
                  <a:pt x="3961" y="4001"/>
                </a:cubicBezTo>
                <a:cubicBezTo>
                  <a:pt x="4831" y="1539"/>
                  <a:pt x="3132"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rot="-1097138" flipH="1">
            <a:off x="7866940" y="4679428"/>
            <a:ext cx="505536" cy="153485"/>
          </a:xfrm>
          <a:custGeom>
            <a:avLst/>
            <a:gdLst/>
            <a:ahLst/>
            <a:cxnLst/>
            <a:rect l="l" t="t" r="r" b="b"/>
            <a:pathLst>
              <a:path w="23807" h="7228" extrusionOk="0">
                <a:moveTo>
                  <a:pt x="23807" y="1513"/>
                </a:moveTo>
                <a:cubicBezTo>
                  <a:pt x="23807" y="1513"/>
                  <a:pt x="23803" y="1515"/>
                  <a:pt x="23797" y="1520"/>
                </a:cubicBezTo>
                <a:lnTo>
                  <a:pt x="23797" y="1520"/>
                </a:lnTo>
                <a:cubicBezTo>
                  <a:pt x="23800" y="1517"/>
                  <a:pt x="23804" y="1515"/>
                  <a:pt x="23807" y="1513"/>
                </a:cubicBezTo>
                <a:close/>
                <a:moveTo>
                  <a:pt x="1" y="1"/>
                </a:moveTo>
                <a:lnTo>
                  <a:pt x="1714" y="1460"/>
                </a:lnTo>
                <a:lnTo>
                  <a:pt x="5367" y="2557"/>
                </a:lnTo>
                <a:lnTo>
                  <a:pt x="10532" y="4738"/>
                </a:lnTo>
                <a:cubicBezTo>
                  <a:pt x="10385" y="5996"/>
                  <a:pt x="9341" y="6772"/>
                  <a:pt x="9341" y="6772"/>
                </a:cubicBezTo>
                <a:cubicBezTo>
                  <a:pt x="9863" y="7080"/>
                  <a:pt x="11402" y="7227"/>
                  <a:pt x="11402" y="7227"/>
                </a:cubicBezTo>
                <a:lnTo>
                  <a:pt x="11763" y="5835"/>
                </a:lnTo>
                <a:lnTo>
                  <a:pt x="13449" y="4243"/>
                </a:lnTo>
                <a:cubicBezTo>
                  <a:pt x="13449" y="4243"/>
                  <a:pt x="15577" y="3082"/>
                  <a:pt x="18132" y="3082"/>
                </a:cubicBezTo>
                <a:cubicBezTo>
                  <a:pt x="18265" y="3082"/>
                  <a:pt x="18399" y="3086"/>
                  <a:pt x="18534" y="3092"/>
                </a:cubicBezTo>
                <a:cubicBezTo>
                  <a:pt x="18646" y="3098"/>
                  <a:pt x="18757" y="3101"/>
                  <a:pt x="18868" y="3101"/>
                </a:cubicBezTo>
                <a:cubicBezTo>
                  <a:pt x="21371" y="3101"/>
                  <a:pt x="23631" y="1630"/>
                  <a:pt x="23797" y="1520"/>
                </a:cubicBezTo>
                <a:lnTo>
                  <a:pt x="23797" y="1520"/>
                </a:lnTo>
                <a:cubicBezTo>
                  <a:pt x="23638" y="1621"/>
                  <a:pt x="23232" y="1660"/>
                  <a:pt x="22704" y="1660"/>
                </a:cubicBezTo>
                <a:cubicBezTo>
                  <a:pt x="21006" y="1660"/>
                  <a:pt x="18053" y="1259"/>
                  <a:pt x="18053" y="1259"/>
                </a:cubicBezTo>
                <a:lnTo>
                  <a:pt x="14252" y="2343"/>
                </a:lnTo>
                <a:lnTo>
                  <a:pt x="14172" y="1808"/>
                </a:lnTo>
                <a:lnTo>
                  <a:pt x="14459" y="1492"/>
                </a:lnTo>
                <a:lnTo>
                  <a:pt x="14459" y="1492"/>
                </a:lnTo>
                <a:cubicBezTo>
                  <a:pt x="14540" y="1524"/>
                  <a:pt x="14592" y="1537"/>
                  <a:pt x="14623" y="1537"/>
                </a:cubicBezTo>
                <a:cubicBezTo>
                  <a:pt x="14739" y="1537"/>
                  <a:pt x="14573" y="1366"/>
                  <a:pt x="14573" y="1366"/>
                </a:cubicBezTo>
                <a:lnTo>
                  <a:pt x="14459" y="1492"/>
                </a:lnTo>
                <a:lnTo>
                  <a:pt x="14459" y="1492"/>
                </a:lnTo>
                <a:cubicBezTo>
                  <a:pt x="14380" y="1461"/>
                  <a:pt x="14274" y="1412"/>
                  <a:pt x="14132" y="1339"/>
                </a:cubicBezTo>
                <a:cubicBezTo>
                  <a:pt x="13997" y="1272"/>
                  <a:pt x="13863" y="1244"/>
                  <a:pt x="13733" y="1244"/>
                </a:cubicBezTo>
                <a:cubicBezTo>
                  <a:pt x="13063" y="1244"/>
                  <a:pt x="12499" y="1995"/>
                  <a:pt x="12499" y="1995"/>
                </a:cubicBezTo>
                <a:cubicBezTo>
                  <a:pt x="12335" y="2055"/>
                  <a:pt x="12147" y="2081"/>
                  <a:pt x="11943" y="2081"/>
                </a:cubicBezTo>
                <a:cubicBezTo>
                  <a:pt x="10421" y="2081"/>
                  <a:pt x="8016" y="603"/>
                  <a:pt x="8016" y="60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flipH="1">
            <a:off x="8901973" y="1729370"/>
            <a:ext cx="176330" cy="332634"/>
          </a:xfrm>
          <a:custGeom>
            <a:avLst/>
            <a:gdLst/>
            <a:ahLst/>
            <a:cxnLst/>
            <a:rect l="l" t="t" r="r" b="b"/>
            <a:pathLst>
              <a:path w="4966" h="9368" extrusionOk="0">
                <a:moveTo>
                  <a:pt x="3132" y="0"/>
                </a:moveTo>
                <a:lnTo>
                  <a:pt x="3132" y="0"/>
                </a:lnTo>
                <a:cubicBezTo>
                  <a:pt x="3266" y="2288"/>
                  <a:pt x="2503" y="3720"/>
                  <a:pt x="2503" y="3720"/>
                </a:cubicBezTo>
                <a:lnTo>
                  <a:pt x="0" y="3908"/>
                </a:lnTo>
                <a:lnTo>
                  <a:pt x="2275" y="4858"/>
                </a:lnTo>
                <a:cubicBezTo>
                  <a:pt x="2837" y="5741"/>
                  <a:pt x="1994" y="9367"/>
                  <a:pt x="1994" y="9367"/>
                </a:cubicBezTo>
                <a:cubicBezTo>
                  <a:pt x="3841" y="7574"/>
                  <a:pt x="3814" y="4965"/>
                  <a:pt x="3814" y="4965"/>
                </a:cubicBezTo>
                <a:lnTo>
                  <a:pt x="3814" y="4965"/>
                </a:lnTo>
                <a:cubicBezTo>
                  <a:pt x="3854" y="4971"/>
                  <a:pt x="3894" y="4973"/>
                  <a:pt x="3934" y="4973"/>
                </a:cubicBezTo>
                <a:cubicBezTo>
                  <a:pt x="4249" y="4973"/>
                  <a:pt x="4523" y="4804"/>
                  <a:pt x="4523" y="4804"/>
                </a:cubicBezTo>
                <a:lnTo>
                  <a:pt x="4965" y="4791"/>
                </a:lnTo>
                <a:lnTo>
                  <a:pt x="4684" y="4590"/>
                </a:lnTo>
                <a:cubicBezTo>
                  <a:pt x="4697" y="4122"/>
                  <a:pt x="3935" y="4082"/>
                  <a:pt x="3935" y="4082"/>
                </a:cubicBezTo>
                <a:cubicBezTo>
                  <a:pt x="3935" y="4055"/>
                  <a:pt x="3948" y="4028"/>
                  <a:pt x="3961" y="4001"/>
                </a:cubicBezTo>
                <a:cubicBezTo>
                  <a:pt x="4831" y="1539"/>
                  <a:pt x="3132"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3158179" y="123090"/>
            <a:ext cx="249937" cy="224869"/>
          </a:xfrm>
          <a:custGeom>
            <a:avLst/>
            <a:gdLst/>
            <a:ahLst/>
            <a:cxnLst/>
            <a:rect l="l" t="t" r="r" b="b"/>
            <a:pathLst>
              <a:path w="7039" h="6333" extrusionOk="0">
                <a:moveTo>
                  <a:pt x="621" y="0"/>
                </a:moveTo>
                <a:cubicBezTo>
                  <a:pt x="242" y="0"/>
                  <a:pt x="0" y="57"/>
                  <a:pt x="0" y="57"/>
                </a:cubicBezTo>
                <a:cubicBezTo>
                  <a:pt x="1954" y="1248"/>
                  <a:pt x="2703" y="2693"/>
                  <a:pt x="2703" y="2693"/>
                </a:cubicBezTo>
                <a:lnTo>
                  <a:pt x="1419" y="4848"/>
                </a:lnTo>
                <a:lnTo>
                  <a:pt x="1419" y="4848"/>
                </a:lnTo>
                <a:lnTo>
                  <a:pt x="3493" y="3523"/>
                </a:lnTo>
                <a:cubicBezTo>
                  <a:pt x="4537" y="3563"/>
                  <a:pt x="7039" y="6333"/>
                  <a:pt x="7039" y="6333"/>
                </a:cubicBezTo>
                <a:cubicBezTo>
                  <a:pt x="6624" y="3790"/>
                  <a:pt x="4470" y="2318"/>
                  <a:pt x="4470" y="2318"/>
                </a:cubicBezTo>
                <a:cubicBezTo>
                  <a:pt x="4711" y="2064"/>
                  <a:pt x="4737" y="1663"/>
                  <a:pt x="4737" y="1663"/>
                </a:cubicBezTo>
                <a:lnTo>
                  <a:pt x="4992" y="1275"/>
                </a:lnTo>
                <a:lnTo>
                  <a:pt x="4644" y="1395"/>
                </a:lnTo>
                <a:cubicBezTo>
                  <a:pt x="4578" y="1346"/>
                  <a:pt x="4508" y="1327"/>
                  <a:pt x="4438" y="1327"/>
                </a:cubicBezTo>
                <a:cubicBezTo>
                  <a:pt x="4123" y="1327"/>
                  <a:pt x="3801" y="1730"/>
                  <a:pt x="3801" y="1730"/>
                </a:cubicBezTo>
                <a:cubicBezTo>
                  <a:pt x="3787" y="1703"/>
                  <a:pt x="3774" y="1676"/>
                  <a:pt x="3760" y="1663"/>
                </a:cubicBezTo>
                <a:cubicBezTo>
                  <a:pt x="2737" y="235"/>
                  <a:pt x="1394"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89"/>
        <p:cNvGrpSpPr/>
        <p:nvPr/>
      </p:nvGrpSpPr>
      <p:grpSpPr>
        <a:xfrm>
          <a:off x="0" y="0"/>
          <a:ext cx="0" cy="0"/>
          <a:chOff x="0" y="0"/>
          <a:chExt cx="0" cy="0"/>
        </a:xfrm>
      </p:grpSpPr>
      <p:sp>
        <p:nvSpPr>
          <p:cNvPr id="290" name="Google Shape;290;p31"/>
          <p:cNvSpPr txBox="1">
            <a:spLocks noGrp="1"/>
          </p:cNvSpPr>
          <p:nvPr>
            <p:ph type="title" hasCustomPrompt="1"/>
          </p:nvPr>
        </p:nvSpPr>
        <p:spPr>
          <a:xfrm>
            <a:off x="1561500" y="2929863"/>
            <a:ext cx="30105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91" name="Google Shape;291;p31"/>
          <p:cNvSpPr txBox="1">
            <a:spLocks noGrp="1"/>
          </p:cNvSpPr>
          <p:nvPr>
            <p:ph type="subTitle" idx="1"/>
          </p:nvPr>
        </p:nvSpPr>
        <p:spPr>
          <a:xfrm>
            <a:off x="1561500" y="3687863"/>
            <a:ext cx="30105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92" name="Google Shape;292;p31"/>
          <p:cNvSpPr txBox="1">
            <a:spLocks noGrp="1"/>
          </p:cNvSpPr>
          <p:nvPr>
            <p:ph type="title" idx="2" hasCustomPrompt="1"/>
          </p:nvPr>
        </p:nvSpPr>
        <p:spPr>
          <a:xfrm>
            <a:off x="4572000" y="2929863"/>
            <a:ext cx="30105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93" name="Google Shape;293;p31"/>
          <p:cNvSpPr txBox="1">
            <a:spLocks noGrp="1"/>
          </p:cNvSpPr>
          <p:nvPr>
            <p:ph type="subTitle" idx="3"/>
          </p:nvPr>
        </p:nvSpPr>
        <p:spPr>
          <a:xfrm>
            <a:off x="4572000" y="3690437"/>
            <a:ext cx="30105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94" name="Google Shape;294;p31"/>
          <p:cNvSpPr txBox="1">
            <a:spLocks noGrp="1"/>
          </p:cNvSpPr>
          <p:nvPr>
            <p:ph type="title" idx="4" hasCustomPrompt="1"/>
          </p:nvPr>
        </p:nvSpPr>
        <p:spPr>
          <a:xfrm>
            <a:off x="1563575" y="1606038"/>
            <a:ext cx="6016800" cy="1080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0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95" name="Google Shape;295;p31"/>
          <p:cNvSpPr txBox="1">
            <a:spLocks noGrp="1"/>
          </p:cNvSpPr>
          <p:nvPr>
            <p:ph type="subTitle" idx="5"/>
          </p:nvPr>
        </p:nvSpPr>
        <p:spPr>
          <a:xfrm>
            <a:off x="1563625" y="1080463"/>
            <a:ext cx="601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96" name="Google Shape;296;p31"/>
          <p:cNvSpPr/>
          <p:nvPr/>
        </p:nvSpPr>
        <p:spPr>
          <a:xfrm rot="-2468947">
            <a:off x="-158437" y="-843716"/>
            <a:ext cx="2829462" cy="2118088"/>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rot="6043161">
            <a:off x="7839346" y="2687365"/>
            <a:ext cx="2830814" cy="2119100"/>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1438034" y="3387953"/>
            <a:ext cx="2847163" cy="2211442"/>
          </a:xfrm>
          <a:custGeom>
            <a:avLst/>
            <a:gdLst/>
            <a:ahLst/>
            <a:cxnLst/>
            <a:rect l="l" t="t" r="r" b="b"/>
            <a:pathLst>
              <a:path w="10377" h="8060" extrusionOk="0">
                <a:moveTo>
                  <a:pt x="1687" y="0"/>
                </a:moveTo>
                <a:cubicBezTo>
                  <a:pt x="1222" y="0"/>
                  <a:pt x="766" y="217"/>
                  <a:pt x="476" y="628"/>
                </a:cubicBezTo>
                <a:cubicBezTo>
                  <a:pt x="0" y="1305"/>
                  <a:pt x="151" y="2232"/>
                  <a:pt x="827" y="2709"/>
                </a:cubicBezTo>
                <a:cubicBezTo>
                  <a:pt x="1087" y="2899"/>
                  <a:pt x="1382" y="2982"/>
                  <a:pt x="1672" y="2982"/>
                </a:cubicBezTo>
                <a:cubicBezTo>
                  <a:pt x="1802" y="2982"/>
                  <a:pt x="1931" y="2965"/>
                  <a:pt x="2055" y="2934"/>
                </a:cubicBezTo>
                <a:cubicBezTo>
                  <a:pt x="2178" y="2914"/>
                  <a:pt x="2298" y="2904"/>
                  <a:pt x="2418" y="2904"/>
                </a:cubicBezTo>
                <a:cubicBezTo>
                  <a:pt x="4501" y="2904"/>
                  <a:pt x="6116" y="5841"/>
                  <a:pt x="6116" y="5841"/>
                </a:cubicBezTo>
                <a:lnTo>
                  <a:pt x="6141" y="5816"/>
                </a:lnTo>
                <a:lnTo>
                  <a:pt x="6141" y="5816"/>
                </a:lnTo>
                <a:cubicBezTo>
                  <a:pt x="6065" y="6518"/>
                  <a:pt x="6341" y="7245"/>
                  <a:pt x="6943" y="7696"/>
                </a:cubicBezTo>
                <a:cubicBezTo>
                  <a:pt x="7295" y="7941"/>
                  <a:pt x="7700" y="8059"/>
                  <a:pt x="8101" y="8059"/>
                </a:cubicBezTo>
                <a:cubicBezTo>
                  <a:pt x="8728" y="8059"/>
                  <a:pt x="9343" y="7770"/>
                  <a:pt x="9725" y="7220"/>
                </a:cubicBezTo>
                <a:cubicBezTo>
                  <a:pt x="10376" y="6318"/>
                  <a:pt x="10151" y="5090"/>
                  <a:pt x="9273" y="4438"/>
                </a:cubicBezTo>
                <a:cubicBezTo>
                  <a:pt x="8918" y="4196"/>
                  <a:pt x="8515" y="4076"/>
                  <a:pt x="8118" y="4076"/>
                </a:cubicBezTo>
                <a:cubicBezTo>
                  <a:pt x="7815" y="4076"/>
                  <a:pt x="7515" y="4146"/>
                  <a:pt x="7243" y="4288"/>
                </a:cubicBezTo>
                <a:lnTo>
                  <a:pt x="7243" y="4262"/>
                </a:lnTo>
                <a:cubicBezTo>
                  <a:pt x="7020" y="4300"/>
                  <a:pt x="6809" y="4317"/>
                  <a:pt x="6607" y="4317"/>
                </a:cubicBezTo>
                <a:cubicBezTo>
                  <a:pt x="3983" y="4317"/>
                  <a:pt x="3183" y="1355"/>
                  <a:pt x="3183" y="1355"/>
                </a:cubicBezTo>
                <a:lnTo>
                  <a:pt x="3183" y="1380"/>
                </a:lnTo>
                <a:cubicBezTo>
                  <a:pt x="3133" y="954"/>
                  <a:pt x="2933" y="528"/>
                  <a:pt x="2557" y="277"/>
                </a:cubicBezTo>
                <a:cubicBezTo>
                  <a:pt x="2291" y="91"/>
                  <a:pt x="1987" y="0"/>
                  <a:pt x="1687"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1612722" y="4603988"/>
            <a:ext cx="845789" cy="256613"/>
          </a:xfrm>
          <a:custGeom>
            <a:avLst/>
            <a:gdLst/>
            <a:ahLst/>
            <a:cxnLst/>
            <a:rect l="l" t="t" r="r" b="b"/>
            <a:pathLst>
              <a:path w="23820" h="7227" extrusionOk="0">
                <a:moveTo>
                  <a:pt x="23820" y="1499"/>
                </a:moveTo>
                <a:cubicBezTo>
                  <a:pt x="23820" y="1499"/>
                  <a:pt x="23814" y="1503"/>
                  <a:pt x="23802" y="1511"/>
                </a:cubicBezTo>
                <a:lnTo>
                  <a:pt x="23802" y="1511"/>
                </a:lnTo>
                <a:cubicBezTo>
                  <a:pt x="23809" y="1507"/>
                  <a:pt x="23814" y="1503"/>
                  <a:pt x="23820" y="1499"/>
                </a:cubicBezTo>
                <a:close/>
                <a:moveTo>
                  <a:pt x="14587" y="1365"/>
                </a:moveTo>
                <a:lnTo>
                  <a:pt x="14470" y="1489"/>
                </a:lnTo>
                <a:lnTo>
                  <a:pt x="14470" y="1489"/>
                </a:lnTo>
                <a:cubicBezTo>
                  <a:pt x="14550" y="1518"/>
                  <a:pt x="14601" y="1530"/>
                  <a:pt x="14633" y="1530"/>
                </a:cubicBezTo>
                <a:cubicBezTo>
                  <a:pt x="14751" y="1530"/>
                  <a:pt x="14587" y="1365"/>
                  <a:pt x="14587" y="1365"/>
                </a:cubicBezTo>
                <a:close/>
                <a:moveTo>
                  <a:pt x="1" y="0"/>
                </a:moveTo>
                <a:lnTo>
                  <a:pt x="1727" y="1459"/>
                </a:lnTo>
                <a:lnTo>
                  <a:pt x="5380" y="2543"/>
                </a:lnTo>
                <a:lnTo>
                  <a:pt x="10532" y="4737"/>
                </a:lnTo>
                <a:cubicBezTo>
                  <a:pt x="10398" y="5995"/>
                  <a:pt x="9354" y="6771"/>
                  <a:pt x="9354" y="6771"/>
                </a:cubicBezTo>
                <a:cubicBezTo>
                  <a:pt x="9876" y="7079"/>
                  <a:pt x="11415" y="7226"/>
                  <a:pt x="11415" y="7226"/>
                </a:cubicBezTo>
                <a:lnTo>
                  <a:pt x="11763" y="5821"/>
                </a:lnTo>
                <a:lnTo>
                  <a:pt x="13463" y="4242"/>
                </a:lnTo>
                <a:cubicBezTo>
                  <a:pt x="13463" y="4242"/>
                  <a:pt x="15590" y="3082"/>
                  <a:pt x="18145" y="3082"/>
                </a:cubicBezTo>
                <a:cubicBezTo>
                  <a:pt x="18278" y="3082"/>
                  <a:pt x="18412" y="3085"/>
                  <a:pt x="18548" y="3091"/>
                </a:cubicBezTo>
                <a:cubicBezTo>
                  <a:pt x="18649" y="3096"/>
                  <a:pt x="18751" y="3099"/>
                  <a:pt x="18852" y="3099"/>
                </a:cubicBezTo>
                <a:cubicBezTo>
                  <a:pt x="21333" y="3099"/>
                  <a:pt x="23584" y="1655"/>
                  <a:pt x="23802" y="1511"/>
                </a:cubicBezTo>
                <a:lnTo>
                  <a:pt x="23802" y="1511"/>
                </a:lnTo>
                <a:cubicBezTo>
                  <a:pt x="23637" y="1612"/>
                  <a:pt x="23229" y="1651"/>
                  <a:pt x="22702" y="1651"/>
                </a:cubicBezTo>
                <a:cubicBezTo>
                  <a:pt x="20998" y="1651"/>
                  <a:pt x="18052" y="1245"/>
                  <a:pt x="18052" y="1245"/>
                </a:cubicBezTo>
                <a:lnTo>
                  <a:pt x="14265" y="2329"/>
                </a:lnTo>
                <a:lnTo>
                  <a:pt x="14172" y="1807"/>
                </a:lnTo>
                <a:lnTo>
                  <a:pt x="14470" y="1489"/>
                </a:lnTo>
                <a:lnTo>
                  <a:pt x="14470" y="1489"/>
                </a:lnTo>
                <a:cubicBezTo>
                  <a:pt x="14389" y="1459"/>
                  <a:pt x="14279" y="1411"/>
                  <a:pt x="14132" y="1338"/>
                </a:cubicBezTo>
                <a:cubicBezTo>
                  <a:pt x="13997" y="1271"/>
                  <a:pt x="13863" y="1243"/>
                  <a:pt x="13733" y="1243"/>
                </a:cubicBezTo>
                <a:cubicBezTo>
                  <a:pt x="13062" y="1243"/>
                  <a:pt x="12499" y="1994"/>
                  <a:pt x="12499" y="1994"/>
                </a:cubicBezTo>
                <a:cubicBezTo>
                  <a:pt x="12336" y="2054"/>
                  <a:pt x="12149" y="2080"/>
                  <a:pt x="11948" y="2080"/>
                </a:cubicBezTo>
                <a:cubicBezTo>
                  <a:pt x="10428" y="2080"/>
                  <a:pt x="8030" y="589"/>
                  <a:pt x="8030" y="589"/>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flipH="1">
            <a:off x="7072384" y="147617"/>
            <a:ext cx="619606" cy="712280"/>
          </a:xfrm>
          <a:custGeom>
            <a:avLst/>
            <a:gdLst/>
            <a:ahLst/>
            <a:cxnLst/>
            <a:rect l="l" t="t" r="r" b="b"/>
            <a:pathLst>
              <a:path w="17450" h="20060" extrusionOk="0">
                <a:moveTo>
                  <a:pt x="10331" y="12632"/>
                </a:moveTo>
                <a:lnTo>
                  <a:pt x="10136" y="12636"/>
                </a:lnTo>
                <a:lnTo>
                  <a:pt x="10136" y="12636"/>
                </a:lnTo>
                <a:cubicBezTo>
                  <a:pt x="10197" y="12775"/>
                  <a:pt x="10239" y="12821"/>
                  <a:pt x="10268" y="12821"/>
                </a:cubicBezTo>
                <a:cubicBezTo>
                  <a:pt x="10327" y="12821"/>
                  <a:pt x="10331" y="12632"/>
                  <a:pt x="10331" y="12632"/>
                </a:cubicBezTo>
                <a:close/>
                <a:moveTo>
                  <a:pt x="0" y="0"/>
                </a:moveTo>
                <a:lnTo>
                  <a:pt x="187" y="2503"/>
                </a:lnTo>
                <a:lnTo>
                  <a:pt x="2168" y="6249"/>
                </a:lnTo>
                <a:lnTo>
                  <a:pt x="4483" y="12057"/>
                </a:lnTo>
                <a:cubicBezTo>
                  <a:pt x="3750" y="12640"/>
                  <a:pt x="2877" y="12739"/>
                  <a:pt x="2368" y="12739"/>
                </a:cubicBezTo>
                <a:cubicBezTo>
                  <a:pt x="2106" y="12739"/>
                  <a:pt x="1940" y="12713"/>
                  <a:pt x="1940" y="12713"/>
                </a:cubicBezTo>
                <a:lnTo>
                  <a:pt x="1940" y="12713"/>
                </a:lnTo>
                <a:cubicBezTo>
                  <a:pt x="2101" y="13368"/>
                  <a:pt x="3198" y="14706"/>
                  <a:pt x="3198" y="14706"/>
                </a:cubicBezTo>
                <a:lnTo>
                  <a:pt x="4577" y="13890"/>
                </a:lnTo>
                <a:lnTo>
                  <a:pt x="7159" y="13984"/>
                </a:lnTo>
                <a:cubicBezTo>
                  <a:pt x="7159" y="13984"/>
                  <a:pt x="10023" y="14840"/>
                  <a:pt x="12057" y="17115"/>
                </a:cubicBezTo>
                <a:cubicBezTo>
                  <a:pt x="14015" y="19320"/>
                  <a:pt x="17243" y="20016"/>
                  <a:pt x="17440" y="20057"/>
                </a:cubicBezTo>
                <a:lnTo>
                  <a:pt x="17440" y="20057"/>
                </a:lnTo>
                <a:cubicBezTo>
                  <a:pt x="16568" y="19865"/>
                  <a:pt x="13127" y="15295"/>
                  <a:pt x="13127" y="15295"/>
                </a:cubicBezTo>
                <a:lnTo>
                  <a:pt x="9300" y="13127"/>
                </a:lnTo>
                <a:lnTo>
                  <a:pt x="9662" y="12646"/>
                </a:lnTo>
                <a:lnTo>
                  <a:pt x="10136" y="12636"/>
                </a:lnTo>
                <a:lnTo>
                  <a:pt x="10136" y="12636"/>
                </a:lnTo>
                <a:cubicBezTo>
                  <a:pt x="10097" y="12550"/>
                  <a:pt x="10051" y="12427"/>
                  <a:pt x="9996" y="12258"/>
                </a:cubicBezTo>
                <a:cubicBezTo>
                  <a:pt x="9768" y="11553"/>
                  <a:pt x="8950" y="11451"/>
                  <a:pt x="8497" y="11451"/>
                </a:cubicBezTo>
                <a:cubicBezTo>
                  <a:pt x="8313" y="11451"/>
                  <a:pt x="8190" y="11468"/>
                  <a:pt x="8190" y="11468"/>
                </a:cubicBezTo>
                <a:cubicBezTo>
                  <a:pt x="6704" y="10759"/>
                  <a:pt x="5794" y="6825"/>
                  <a:pt x="5794" y="6825"/>
                </a:cubicBezTo>
                <a:lnTo>
                  <a:pt x="0" y="0"/>
                </a:lnTo>
                <a:close/>
                <a:moveTo>
                  <a:pt x="17440" y="20057"/>
                </a:moveTo>
                <a:lnTo>
                  <a:pt x="17440" y="20057"/>
                </a:lnTo>
                <a:cubicBezTo>
                  <a:pt x="17443" y="20058"/>
                  <a:pt x="17447" y="20058"/>
                  <a:pt x="17450" y="20059"/>
                </a:cubicBezTo>
                <a:cubicBezTo>
                  <a:pt x="17450" y="20059"/>
                  <a:pt x="17446" y="20058"/>
                  <a:pt x="17440" y="200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314340" y="4108346"/>
            <a:ext cx="974077" cy="401093"/>
          </a:xfrm>
          <a:custGeom>
            <a:avLst/>
            <a:gdLst/>
            <a:ahLst/>
            <a:cxnLst/>
            <a:rect l="l" t="t" r="r" b="b"/>
            <a:pathLst>
              <a:path w="27433" h="11296" extrusionOk="0">
                <a:moveTo>
                  <a:pt x="27433" y="1"/>
                </a:moveTo>
                <a:cubicBezTo>
                  <a:pt x="27433" y="1"/>
                  <a:pt x="22562" y="2570"/>
                  <a:pt x="20956" y="2797"/>
                </a:cubicBezTo>
                <a:cubicBezTo>
                  <a:pt x="19337" y="3025"/>
                  <a:pt x="16166" y="5273"/>
                  <a:pt x="15349" y="6531"/>
                </a:cubicBezTo>
                <a:lnTo>
                  <a:pt x="14613" y="6785"/>
                </a:lnTo>
                <a:lnTo>
                  <a:pt x="10398" y="5393"/>
                </a:lnTo>
                <a:lnTo>
                  <a:pt x="1" y="7120"/>
                </a:lnTo>
                <a:cubicBezTo>
                  <a:pt x="1" y="7120"/>
                  <a:pt x="9702" y="7387"/>
                  <a:pt x="11228" y="8712"/>
                </a:cubicBezTo>
                <a:cubicBezTo>
                  <a:pt x="11228" y="8712"/>
                  <a:pt x="11576" y="8993"/>
                  <a:pt x="10425" y="9555"/>
                </a:cubicBezTo>
                <a:lnTo>
                  <a:pt x="7922" y="10626"/>
                </a:lnTo>
                <a:cubicBezTo>
                  <a:pt x="7922" y="10626"/>
                  <a:pt x="8553" y="11296"/>
                  <a:pt x="9553" y="11296"/>
                </a:cubicBezTo>
                <a:cubicBezTo>
                  <a:pt x="9710" y="11296"/>
                  <a:pt x="9876" y="11279"/>
                  <a:pt x="10050" y="11241"/>
                </a:cubicBezTo>
                <a:cubicBezTo>
                  <a:pt x="10050" y="11241"/>
                  <a:pt x="10747" y="10009"/>
                  <a:pt x="11737" y="10009"/>
                </a:cubicBezTo>
                <a:cubicBezTo>
                  <a:pt x="11853" y="10009"/>
                  <a:pt x="11974" y="10026"/>
                  <a:pt x="12098" y="10063"/>
                </a:cubicBezTo>
                <a:cubicBezTo>
                  <a:pt x="12098" y="10063"/>
                  <a:pt x="12694" y="10160"/>
                  <a:pt x="13524" y="10160"/>
                </a:cubicBezTo>
                <a:cubicBezTo>
                  <a:pt x="14669" y="10160"/>
                  <a:pt x="16257" y="9976"/>
                  <a:pt x="17343" y="9100"/>
                </a:cubicBezTo>
                <a:cubicBezTo>
                  <a:pt x="17343" y="9100"/>
                  <a:pt x="19283" y="8431"/>
                  <a:pt x="19310" y="7467"/>
                </a:cubicBezTo>
                <a:lnTo>
                  <a:pt x="20970" y="7146"/>
                </a:lnTo>
                <a:cubicBezTo>
                  <a:pt x="20970" y="7146"/>
                  <a:pt x="20568" y="6623"/>
                  <a:pt x="19975" y="6623"/>
                </a:cubicBezTo>
                <a:cubicBezTo>
                  <a:pt x="19858" y="6623"/>
                  <a:pt x="19734" y="6643"/>
                  <a:pt x="19605" y="6691"/>
                </a:cubicBezTo>
                <a:cubicBezTo>
                  <a:pt x="19605" y="6691"/>
                  <a:pt x="18965" y="6364"/>
                  <a:pt x="18174" y="6364"/>
                </a:cubicBezTo>
                <a:cubicBezTo>
                  <a:pt x="17916" y="6364"/>
                  <a:pt x="17643" y="6399"/>
                  <a:pt x="17370" y="6491"/>
                </a:cubicBezTo>
                <a:cubicBezTo>
                  <a:pt x="17370" y="6491"/>
                  <a:pt x="19136" y="3975"/>
                  <a:pt x="22321" y="3105"/>
                </a:cubicBezTo>
                <a:cubicBezTo>
                  <a:pt x="22321" y="3105"/>
                  <a:pt x="26964" y="2088"/>
                  <a:pt x="274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rot="3946744" flipH="1">
            <a:off x="1789546" y="595318"/>
            <a:ext cx="176299" cy="332180"/>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flipH="1">
            <a:off x="8561549" y="2184231"/>
            <a:ext cx="499306" cy="427262"/>
          </a:xfrm>
          <a:custGeom>
            <a:avLst/>
            <a:gdLst/>
            <a:ahLst/>
            <a:cxnLst/>
            <a:rect l="l" t="t" r="r" b="b"/>
            <a:pathLst>
              <a:path w="14062" h="12033" extrusionOk="0">
                <a:moveTo>
                  <a:pt x="683" y="0"/>
                </a:moveTo>
                <a:cubicBezTo>
                  <a:pt x="444" y="0"/>
                  <a:pt x="215" y="22"/>
                  <a:pt x="0" y="69"/>
                </a:cubicBezTo>
                <a:cubicBezTo>
                  <a:pt x="0" y="69"/>
                  <a:pt x="1917" y="3077"/>
                  <a:pt x="3642" y="3077"/>
                </a:cubicBezTo>
                <a:cubicBezTo>
                  <a:pt x="3700" y="3077"/>
                  <a:pt x="3757" y="3073"/>
                  <a:pt x="3814" y="3066"/>
                </a:cubicBezTo>
                <a:lnTo>
                  <a:pt x="6062" y="5756"/>
                </a:lnTo>
                <a:lnTo>
                  <a:pt x="5915" y="6117"/>
                </a:lnTo>
                <a:lnTo>
                  <a:pt x="4242" y="6920"/>
                </a:lnTo>
                <a:cubicBezTo>
                  <a:pt x="4242" y="6920"/>
                  <a:pt x="4641" y="8568"/>
                  <a:pt x="6525" y="8568"/>
                </a:cubicBezTo>
                <a:cubicBezTo>
                  <a:pt x="6562" y="8568"/>
                  <a:pt x="6599" y="8567"/>
                  <a:pt x="6637" y="8566"/>
                </a:cubicBezTo>
                <a:lnTo>
                  <a:pt x="7266" y="6920"/>
                </a:lnTo>
                <a:lnTo>
                  <a:pt x="11134" y="8794"/>
                </a:lnTo>
                <a:cubicBezTo>
                  <a:pt x="11134" y="8794"/>
                  <a:pt x="11870" y="11363"/>
                  <a:pt x="13877" y="12032"/>
                </a:cubicBezTo>
                <a:cubicBezTo>
                  <a:pt x="13878" y="12032"/>
                  <a:pt x="13879" y="12033"/>
                  <a:pt x="13880" y="12033"/>
                </a:cubicBezTo>
                <a:cubicBezTo>
                  <a:pt x="14062" y="12033"/>
                  <a:pt x="12827" y="6917"/>
                  <a:pt x="11923" y="6372"/>
                </a:cubicBezTo>
                <a:cubicBezTo>
                  <a:pt x="11923" y="6372"/>
                  <a:pt x="10183" y="6198"/>
                  <a:pt x="9113" y="5020"/>
                </a:cubicBezTo>
                <a:lnTo>
                  <a:pt x="9220" y="4659"/>
                </a:lnTo>
                <a:lnTo>
                  <a:pt x="9795" y="4605"/>
                </a:lnTo>
                <a:lnTo>
                  <a:pt x="9474" y="4404"/>
                </a:lnTo>
                <a:cubicBezTo>
                  <a:pt x="9474" y="4404"/>
                  <a:pt x="9513" y="3869"/>
                  <a:pt x="9024" y="3869"/>
                </a:cubicBezTo>
                <a:cubicBezTo>
                  <a:pt x="9018" y="3869"/>
                  <a:pt x="9012" y="3869"/>
                  <a:pt x="9006" y="3869"/>
                </a:cubicBezTo>
                <a:cubicBezTo>
                  <a:pt x="9006" y="3869"/>
                  <a:pt x="8256" y="3950"/>
                  <a:pt x="8149" y="4070"/>
                </a:cubicBezTo>
                <a:cubicBezTo>
                  <a:pt x="8149" y="4070"/>
                  <a:pt x="8105" y="4127"/>
                  <a:pt x="7992" y="4127"/>
                </a:cubicBezTo>
                <a:cubicBezTo>
                  <a:pt x="7725" y="4127"/>
                  <a:pt x="7072" y="3811"/>
                  <a:pt x="5701" y="1688"/>
                </a:cubicBezTo>
                <a:cubicBezTo>
                  <a:pt x="5701" y="1688"/>
                  <a:pt x="2812" y="0"/>
                  <a:pt x="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flipH="1">
            <a:off x="7636933" y="4539114"/>
            <a:ext cx="426740" cy="129777"/>
          </a:xfrm>
          <a:custGeom>
            <a:avLst/>
            <a:gdLst/>
            <a:ahLst/>
            <a:cxnLst/>
            <a:rect l="l" t="t" r="r" b="b"/>
            <a:pathLst>
              <a:path w="23807" h="7240" extrusionOk="0">
                <a:moveTo>
                  <a:pt x="23806" y="1513"/>
                </a:moveTo>
                <a:cubicBezTo>
                  <a:pt x="23806" y="1513"/>
                  <a:pt x="23803" y="1515"/>
                  <a:pt x="23797" y="1519"/>
                </a:cubicBezTo>
                <a:lnTo>
                  <a:pt x="23797" y="1519"/>
                </a:lnTo>
                <a:cubicBezTo>
                  <a:pt x="23800" y="1517"/>
                  <a:pt x="23803" y="1515"/>
                  <a:pt x="23806" y="1513"/>
                </a:cubicBezTo>
                <a:close/>
                <a:moveTo>
                  <a:pt x="14573" y="1365"/>
                </a:moveTo>
                <a:lnTo>
                  <a:pt x="14456" y="1498"/>
                </a:lnTo>
                <a:lnTo>
                  <a:pt x="14456" y="1498"/>
                </a:lnTo>
                <a:cubicBezTo>
                  <a:pt x="14535" y="1528"/>
                  <a:pt x="14587" y="1540"/>
                  <a:pt x="14619" y="1540"/>
                </a:cubicBezTo>
                <a:cubicBezTo>
                  <a:pt x="14742" y="1540"/>
                  <a:pt x="14573" y="1365"/>
                  <a:pt x="14573" y="1365"/>
                </a:cubicBezTo>
                <a:close/>
                <a:moveTo>
                  <a:pt x="1" y="1"/>
                </a:moveTo>
                <a:lnTo>
                  <a:pt x="1713" y="1473"/>
                </a:lnTo>
                <a:lnTo>
                  <a:pt x="5367" y="2556"/>
                </a:lnTo>
                <a:lnTo>
                  <a:pt x="10532" y="4751"/>
                </a:lnTo>
                <a:cubicBezTo>
                  <a:pt x="10385" y="6009"/>
                  <a:pt x="9341" y="6785"/>
                  <a:pt x="9341" y="6785"/>
                </a:cubicBezTo>
                <a:cubicBezTo>
                  <a:pt x="9863" y="7093"/>
                  <a:pt x="11402" y="7240"/>
                  <a:pt x="11402" y="7240"/>
                </a:cubicBezTo>
                <a:lnTo>
                  <a:pt x="11763" y="5835"/>
                </a:lnTo>
                <a:lnTo>
                  <a:pt x="13449" y="4256"/>
                </a:lnTo>
                <a:cubicBezTo>
                  <a:pt x="13449" y="4256"/>
                  <a:pt x="15558" y="3093"/>
                  <a:pt x="18098" y="3093"/>
                </a:cubicBezTo>
                <a:cubicBezTo>
                  <a:pt x="18242" y="3093"/>
                  <a:pt x="18388" y="3097"/>
                  <a:pt x="18534" y="3105"/>
                </a:cubicBezTo>
                <a:cubicBezTo>
                  <a:pt x="18636" y="3110"/>
                  <a:pt x="18738" y="3112"/>
                  <a:pt x="18839" y="3112"/>
                </a:cubicBezTo>
                <a:cubicBezTo>
                  <a:pt x="21353" y="3112"/>
                  <a:pt x="23631" y="1630"/>
                  <a:pt x="23797" y="1519"/>
                </a:cubicBezTo>
                <a:lnTo>
                  <a:pt x="23797" y="1519"/>
                </a:lnTo>
                <a:cubicBezTo>
                  <a:pt x="23638" y="1621"/>
                  <a:pt x="23231" y="1659"/>
                  <a:pt x="22704" y="1659"/>
                </a:cubicBezTo>
                <a:cubicBezTo>
                  <a:pt x="21006" y="1659"/>
                  <a:pt x="18052" y="1258"/>
                  <a:pt x="18052" y="1258"/>
                </a:cubicBezTo>
                <a:lnTo>
                  <a:pt x="14252" y="2342"/>
                </a:lnTo>
                <a:lnTo>
                  <a:pt x="14172" y="1820"/>
                </a:lnTo>
                <a:lnTo>
                  <a:pt x="14456" y="1498"/>
                </a:lnTo>
                <a:lnTo>
                  <a:pt x="14456" y="1498"/>
                </a:lnTo>
                <a:cubicBezTo>
                  <a:pt x="14377" y="1469"/>
                  <a:pt x="14272" y="1422"/>
                  <a:pt x="14132" y="1352"/>
                </a:cubicBezTo>
                <a:cubicBezTo>
                  <a:pt x="13997" y="1285"/>
                  <a:pt x="13863" y="1257"/>
                  <a:pt x="13733" y="1257"/>
                </a:cubicBezTo>
                <a:cubicBezTo>
                  <a:pt x="13062" y="1257"/>
                  <a:pt x="12499" y="2008"/>
                  <a:pt x="12499" y="2008"/>
                </a:cubicBezTo>
                <a:cubicBezTo>
                  <a:pt x="12336" y="2067"/>
                  <a:pt x="12149" y="2094"/>
                  <a:pt x="11947" y="2094"/>
                </a:cubicBezTo>
                <a:cubicBezTo>
                  <a:pt x="10425" y="2094"/>
                  <a:pt x="8016" y="603"/>
                  <a:pt x="8016" y="60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305"/>
        <p:cNvGrpSpPr/>
        <p:nvPr/>
      </p:nvGrpSpPr>
      <p:grpSpPr>
        <a:xfrm>
          <a:off x="0" y="0"/>
          <a:ext cx="0" cy="0"/>
          <a:chOff x="0" y="0"/>
          <a:chExt cx="0" cy="0"/>
        </a:xfrm>
      </p:grpSpPr>
      <p:sp>
        <p:nvSpPr>
          <p:cNvPr id="306" name="Google Shape;306;p32"/>
          <p:cNvSpPr txBox="1">
            <a:spLocks noGrp="1"/>
          </p:cNvSpPr>
          <p:nvPr>
            <p:ph type="title" hasCustomPrompt="1"/>
          </p:nvPr>
        </p:nvSpPr>
        <p:spPr>
          <a:xfrm>
            <a:off x="1325650" y="1381125"/>
            <a:ext cx="13989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07" name="Google Shape;307;p32"/>
          <p:cNvSpPr txBox="1">
            <a:spLocks noGrp="1"/>
          </p:cNvSpPr>
          <p:nvPr>
            <p:ph type="subTitle" idx="1"/>
          </p:nvPr>
        </p:nvSpPr>
        <p:spPr>
          <a:xfrm>
            <a:off x="938500" y="3733950"/>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308" name="Google Shape;308;p32"/>
          <p:cNvSpPr txBox="1">
            <a:spLocks noGrp="1"/>
          </p:cNvSpPr>
          <p:nvPr>
            <p:ph type="subTitle" idx="2"/>
          </p:nvPr>
        </p:nvSpPr>
        <p:spPr>
          <a:xfrm>
            <a:off x="938500" y="3378075"/>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09" name="Google Shape;309;p32"/>
          <p:cNvSpPr txBox="1">
            <a:spLocks noGrp="1"/>
          </p:cNvSpPr>
          <p:nvPr>
            <p:ph type="title" idx="3" hasCustomPrompt="1"/>
          </p:nvPr>
        </p:nvSpPr>
        <p:spPr>
          <a:xfrm>
            <a:off x="3873150" y="1381125"/>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10" name="Google Shape;310;p32"/>
          <p:cNvSpPr txBox="1">
            <a:spLocks noGrp="1"/>
          </p:cNvSpPr>
          <p:nvPr>
            <p:ph type="subTitle" idx="4"/>
          </p:nvPr>
        </p:nvSpPr>
        <p:spPr>
          <a:xfrm>
            <a:off x="3485400" y="3733950"/>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311" name="Google Shape;311;p32"/>
          <p:cNvSpPr txBox="1">
            <a:spLocks noGrp="1"/>
          </p:cNvSpPr>
          <p:nvPr>
            <p:ph type="subTitle" idx="5"/>
          </p:nvPr>
        </p:nvSpPr>
        <p:spPr>
          <a:xfrm>
            <a:off x="3485400" y="3378075"/>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2" name="Google Shape;312;p32"/>
          <p:cNvSpPr txBox="1">
            <a:spLocks noGrp="1"/>
          </p:cNvSpPr>
          <p:nvPr>
            <p:ph type="title" idx="6" hasCustomPrompt="1"/>
          </p:nvPr>
        </p:nvSpPr>
        <p:spPr>
          <a:xfrm>
            <a:off x="6420050" y="1381125"/>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13" name="Google Shape;313;p32"/>
          <p:cNvSpPr txBox="1">
            <a:spLocks noGrp="1"/>
          </p:cNvSpPr>
          <p:nvPr>
            <p:ph type="subTitle" idx="7"/>
          </p:nvPr>
        </p:nvSpPr>
        <p:spPr>
          <a:xfrm>
            <a:off x="6032300" y="3733950"/>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314" name="Google Shape;314;p32"/>
          <p:cNvSpPr txBox="1">
            <a:spLocks noGrp="1"/>
          </p:cNvSpPr>
          <p:nvPr>
            <p:ph type="subTitle" idx="8"/>
          </p:nvPr>
        </p:nvSpPr>
        <p:spPr>
          <a:xfrm>
            <a:off x="6032300" y="3378075"/>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5" name="Google Shape;315;p32"/>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6" name="Google Shape;316;p32"/>
          <p:cNvSpPr/>
          <p:nvPr/>
        </p:nvSpPr>
        <p:spPr>
          <a:xfrm rot="-4745379">
            <a:off x="-2083552" y="2878343"/>
            <a:ext cx="3553873" cy="1715225"/>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rot="1064533">
            <a:off x="9" y="4541552"/>
            <a:ext cx="1183566" cy="487608"/>
          </a:xfrm>
          <a:custGeom>
            <a:avLst/>
            <a:gdLst/>
            <a:ahLst/>
            <a:cxnLst/>
            <a:rect l="l" t="t" r="r" b="b"/>
            <a:pathLst>
              <a:path w="33334" h="13733" extrusionOk="0">
                <a:moveTo>
                  <a:pt x="33334" y="1"/>
                </a:moveTo>
                <a:cubicBezTo>
                  <a:pt x="33333" y="1"/>
                  <a:pt x="27406" y="3119"/>
                  <a:pt x="25452" y="3400"/>
                </a:cubicBezTo>
                <a:cubicBezTo>
                  <a:pt x="23498" y="3681"/>
                  <a:pt x="19631" y="6410"/>
                  <a:pt x="18654" y="7949"/>
                </a:cubicBezTo>
                <a:lnTo>
                  <a:pt x="17758" y="8257"/>
                </a:lnTo>
                <a:lnTo>
                  <a:pt x="12619" y="6558"/>
                </a:lnTo>
                <a:lnTo>
                  <a:pt x="0" y="8659"/>
                </a:lnTo>
                <a:cubicBezTo>
                  <a:pt x="0" y="8659"/>
                  <a:pt x="11776" y="8980"/>
                  <a:pt x="13623" y="10585"/>
                </a:cubicBezTo>
                <a:cubicBezTo>
                  <a:pt x="13623" y="10585"/>
                  <a:pt x="14064" y="10933"/>
                  <a:pt x="12659" y="11616"/>
                </a:cubicBezTo>
                <a:lnTo>
                  <a:pt x="9608" y="12927"/>
                </a:lnTo>
                <a:cubicBezTo>
                  <a:pt x="9608" y="12927"/>
                  <a:pt x="10373" y="13732"/>
                  <a:pt x="11587" y="13732"/>
                </a:cubicBezTo>
                <a:cubicBezTo>
                  <a:pt x="11781" y="13732"/>
                  <a:pt x="11988" y="13711"/>
                  <a:pt x="12204" y="13663"/>
                </a:cubicBezTo>
                <a:cubicBezTo>
                  <a:pt x="12204" y="13663"/>
                  <a:pt x="13054" y="12167"/>
                  <a:pt x="14263" y="12167"/>
                </a:cubicBezTo>
                <a:cubicBezTo>
                  <a:pt x="14402" y="12167"/>
                  <a:pt x="14545" y="12187"/>
                  <a:pt x="14693" y="12231"/>
                </a:cubicBezTo>
                <a:cubicBezTo>
                  <a:pt x="14693" y="12231"/>
                  <a:pt x="15422" y="12350"/>
                  <a:pt x="16436" y="12350"/>
                </a:cubicBezTo>
                <a:cubicBezTo>
                  <a:pt x="17825" y="12350"/>
                  <a:pt x="19748" y="12127"/>
                  <a:pt x="21063" y="11067"/>
                </a:cubicBezTo>
                <a:cubicBezTo>
                  <a:pt x="21063" y="11067"/>
                  <a:pt x="23431" y="10251"/>
                  <a:pt x="23458" y="9073"/>
                </a:cubicBezTo>
                <a:lnTo>
                  <a:pt x="25465" y="8685"/>
                </a:lnTo>
                <a:cubicBezTo>
                  <a:pt x="25465" y="8685"/>
                  <a:pt x="24987" y="8060"/>
                  <a:pt x="24282" y="8060"/>
                </a:cubicBezTo>
                <a:cubicBezTo>
                  <a:pt x="24136" y="8060"/>
                  <a:pt x="23982" y="8086"/>
                  <a:pt x="23819" y="8150"/>
                </a:cubicBezTo>
                <a:cubicBezTo>
                  <a:pt x="23819" y="8150"/>
                  <a:pt x="23040" y="7749"/>
                  <a:pt x="22085" y="7749"/>
                </a:cubicBezTo>
                <a:cubicBezTo>
                  <a:pt x="21770" y="7749"/>
                  <a:pt x="21435" y="7793"/>
                  <a:pt x="21103" y="7909"/>
                </a:cubicBezTo>
                <a:cubicBezTo>
                  <a:pt x="21103" y="7909"/>
                  <a:pt x="23244" y="4845"/>
                  <a:pt x="27111" y="3788"/>
                </a:cubicBezTo>
                <a:cubicBezTo>
                  <a:pt x="27111" y="3788"/>
                  <a:pt x="32758" y="2543"/>
                  <a:pt x="33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346807" y="2111495"/>
            <a:ext cx="262294" cy="211554"/>
          </a:xfrm>
          <a:custGeom>
            <a:avLst/>
            <a:gdLst/>
            <a:ahLst/>
            <a:cxnLst/>
            <a:rect l="l" t="t" r="r" b="b"/>
            <a:pathLst>
              <a:path w="7387" h="5958" extrusionOk="0">
                <a:moveTo>
                  <a:pt x="832" y="0"/>
                </a:moveTo>
                <a:cubicBezTo>
                  <a:pt x="331" y="0"/>
                  <a:pt x="0" y="97"/>
                  <a:pt x="0" y="97"/>
                </a:cubicBezTo>
                <a:cubicBezTo>
                  <a:pt x="2021" y="1180"/>
                  <a:pt x="2850" y="2586"/>
                  <a:pt x="2850" y="2586"/>
                </a:cubicBezTo>
                <a:lnTo>
                  <a:pt x="1700" y="4807"/>
                </a:lnTo>
                <a:lnTo>
                  <a:pt x="1700" y="4807"/>
                </a:lnTo>
                <a:lnTo>
                  <a:pt x="3694" y="3362"/>
                </a:lnTo>
                <a:cubicBezTo>
                  <a:pt x="3696" y="3362"/>
                  <a:pt x="3699" y="3362"/>
                  <a:pt x="3702" y="3362"/>
                </a:cubicBezTo>
                <a:cubicBezTo>
                  <a:pt x="4751" y="3362"/>
                  <a:pt x="7387" y="5958"/>
                  <a:pt x="7387" y="5958"/>
                </a:cubicBezTo>
                <a:cubicBezTo>
                  <a:pt x="6838" y="3455"/>
                  <a:pt x="4590" y="2104"/>
                  <a:pt x="4590" y="2104"/>
                </a:cubicBezTo>
                <a:cubicBezTo>
                  <a:pt x="4818" y="1836"/>
                  <a:pt x="4818" y="1421"/>
                  <a:pt x="4818" y="1421"/>
                </a:cubicBezTo>
                <a:lnTo>
                  <a:pt x="5045" y="1033"/>
                </a:lnTo>
                <a:lnTo>
                  <a:pt x="4724" y="1167"/>
                </a:lnTo>
                <a:cubicBezTo>
                  <a:pt x="4660" y="1125"/>
                  <a:pt x="4594" y="1108"/>
                  <a:pt x="4529" y="1108"/>
                </a:cubicBezTo>
                <a:cubicBezTo>
                  <a:pt x="4202" y="1108"/>
                  <a:pt x="3894" y="1555"/>
                  <a:pt x="3894" y="1555"/>
                </a:cubicBezTo>
                <a:cubicBezTo>
                  <a:pt x="3881" y="1528"/>
                  <a:pt x="3867" y="1502"/>
                  <a:pt x="3854" y="1488"/>
                </a:cubicBezTo>
                <a:cubicBezTo>
                  <a:pt x="2845" y="242"/>
                  <a:pt x="1625"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27"/>
        <p:cNvGrpSpPr/>
        <p:nvPr/>
      </p:nvGrpSpPr>
      <p:grpSpPr>
        <a:xfrm>
          <a:off x="0" y="0"/>
          <a:ext cx="0" cy="0"/>
          <a:chOff x="0" y="0"/>
          <a:chExt cx="0" cy="0"/>
        </a:xfrm>
      </p:grpSpPr>
      <p:sp>
        <p:nvSpPr>
          <p:cNvPr id="328" name="Google Shape;328;p34"/>
          <p:cNvSpPr/>
          <p:nvPr/>
        </p:nvSpPr>
        <p:spPr>
          <a:xfrm rot="1182593" flipH="1">
            <a:off x="-1910704" y="4057052"/>
            <a:ext cx="4331004" cy="2090307"/>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4"/>
          <p:cNvSpPr/>
          <p:nvPr/>
        </p:nvSpPr>
        <p:spPr>
          <a:xfrm rot="-1143297" flipH="1">
            <a:off x="8003636" y="-189855"/>
            <a:ext cx="2757484" cy="2064206"/>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a:off x="345621" y="2870146"/>
            <a:ext cx="748072" cy="400560"/>
          </a:xfrm>
          <a:custGeom>
            <a:avLst/>
            <a:gdLst/>
            <a:ahLst/>
            <a:cxnLst/>
            <a:rect l="l" t="t" r="r" b="b"/>
            <a:pathLst>
              <a:path w="21068" h="11281" extrusionOk="0">
                <a:moveTo>
                  <a:pt x="1" y="1"/>
                </a:moveTo>
                <a:lnTo>
                  <a:pt x="1660" y="2410"/>
                </a:lnTo>
                <a:lnTo>
                  <a:pt x="5648" y="4591"/>
                </a:lnTo>
                <a:cubicBezTo>
                  <a:pt x="5652" y="4591"/>
                  <a:pt x="5657" y="4591"/>
                  <a:pt x="5661" y="4591"/>
                </a:cubicBezTo>
                <a:cubicBezTo>
                  <a:pt x="7538" y="4591"/>
                  <a:pt x="11054" y="7334"/>
                  <a:pt x="11054" y="7334"/>
                </a:cubicBezTo>
                <a:lnTo>
                  <a:pt x="10585" y="7909"/>
                </a:lnTo>
                <a:lnTo>
                  <a:pt x="7869" y="8311"/>
                </a:lnTo>
                <a:cubicBezTo>
                  <a:pt x="7869" y="8311"/>
                  <a:pt x="7863" y="8308"/>
                  <a:pt x="7853" y="8308"/>
                </a:cubicBezTo>
                <a:cubicBezTo>
                  <a:pt x="7796" y="8308"/>
                  <a:pt x="7617" y="8416"/>
                  <a:pt x="7869" y="9917"/>
                </a:cubicBezTo>
                <a:cubicBezTo>
                  <a:pt x="8063" y="11082"/>
                  <a:pt x="9184" y="11281"/>
                  <a:pt x="9924" y="11281"/>
                </a:cubicBezTo>
                <a:cubicBezTo>
                  <a:pt x="10305" y="11281"/>
                  <a:pt x="10585" y="11228"/>
                  <a:pt x="10585" y="11228"/>
                </a:cubicBezTo>
                <a:lnTo>
                  <a:pt x="11442" y="10559"/>
                </a:lnTo>
                <a:lnTo>
                  <a:pt x="11857" y="9060"/>
                </a:lnTo>
                <a:cubicBezTo>
                  <a:pt x="12128" y="9141"/>
                  <a:pt x="12384" y="9176"/>
                  <a:pt x="12623" y="9176"/>
                </a:cubicBezTo>
                <a:cubicBezTo>
                  <a:pt x="14174" y="9176"/>
                  <a:pt x="15028" y="7709"/>
                  <a:pt x="15028" y="7709"/>
                </a:cubicBezTo>
                <a:cubicBezTo>
                  <a:pt x="15090" y="7728"/>
                  <a:pt x="15153" y="7737"/>
                  <a:pt x="15215" y="7737"/>
                </a:cubicBezTo>
                <a:cubicBezTo>
                  <a:pt x="15705" y="7737"/>
                  <a:pt x="16179" y="7200"/>
                  <a:pt x="16179" y="7200"/>
                </a:cubicBezTo>
                <a:lnTo>
                  <a:pt x="16513" y="7388"/>
                </a:lnTo>
                <a:lnTo>
                  <a:pt x="16339" y="6545"/>
                </a:lnTo>
                <a:cubicBezTo>
                  <a:pt x="17049" y="5889"/>
                  <a:pt x="15831" y="5420"/>
                  <a:pt x="15831" y="5420"/>
                </a:cubicBezTo>
                <a:cubicBezTo>
                  <a:pt x="16099" y="4805"/>
                  <a:pt x="19377" y="3534"/>
                  <a:pt x="19377" y="3534"/>
                </a:cubicBezTo>
                <a:cubicBezTo>
                  <a:pt x="21068" y="2359"/>
                  <a:pt x="20233" y="2224"/>
                  <a:pt x="19761" y="2224"/>
                </a:cubicBezTo>
                <a:cubicBezTo>
                  <a:pt x="19620" y="2224"/>
                  <a:pt x="19511" y="2236"/>
                  <a:pt x="19511" y="2236"/>
                </a:cubicBezTo>
                <a:lnTo>
                  <a:pt x="14386" y="5193"/>
                </a:lnTo>
                <a:lnTo>
                  <a:pt x="13195" y="5193"/>
                </a:lnTo>
                <a:lnTo>
                  <a:pt x="8364" y="250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288716" y="4192075"/>
            <a:ext cx="1247840" cy="608741"/>
          </a:xfrm>
          <a:custGeom>
            <a:avLst/>
            <a:gdLst/>
            <a:ahLst/>
            <a:cxnLst/>
            <a:rect l="l" t="t" r="r" b="b"/>
            <a:pathLst>
              <a:path w="35143" h="17144" extrusionOk="0">
                <a:moveTo>
                  <a:pt x="33700" y="0"/>
                </a:moveTo>
                <a:cubicBezTo>
                  <a:pt x="33309" y="0"/>
                  <a:pt x="32906" y="94"/>
                  <a:pt x="32906" y="94"/>
                </a:cubicBezTo>
                <a:lnTo>
                  <a:pt x="24984" y="6063"/>
                </a:lnTo>
                <a:lnTo>
                  <a:pt x="23004" y="6317"/>
                </a:lnTo>
                <a:lnTo>
                  <a:pt x="14426" y="2838"/>
                </a:lnTo>
                <a:lnTo>
                  <a:pt x="1" y="362"/>
                </a:lnTo>
                <a:lnTo>
                  <a:pt x="3266" y="4055"/>
                </a:lnTo>
                <a:lnTo>
                  <a:pt x="10332" y="6865"/>
                </a:lnTo>
                <a:cubicBezTo>
                  <a:pt x="10491" y="6844"/>
                  <a:pt x="10659" y="6834"/>
                  <a:pt x="10834" y="6834"/>
                </a:cubicBezTo>
                <a:cubicBezTo>
                  <a:pt x="14090" y="6834"/>
                  <a:pt x="19886" y="10305"/>
                  <a:pt x="19886" y="10305"/>
                </a:cubicBezTo>
                <a:lnTo>
                  <a:pt x="19217" y="11362"/>
                </a:lnTo>
                <a:lnTo>
                  <a:pt x="14801" y="12579"/>
                </a:lnTo>
                <a:cubicBezTo>
                  <a:pt x="14801" y="12579"/>
                  <a:pt x="14794" y="12577"/>
                  <a:pt x="14783" y="12577"/>
                </a:cubicBezTo>
                <a:cubicBezTo>
                  <a:pt x="14699" y="12577"/>
                  <a:pt x="14377" y="12723"/>
                  <a:pt x="15122" y="15256"/>
                </a:cubicBezTo>
                <a:cubicBezTo>
                  <a:pt x="15573" y="16788"/>
                  <a:pt x="16913" y="17144"/>
                  <a:pt x="18061" y="17144"/>
                </a:cubicBezTo>
                <a:cubicBezTo>
                  <a:pt x="19059" y="17144"/>
                  <a:pt x="19913" y="16875"/>
                  <a:pt x="19913" y="16875"/>
                </a:cubicBezTo>
                <a:lnTo>
                  <a:pt x="21197" y="15590"/>
                </a:lnTo>
                <a:lnTo>
                  <a:pt x="21572" y="13008"/>
                </a:lnTo>
                <a:cubicBezTo>
                  <a:pt x="21846" y="13054"/>
                  <a:pt x="22107" y="13075"/>
                  <a:pt x="22356" y="13075"/>
                </a:cubicBezTo>
                <a:cubicBezTo>
                  <a:pt x="25301" y="13075"/>
                  <a:pt x="26563" y="10117"/>
                  <a:pt x="26563" y="10117"/>
                </a:cubicBezTo>
                <a:cubicBezTo>
                  <a:pt x="26629" y="10130"/>
                  <a:pt x="26693" y="10136"/>
                  <a:pt x="26758" y="10136"/>
                </a:cubicBezTo>
                <a:cubicBezTo>
                  <a:pt x="27629" y="10136"/>
                  <a:pt x="28383" y="9033"/>
                  <a:pt x="28383" y="9033"/>
                </a:cubicBezTo>
                <a:lnTo>
                  <a:pt x="28959" y="9288"/>
                </a:lnTo>
                <a:lnTo>
                  <a:pt x="28517" y="7923"/>
                </a:lnTo>
                <a:cubicBezTo>
                  <a:pt x="29561" y="6678"/>
                  <a:pt x="27447" y="6156"/>
                  <a:pt x="27447" y="6156"/>
                </a:cubicBezTo>
                <a:cubicBezTo>
                  <a:pt x="27768" y="5072"/>
                  <a:pt x="32960" y="2302"/>
                  <a:pt x="32960" y="2302"/>
                </a:cubicBezTo>
                <a:cubicBezTo>
                  <a:pt x="35142" y="339"/>
                  <a:pt x="34443" y="0"/>
                  <a:pt x="33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flipH="1">
            <a:off x="7952646" y="341175"/>
            <a:ext cx="974077" cy="401093"/>
          </a:xfrm>
          <a:custGeom>
            <a:avLst/>
            <a:gdLst/>
            <a:ahLst/>
            <a:cxnLst/>
            <a:rect l="l" t="t" r="r" b="b"/>
            <a:pathLst>
              <a:path w="27433" h="11296" extrusionOk="0">
                <a:moveTo>
                  <a:pt x="27433" y="0"/>
                </a:moveTo>
                <a:lnTo>
                  <a:pt x="27433" y="0"/>
                </a:lnTo>
                <a:cubicBezTo>
                  <a:pt x="27432" y="0"/>
                  <a:pt x="22548" y="2569"/>
                  <a:pt x="20943" y="2797"/>
                </a:cubicBezTo>
                <a:cubicBezTo>
                  <a:pt x="19337" y="3024"/>
                  <a:pt x="16165" y="5273"/>
                  <a:pt x="15349" y="6530"/>
                </a:cubicBezTo>
                <a:lnTo>
                  <a:pt x="14613" y="6785"/>
                </a:lnTo>
                <a:lnTo>
                  <a:pt x="10398" y="5393"/>
                </a:lnTo>
                <a:lnTo>
                  <a:pt x="0" y="7119"/>
                </a:lnTo>
                <a:cubicBezTo>
                  <a:pt x="0" y="7119"/>
                  <a:pt x="9702" y="7387"/>
                  <a:pt x="11214" y="8712"/>
                </a:cubicBezTo>
                <a:cubicBezTo>
                  <a:pt x="11214" y="8712"/>
                  <a:pt x="11576" y="8993"/>
                  <a:pt x="10411" y="9555"/>
                </a:cubicBezTo>
                <a:lnTo>
                  <a:pt x="7909" y="10639"/>
                </a:lnTo>
                <a:cubicBezTo>
                  <a:pt x="7909" y="10639"/>
                  <a:pt x="8546" y="11296"/>
                  <a:pt x="9546" y="11296"/>
                </a:cubicBezTo>
                <a:cubicBezTo>
                  <a:pt x="9705" y="11296"/>
                  <a:pt x="9874" y="11279"/>
                  <a:pt x="10050" y="11241"/>
                </a:cubicBezTo>
                <a:cubicBezTo>
                  <a:pt x="10050" y="11241"/>
                  <a:pt x="10747" y="10008"/>
                  <a:pt x="11737" y="10008"/>
                </a:cubicBezTo>
                <a:cubicBezTo>
                  <a:pt x="11853" y="10008"/>
                  <a:pt x="11974" y="10025"/>
                  <a:pt x="12097" y="10063"/>
                </a:cubicBezTo>
                <a:cubicBezTo>
                  <a:pt x="12097" y="10063"/>
                  <a:pt x="12694" y="10160"/>
                  <a:pt x="13524" y="10160"/>
                </a:cubicBezTo>
                <a:cubicBezTo>
                  <a:pt x="14668" y="10160"/>
                  <a:pt x="16257" y="9976"/>
                  <a:pt x="17343" y="9100"/>
                </a:cubicBezTo>
                <a:cubicBezTo>
                  <a:pt x="17343" y="9100"/>
                  <a:pt x="19283" y="8431"/>
                  <a:pt x="19310" y="7467"/>
                </a:cubicBezTo>
                <a:lnTo>
                  <a:pt x="20969" y="7146"/>
                </a:lnTo>
                <a:cubicBezTo>
                  <a:pt x="20969" y="7146"/>
                  <a:pt x="20567" y="6622"/>
                  <a:pt x="19974" y="6622"/>
                </a:cubicBezTo>
                <a:cubicBezTo>
                  <a:pt x="19858" y="6622"/>
                  <a:pt x="19734" y="6643"/>
                  <a:pt x="19604" y="6691"/>
                </a:cubicBezTo>
                <a:cubicBezTo>
                  <a:pt x="19604" y="6691"/>
                  <a:pt x="18976" y="6369"/>
                  <a:pt x="18194" y="6369"/>
                </a:cubicBezTo>
                <a:cubicBezTo>
                  <a:pt x="17931" y="6369"/>
                  <a:pt x="17650" y="6406"/>
                  <a:pt x="17370" y="6504"/>
                </a:cubicBezTo>
                <a:cubicBezTo>
                  <a:pt x="17370" y="6504"/>
                  <a:pt x="19123" y="3988"/>
                  <a:pt x="22308" y="3105"/>
                </a:cubicBezTo>
                <a:cubicBezTo>
                  <a:pt x="22308" y="3105"/>
                  <a:pt x="26964" y="2088"/>
                  <a:pt x="27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33"/>
        <p:cNvGrpSpPr/>
        <p:nvPr/>
      </p:nvGrpSpPr>
      <p:grpSpPr>
        <a:xfrm>
          <a:off x="0" y="0"/>
          <a:ext cx="0" cy="0"/>
          <a:chOff x="0" y="0"/>
          <a:chExt cx="0" cy="0"/>
        </a:xfrm>
      </p:grpSpPr>
      <p:sp>
        <p:nvSpPr>
          <p:cNvPr id="334" name="Google Shape;334;p35"/>
          <p:cNvSpPr/>
          <p:nvPr/>
        </p:nvSpPr>
        <p:spPr>
          <a:xfrm>
            <a:off x="-1009250" y="-248875"/>
            <a:ext cx="2695111" cy="2017515"/>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rot="5218533">
            <a:off x="7052195" y="3648960"/>
            <a:ext cx="3435201" cy="1910078"/>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479603" y="314035"/>
            <a:ext cx="619606" cy="712280"/>
          </a:xfrm>
          <a:custGeom>
            <a:avLst/>
            <a:gdLst/>
            <a:ahLst/>
            <a:cxnLst/>
            <a:rect l="l" t="t" r="r" b="b"/>
            <a:pathLst>
              <a:path w="17450" h="20060" extrusionOk="0">
                <a:moveTo>
                  <a:pt x="10344" y="12632"/>
                </a:moveTo>
                <a:lnTo>
                  <a:pt x="10150" y="12640"/>
                </a:lnTo>
                <a:lnTo>
                  <a:pt x="10150" y="12640"/>
                </a:lnTo>
                <a:cubicBezTo>
                  <a:pt x="10211" y="12776"/>
                  <a:pt x="10253" y="12821"/>
                  <a:pt x="10282" y="12821"/>
                </a:cubicBezTo>
                <a:cubicBezTo>
                  <a:pt x="10340" y="12821"/>
                  <a:pt x="10344" y="12632"/>
                  <a:pt x="10344" y="12632"/>
                </a:cubicBezTo>
                <a:close/>
                <a:moveTo>
                  <a:pt x="0" y="0"/>
                </a:moveTo>
                <a:lnTo>
                  <a:pt x="187" y="2516"/>
                </a:lnTo>
                <a:lnTo>
                  <a:pt x="2181" y="6263"/>
                </a:lnTo>
                <a:lnTo>
                  <a:pt x="4496" y="12070"/>
                </a:lnTo>
                <a:cubicBezTo>
                  <a:pt x="3767" y="12641"/>
                  <a:pt x="2899" y="12740"/>
                  <a:pt x="2389" y="12740"/>
                </a:cubicBezTo>
                <a:cubicBezTo>
                  <a:pt x="2123" y="12740"/>
                  <a:pt x="1954" y="12713"/>
                  <a:pt x="1954" y="12713"/>
                </a:cubicBezTo>
                <a:lnTo>
                  <a:pt x="1954" y="12713"/>
                </a:lnTo>
                <a:cubicBezTo>
                  <a:pt x="2114" y="13368"/>
                  <a:pt x="3212" y="14707"/>
                  <a:pt x="3212" y="14707"/>
                </a:cubicBezTo>
                <a:lnTo>
                  <a:pt x="4590" y="13890"/>
                </a:lnTo>
                <a:lnTo>
                  <a:pt x="7173" y="13997"/>
                </a:lnTo>
                <a:cubicBezTo>
                  <a:pt x="7173" y="13997"/>
                  <a:pt x="10036" y="14854"/>
                  <a:pt x="12070" y="17129"/>
                </a:cubicBezTo>
                <a:cubicBezTo>
                  <a:pt x="14011" y="19313"/>
                  <a:pt x="17185" y="20005"/>
                  <a:pt x="17434" y="20056"/>
                </a:cubicBezTo>
                <a:lnTo>
                  <a:pt x="17434" y="20056"/>
                </a:lnTo>
                <a:cubicBezTo>
                  <a:pt x="16565" y="19856"/>
                  <a:pt x="13141" y="15295"/>
                  <a:pt x="13141" y="15295"/>
                </a:cubicBezTo>
                <a:lnTo>
                  <a:pt x="9314" y="13141"/>
                </a:lnTo>
                <a:lnTo>
                  <a:pt x="9662" y="12659"/>
                </a:lnTo>
                <a:lnTo>
                  <a:pt x="10150" y="12640"/>
                </a:lnTo>
                <a:lnTo>
                  <a:pt x="10150" y="12640"/>
                </a:lnTo>
                <a:cubicBezTo>
                  <a:pt x="10112" y="12553"/>
                  <a:pt x="10065" y="12430"/>
                  <a:pt x="10009" y="12258"/>
                </a:cubicBezTo>
                <a:cubicBezTo>
                  <a:pt x="9785" y="11566"/>
                  <a:pt x="8994" y="11462"/>
                  <a:pt x="8536" y="11462"/>
                </a:cubicBezTo>
                <a:cubicBezTo>
                  <a:pt x="8338" y="11462"/>
                  <a:pt x="8203" y="11482"/>
                  <a:pt x="8203" y="11482"/>
                </a:cubicBezTo>
                <a:cubicBezTo>
                  <a:pt x="6718" y="10772"/>
                  <a:pt x="5808" y="6825"/>
                  <a:pt x="5808" y="6825"/>
                </a:cubicBezTo>
                <a:lnTo>
                  <a:pt x="0" y="0"/>
                </a:lnTo>
                <a:close/>
                <a:moveTo>
                  <a:pt x="17434" y="20056"/>
                </a:moveTo>
                <a:lnTo>
                  <a:pt x="17434" y="20056"/>
                </a:lnTo>
                <a:cubicBezTo>
                  <a:pt x="17439" y="20057"/>
                  <a:pt x="17444" y="20058"/>
                  <a:pt x="17450" y="20059"/>
                </a:cubicBezTo>
                <a:cubicBezTo>
                  <a:pt x="17450" y="20059"/>
                  <a:pt x="17444" y="20058"/>
                  <a:pt x="17434" y="200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rot="1351774">
            <a:off x="290546" y="4337357"/>
            <a:ext cx="845324" cy="256647"/>
          </a:xfrm>
          <a:custGeom>
            <a:avLst/>
            <a:gdLst/>
            <a:ahLst/>
            <a:cxnLst/>
            <a:rect l="l" t="t" r="r" b="b"/>
            <a:pathLst>
              <a:path w="23807" h="7228" extrusionOk="0">
                <a:moveTo>
                  <a:pt x="23807" y="1513"/>
                </a:moveTo>
                <a:cubicBezTo>
                  <a:pt x="23807" y="1513"/>
                  <a:pt x="23803" y="1515"/>
                  <a:pt x="23797" y="1520"/>
                </a:cubicBezTo>
                <a:lnTo>
                  <a:pt x="23797" y="1520"/>
                </a:lnTo>
                <a:cubicBezTo>
                  <a:pt x="23800" y="1517"/>
                  <a:pt x="23804" y="1515"/>
                  <a:pt x="23807" y="1513"/>
                </a:cubicBezTo>
                <a:close/>
                <a:moveTo>
                  <a:pt x="1" y="1"/>
                </a:moveTo>
                <a:lnTo>
                  <a:pt x="1714" y="1460"/>
                </a:lnTo>
                <a:lnTo>
                  <a:pt x="5367" y="2557"/>
                </a:lnTo>
                <a:lnTo>
                  <a:pt x="10532" y="4738"/>
                </a:lnTo>
                <a:cubicBezTo>
                  <a:pt x="10385" y="5996"/>
                  <a:pt x="9341" y="6772"/>
                  <a:pt x="9341" y="6772"/>
                </a:cubicBezTo>
                <a:cubicBezTo>
                  <a:pt x="9863" y="7080"/>
                  <a:pt x="11402" y="7227"/>
                  <a:pt x="11402" y="7227"/>
                </a:cubicBezTo>
                <a:lnTo>
                  <a:pt x="11763" y="5835"/>
                </a:lnTo>
                <a:lnTo>
                  <a:pt x="13449" y="4243"/>
                </a:lnTo>
                <a:cubicBezTo>
                  <a:pt x="13449" y="4243"/>
                  <a:pt x="15577" y="3082"/>
                  <a:pt x="18132" y="3082"/>
                </a:cubicBezTo>
                <a:cubicBezTo>
                  <a:pt x="18265" y="3082"/>
                  <a:pt x="18399" y="3086"/>
                  <a:pt x="18534" y="3092"/>
                </a:cubicBezTo>
                <a:cubicBezTo>
                  <a:pt x="18646" y="3098"/>
                  <a:pt x="18757" y="3101"/>
                  <a:pt x="18868" y="3101"/>
                </a:cubicBezTo>
                <a:cubicBezTo>
                  <a:pt x="21371" y="3101"/>
                  <a:pt x="23631" y="1630"/>
                  <a:pt x="23797" y="1520"/>
                </a:cubicBezTo>
                <a:lnTo>
                  <a:pt x="23797" y="1520"/>
                </a:lnTo>
                <a:cubicBezTo>
                  <a:pt x="23638" y="1621"/>
                  <a:pt x="23232" y="1660"/>
                  <a:pt x="22704" y="1660"/>
                </a:cubicBezTo>
                <a:cubicBezTo>
                  <a:pt x="21006" y="1660"/>
                  <a:pt x="18053" y="1259"/>
                  <a:pt x="18053" y="1259"/>
                </a:cubicBezTo>
                <a:lnTo>
                  <a:pt x="14252" y="2343"/>
                </a:lnTo>
                <a:lnTo>
                  <a:pt x="14172" y="1808"/>
                </a:lnTo>
                <a:lnTo>
                  <a:pt x="14459" y="1492"/>
                </a:lnTo>
                <a:lnTo>
                  <a:pt x="14459" y="1492"/>
                </a:lnTo>
                <a:cubicBezTo>
                  <a:pt x="14540" y="1524"/>
                  <a:pt x="14592" y="1537"/>
                  <a:pt x="14623" y="1537"/>
                </a:cubicBezTo>
                <a:cubicBezTo>
                  <a:pt x="14739" y="1537"/>
                  <a:pt x="14573" y="1366"/>
                  <a:pt x="14573" y="1366"/>
                </a:cubicBezTo>
                <a:lnTo>
                  <a:pt x="14459" y="1492"/>
                </a:lnTo>
                <a:lnTo>
                  <a:pt x="14459" y="1492"/>
                </a:lnTo>
                <a:cubicBezTo>
                  <a:pt x="14380" y="1461"/>
                  <a:pt x="14274" y="1412"/>
                  <a:pt x="14132" y="1339"/>
                </a:cubicBezTo>
                <a:cubicBezTo>
                  <a:pt x="13997" y="1272"/>
                  <a:pt x="13863" y="1244"/>
                  <a:pt x="13733" y="1244"/>
                </a:cubicBezTo>
                <a:cubicBezTo>
                  <a:pt x="13063" y="1244"/>
                  <a:pt x="12499" y="1995"/>
                  <a:pt x="12499" y="1995"/>
                </a:cubicBezTo>
                <a:cubicBezTo>
                  <a:pt x="12335" y="2055"/>
                  <a:pt x="12147" y="2081"/>
                  <a:pt x="11943" y="2081"/>
                </a:cubicBezTo>
                <a:cubicBezTo>
                  <a:pt x="10421" y="2081"/>
                  <a:pt x="8016" y="603"/>
                  <a:pt x="8016" y="6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8567187" y="2677294"/>
            <a:ext cx="309341" cy="161098"/>
          </a:xfrm>
          <a:custGeom>
            <a:avLst/>
            <a:gdLst/>
            <a:ahLst/>
            <a:cxnLst/>
            <a:rect l="l" t="t" r="r" b="b"/>
            <a:pathLst>
              <a:path w="8712" h="4537" extrusionOk="0">
                <a:moveTo>
                  <a:pt x="5112" y="0"/>
                </a:moveTo>
                <a:lnTo>
                  <a:pt x="4831" y="214"/>
                </a:lnTo>
                <a:cubicBezTo>
                  <a:pt x="4794" y="203"/>
                  <a:pt x="4758" y="198"/>
                  <a:pt x="4723" y="198"/>
                </a:cubicBezTo>
                <a:cubicBezTo>
                  <a:pt x="4350" y="198"/>
                  <a:pt x="4149" y="803"/>
                  <a:pt x="4149" y="803"/>
                </a:cubicBezTo>
                <a:cubicBezTo>
                  <a:pt x="4122" y="790"/>
                  <a:pt x="4108" y="776"/>
                  <a:pt x="4082" y="763"/>
                </a:cubicBezTo>
                <a:cubicBezTo>
                  <a:pt x="3267" y="188"/>
                  <a:pt x="2481" y="10"/>
                  <a:pt x="1821" y="10"/>
                </a:cubicBezTo>
                <a:cubicBezTo>
                  <a:pt x="745" y="10"/>
                  <a:pt x="0" y="482"/>
                  <a:pt x="0" y="482"/>
                </a:cubicBezTo>
                <a:cubicBezTo>
                  <a:pt x="2235" y="964"/>
                  <a:pt x="3413" y="2088"/>
                  <a:pt x="3413" y="2088"/>
                </a:cubicBezTo>
                <a:lnTo>
                  <a:pt x="2931" y="4537"/>
                </a:lnTo>
                <a:lnTo>
                  <a:pt x="2931" y="4537"/>
                </a:lnTo>
                <a:lnTo>
                  <a:pt x="4443" y="2610"/>
                </a:lnTo>
                <a:cubicBezTo>
                  <a:pt x="4522" y="2585"/>
                  <a:pt x="4616" y="2574"/>
                  <a:pt x="4721" y="2574"/>
                </a:cubicBezTo>
                <a:cubicBezTo>
                  <a:pt x="5942" y="2574"/>
                  <a:pt x="8712" y="4095"/>
                  <a:pt x="8712" y="4095"/>
                </a:cubicBezTo>
                <a:cubicBezTo>
                  <a:pt x="7494" y="1834"/>
                  <a:pt x="4965" y="1151"/>
                  <a:pt x="4965" y="1151"/>
                </a:cubicBezTo>
                <a:cubicBezTo>
                  <a:pt x="5112" y="817"/>
                  <a:pt x="5005" y="429"/>
                  <a:pt x="5005" y="429"/>
                </a:cubicBezTo>
                <a:lnTo>
                  <a:pt x="5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8402369" y="4048270"/>
            <a:ext cx="262294" cy="211554"/>
          </a:xfrm>
          <a:custGeom>
            <a:avLst/>
            <a:gdLst/>
            <a:ahLst/>
            <a:cxnLst/>
            <a:rect l="l" t="t" r="r" b="b"/>
            <a:pathLst>
              <a:path w="7387" h="5958" extrusionOk="0">
                <a:moveTo>
                  <a:pt x="832" y="0"/>
                </a:moveTo>
                <a:cubicBezTo>
                  <a:pt x="331" y="0"/>
                  <a:pt x="0" y="97"/>
                  <a:pt x="0" y="97"/>
                </a:cubicBezTo>
                <a:cubicBezTo>
                  <a:pt x="2021" y="1180"/>
                  <a:pt x="2850" y="2586"/>
                  <a:pt x="2850" y="2586"/>
                </a:cubicBezTo>
                <a:lnTo>
                  <a:pt x="1700" y="4807"/>
                </a:lnTo>
                <a:lnTo>
                  <a:pt x="1700" y="4807"/>
                </a:lnTo>
                <a:lnTo>
                  <a:pt x="3694" y="3362"/>
                </a:lnTo>
                <a:cubicBezTo>
                  <a:pt x="3696" y="3362"/>
                  <a:pt x="3699" y="3362"/>
                  <a:pt x="3702" y="3362"/>
                </a:cubicBezTo>
                <a:cubicBezTo>
                  <a:pt x="4751" y="3362"/>
                  <a:pt x="7387" y="5958"/>
                  <a:pt x="7387" y="5958"/>
                </a:cubicBezTo>
                <a:cubicBezTo>
                  <a:pt x="6838" y="3455"/>
                  <a:pt x="4590" y="2104"/>
                  <a:pt x="4590" y="2104"/>
                </a:cubicBezTo>
                <a:cubicBezTo>
                  <a:pt x="4818" y="1836"/>
                  <a:pt x="4818" y="1421"/>
                  <a:pt x="4818" y="1421"/>
                </a:cubicBezTo>
                <a:lnTo>
                  <a:pt x="5045" y="1033"/>
                </a:lnTo>
                <a:lnTo>
                  <a:pt x="4724" y="1167"/>
                </a:lnTo>
                <a:cubicBezTo>
                  <a:pt x="4660" y="1125"/>
                  <a:pt x="4594" y="1108"/>
                  <a:pt x="4529" y="1108"/>
                </a:cubicBezTo>
                <a:cubicBezTo>
                  <a:pt x="4202" y="1108"/>
                  <a:pt x="3894" y="1555"/>
                  <a:pt x="3894" y="1555"/>
                </a:cubicBezTo>
                <a:cubicBezTo>
                  <a:pt x="3881" y="1528"/>
                  <a:pt x="3867" y="1502"/>
                  <a:pt x="3854" y="1488"/>
                </a:cubicBezTo>
                <a:cubicBezTo>
                  <a:pt x="2845" y="242"/>
                  <a:pt x="1625"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 name="Google Shape;37;p5"/>
          <p:cNvSpPr txBox="1">
            <a:spLocks noGrp="1"/>
          </p:cNvSpPr>
          <p:nvPr>
            <p:ph type="subTitle" idx="1"/>
          </p:nvPr>
        </p:nvSpPr>
        <p:spPr>
          <a:xfrm>
            <a:off x="5055246" y="36849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5"/>
          <p:cNvSpPr txBox="1">
            <a:spLocks noGrp="1"/>
          </p:cNvSpPr>
          <p:nvPr>
            <p:ph type="subTitle" idx="2"/>
          </p:nvPr>
        </p:nvSpPr>
        <p:spPr>
          <a:xfrm>
            <a:off x="1583154" y="36849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5"/>
          <p:cNvSpPr txBox="1">
            <a:spLocks noGrp="1"/>
          </p:cNvSpPr>
          <p:nvPr>
            <p:ph type="subTitle" idx="3"/>
          </p:nvPr>
        </p:nvSpPr>
        <p:spPr>
          <a:xfrm>
            <a:off x="5055246" y="33769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 name="Google Shape;40;p5"/>
          <p:cNvSpPr txBox="1">
            <a:spLocks noGrp="1"/>
          </p:cNvSpPr>
          <p:nvPr>
            <p:ph type="subTitle" idx="4"/>
          </p:nvPr>
        </p:nvSpPr>
        <p:spPr>
          <a:xfrm>
            <a:off x="1583154" y="33769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 name="Google Shape;41;p5"/>
          <p:cNvSpPr/>
          <p:nvPr/>
        </p:nvSpPr>
        <p:spPr>
          <a:xfrm>
            <a:off x="-828275" y="3684950"/>
            <a:ext cx="2695111" cy="2017515"/>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5218533">
            <a:off x="7290320" y="1616710"/>
            <a:ext cx="3435201" cy="1910078"/>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660578" y="4247860"/>
            <a:ext cx="619606" cy="712280"/>
          </a:xfrm>
          <a:custGeom>
            <a:avLst/>
            <a:gdLst/>
            <a:ahLst/>
            <a:cxnLst/>
            <a:rect l="l" t="t" r="r" b="b"/>
            <a:pathLst>
              <a:path w="17450" h="20060" extrusionOk="0">
                <a:moveTo>
                  <a:pt x="10344" y="12632"/>
                </a:moveTo>
                <a:lnTo>
                  <a:pt x="10150" y="12640"/>
                </a:lnTo>
                <a:lnTo>
                  <a:pt x="10150" y="12640"/>
                </a:lnTo>
                <a:cubicBezTo>
                  <a:pt x="10211" y="12776"/>
                  <a:pt x="10253" y="12821"/>
                  <a:pt x="10282" y="12821"/>
                </a:cubicBezTo>
                <a:cubicBezTo>
                  <a:pt x="10340" y="12821"/>
                  <a:pt x="10344" y="12632"/>
                  <a:pt x="10344" y="12632"/>
                </a:cubicBezTo>
                <a:close/>
                <a:moveTo>
                  <a:pt x="0" y="0"/>
                </a:moveTo>
                <a:lnTo>
                  <a:pt x="187" y="2516"/>
                </a:lnTo>
                <a:lnTo>
                  <a:pt x="2181" y="6263"/>
                </a:lnTo>
                <a:lnTo>
                  <a:pt x="4496" y="12070"/>
                </a:lnTo>
                <a:cubicBezTo>
                  <a:pt x="3767" y="12641"/>
                  <a:pt x="2899" y="12740"/>
                  <a:pt x="2389" y="12740"/>
                </a:cubicBezTo>
                <a:cubicBezTo>
                  <a:pt x="2123" y="12740"/>
                  <a:pt x="1954" y="12713"/>
                  <a:pt x="1954" y="12713"/>
                </a:cubicBezTo>
                <a:lnTo>
                  <a:pt x="1954" y="12713"/>
                </a:lnTo>
                <a:cubicBezTo>
                  <a:pt x="2114" y="13368"/>
                  <a:pt x="3212" y="14707"/>
                  <a:pt x="3212" y="14707"/>
                </a:cubicBezTo>
                <a:lnTo>
                  <a:pt x="4590" y="13890"/>
                </a:lnTo>
                <a:lnTo>
                  <a:pt x="7173" y="13997"/>
                </a:lnTo>
                <a:cubicBezTo>
                  <a:pt x="7173" y="13997"/>
                  <a:pt x="10036" y="14854"/>
                  <a:pt x="12070" y="17129"/>
                </a:cubicBezTo>
                <a:cubicBezTo>
                  <a:pt x="14011" y="19313"/>
                  <a:pt x="17185" y="20005"/>
                  <a:pt x="17434" y="20056"/>
                </a:cubicBezTo>
                <a:lnTo>
                  <a:pt x="17434" y="20056"/>
                </a:lnTo>
                <a:cubicBezTo>
                  <a:pt x="16565" y="19856"/>
                  <a:pt x="13141" y="15295"/>
                  <a:pt x="13141" y="15295"/>
                </a:cubicBezTo>
                <a:lnTo>
                  <a:pt x="9314" y="13141"/>
                </a:lnTo>
                <a:lnTo>
                  <a:pt x="9662" y="12659"/>
                </a:lnTo>
                <a:lnTo>
                  <a:pt x="10150" y="12640"/>
                </a:lnTo>
                <a:lnTo>
                  <a:pt x="10150" y="12640"/>
                </a:lnTo>
                <a:cubicBezTo>
                  <a:pt x="10112" y="12553"/>
                  <a:pt x="10065" y="12430"/>
                  <a:pt x="10009" y="12258"/>
                </a:cubicBezTo>
                <a:cubicBezTo>
                  <a:pt x="9785" y="11566"/>
                  <a:pt x="8994" y="11462"/>
                  <a:pt x="8536" y="11462"/>
                </a:cubicBezTo>
                <a:cubicBezTo>
                  <a:pt x="8338" y="11462"/>
                  <a:pt x="8203" y="11482"/>
                  <a:pt x="8203" y="11482"/>
                </a:cubicBezTo>
                <a:cubicBezTo>
                  <a:pt x="6718" y="10772"/>
                  <a:pt x="5808" y="6825"/>
                  <a:pt x="5808" y="6825"/>
                </a:cubicBezTo>
                <a:lnTo>
                  <a:pt x="0" y="0"/>
                </a:lnTo>
                <a:close/>
                <a:moveTo>
                  <a:pt x="17434" y="20056"/>
                </a:moveTo>
                <a:lnTo>
                  <a:pt x="17434" y="20056"/>
                </a:lnTo>
                <a:cubicBezTo>
                  <a:pt x="17439" y="20057"/>
                  <a:pt x="17444" y="20058"/>
                  <a:pt x="17450" y="20059"/>
                </a:cubicBezTo>
                <a:cubicBezTo>
                  <a:pt x="17450" y="20059"/>
                  <a:pt x="17444" y="20058"/>
                  <a:pt x="17434" y="200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8057463" y="4521652"/>
            <a:ext cx="845327" cy="256648"/>
          </a:xfrm>
          <a:custGeom>
            <a:avLst/>
            <a:gdLst/>
            <a:ahLst/>
            <a:cxnLst/>
            <a:rect l="l" t="t" r="r" b="b"/>
            <a:pathLst>
              <a:path w="23807" h="7228" extrusionOk="0">
                <a:moveTo>
                  <a:pt x="23807" y="1513"/>
                </a:moveTo>
                <a:cubicBezTo>
                  <a:pt x="23807" y="1513"/>
                  <a:pt x="23803" y="1515"/>
                  <a:pt x="23797" y="1520"/>
                </a:cubicBezTo>
                <a:lnTo>
                  <a:pt x="23797" y="1520"/>
                </a:lnTo>
                <a:cubicBezTo>
                  <a:pt x="23800" y="1517"/>
                  <a:pt x="23804" y="1515"/>
                  <a:pt x="23807" y="1513"/>
                </a:cubicBezTo>
                <a:close/>
                <a:moveTo>
                  <a:pt x="1" y="1"/>
                </a:moveTo>
                <a:lnTo>
                  <a:pt x="1714" y="1460"/>
                </a:lnTo>
                <a:lnTo>
                  <a:pt x="5367" y="2557"/>
                </a:lnTo>
                <a:lnTo>
                  <a:pt x="10532" y="4738"/>
                </a:lnTo>
                <a:cubicBezTo>
                  <a:pt x="10385" y="5996"/>
                  <a:pt x="9341" y="6772"/>
                  <a:pt x="9341" y="6772"/>
                </a:cubicBezTo>
                <a:cubicBezTo>
                  <a:pt x="9863" y="7080"/>
                  <a:pt x="11402" y="7227"/>
                  <a:pt x="11402" y="7227"/>
                </a:cubicBezTo>
                <a:lnTo>
                  <a:pt x="11763" y="5835"/>
                </a:lnTo>
                <a:lnTo>
                  <a:pt x="13449" y="4243"/>
                </a:lnTo>
                <a:cubicBezTo>
                  <a:pt x="13449" y="4243"/>
                  <a:pt x="15577" y="3082"/>
                  <a:pt x="18132" y="3082"/>
                </a:cubicBezTo>
                <a:cubicBezTo>
                  <a:pt x="18265" y="3082"/>
                  <a:pt x="18399" y="3086"/>
                  <a:pt x="18534" y="3092"/>
                </a:cubicBezTo>
                <a:cubicBezTo>
                  <a:pt x="18646" y="3098"/>
                  <a:pt x="18757" y="3101"/>
                  <a:pt x="18868" y="3101"/>
                </a:cubicBezTo>
                <a:cubicBezTo>
                  <a:pt x="21371" y="3101"/>
                  <a:pt x="23631" y="1630"/>
                  <a:pt x="23797" y="1520"/>
                </a:cubicBezTo>
                <a:lnTo>
                  <a:pt x="23797" y="1520"/>
                </a:lnTo>
                <a:cubicBezTo>
                  <a:pt x="23638" y="1621"/>
                  <a:pt x="23232" y="1660"/>
                  <a:pt x="22704" y="1660"/>
                </a:cubicBezTo>
                <a:cubicBezTo>
                  <a:pt x="21006" y="1660"/>
                  <a:pt x="18053" y="1259"/>
                  <a:pt x="18053" y="1259"/>
                </a:cubicBezTo>
                <a:lnTo>
                  <a:pt x="14252" y="2343"/>
                </a:lnTo>
                <a:lnTo>
                  <a:pt x="14172" y="1808"/>
                </a:lnTo>
                <a:lnTo>
                  <a:pt x="14459" y="1492"/>
                </a:lnTo>
                <a:lnTo>
                  <a:pt x="14459" y="1492"/>
                </a:lnTo>
                <a:cubicBezTo>
                  <a:pt x="14540" y="1524"/>
                  <a:pt x="14592" y="1537"/>
                  <a:pt x="14623" y="1537"/>
                </a:cubicBezTo>
                <a:cubicBezTo>
                  <a:pt x="14739" y="1537"/>
                  <a:pt x="14573" y="1366"/>
                  <a:pt x="14573" y="1366"/>
                </a:cubicBezTo>
                <a:lnTo>
                  <a:pt x="14459" y="1492"/>
                </a:lnTo>
                <a:lnTo>
                  <a:pt x="14459" y="1492"/>
                </a:lnTo>
                <a:cubicBezTo>
                  <a:pt x="14380" y="1461"/>
                  <a:pt x="14274" y="1412"/>
                  <a:pt x="14132" y="1339"/>
                </a:cubicBezTo>
                <a:cubicBezTo>
                  <a:pt x="13997" y="1272"/>
                  <a:pt x="13863" y="1244"/>
                  <a:pt x="13733" y="1244"/>
                </a:cubicBezTo>
                <a:cubicBezTo>
                  <a:pt x="13063" y="1244"/>
                  <a:pt x="12499" y="1995"/>
                  <a:pt x="12499" y="1995"/>
                </a:cubicBezTo>
                <a:cubicBezTo>
                  <a:pt x="12335" y="2055"/>
                  <a:pt x="12147" y="2081"/>
                  <a:pt x="11943" y="2081"/>
                </a:cubicBezTo>
                <a:cubicBezTo>
                  <a:pt x="10421" y="2081"/>
                  <a:pt x="8016" y="603"/>
                  <a:pt x="8016" y="6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7509912" y="325419"/>
            <a:ext cx="309341" cy="161098"/>
          </a:xfrm>
          <a:custGeom>
            <a:avLst/>
            <a:gdLst/>
            <a:ahLst/>
            <a:cxnLst/>
            <a:rect l="l" t="t" r="r" b="b"/>
            <a:pathLst>
              <a:path w="8712" h="4537" extrusionOk="0">
                <a:moveTo>
                  <a:pt x="5112" y="0"/>
                </a:moveTo>
                <a:lnTo>
                  <a:pt x="4831" y="214"/>
                </a:lnTo>
                <a:cubicBezTo>
                  <a:pt x="4794" y="203"/>
                  <a:pt x="4758" y="198"/>
                  <a:pt x="4723" y="198"/>
                </a:cubicBezTo>
                <a:cubicBezTo>
                  <a:pt x="4350" y="198"/>
                  <a:pt x="4149" y="803"/>
                  <a:pt x="4149" y="803"/>
                </a:cubicBezTo>
                <a:cubicBezTo>
                  <a:pt x="4122" y="790"/>
                  <a:pt x="4108" y="776"/>
                  <a:pt x="4082" y="763"/>
                </a:cubicBezTo>
                <a:cubicBezTo>
                  <a:pt x="3267" y="188"/>
                  <a:pt x="2481" y="10"/>
                  <a:pt x="1821" y="10"/>
                </a:cubicBezTo>
                <a:cubicBezTo>
                  <a:pt x="745" y="10"/>
                  <a:pt x="0" y="482"/>
                  <a:pt x="0" y="482"/>
                </a:cubicBezTo>
                <a:cubicBezTo>
                  <a:pt x="2235" y="964"/>
                  <a:pt x="3413" y="2088"/>
                  <a:pt x="3413" y="2088"/>
                </a:cubicBezTo>
                <a:lnTo>
                  <a:pt x="2931" y="4537"/>
                </a:lnTo>
                <a:lnTo>
                  <a:pt x="2931" y="4537"/>
                </a:lnTo>
                <a:lnTo>
                  <a:pt x="4443" y="2610"/>
                </a:lnTo>
                <a:cubicBezTo>
                  <a:pt x="4522" y="2585"/>
                  <a:pt x="4616" y="2574"/>
                  <a:pt x="4721" y="2574"/>
                </a:cubicBezTo>
                <a:cubicBezTo>
                  <a:pt x="5942" y="2574"/>
                  <a:pt x="8712" y="4095"/>
                  <a:pt x="8712" y="4095"/>
                </a:cubicBezTo>
                <a:cubicBezTo>
                  <a:pt x="7494" y="1834"/>
                  <a:pt x="4965" y="1151"/>
                  <a:pt x="4965" y="1151"/>
                </a:cubicBezTo>
                <a:cubicBezTo>
                  <a:pt x="5112" y="817"/>
                  <a:pt x="5005" y="429"/>
                  <a:pt x="5005" y="429"/>
                </a:cubicBezTo>
                <a:lnTo>
                  <a:pt x="5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8640494" y="2016020"/>
            <a:ext cx="262294" cy="211554"/>
          </a:xfrm>
          <a:custGeom>
            <a:avLst/>
            <a:gdLst/>
            <a:ahLst/>
            <a:cxnLst/>
            <a:rect l="l" t="t" r="r" b="b"/>
            <a:pathLst>
              <a:path w="7387" h="5958" extrusionOk="0">
                <a:moveTo>
                  <a:pt x="832" y="0"/>
                </a:moveTo>
                <a:cubicBezTo>
                  <a:pt x="331" y="0"/>
                  <a:pt x="0" y="97"/>
                  <a:pt x="0" y="97"/>
                </a:cubicBezTo>
                <a:cubicBezTo>
                  <a:pt x="2021" y="1180"/>
                  <a:pt x="2850" y="2586"/>
                  <a:pt x="2850" y="2586"/>
                </a:cubicBezTo>
                <a:lnTo>
                  <a:pt x="1700" y="4807"/>
                </a:lnTo>
                <a:lnTo>
                  <a:pt x="1700" y="4807"/>
                </a:lnTo>
                <a:lnTo>
                  <a:pt x="3694" y="3362"/>
                </a:lnTo>
                <a:cubicBezTo>
                  <a:pt x="3696" y="3362"/>
                  <a:pt x="3699" y="3362"/>
                  <a:pt x="3702" y="3362"/>
                </a:cubicBezTo>
                <a:cubicBezTo>
                  <a:pt x="4751" y="3362"/>
                  <a:pt x="7387" y="5958"/>
                  <a:pt x="7387" y="5958"/>
                </a:cubicBezTo>
                <a:cubicBezTo>
                  <a:pt x="6838" y="3455"/>
                  <a:pt x="4590" y="2104"/>
                  <a:pt x="4590" y="2104"/>
                </a:cubicBezTo>
                <a:cubicBezTo>
                  <a:pt x="4818" y="1836"/>
                  <a:pt x="4818" y="1421"/>
                  <a:pt x="4818" y="1421"/>
                </a:cubicBezTo>
                <a:lnTo>
                  <a:pt x="5045" y="1033"/>
                </a:lnTo>
                <a:lnTo>
                  <a:pt x="4724" y="1167"/>
                </a:lnTo>
                <a:cubicBezTo>
                  <a:pt x="4660" y="1125"/>
                  <a:pt x="4594" y="1108"/>
                  <a:pt x="4529" y="1108"/>
                </a:cubicBezTo>
                <a:cubicBezTo>
                  <a:pt x="4202" y="1108"/>
                  <a:pt x="3894" y="1555"/>
                  <a:pt x="3894" y="1555"/>
                </a:cubicBezTo>
                <a:cubicBezTo>
                  <a:pt x="3881" y="1528"/>
                  <a:pt x="3867" y="1502"/>
                  <a:pt x="3854" y="1488"/>
                </a:cubicBezTo>
                <a:cubicBezTo>
                  <a:pt x="2845" y="242"/>
                  <a:pt x="1625"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6"/>
          <p:cNvSpPr/>
          <p:nvPr/>
        </p:nvSpPr>
        <p:spPr>
          <a:xfrm rot="-3527427">
            <a:off x="7478314" y="2508471"/>
            <a:ext cx="4147277" cy="2001621"/>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2349450" y="4595375"/>
            <a:ext cx="3144041" cy="3129076"/>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rot="-10296848">
            <a:off x="-1585417" y="-1813552"/>
            <a:ext cx="3027698" cy="2690698"/>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flipH="1">
            <a:off x="8020262" y="4133684"/>
            <a:ext cx="619641" cy="712280"/>
          </a:xfrm>
          <a:custGeom>
            <a:avLst/>
            <a:gdLst/>
            <a:ahLst/>
            <a:cxnLst/>
            <a:rect l="l" t="t" r="r" b="b"/>
            <a:pathLst>
              <a:path w="17451" h="20060" extrusionOk="0">
                <a:moveTo>
                  <a:pt x="10331" y="12620"/>
                </a:moveTo>
                <a:lnTo>
                  <a:pt x="10134" y="12627"/>
                </a:lnTo>
                <a:lnTo>
                  <a:pt x="10134" y="12627"/>
                </a:lnTo>
                <a:cubicBezTo>
                  <a:pt x="10196" y="12765"/>
                  <a:pt x="10239" y="12811"/>
                  <a:pt x="10268" y="12811"/>
                </a:cubicBezTo>
                <a:cubicBezTo>
                  <a:pt x="10327" y="12811"/>
                  <a:pt x="10331" y="12620"/>
                  <a:pt x="10331" y="12620"/>
                </a:cubicBezTo>
                <a:close/>
                <a:moveTo>
                  <a:pt x="1" y="1"/>
                </a:moveTo>
                <a:lnTo>
                  <a:pt x="188" y="2503"/>
                </a:lnTo>
                <a:lnTo>
                  <a:pt x="2182" y="6250"/>
                </a:lnTo>
                <a:lnTo>
                  <a:pt x="4484" y="12058"/>
                </a:lnTo>
                <a:cubicBezTo>
                  <a:pt x="3739" y="12640"/>
                  <a:pt x="2851" y="12737"/>
                  <a:pt x="2346" y="12737"/>
                </a:cubicBezTo>
                <a:cubicBezTo>
                  <a:pt x="2097" y="12737"/>
                  <a:pt x="1941" y="12713"/>
                  <a:pt x="1941" y="12713"/>
                </a:cubicBezTo>
                <a:lnTo>
                  <a:pt x="1941" y="12713"/>
                </a:lnTo>
                <a:cubicBezTo>
                  <a:pt x="2115" y="13369"/>
                  <a:pt x="3199" y="14707"/>
                  <a:pt x="3199" y="14707"/>
                </a:cubicBezTo>
                <a:lnTo>
                  <a:pt x="4591" y="13891"/>
                </a:lnTo>
                <a:lnTo>
                  <a:pt x="7173" y="13985"/>
                </a:lnTo>
                <a:cubicBezTo>
                  <a:pt x="7173" y="13985"/>
                  <a:pt x="10037" y="14841"/>
                  <a:pt x="12058" y="17116"/>
                </a:cubicBezTo>
                <a:cubicBezTo>
                  <a:pt x="14035" y="19328"/>
                  <a:pt x="17266" y="20022"/>
                  <a:pt x="17443" y="20058"/>
                </a:cubicBezTo>
                <a:lnTo>
                  <a:pt x="17443" y="20058"/>
                </a:lnTo>
                <a:cubicBezTo>
                  <a:pt x="16587" y="19872"/>
                  <a:pt x="13141" y="15283"/>
                  <a:pt x="13141" y="15283"/>
                </a:cubicBezTo>
                <a:lnTo>
                  <a:pt x="9301" y="13128"/>
                </a:lnTo>
                <a:lnTo>
                  <a:pt x="9662" y="12646"/>
                </a:lnTo>
                <a:lnTo>
                  <a:pt x="10134" y="12627"/>
                </a:lnTo>
                <a:lnTo>
                  <a:pt x="10134" y="12627"/>
                </a:lnTo>
                <a:cubicBezTo>
                  <a:pt x="10096" y="12543"/>
                  <a:pt x="10051" y="12423"/>
                  <a:pt x="9997" y="12258"/>
                </a:cubicBezTo>
                <a:cubicBezTo>
                  <a:pt x="9768" y="11554"/>
                  <a:pt x="8957" y="11452"/>
                  <a:pt x="8508" y="11452"/>
                </a:cubicBezTo>
                <a:cubicBezTo>
                  <a:pt x="8326" y="11452"/>
                  <a:pt x="8204" y="11469"/>
                  <a:pt x="8204" y="11469"/>
                </a:cubicBezTo>
                <a:cubicBezTo>
                  <a:pt x="6705" y="10760"/>
                  <a:pt x="5808" y="6825"/>
                  <a:pt x="5808" y="6825"/>
                </a:cubicBezTo>
                <a:lnTo>
                  <a:pt x="1" y="1"/>
                </a:lnTo>
                <a:close/>
                <a:moveTo>
                  <a:pt x="17443" y="20058"/>
                </a:moveTo>
                <a:cubicBezTo>
                  <a:pt x="17445" y="20059"/>
                  <a:pt x="17448" y="20059"/>
                  <a:pt x="17450" y="20060"/>
                </a:cubicBezTo>
                <a:cubicBezTo>
                  <a:pt x="17450" y="20060"/>
                  <a:pt x="17448" y="20059"/>
                  <a:pt x="17443" y="200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144821" y="4381083"/>
            <a:ext cx="1183607" cy="487447"/>
          </a:xfrm>
          <a:custGeom>
            <a:avLst/>
            <a:gdLst/>
            <a:ahLst/>
            <a:cxnLst/>
            <a:rect l="l" t="t" r="r" b="b"/>
            <a:pathLst>
              <a:path w="33334" h="13728" extrusionOk="0">
                <a:moveTo>
                  <a:pt x="33334" y="1"/>
                </a:moveTo>
                <a:lnTo>
                  <a:pt x="33334" y="1"/>
                </a:lnTo>
                <a:cubicBezTo>
                  <a:pt x="33333" y="1"/>
                  <a:pt x="27405" y="3119"/>
                  <a:pt x="25452" y="3400"/>
                </a:cubicBezTo>
                <a:cubicBezTo>
                  <a:pt x="23498" y="3681"/>
                  <a:pt x="19644" y="6410"/>
                  <a:pt x="18654" y="7936"/>
                </a:cubicBezTo>
                <a:lnTo>
                  <a:pt x="17757" y="8244"/>
                </a:lnTo>
                <a:lnTo>
                  <a:pt x="12632" y="6544"/>
                </a:lnTo>
                <a:lnTo>
                  <a:pt x="0" y="8645"/>
                </a:lnTo>
                <a:cubicBezTo>
                  <a:pt x="0" y="8645"/>
                  <a:pt x="11789" y="8966"/>
                  <a:pt x="13636" y="10585"/>
                </a:cubicBezTo>
                <a:cubicBezTo>
                  <a:pt x="13636" y="10585"/>
                  <a:pt x="14064" y="10920"/>
                  <a:pt x="12659" y="11616"/>
                </a:cubicBezTo>
                <a:lnTo>
                  <a:pt x="9621" y="12914"/>
                </a:lnTo>
                <a:cubicBezTo>
                  <a:pt x="9621" y="12914"/>
                  <a:pt x="10395" y="13727"/>
                  <a:pt x="11619" y="13727"/>
                </a:cubicBezTo>
                <a:cubicBezTo>
                  <a:pt x="11808" y="13727"/>
                  <a:pt x="12008" y="13708"/>
                  <a:pt x="12217" y="13663"/>
                </a:cubicBezTo>
                <a:cubicBezTo>
                  <a:pt x="12217" y="13663"/>
                  <a:pt x="13058" y="12154"/>
                  <a:pt x="14275" y="12154"/>
                </a:cubicBezTo>
                <a:cubicBezTo>
                  <a:pt x="14414" y="12154"/>
                  <a:pt x="14558" y="12174"/>
                  <a:pt x="14706" y="12218"/>
                </a:cubicBezTo>
                <a:cubicBezTo>
                  <a:pt x="14706" y="12218"/>
                  <a:pt x="15442" y="12338"/>
                  <a:pt x="16462" y="12338"/>
                </a:cubicBezTo>
                <a:cubicBezTo>
                  <a:pt x="17850" y="12338"/>
                  <a:pt x="19765" y="12116"/>
                  <a:pt x="21076" y="11067"/>
                </a:cubicBezTo>
                <a:cubicBezTo>
                  <a:pt x="21076" y="11067"/>
                  <a:pt x="23431" y="10238"/>
                  <a:pt x="23458" y="9073"/>
                </a:cubicBezTo>
                <a:lnTo>
                  <a:pt x="25479" y="8685"/>
                </a:lnTo>
                <a:cubicBezTo>
                  <a:pt x="25479" y="8685"/>
                  <a:pt x="24994" y="8052"/>
                  <a:pt x="24274" y="8052"/>
                </a:cubicBezTo>
                <a:cubicBezTo>
                  <a:pt x="24131" y="8052"/>
                  <a:pt x="23979" y="8077"/>
                  <a:pt x="23819" y="8137"/>
                </a:cubicBezTo>
                <a:cubicBezTo>
                  <a:pt x="23819" y="8137"/>
                  <a:pt x="23048" y="7736"/>
                  <a:pt x="22091" y="7736"/>
                </a:cubicBezTo>
                <a:cubicBezTo>
                  <a:pt x="21775" y="7736"/>
                  <a:pt x="21438" y="7780"/>
                  <a:pt x="21103" y="7896"/>
                </a:cubicBezTo>
                <a:cubicBezTo>
                  <a:pt x="21103" y="7896"/>
                  <a:pt x="23244" y="4831"/>
                  <a:pt x="27111" y="3774"/>
                </a:cubicBezTo>
                <a:cubicBezTo>
                  <a:pt x="27111" y="3774"/>
                  <a:pt x="32758" y="2543"/>
                  <a:pt x="33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384121" y="233428"/>
            <a:ext cx="262294" cy="211589"/>
          </a:xfrm>
          <a:custGeom>
            <a:avLst/>
            <a:gdLst/>
            <a:ahLst/>
            <a:cxnLst/>
            <a:rect l="l" t="t" r="r" b="b"/>
            <a:pathLst>
              <a:path w="7387" h="5959" extrusionOk="0">
                <a:moveTo>
                  <a:pt x="831" y="1"/>
                </a:moveTo>
                <a:cubicBezTo>
                  <a:pt x="331" y="1"/>
                  <a:pt x="0" y="97"/>
                  <a:pt x="0" y="97"/>
                </a:cubicBezTo>
                <a:cubicBezTo>
                  <a:pt x="2007" y="1181"/>
                  <a:pt x="2837" y="2586"/>
                  <a:pt x="2837" y="2586"/>
                </a:cubicBezTo>
                <a:lnTo>
                  <a:pt x="1700" y="4807"/>
                </a:lnTo>
                <a:lnTo>
                  <a:pt x="3680" y="3362"/>
                </a:lnTo>
                <a:cubicBezTo>
                  <a:pt x="3683" y="3362"/>
                  <a:pt x="3686" y="3362"/>
                  <a:pt x="3688" y="3362"/>
                </a:cubicBezTo>
                <a:cubicBezTo>
                  <a:pt x="4751" y="3362"/>
                  <a:pt x="7387" y="5958"/>
                  <a:pt x="7387" y="5958"/>
                </a:cubicBezTo>
                <a:cubicBezTo>
                  <a:pt x="6825" y="3456"/>
                  <a:pt x="4590" y="2104"/>
                  <a:pt x="4590" y="2104"/>
                </a:cubicBezTo>
                <a:cubicBezTo>
                  <a:pt x="4818" y="1837"/>
                  <a:pt x="4818" y="1435"/>
                  <a:pt x="4818" y="1435"/>
                </a:cubicBezTo>
                <a:lnTo>
                  <a:pt x="5045" y="1034"/>
                </a:lnTo>
                <a:lnTo>
                  <a:pt x="4710" y="1181"/>
                </a:lnTo>
                <a:cubicBezTo>
                  <a:pt x="4645" y="1138"/>
                  <a:pt x="4579" y="1120"/>
                  <a:pt x="4514" y="1120"/>
                </a:cubicBezTo>
                <a:cubicBezTo>
                  <a:pt x="4191" y="1120"/>
                  <a:pt x="3894" y="1556"/>
                  <a:pt x="3894" y="1556"/>
                </a:cubicBezTo>
                <a:cubicBezTo>
                  <a:pt x="3881" y="1529"/>
                  <a:pt x="3854" y="1515"/>
                  <a:pt x="3841" y="1489"/>
                </a:cubicBezTo>
                <a:cubicBezTo>
                  <a:pt x="2840" y="242"/>
                  <a:pt x="1623" y="1"/>
                  <a:pt x="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 name="Google Shape;57;p7"/>
          <p:cNvSpPr txBox="1">
            <a:spLocks noGrp="1"/>
          </p:cNvSpPr>
          <p:nvPr>
            <p:ph type="body" idx="1"/>
          </p:nvPr>
        </p:nvSpPr>
        <p:spPr>
          <a:xfrm>
            <a:off x="959700" y="1594725"/>
            <a:ext cx="4309200" cy="1731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8" name="Google Shape;58;p7"/>
          <p:cNvSpPr>
            <a:spLocks noGrp="1"/>
          </p:cNvSpPr>
          <p:nvPr>
            <p:ph type="pic" idx="2"/>
          </p:nvPr>
        </p:nvSpPr>
        <p:spPr>
          <a:xfrm>
            <a:off x="5383225" y="0"/>
            <a:ext cx="3760800" cy="5143500"/>
          </a:xfrm>
          <a:prstGeom prst="rect">
            <a:avLst/>
          </a:prstGeom>
          <a:noFill/>
          <a:ln>
            <a:noFill/>
          </a:ln>
        </p:spPr>
      </p:sp>
      <p:sp>
        <p:nvSpPr>
          <p:cNvPr id="59" name="Google Shape;59;p7"/>
          <p:cNvSpPr/>
          <p:nvPr/>
        </p:nvSpPr>
        <p:spPr>
          <a:xfrm>
            <a:off x="-1448445" y="-297111"/>
            <a:ext cx="1068625" cy="5899200"/>
          </a:xfrm>
          <a:custGeom>
            <a:avLst/>
            <a:gdLst/>
            <a:ahLst/>
            <a:cxnLst/>
            <a:rect l="l" t="t" r="r" b="b"/>
            <a:pathLst>
              <a:path w="42745" h="235968" extrusionOk="0">
                <a:moveTo>
                  <a:pt x="34062" y="20520"/>
                </a:moveTo>
                <a:cubicBezTo>
                  <a:pt x="33554" y="26807"/>
                  <a:pt x="30760" y="37348"/>
                  <a:pt x="30252" y="44904"/>
                </a:cubicBezTo>
                <a:cubicBezTo>
                  <a:pt x="29744" y="52461"/>
                  <a:pt x="30189" y="58874"/>
                  <a:pt x="31014" y="65859"/>
                </a:cubicBezTo>
                <a:cubicBezTo>
                  <a:pt x="31840" y="72844"/>
                  <a:pt x="34888" y="80020"/>
                  <a:pt x="35205" y="86814"/>
                </a:cubicBezTo>
                <a:cubicBezTo>
                  <a:pt x="35523" y="93609"/>
                  <a:pt x="33554" y="99959"/>
                  <a:pt x="32919" y="106626"/>
                </a:cubicBezTo>
                <a:cubicBezTo>
                  <a:pt x="32284" y="113294"/>
                  <a:pt x="31205" y="118945"/>
                  <a:pt x="31395" y="126819"/>
                </a:cubicBezTo>
                <a:cubicBezTo>
                  <a:pt x="31586" y="134693"/>
                  <a:pt x="32538" y="145615"/>
                  <a:pt x="34062" y="153870"/>
                </a:cubicBezTo>
                <a:cubicBezTo>
                  <a:pt x="35586" y="162125"/>
                  <a:pt x="39142" y="170888"/>
                  <a:pt x="40539" y="176349"/>
                </a:cubicBezTo>
                <a:cubicBezTo>
                  <a:pt x="41936" y="181810"/>
                  <a:pt x="42254" y="183334"/>
                  <a:pt x="42444" y="186636"/>
                </a:cubicBezTo>
                <a:cubicBezTo>
                  <a:pt x="42635" y="189938"/>
                  <a:pt x="43270" y="192796"/>
                  <a:pt x="41682" y="196161"/>
                </a:cubicBezTo>
                <a:cubicBezTo>
                  <a:pt x="40095" y="199527"/>
                  <a:pt x="36602" y="203718"/>
                  <a:pt x="32919" y="206829"/>
                </a:cubicBezTo>
                <a:cubicBezTo>
                  <a:pt x="29236" y="209941"/>
                  <a:pt x="23648" y="211719"/>
                  <a:pt x="19584" y="214830"/>
                </a:cubicBezTo>
                <a:cubicBezTo>
                  <a:pt x="15520" y="217942"/>
                  <a:pt x="9742" y="222450"/>
                  <a:pt x="8535" y="225498"/>
                </a:cubicBezTo>
                <a:cubicBezTo>
                  <a:pt x="7329" y="228546"/>
                  <a:pt x="13679" y="232102"/>
                  <a:pt x="12345" y="233118"/>
                </a:cubicBezTo>
                <a:cubicBezTo>
                  <a:pt x="11012" y="234134"/>
                  <a:pt x="1931" y="239722"/>
                  <a:pt x="534" y="231594"/>
                </a:cubicBezTo>
                <a:cubicBezTo>
                  <a:pt x="-863" y="223466"/>
                  <a:pt x="598" y="220228"/>
                  <a:pt x="3963" y="184350"/>
                </a:cubicBezTo>
                <a:cubicBezTo>
                  <a:pt x="7329" y="148473"/>
                  <a:pt x="15838" y="45857"/>
                  <a:pt x="20727" y="16329"/>
                </a:cubicBezTo>
                <a:cubicBezTo>
                  <a:pt x="25617" y="-13198"/>
                  <a:pt x="31078" y="6487"/>
                  <a:pt x="33300" y="7185"/>
                </a:cubicBezTo>
                <a:cubicBezTo>
                  <a:pt x="35523" y="7884"/>
                  <a:pt x="34570" y="14234"/>
                  <a:pt x="34062" y="20520"/>
                </a:cubicBezTo>
                <a:close/>
              </a:path>
            </a:pathLst>
          </a:custGeom>
          <a:solidFill>
            <a:schemeClr val="lt1"/>
          </a:solidFill>
          <a:ln>
            <a:noFill/>
          </a:ln>
        </p:spPr>
      </p:sp>
      <p:sp>
        <p:nvSpPr>
          <p:cNvPr id="60" name="Google Shape;60;p7"/>
          <p:cNvSpPr/>
          <p:nvPr/>
        </p:nvSpPr>
        <p:spPr>
          <a:xfrm>
            <a:off x="337025" y="3889137"/>
            <a:ext cx="4106627" cy="2283412"/>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4256077" y="4143704"/>
            <a:ext cx="570341" cy="349166"/>
          </a:xfrm>
          <a:custGeom>
            <a:avLst/>
            <a:gdLst/>
            <a:ahLst/>
            <a:cxnLst/>
            <a:rect l="l" t="t" r="r" b="b"/>
            <a:pathLst>
              <a:path w="30297" h="18548" extrusionOk="0">
                <a:moveTo>
                  <a:pt x="0" y="0"/>
                </a:moveTo>
                <a:lnTo>
                  <a:pt x="1807" y="3854"/>
                </a:lnTo>
                <a:lnTo>
                  <a:pt x="6959" y="7922"/>
                </a:lnTo>
                <a:cubicBezTo>
                  <a:pt x="9648" y="8337"/>
                  <a:pt x="14024" y="13114"/>
                  <a:pt x="14024" y="13114"/>
                </a:cubicBezTo>
                <a:lnTo>
                  <a:pt x="13208" y="13810"/>
                </a:lnTo>
                <a:lnTo>
                  <a:pt x="9260" y="13743"/>
                </a:lnTo>
                <a:cubicBezTo>
                  <a:pt x="9260" y="13743"/>
                  <a:pt x="9248" y="13734"/>
                  <a:pt x="9227" y="13734"/>
                </a:cubicBezTo>
                <a:cubicBezTo>
                  <a:pt x="9130" y="13734"/>
                  <a:pt x="8859" y="13924"/>
                  <a:pt x="8859" y="16045"/>
                </a:cubicBezTo>
                <a:cubicBezTo>
                  <a:pt x="8859" y="18487"/>
                  <a:pt x="12087" y="18547"/>
                  <a:pt x="12406" y="18547"/>
                </a:cubicBezTo>
                <a:cubicBezTo>
                  <a:pt x="12423" y="18547"/>
                  <a:pt x="12432" y="18547"/>
                  <a:pt x="12432" y="18547"/>
                </a:cubicBezTo>
                <a:lnTo>
                  <a:pt x="13810" y="17811"/>
                </a:lnTo>
                <a:lnTo>
                  <a:pt x="14760" y="15764"/>
                </a:lnTo>
                <a:cubicBezTo>
                  <a:pt x="15339" y="16045"/>
                  <a:pt x="15889" y="16156"/>
                  <a:pt x="16396" y="16156"/>
                </a:cubicBezTo>
                <a:cubicBezTo>
                  <a:pt x="18302" y="16156"/>
                  <a:pt x="19604" y="14586"/>
                  <a:pt x="19604" y="14586"/>
                </a:cubicBezTo>
                <a:cubicBezTo>
                  <a:pt x="19742" y="14659"/>
                  <a:pt x="19890" y="14688"/>
                  <a:pt x="20040" y="14688"/>
                </a:cubicBezTo>
                <a:cubicBezTo>
                  <a:pt x="20690" y="14688"/>
                  <a:pt x="21371" y="14131"/>
                  <a:pt x="21371" y="14131"/>
                </a:cubicBezTo>
                <a:lnTo>
                  <a:pt x="21786" y="14493"/>
                </a:lnTo>
                <a:lnTo>
                  <a:pt x="21759" y="13248"/>
                </a:lnTo>
                <a:cubicBezTo>
                  <a:pt x="22923" y="12472"/>
                  <a:pt x="21290" y="11522"/>
                  <a:pt x="21290" y="11522"/>
                </a:cubicBezTo>
                <a:cubicBezTo>
                  <a:pt x="21826" y="10706"/>
                  <a:pt x="26804" y="9689"/>
                  <a:pt x="26804" y="9689"/>
                </a:cubicBezTo>
                <a:cubicBezTo>
                  <a:pt x="30296" y="8029"/>
                  <a:pt x="27299" y="7842"/>
                  <a:pt x="27299" y="7842"/>
                </a:cubicBezTo>
                <a:lnTo>
                  <a:pt x="27299" y="7842"/>
                </a:lnTo>
                <a:lnTo>
                  <a:pt x="19283" y="10853"/>
                </a:lnTo>
                <a:lnTo>
                  <a:pt x="17584" y="10572"/>
                </a:lnTo>
                <a:lnTo>
                  <a:pt x="11335" y="558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199724" y="158376"/>
            <a:ext cx="262278" cy="445758"/>
          </a:xfrm>
          <a:custGeom>
            <a:avLst/>
            <a:gdLst/>
            <a:ahLst/>
            <a:cxnLst/>
            <a:rect l="l" t="t" r="r" b="b"/>
            <a:pathLst>
              <a:path w="18026" h="30631" extrusionOk="0">
                <a:moveTo>
                  <a:pt x="14118" y="1"/>
                </a:moveTo>
                <a:cubicBezTo>
                  <a:pt x="11522" y="442"/>
                  <a:pt x="11374" y="4631"/>
                  <a:pt x="11374" y="4631"/>
                </a:cubicBezTo>
                <a:cubicBezTo>
                  <a:pt x="8939" y="6772"/>
                  <a:pt x="7173" y="12365"/>
                  <a:pt x="7173" y="12365"/>
                </a:cubicBezTo>
                <a:lnTo>
                  <a:pt x="5607" y="13516"/>
                </a:lnTo>
                <a:lnTo>
                  <a:pt x="4282" y="13462"/>
                </a:lnTo>
                <a:cubicBezTo>
                  <a:pt x="4095" y="13462"/>
                  <a:pt x="3827" y="13503"/>
                  <a:pt x="3560" y="13543"/>
                </a:cubicBezTo>
                <a:cubicBezTo>
                  <a:pt x="2998" y="13650"/>
                  <a:pt x="2449" y="13837"/>
                  <a:pt x="1967" y="14145"/>
                </a:cubicBezTo>
                <a:cubicBezTo>
                  <a:pt x="0" y="15416"/>
                  <a:pt x="1793" y="16420"/>
                  <a:pt x="1793" y="16420"/>
                </a:cubicBezTo>
                <a:cubicBezTo>
                  <a:pt x="2119" y="16668"/>
                  <a:pt x="2516" y="16796"/>
                  <a:pt x="2918" y="16796"/>
                </a:cubicBezTo>
                <a:cubicBezTo>
                  <a:pt x="3143" y="16796"/>
                  <a:pt x="3370" y="16756"/>
                  <a:pt x="3586" y="16674"/>
                </a:cubicBezTo>
                <a:lnTo>
                  <a:pt x="6330" y="15603"/>
                </a:lnTo>
                <a:lnTo>
                  <a:pt x="6330" y="15603"/>
                </a:lnTo>
                <a:cubicBezTo>
                  <a:pt x="4657" y="17878"/>
                  <a:pt x="4991" y="23244"/>
                  <a:pt x="4991" y="23244"/>
                </a:cubicBezTo>
                <a:cubicBezTo>
                  <a:pt x="2850" y="25078"/>
                  <a:pt x="3252" y="30631"/>
                  <a:pt x="3252" y="30631"/>
                </a:cubicBezTo>
                <a:lnTo>
                  <a:pt x="9140" y="21036"/>
                </a:lnTo>
                <a:cubicBezTo>
                  <a:pt x="8778" y="19337"/>
                  <a:pt x="10103" y="15818"/>
                  <a:pt x="10103" y="15818"/>
                </a:cubicBezTo>
                <a:cubicBezTo>
                  <a:pt x="10129" y="15819"/>
                  <a:pt x="10156" y="15819"/>
                  <a:pt x="10182" y="15819"/>
                </a:cubicBezTo>
                <a:cubicBezTo>
                  <a:pt x="11553" y="15819"/>
                  <a:pt x="13730" y="14493"/>
                  <a:pt x="13730" y="14493"/>
                </a:cubicBezTo>
                <a:cubicBezTo>
                  <a:pt x="13804" y="14534"/>
                  <a:pt x="13884" y="14553"/>
                  <a:pt x="13966" y="14553"/>
                </a:cubicBezTo>
                <a:cubicBezTo>
                  <a:pt x="14629" y="14553"/>
                  <a:pt x="15496" y="13369"/>
                  <a:pt x="15496" y="13369"/>
                </a:cubicBezTo>
                <a:lnTo>
                  <a:pt x="18025" y="13931"/>
                </a:lnTo>
                <a:lnTo>
                  <a:pt x="16031" y="12807"/>
                </a:lnTo>
                <a:lnTo>
                  <a:pt x="15710" y="12111"/>
                </a:lnTo>
                <a:cubicBezTo>
                  <a:pt x="15459" y="11214"/>
                  <a:pt x="13957" y="11088"/>
                  <a:pt x="13137" y="11088"/>
                </a:cubicBezTo>
                <a:cubicBezTo>
                  <a:pt x="12820" y="11088"/>
                  <a:pt x="12606" y="11107"/>
                  <a:pt x="12606" y="11107"/>
                </a:cubicBezTo>
                <a:cubicBezTo>
                  <a:pt x="11482" y="9194"/>
                  <a:pt x="14693" y="4764"/>
                  <a:pt x="14693" y="4764"/>
                </a:cubicBezTo>
                <a:cubicBezTo>
                  <a:pt x="15817" y="1004"/>
                  <a:pt x="14118" y="1"/>
                  <a:pt x="14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1955142" y="4263225"/>
            <a:ext cx="974077" cy="401093"/>
          </a:xfrm>
          <a:custGeom>
            <a:avLst/>
            <a:gdLst/>
            <a:ahLst/>
            <a:cxnLst/>
            <a:rect l="l" t="t" r="r" b="b"/>
            <a:pathLst>
              <a:path w="27433" h="11296" extrusionOk="0">
                <a:moveTo>
                  <a:pt x="27433" y="0"/>
                </a:moveTo>
                <a:lnTo>
                  <a:pt x="27433" y="0"/>
                </a:lnTo>
                <a:cubicBezTo>
                  <a:pt x="27432" y="0"/>
                  <a:pt x="22548" y="2569"/>
                  <a:pt x="20943" y="2797"/>
                </a:cubicBezTo>
                <a:cubicBezTo>
                  <a:pt x="19337" y="3024"/>
                  <a:pt x="16165" y="5273"/>
                  <a:pt x="15349" y="6530"/>
                </a:cubicBezTo>
                <a:lnTo>
                  <a:pt x="14613" y="6785"/>
                </a:lnTo>
                <a:lnTo>
                  <a:pt x="10398" y="5393"/>
                </a:lnTo>
                <a:lnTo>
                  <a:pt x="0" y="7119"/>
                </a:lnTo>
                <a:cubicBezTo>
                  <a:pt x="0" y="7119"/>
                  <a:pt x="9702" y="7387"/>
                  <a:pt x="11214" y="8712"/>
                </a:cubicBezTo>
                <a:cubicBezTo>
                  <a:pt x="11214" y="8712"/>
                  <a:pt x="11576" y="8993"/>
                  <a:pt x="10411" y="9555"/>
                </a:cubicBezTo>
                <a:lnTo>
                  <a:pt x="7909" y="10639"/>
                </a:lnTo>
                <a:cubicBezTo>
                  <a:pt x="7909" y="10639"/>
                  <a:pt x="8546" y="11296"/>
                  <a:pt x="9546" y="11296"/>
                </a:cubicBezTo>
                <a:cubicBezTo>
                  <a:pt x="9705" y="11296"/>
                  <a:pt x="9874" y="11279"/>
                  <a:pt x="10050" y="11241"/>
                </a:cubicBezTo>
                <a:cubicBezTo>
                  <a:pt x="10050" y="11241"/>
                  <a:pt x="10747" y="10008"/>
                  <a:pt x="11737" y="10008"/>
                </a:cubicBezTo>
                <a:cubicBezTo>
                  <a:pt x="11853" y="10008"/>
                  <a:pt x="11974" y="10025"/>
                  <a:pt x="12097" y="10063"/>
                </a:cubicBezTo>
                <a:cubicBezTo>
                  <a:pt x="12097" y="10063"/>
                  <a:pt x="12694" y="10160"/>
                  <a:pt x="13524" y="10160"/>
                </a:cubicBezTo>
                <a:cubicBezTo>
                  <a:pt x="14668" y="10160"/>
                  <a:pt x="16257" y="9976"/>
                  <a:pt x="17343" y="9100"/>
                </a:cubicBezTo>
                <a:cubicBezTo>
                  <a:pt x="17343" y="9100"/>
                  <a:pt x="19283" y="8431"/>
                  <a:pt x="19310" y="7467"/>
                </a:cubicBezTo>
                <a:lnTo>
                  <a:pt x="20969" y="7146"/>
                </a:lnTo>
                <a:cubicBezTo>
                  <a:pt x="20969" y="7146"/>
                  <a:pt x="20567" y="6622"/>
                  <a:pt x="19974" y="6622"/>
                </a:cubicBezTo>
                <a:cubicBezTo>
                  <a:pt x="19858" y="6622"/>
                  <a:pt x="19734" y="6643"/>
                  <a:pt x="19604" y="6691"/>
                </a:cubicBezTo>
                <a:cubicBezTo>
                  <a:pt x="19604" y="6691"/>
                  <a:pt x="18976" y="6369"/>
                  <a:pt x="18194" y="6369"/>
                </a:cubicBezTo>
                <a:cubicBezTo>
                  <a:pt x="17931" y="6369"/>
                  <a:pt x="17650" y="6406"/>
                  <a:pt x="17370" y="6504"/>
                </a:cubicBezTo>
                <a:cubicBezTo>
                  <a:pt x="17370" y="6504"/>
                  <a:pt x="19123" y="3988"/>
                  <a:pt x="22308" y="3105"/>
                </a:cubicBezTo>
                <a:cubicBezTo>
                  <a:pt x="22308" y="3105"/>
                  <a:pt x="26964" y="2088"/>
                  <a:pt x="27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sp>
        <p:nvSpPr>
          <p:cNvPr id="65" name="Google Shape;65;p8"/>
          <p:cNvSpPr/>
          <p:nvPr/>
        </p:nvSpPr>
        <p:spPr>
          <a:xfrm rot="7113094">
            <a:off x="8193324" y="3889347"/>
            <a:ext cx="2625738" cy="196558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flipH="1">
            <a:off x="6967375" y="339225"/>
            <a:ext cx="748676" cy="400560"/>
          </a:xfrm>
          <a:custGeom>
            <a:avLst/>
            <a:gdLst/>
            <a:ahLst/>
            <a:cxnLst/>
            <a:rect l="l" t="t" r="r" b="b"/>
            <a:pathLst>
              <a:path w="21085" h="11281" extrusionOk="0">
                <a:moveTo>
                  <a:pt x="0" y="0"/>
                </a:moveTo>
                <a:lnTo>
                  <a:pt x="1660" y="2422"/>
                </a:lnTo>
                <a:lnTo>
                  <a:pt x="5647" y="4603"/>
                </a:lnTo>
                <a:cubicBezTo>
                  <a:pt x="5652" y="4603"/>
                  <a:pt x="5657" y="4603"/>
                  <a:pt x="5661" y="4603"/>
                </a:cubicBezTo>
                <a:cubicBezTo>
                  <a:pt x="7538" y="4603"/>
                  <a:pt x="11054" y="7333"/>
                  <a:pt x="11054" y="7333"/>
                </a:cubicBezTo>
                <a:lnTo>
                  <a:pt x="10585" y="7909"/>
                </a:lnTo>
                <a:lnTo>
                  <a:pt x="7869" y="8310"/>
                </a:lnTo>
                <a:cubicBezTo>
                  <a:pt x="7869" y="8310"/>
                  <a:pt x="7863" y="8307"/>
                  <a:pt x="7853" y="8307"/>
                </a:cubicBezTo>
                <a:cubicBezTo>
                  <a:pt x="7797" y="8307"/>
                  <a:pt x="7616" y="8415"/>
                  <a:pt x="7869" y="9929"/>
                </a:cubicBezTo>
                <a:cubicBezTo>
                  <a:pt x="8063" y="11083"/>
                  <a:pt x="9178" y="11280"/>
                  <a:pt x="9918" y="11280"/>
                </a:cubicBezTo>
                <a:cubicBezTo>
                  <a:pt x="10302" y="11280"/>
                  <a:pt x="10585" y="11227"/>
                  <a:pt x="10585" y="11227"/>
                </a:cubicBezTo>
                <a:lnTo>
                  <a:pt x="11442" y="10572"/>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199"/>
                  <a:pt x="16179" y="7199"/>
                </a:cubicBezTo>
                <a:lnTo>
                  <a:pt x="16513" y="7387"/>
                </a:lnTo>
                <a:lnTo>
                  <a:pt x="16353" y="6557"/>
                </a:lnTo>
                <a:cubicBezTo>
                  <a:pt x="17049" y="5888"/>
                  <a:pt x="15831" y="5420"/>
                  <a:pt x="15831" y="5420"/>
                </a:cubicBezTo>
                <a:cubicBezTo>
                  <a:pt x="16098" y="4804"/>
                  <a:pt x="19390" y="3546"/>
                  <a:pt x="19390" y="3546"/>
                </a:cubicBezTo>
                <a:cubicBezTo>
                  <a:pt x="21084" y="2359"/>
                  <a:pt x="20235" y="2223"/>
                  <a:pt x="19759" y="2223"/>
                </a:cubicBezTo>
                <a:cubicBezTo>
                  <a:pt x="19619" y="2223"/>
                  <a:pt x="19511" y="2235"/>
                  <a:pt x="19511" y="2235"/>
                </a:cubicBezTo>
                <a:lnTo>
                  <a:pt x="14386" y="5192"/>
                </a:lnTo>
                <a:lnTo>
                  <a:pt x="13195" y="5192"/>
                </a:lnTo>
                <a:lnTo>
                  <a:pt x="8364" y="25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flipH="1">
            <a:off x="8623927" y="128806"/>
            <a:ext cx="176295" cy="332173"/>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rot="-703035" flipH="1">
            <a:off x="6662434" y="4123271"/>
            <a:ext cx="728784" cy="300246"/>
          </a:xfrm>
          <a:custGeom>
            <a:avLst/>
            <a:gdLst/>
            <a:ahLst/>
            <a:cxnLst/>
            <a:rect l="l" t="t" r="r" b="b"/>
            <a:pathLst>
              <a:path w="33334" h="13733" extrusionOk="0">
                <a:moveTo>
                  <a:pt x="33334" y="1"/>
                </a:moveTo>
                <a:cubicBezTo>
                  <a:pt x="33333" y="1"/>
                  <a:pt x="27406" y="3119"/>
                  <a:pt x="25452" y="3400"/>
                </a:cubicBezTo>
                <a:cubicBezTo>
                  <a:pt x="23498" y="3681"/>
                  <a:pt x="19631" y="6410"/>
                  <a:pt x="18654" y="7949"/>
                </a:cubicBezTo>
                <a:lnTo>
                  <a:pt x="17758" y="8257"/>
                </a:lnTo>
                <a:lnTo>
                  <a:pt x="12619" y="6558"/>
                </a:lnTo>
                <a:lnTo>
                  <a:pt x="0" y="8659"/>
                </a:lnTo>
                <a:cubicBezTo>
                  <a:pt x="0" y="8659"/>
                  <a:pt x="11776" y="8980"/>
                  <a:pt x="13623" y="10585"/>
                </a:cubicBezTo>
                <a:cubicBezTo>
                  <a:pt x="13623" y="10585"/>
                  <a:pt x="14064" y="10933"/>
                  <a:pt x="12659" y="11616"/>
                </a:cubicBezTo>
                <a:lnTo>
                  <a:pt x="9608" y="12927"/>
                </a:lnTo>
                <a:cubicBezTo>
                  <a:pt x="9608" y="12927"/>
                  <a:pt x="10373" y="13732"/>
                  <a:pt x="11587" y="13732"/>
                </a:cubicBezTo>
                <a:cubicBezTo>
                  <a:pt x="11781" y="13732"/>
                  <a:pt x="11988" y="13711"/>
                  <a:pt x="12204" y="13663"/>
                </a:cubicBezTo>
                <a:cubicBezTo>
                  <a:pt x="12204" y="13663"/>
                  <a:pt x="13054" y="12167"/>
                  <a:pt x="14263" y="12167"/>
                </a:cubicBezTo>
                <a:cubicBezTo>
                  <a:pt x="14402" y="12167"/>
                  <a:pt x="14545" y="12187"/>
                  <a:pt x="14693" y="12231"/>
                </a:cubicBezTo>
                <a:cubicBezTo>
                  <a:pt x="14693" y="12231"/>
                  <a:pt x="15422" y="12350"/>
                  <a:pt x="16436" y="12350"/>
                </a:cubicBezTo>
                <a:cubicBezTo>
                  <a:pt x="17825" y="12350"/>
                  <a:pt x="19748" y="12127"/>
                  <a:pt x="21063" y="11067"/>
                </a:cubicBezTo>
                <a:cubicBezTo>
                  <a:pt x="21063" y="11067"/>
                  <a:pt x="23431" y="10251"/>
                  <a:pt x="23458" y="9073"/>
                </a:cubicBezTo>
                <a:lnTo>
                  <a:pt x="25465" y="8685"/>
                </a:lnTo>
                <a:cubicBezTo>
                  <a:pt x="25465" y="8685"/>
                  <a:pt x="24987" y="8060"/>
                  <a:pt x="24282" y="8060"/>
                </a:cubicBezTo>
                <a:cubicBezTo>
                  <a:pt x="24136" y="8060"/>
                  <a:pt x="23982" y="8086"/>
                  <a:pt x="23819" y="8150"/>
                </a:cubicBezTo>
                <a:cubicBezTo>
                  <a:pt x="23819" y="8150"/>
                  <a:pt x="23040" y="7749"/>
                  <a:pt x="22085" y="7749"/>
                </a:cubicBezTo>
                <a:cubicBezTo>
                  <a:pt x="21770" y="7749"/>
                  <a:pt x="21435" y="7793"/>
                  <a:pt x="21103" y="7909"/>
                </a:cubicBezTo>
                <a:cubicBezTo>
                  <a:pt x="21103" y="7909"/>
                  <a:pt x="23244" y="4845"/>
                  <a:pt x="27111" y="3788"/>
                </a:cubicBezTo>
                <a:cubicBezTo>
                  <a:pt x="27111" y="3788"/>
                  <a:pt x="32758" y="2543"/>
                  <a:pt x="33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4030700" y="1521675"/>
            <a:ext cx="4391100" cy="21000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0" name="Google Shape;70;p8"/>
          <p:cNvSpPr>
            <a:spLocks noGrp="1"/>
          </p:cNvSpPr>
          <p:nvPr>
            <p:ph type="pic" idx="2"/>
          </p:nvPr>
        </p:nvSpPr>
        <p:spPr>
          <a:xfrm>
            <a:off x="-314325" y="-25"/>
            <a:ext cx="3916500" cy="5143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1"/>
        <p:cNvGrpSpPr/>
        <p:nvPr/>
      </p:nvGrpSpPr>
      <p:grpSpPr>
        <a:xfrm>
          <a:off x="0" y="0"/>
          <a:ext cx="0" cy="0"/>
          <a:chOff x="0" y="0"/>
          <a:chExt cx="0" cy="0"/>
        </a:xfrm>
      </p:grpSpPr>
      <p:sp>
        <p:nvSpPr>
          <p:cNvPr id="72" name="Google Shape;72;p9"/>
          <p:cNvSpPr/>
          <p:nvPr/>
        </p:nvSpPr>
        <p:spPr>
          <a:xfrm>
            <a:off x="6294025" y="-977254"/>
            <a:ext cx="3090815" cy="2400691"/>
          </a:xfrm>
          <a:custGeom>
            <a:avLst/>
            <a:gdLst/>
            <a:ahLst/>
            <a:cxnLst/>
            <a:rect l="l" t="t" r="r" b="b"/>
            <a:pathLst>
              <a:path w="10377" h="8060" extrusionOk="0">
                <a:moveTo>
                  <a:pt x="1687" y="0"/>
                </a:moveTo>
                <a:cubicBezTo>
                  <a:pt x="1222" y="0"/>
                  <a:pt x="766" y="217"/>
                  <a:pt x="476" y="628"/>
                </a:cubicBezTo>
                <a:cubicBezTo>
                  <a:pt x="0" y="1305"/>
                  <a:pt x="151" y="2232"/>
                  <a:pt x="827" y="2709"/>
                </a:cubicBezTo>
                <a:cubicBezTo>
                  <a:pt x="1087" y="2899"/>
                  <a:pt x="1382" y="2982"/>
                  <a:pt x="1672" y="2982"/>
                </a:cubicBezTo>
                <a:cubicBezTo>
                  <a:pt x="1802" y="2982"/>
                  <a:pt x="1931" y="2965"/>
                  <a:pt x="2055" y="2934"/>
                </a:cubicBezTo>
                <a:cubicBezTo>
                  <a:pt x="2178" y="2914"/>
                  <a:pt x="2298" y="2904"/>
                  <a:pt x="2418" y="2904"/>
                </a:cubicBezTo>
                <a:cubicBezTo>
                  <a:pt x="4501" y="2904"/>
                  <a:pt x="6116" y="5841"/>
                  <a:pt x="6116" y="5841"/>
                </a:cubicBezTo>
                <a:lnTo>
                  <a:pt x="6141" y="5816"/>
                </a:lnTo>
                <a:lnTo>
                  <a:pt x="6141" y="5816"/>
                </a:lnTo>
                <a:cubicBezTo>
                  <a:pt x="6065" y="6518"/>
                  <a:pt x="6341" y="7245"/>
                  <a:pt x="6943" y="7696"/>
                </a:cubicBezTo>
                <a:cubicBezTo>
                  <a:pt x="7295" y="7941"/>
                  <a:pt x="7700" y="8059"/>
                  <a:pt x="8101" y="8059"/>
                </a:cubicBezTo>
                <a:cubicBezTo>
                  <a:pt x="8728" y="8059"/>
                  <a:pt x="9343" y="7770"/>
                  <a:pt x="9725" y="7220"/>
                </a:cubicBezTo>
                <a:cubicBezTo>
                  <a:pt x="10376" y="6318"/>
                  <a:pt x="10151" y="5090"/>
                  <a:pt x="9273" y="4438"/>
                </a:cubicBezTo>
                <a:cubicBezTo>
                  <a:pt x="8918" y="4196"/>
                  <a:pt x="8515" y="4076"/>
                  <a:pt x="8118" y="4076"/>
                </a:cubicBezTo>
                <a:cubicBezTo>
                  <a:pt x="7815" y="4076"/>
                  <a:pt x="7515" y="4146"/>
                  <a:pt x="7243" y="4288"/>
                </a:cubicBezTo>
                <a:lnTo>
                  <a:pt x="7243" y="4262"/>
                </a:lnTo>
                <a:cubicBezTo>
                  <a:pt x="7020" y="4300"/>
                  <a:pt x="6809" y="4317"/>
                  <a:pt x="6607" y="4317"/>
                </a:cubicBezTo>
                <a:cubicBezTo>
                  <a:pt x="3983" y="4317"/>
                  <a:pt x="3183" y="1355"/>
                  <a:pt x="3183" y="1355"/>
                </a:cubicBezTo>
                <a:lnTo>
                  <a:pt x="3183" y="1380"/>
                </a:lnTo>
                <a:cubicBezTo>
                  <a:pt x="3133" y="954"/>
                  <a:pt x="2933" y="528"/>
                  <a:pt x="2557" y="277"/>
                </a:cubicBezTo>
                <a:cubicBezTo>
                  <a:pt x="2291" y="91"/>
                  <a:pt x="1987" y="0"/>
                  <a:pt x="1687"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rot="-2849462" flipH="1">
            <a:off x="7895619" y="4319427"/>
            <a:ext cx="1279152" cy="479242"/>
          </a:xfrm>
          <a:custGeom>
            <a:avLst/>
            <a:gdLst/>
            <a:ahLst/>
            <a:cxnLst/>
            <a:rect l="l" t="t" r="r" b="b"/>
            <a:pathLst>
              <a:path w="36025" h="13497" extrusionOk="0">
                <a:moveTo>
                  <a:pt x="36024" y="0"/>
                </a:moveTo>
                <a:cubicBezTo>
                  <a:pt x="36024" y="0"/>
                  <a:pt x="36020" y="5"/>
                  <a:pt x="36012" y="14"/>
                </a:cubicBezTo>
                <a:lnTo>
                  <a:pt x="36012" y="14"/>
                </a:lnTo>
                <a:cubicBezTo>
                  <a:pt x="36016" y="9"/>
                  <a:pt x="36020" y="5"/>
                  <a:pt x="36024" y="0"/>
                </a:cubicBezTo>
                <a:close/>
                <a:moveTo>
                  <a:pt x="36012" y="14"/>
                </a:moveTo>
                <a:lnTo>
                  <a:pt x="36012" y="14"/>
                </a:lnTo>
                <a:cubicBezTo>
                  <a:pt x="35181" y="906"/>
                  <a:pt x="27353" y="1833"/>
                  <a:pt x="27353" y="1833"/>
                </a:cubicBezTo>
                <a:lnTo>
                  <a:pt x="22121" y="4911"/>
                </a:lnTo>
                <a:lnTo>
                  <a:pt x="21786" y="4162"/>
                </a:lnTo>
                <a:lnTo>
                  <a:pt x="22102" y="3578"/>
                </a:lnTo>
                <a:lnTo>
                  <a:pt x="22102" y="3578"/>
                </a:lnTo>
                <a:cubicBezTo>
                  <a:pt x="22167" y="3585"/>
                  <a:pt x="22220" y="3588"/>
                  <a:pt x="22263" y="3588"/>
                </a:cubicBezTo>
                <a:cubicBezTo>
                  <a:pt x="22625" y="3588"/>
                  <a:pt x="22228" y="3346"/>
                  <a:pt x="22228" y="3346"/>
                </a:cubicBezTo>
                <a:lnTo>
                  <a:pt x="22102" y="3578"/>
                </a:lnTo>
                <a:lnTo>
                  <a:pt x="22102" y="3578"/>
                </a:lnTo>
                <a:cubicBezTo>
                  <a:pt x="21974" y="3563"/>
                  <a:pt x="21797" y="3532"/>
                  <a:pt x="21559" y="3479"/>
                </a:cubicBezTo>
                <a:cubicBezTo>
                  <a:pt x="21458" y="3458"/>
                  <a:pt x="21360" y="3448"/>
                  <a:pt x="21265" y="3448"/>
                </a:cubicBezTo>
                <a:cubicBezTo>
                  <a:pt x="20046" y="3448"/>
                  <a:pt x="19377" y="5085"/>
                  <a:pt x="19377" y="5085"/>
                </a:cubicBezTo>
                <a:cubicBezTo>
                  <a:pt x="18852" y="5446"/>
                  <a:pt x="18053" y="5575"/>
                  <a:pt x="17175" y="5575"/>
                </a:cubicBezTo>
                <a:cubicBezTo>
                  <a:pt x="14927" y="5575"/>
                  <a:pt x="12165" y="4724"/>
                  <a:pt x="12165" y="4724"/>
                </a:cubicBezTo>
                <a:lnTo>
                  <a:pt x="1" y="6918"/>
                </a:lnTo>
                <a:lnTo>
                  <a:pt x="3119" y="8431"/>
                </a:lnTo>
                <a:lnTo>
                  <a:pt x="8980" y="8658"/>
                </a:lnTo>
                <a:lnTo>
                  <a:pt x="17504" y="9929"/>
                </a:lnTo>
                <a:cubicBezTo>
                  <a:pt x="17785" y="11856"/>
                  <a:pt x="16527" y="13408"/>
                  <a:pt x="16527" y="13408"/>
                </a:cubicBezTo>
                <a:cubicBezTo>
                  <a:pt x="16754" y="13473"/>
                  <a:pt x="17074" y="13497"/>
                  <a:pt x="17425" y="13497"/>
                </a:cubicBezTo>
                <a:cubicBezTo>
                  <a:pt x="18460" y="13497"/>
                  <a:pt x="19766" y="13288"/>
                  <a:pt x="19766" y="13288"/>
                </a:cubicBezTo>
                <a:lnTo>
                  <a:pt x="19752" y="11080"/>
                </a:lnTo>
                <a:lnTo>
                  <a:pt x="21666" y="8056"/>
                </a:lnTo>
                <a:cubicBezTo>
                  <a:pt x="21666" y="8056"/>
                  <a:pt x="24677" y="5232"/>
                  <a:pt x="28785" y="4389"/>
                </a:cubicBezTo>
                <a:cubicBezTo>
                  <a:pt x="32757" y="3577"/>
                  <a:pt x="35797" y="254"/>
                  <a:pt x="36012" y="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flipH="1">
            <a:off x="7464757" y="138897"/>
            <a:ext cx="749350" cy="400596"/>
          </a:xfrm>
          <a:custGeom>
            <a:avLst/>
            <a:gdLst/>
            <a:ahLst/>
            <a:cxnLst/>
            <a:rect l="l" t="t" r="r" b="b"/>
            <a:pathLst>
              <a:path w="21104" h="11282" extrusionOk="0">
                <a:moveTo>
                  <a:pt x="0" y="1"/>
                </a:moveTo>
                <a:lnTo>
                  <a:pt x="1660" y="2423"/>
                </a:lnTo>
                <a:lnTo>
                  <a:pt x="5647" y="4604"/>
                </a:lnTo>
                <a:cubicBezTo>
                  <a:pt x="5652" y="4604"/>
                  <a:pt x="5657" y="4604"/>
                  <a:pt x="5661" y="4604"/>
                </a:cubicBezTo>
                <a:cubicBezTo>
                  <a:pt x="7538" y="4604"/>
                  <a:pt x="11054" y="7347"/>
                  <a:pt x="11054" y="7347"/>
                </a:cubicBezTo>
                <a:lnTo>
                  <a:pt x="10585" y="7909"/>
                </a:lnTo>
                <a:lnTo>
                  <a:pt x="7869" y="8324"/>
                </a:lnTo>
                <a:cubicBezTo>
                  <a:pt x="7869" y="8324"/>
                  <a:pt x="7862" y="8320"/>
                  <a:pt x="7851" y="8320"/>
                </a:cubicBezTo>
                <a:cubicBezTo>
                  <a:pt x="7792" y="8320"/>
                  <a:pt x="7620" y="8435"/>
                  <a:pt x="7869" y="9930"/>
                </a:cubicBezTo>
                <a:cubicBezTo>
                  <a:pt x="8063" y="11084"/>
                  <a:pt x="9178" y="11281"/>
                  <a:pt x="9918" y="11281"/>
                </a:cubicBezTo>
                <a:cubicBezTo>
                  <a:pt x="10302" y="11281"/>
                  <a:pt x="10585" y="11228"/>
                  <a:pt x="10585" y="11228"/>
                </a:cubicBezTo>
                <a:lnTo>
                  <a:pt x="11442" y="10572"/>
                </a:lnTo>
                <a:lnTo>
                  <a:pt x="11857" y="9060"/>
                </a:lnTo>
                <a:cubicBezTo>
                  <a:pt x="12130" y="9141"/>
                  <a:pt x="12387" y="9176"/>
                  <a:pt x="12627" y="9176"/>
                </a:cubicBezTo>
                <a:cubicBezTo>
                  <a:pt x="14176" y="9176"/>
                  <a:pt x="15028" y="7722"/>
                  <a:pt x="15028" y="7722"/>
                </a:cubicBezTo>
                <a:cubicBezTo>
                  <a:pt x="15089" y="7741"/>
                  <a:pt x="15151" y="7750"/>
                  <a:pt x="15212" y="7750"/>
                </a:cubicBezTo>
                <a:cubicBezTo>
                  <a:pt x="15703" y="7750"/>
                  <a:pt x="16179" y="7200"/>
                  <a:pt x="16179" y="7200"/>
                </a:cubicBezTo>
                <a:lnTo>
                  <a:pt x="16513" y="7401"/>
                </a:lnTo>
                <a:lnTo>
                  <a:pt x="16513" y="7401"/>
                </a:lnTo>
                <a:lnTo>
                  <a:pt x="16353" y="6558"/>
                </a:lnTo>
                <a:cubicBezTo>
                  <a:pt x="17049" y="5889"/>
                  <a:pt x="15831" y="5434"/>
                  <a:pt x="15831" y="5434"/>
                </a:cubicBezTo>
                <a:cubicBezTo>
                  <a:pt x="16098" y="4818"/>
                  <a:pt x="19390" y="3547"/>
                  <a:pt x="19390" y="3547"/>
                </a:cubicBezTo>
                <a:cubicBezTo>
                  <a:pt x="21104" y="2356"/>
                  <a:pt x="20215" y="2225"/>
                  <a:pt x="19743" y="2225"/>
                </a:cubicBezTo>
                <a:cubicBezTo>
                  <a:pt x="19610" y="2225"/>
                  <a:pt x="19511" y="2236"/>
                  <a:pt x="19511" y="2236"/>
                </a:cubicBezTo>
                <a:lnTo>
                  <a:pt x="14386" y="5193"/>
                </a:lnTo>
                <a:lnTo>
                  <a:pt x="13195" y="5206"/>
                </a:lnTo>
                <a:lnTo>
                  <a:pt x="8364" y="2517"/>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4770362" y="215132"/>
            <a:ext cx="309341" cy="161098"/>
          </a:xfrm>
          <a:custGeom>
            <a:avLst/>
            <a:gdLst/>
            <a:ahLst/>
            <a:cxnLst/>
            <a:rect l="l" t="t" r="r" b="b"/>
            <a:pathLst>
              <a:path w="8712" h="4537" extrusionOk="0">
                <a:moveTo>
                  <a:pt x="5112" y="0"/>
                </a:moveTo>
                <a:lnTo>
                  <a:pt x="4831" y="214"/>
                </a:lnTo>
                <a:cubicBezTo>
                  <a:pt x="4794" y="203"/>
                  <a:pt x="4758" y="198"/>
                  <a:pt x="4723" y="198"/>
                </a:cubicBezTo>
                <a:cubicBezTo>
                  <a:pt x="4350" y="198"/>
                  <a:pt x="4149" y="803"/>
                  <a:pt x="4149" y="803"/>
                </a:cubicBezTo>
                <a:cubicBezTo>
                  <a:pt x="4122" y="790"/>
                  <a:pt x="4108" y="776"/>
                  <a:pt x="4082" y="763"/>
                </a:cubicBezTo>
                <a:cubicBezTo>
                  <a:pt x="3267" y="188"/>
                  <a:pt x="2481" y="10"/>
                  <a:pt x="1821" y="10"/>
                </a:cubicBezTo>
                <a:cubicBezTo>
                  <a:pt x="745" y="10"/>
                  <a:pt x="0" y="482"/>
                  <a:pt x="0" y="482"/>
                </a:cubicBezTo>
                <a:cubicBezTo>
                  <a:pt x="2235" y="964"/>
                  <a:pt x="3413" y="2088"/>
                  <a:pt x="3413" y="2088"/>
                </a:cubicBezTo>
                <a:lnTo>
                  <a:pt x="2931" y="4537"/>
                </a:lnTo>
                <a:lnTo>
                  <a:pt x="2931" y="4537"/>
                </a:lnTo>
                <a:lnTo>
                  <a:pt x="4443" y="2610"/>
                </a:lnTo>
                <a:cubicBezTo>
                  <a:pt x="4522" y="2585"/>
                  <a:pt x="4616" y="2574"/>
                  <a:pt x="4721" y="2574"/>
                </a:cubicBezTo>
                <a:cubicBezTo>
                  <a:pt x="5942" y="2574"/>
                  <a:pt x="8712" y="4095"/>
                  <a:pt x="8712" y="4095"/>
                </a:cubicBezTo>
                <a:cubicBezTo>
                  <a:pt x="7494" y="1834"/>
                  <a:pt x="4965" y="1151"/>
                  <a:pt x="4965" y="1151"/>
                </a:cubicBezTo>
                <a:cubicBezTo>
                  <a:pt x="5112" y="817"/>
                  <a:pt x="5005" y="429"/>
                  <a:pt x="5005" y="429"/>
                </a:cubicBezTo>
                <a:lnTo>
                  <a:pt x="5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txBox="1">
            <a:spLocks noGrp="1"/>
          </p:cNvSpPr>
          <p:nvPr>
            <p:ph type="title"/>
          </p:nvPr>
        </p:nvSpPr>
        <p:spPr>
          <a:xfrm>
            <a:off x="3811600" y="1532575"/>
            <a:ext cx="4073100" cy="1483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sz="10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7" name="Google Shape;77;p9"/>
          <p:cNvSpPr txBox="1">
            <a:spLocks noGrp="1"/>
          </p:cNvSpPr>
          <p:nvPr>
            <p:ph type="subTitle" idx="1"/>
          </p:nvPr>
        </p:nvSpPr>
        <p:spPr>
          <a:xfrm>
            <a:off x="3811600" y="2939825"/>
            <a:ext cx="4073100" cy="67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8" name="Google Shape;78;p9"/>
          <p:cNvSpPr>
            <a:spLocks noGrp="1"/>
          </p:cNvSpPr>
          <p:nvPr>
            <p:ph type="pic" idx="2"/>
          </p:nvPr>
        </p:nvSpPr>
        <p:spPr>
          <a:xfrm>
            <a:off x="-533450" y="0"/>
            <a:ext cx="4549800" cy="5143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9"/>
        <p:cNvGrpSpPr/>
        <p:nvPr/>
      </p:nvGrpSpPr>
      <p:grpSpPr>
        <a:xfrm>
          <a:off x="0" y="0"/>
          <a:ext cx="0" cy="0"/>
          <a:chOff x="0" y="0"/>
          <a:chExt cx="0" cy="0"/>
        </a:xfrm>
      </p:grpSpPr>
      <p:sp>
        <p:nvSpPr>
          <p:cNvPr id="80" name="Google Shape;80;p10"/>
          <p:cNvSpPr>
            <a:spLocks noGrp="1"/>
          </p:cNvSpPr>
          <p:nvPr>
            <p:ph type="pic" idx="2"/>
          </p:nvPr>
        </p:nvSpPr>
        <p:spPr>
          <a:xfrm>
            <a:off x="0" y="-25"/>
            <a:ext cx="9144000" cy="5143500"/>
          </a:xfrm>
          <a:prstGeom prst="rect">
            <a:avLst/>
          </a:prstGeom>
          <a:noFill/>
          <a:ln>
            <a:noFill/>
          </a:ln>
        </p:spPr>
      </p:sp>
      <p:sp>
        <p:nvSpPr>
          <p:cNvPr id="81" name="Google Shape;81;p10"/>
          <p:cNvSpPr txBox="1">
            <a:spLocks noGrp="1"/>
          </p:cNvSpPr>
          <p:nvPr>
            <p:ph type="title"/>
          </p:nvPr>
        </p:nvSpPr>
        <p:spPr>
          <a:xfrm>
            <a:off x="1134975" y="3990975"/>
            <a:ext cx="6873900" cy="6198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sp>
        <p:nvSpPr>
          <p:cNvPr id="83" name="Google Shape;83;p11"/>
          <p:cNvSpPr txBox="1">
            <a:spLocks noGrp="1"/>
          </p:cNvSpPr>
          <p:nvPr>
            <p:ph type="title" hasCustomPrompt="1"/>
          </p:nvPr>
        </p:nvSpPr>
        <p:spPr>
          <a:xfrm>
            <a:off x="713225" y="1500113"/>
            <a:ext cx="4479600" cy="1646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05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4" name="Google Shape;84;p11"/>
          <p:cNvSpPr txBox="1">
            <a:spLocks noGrp="1"/>
          </p:cNvSpPr>
          <p:nvPr>
            <p:ph type="subTitle" idx="1"/>
          </p:nvPr>
        </p:nvSpPr>
        <p:spPr>
          <a:xfrm>
            <a:off x="713225" y="3146288"/>
            <a:ext cx="44796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5" name="Google Shape;85;p11"/>
          <p:cNvSpPr>
            <a:spLocks noGrp="1"/>
          </p:cNvSpPr>
          <p:nvPr>
            <p:ph type="pic" idx="2"/>
          </p:nvPr>
        </p:nvSpPr>
        <p:spPr>
          <a:xfrm>
            <a:off x="5526100" y="-25"/>
            <a:ext cx="3693600" cy="5143500"/>
          </a:xfrm>
          <a:prstGeom prst="rect">
            <a:avLst/>
          </a:prstGeom>
          <a:noFill/>
          <a:ln>
            <a:noFill/>
          </a:ln>
        </p:spPr>
      </p:sp>
      <p:sp>
        <p:nvSpPr>
          <p:cNvPr id="86" name="Google Shape;86;p11"/>
          <p:cNvSpPr/>
          <p:nvPr/>
        </p:nvSpPr>
        <p:spPr>
          <a:xfrm>
            <a:off x="-1141550" y="3510050"/>
            <a:ext cx="2289645" cy="2278747"/>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p:nvPr/>
        </p:nvSpPr>
        <p:spPr>
          <a:xfrm rot="8467859">
            <a:off x="-1667376" y="-294994"/>
            <a:ext cx="2865664" cy="1310457"/>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2pPr>
            <a:lvl3pPr lvl="2"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3pPr>
            <a:lvl4pPr lvl="3"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4pPr>
            <a:lvl5pPr lvl="4"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5pPr>
            <a:lvl6pPr lvl="5"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6pPr>
            <a:lvl7pPr lvl="6"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7pPr>
            <a:lvl8pPr lvl="7"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8pPr>
            <a:lvl9pPr lvl="8"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1pPr>
            <a:lvl2pPr marL="914400" lvl="1"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2pPr>
            <a:lvl3pPr marL="1371600" lvl="2"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3pPr>
            <a:lvl4pPr marL="1828800" lvl="3"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4pPr>
            <a:lvl5pPr marL="2286000" lvl="4"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5pPr>
            <a:lvl6pPr marL="2743200" lvl="5"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6pPr>
            <a:lvl7pPr marL="3200400" lvl="6"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7pPr>
            <a:lvl8pPr marL="3657600" lvl="7"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8pPr>
            <a:lvl9pPr marL="4114800" lvl="8"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677" r:id="rId26"/>
    <p:sldLayoutId id="2147483678" r:id="rId27"/>
    <p:sldLayoutId id="2147483680" r:id="rId28"/>
    <p:sldLayoutId id="214748368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39"/>
          <p:cNvSpPr/>
          <p:nvPr/>
        </p:nvSpPr>
        <p:spPr>
          <a:xfrm>
            <a:off x="8225893" y="-715709"/>
            <a:ext cx="1068625" cy="5899200"/>
          </a:xfrm>
          <a:custGeom>
            <a:avLst/>
            <a:gdLst/>
            <a:ahLst/>
            <a:cxnLst/>
            <a:rect l="l" t="t" r="r" b="b"/>
            <a:pathLst>
              <a:path w="42745" h="235968" extrusionOk="0">
                <a:moveTo>
                  <a:pt x="34062" y="20520"/>
                </a:moveTo>
                <a:cubicBezTo>
                  <a:pt x="33554" y="26807"/>
                  <a:pt x="30760" y="37348"/>
                  <a:pt x="30252" y="44904"/>
                </a:cubicBezTo>
                <a:cubicBezTo>
                  <a:pt x="29744" y="52461"/>
                  <a:pt x="30189" y="58874"/>
                  <a:pt x="31014" y="65859"/>
                </a:cubicBezTo>
                <a:cubicBezTo>
                  <a:pt x="31840" y="72844"/>
                  <a:pt x="34888" y="80020"/>
                  <a:pt x="35205" y="86814"/>
                </a:cubicBezTo>
                <a:cubicBezTo>
                  <a:pt x="35523" y="93609"/>
                  <a:pt x="33554" y="99959"/>
                  <a:pt x="32919" y="106626"/>
                </a:cubicBezTo>
                <a:cubicBezTo>
                  <a:pt x="32284" y="113294"/>
                  <a:pt x="31205" y="118945"/>
                  <a:pt x="31395" y="126819"/>
                </a:cubicBezTo>
                <a:cubicBezTo>
                  <a:pt x="31586" y="134693"/>
                  <a:pt x="32538" y="145615"/>
                  <a:pt x="34062" y="153870"/>
                </a:cubicBezTo>
                <a:cubicBezTo>
                  <a:pt x="35586" y="162125"/>
                  <a:pt x="39142" y="170888"/>
                  <a:pt x="40539" y="176349"/>
                </a:cubicBezTo>
                <a:cubicBezTo>
                  <a:pt x="41936" y="181810"/>
                  <a:pt x="42254" y="183334"/>
                  <a:pt x="42444" y="186636"/>
                </a:cubicBezTo>
                <a:cubicBezTo>
                  <a:pt x="42635" y="189938"/>
                  <a:pt x="43270" y="192796"/>
                  <a:pt x="41682" y="196161"/>
                </a:cubicBezTo>
                <a:cubicBezTo>
                  <a:pt x="40095" y="199527"/>
                  <a:pt x="36602" y="203718"/>
                  <a:pt x="32919" y="206829"/>
                </a:cubicBezTo>
                <a:cubicBezTo>
                  <a:pt x="29236" y="209941"/>
                  <a:pt x="23648" y="211719"/>
                  <a:pt x="19584" y="214830"/>
                </a:cubicBezTo>
                <a:cubicBezTo>
                  <a:pt x="15520" y="217942"/>
                  <a:pt x="9742" y="222450"/>
                  <a:pt x="8535" y="225498"/>
                </a:cubicBezTo>
                <a:cubicBezTo>
                  <a:pt x="7329" y="228546"/>
                  <a:pt x="13679" y="232102"/>
                  <a:pt x="12345" y="233118"/>
                </a:cubicBezTo>
                <a:cubicBezTo>
                  <a:pt x="11012" y="234134"/>
                  <a:pt x="1931" y="239722"/>
                  <a:pt x="534" y="231594"/>
                </a:cubicBezTo>
                <a:cubicBezTo>
                  <a:pt x="-863" y="223466"/>
                  <a:pt x="598" y="220228"/>
                  <a:pt x="3963" y="184350"/>
                </a:cubicBezTo>
                <a:cubicBezTo>
                  <a:pt x="7329" y="148473"/>
                  <a:pt x="15838" y="45857"/>
                  <a:pt x="20727" y="16329"/>
                </a:cubicBezTo>
                <a:cubicBezTo>
                  <a:pt x="25617" y="-13198"/>
                  <a:pt x="31078" y="6487"/>
                  <a:pt x="33300" y="7185"/>
                </a:cubicBezTo>
                <a:cubicBezTo>
                  <a:pt x="35523" y="7884"/>
                  <a:pt x="34570" y="14234"/>
                  <a:pt x="34062" y="20520"/>
                </a:cubicBezTo>
                <a:close/>
              </a:path>
            </a:pathLst>
          </a:custGeom>
          <a:solidFill>
            <a:schemeClr val="lt1"/>
          </a:solidFill>
          <a:ln>
            <a:noFill/>
          </a:ln>
        </p:spPr>
        <p:txBody>
          <a:bodyPr/>
          <a:lstStyle/>
          <a:p>
            <a:endParaRPr lang="en-US"/>
          </a:p>
        </p:txBody>
      </p:sp>
      <p:sp>
        <p:nvSpPr>
          <p:cNvPr id="354" name="Google Shape;354;p39"/>
          <p:cNvSpPr/>
          <p:nvPr/>
        </p:nvSpPr>
        <p:spPr>
          <a:xfrm>
            <a:off x="9227167" y="4353646"/>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9"/>
          <p:cNvSpPr/>
          <p:nvPr/>
        </p:nvSpPr>
        <p:spPr>
          <a:xfrm>
            <a:off x="6396738" y="-1283998"/>
            <a:ext cx="3107155" cy="23258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9"/>
          <p:cNvSpPr/>
          <p:nvPr/>
        </p:nvSpPr>
        <p:spPr>
          <a:xfrm rot="-7030397">
            <a:off x="7840448" y="3987109"/>
            <a:ext cx="3434521" cy="341817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9"/>
          <p:cNvSpPr/>
          <p:nvPr/>
        </p:nvSpPr>
        <p:spPr>
          <a:xfrm>
            <a:off x="6996813" y="4352790"/>
            <a:ext cx="3107155" cy="23258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9"/>
          <p:cNvSpPr/>
          <p:nvPr/>
        </p:nvSpPr>
        <p:spPr>
          <a:xfrm flipH="1">
            <a:off x="7896257" y="996427"/>
            <a:ext cx="748676" cy="400560"/>
          </a:xfrm>
          <a:custGeom>
            <a:avLst/>
            <a:gdLst/>
            <a:ahLst/>
            <a:cxnLst/>
            <a:rect l="l" t="t" r="r" b="b"/>
            <a:pathLst>
              <a:path w="21085" h="11281" extrusionOk="0">
                <a:moveTo>
                  <a:pt x="0" y="0"/>
                </a:moveTo>
                <a:lnTo>
                  <a:pt x="1660" y="2422"/>
                </a:lnTo>
                <a:lnTo>
                  <a:pt x="5647" y="4603"/>
                </a:lnTo>
                <a:cubicBezTo>
                  <a:pt x="5652" y="4603"/>
                  <a:pt x="5657" y="4603"/>
                  <a:pt x="5661" y="4603"/>
                </a:cubicBezTo>
                <a:cubicBezTo>
                  <a:pt x="7538" y="4603"/>
                  <a:pt x="11054" y="7333"/>
                  <a:pt x="11054" y="7333"/>
                </a:cubicBezTo>
                <a:lnTo>
                  <a:pt x="10585" y="7909"/>
                </a:lnTo>
                <a:lnTo>
                  <a:pt x="7869" y="8310"/>
                </a:lnTo>
                <a:cubicBezTo>
                  <a:pt x="7869" y="8310"/>
                  <a:pt x="7863" y="8307"/>
                  <a:pt x="7853" y="8307"/>
                </a:cubicBezTo>
                <a:cubicBezTo>
                  <a:pt x="7797" y="8307"/>
                  <a:pt x="7616" y="8415"/>
                  <a:pt x="7869" y="9929"/>
                </a:cubicBezTo>
                <a:cubicBezTo>
                  <a:pt x="8063" y="11083"/>
                  <a:pt x="9178" y="11280"/>
                  <a:pt x="9918" y="11280"/>
                </a:cubicBezTo>
                <a:cubicBezTo>
                  <a:pt x="10302" y="11280"/>
                  <a:pt x="10585" y="11227"/>
                  <a:pt x="10585" y="11227"/>
                </a:cubicBezTo>
                <a:lnTo>
                  <a:pt x="11442" y="10572"/>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199"/>
                  <a:pt x="16179" y="7199"/>
                </a:cubicBezTo>
                <a:lnTo>
                  <a:pt x="16513" y="7387"/>
                </a:lnTo>
                <a:lnTo>
                  <a:pt x="16353" y="6557"/>
                </a:lnTo>
                <a:cubicBezTo>
                  <a:pt x="17049" y="5888"/>
                  <a:pt x="15831" y="5420"/>
                  <a:pt x="15831" y="5420"/>
                </a:cubicBezTo>
                <a:cubicBezTo>
                  <a:pt x="16098" y="4804"/>
                  <a:pt x="19390" y="3546"/>
                  <a:pt x="19390" y="3546"/>
                </a:cubicBezTo>
                <a:cubicBezTo>
                  <a:pt x="21084" y="2359"/>
                  <a:pt x="20235" y="2223"/>
                  <a:pt x="19759" y="2223"/>
                </a:cubicBezTo>
                <a:cubicBezTo>
                  <a:pt x="19619" y="2223"/>
                  <a:pt x="19511" y="2235"/>
                  <a:pt x="19511" y="2235"/>
                </a:cubicBezTo>
                <a:lnTo>
                  <a:pt x="14386" y="5192"/>
                </a:lnTo>
                <a:lnTo>
                  <a:pt x="13195" y="5192"/>
                </a:lnTo>
                <a:lnTo>
                  <a:pt x="8364" y="25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p:cNvSpPr/>
          <p:nvPr/>
        </p:nvSpPr>
        <p:spPr>
          <a:xfrm>
            <a:off x="236883" y="956989"/>
            <a:ext cx="8761473" cy="3395801"/>
          </a:xfrm>
          <a:prstGeom prst="rect">
            <a:avLst/>
          </a:prstGeom>
        </p:spPr>
        <p:txBody>
          <a:bodyPr wrap="square">
            <a:spAutoFit/>
          </a:bodyPr>
          <a:lstStyle/>
          <a:p>
            <a:pPr lvl="0" algn="ctr">
              <a:lnSpc>
                <a:spcPct val="150000"/>
              </a:lnSpc>
              <a:spcAft>
                <a:spcPts val="1000"/>
              </a:spcAft>
            </a:pPr>
            <a:r>
              <a:rPr lang="en-US" sz="4400" b="1">
                <a:solidFill>
                  <a:schemeClr val="tx1">
                    <a:lumMod val="50000"/>
                  </a:schemeClr>
                </a:solidFill>
                <a:latin typeface="+mj-lt"/>
                <a:ea typeface="Calibri" panose="020F0502020204030204" pitchFamily="34" charset="0"/>
                <a:cs typeface="Times New Roman" panose="02020603050405020304" pitchFamily="18" charset="0"/>
              </a:rPr>
              <a:t>VUI MỪNG CHÀO ĐÓN </a:t>
            </a:r>
          </a:p>
          <a:p>
            <a:pPr lvl="0" algn="ctr">
              <a:lnSpc>
                <a:spcPct val="150000"/>
              </a:lnSpc>
              <a:spcAft>
                <a:spcPts val="1000"/>
              </a:spcAft>
            </a:pPr>
            <a:r>
              <a:rPr lang="en-US" sz="4400" b="1">
                <a:solidFill>
                  <a:schemeClr val="tx1">
                    <a:lumMod val="50000"/>
                  </a:schemeClr>
                </a:solidFill>
                <a:latin typeface="+mj-lt"/>
                <a:ea typeface="Calibri" panose="020F0502020204030204" pitchFamily="34" charset="0"/>
                <a:cs typeface="Times New Roman" panose="02020603050405020304" pitchFamily="18" charset="0"/>
              </a:rPr>
              <a:t>CÁC EM HỌC S</a:t>
            </a:r>
            <a:r>
              <a:rPr lang="en-US" sz="4400" b="1">
                <a:solidFill>
                  <a:schemeClr val="tx1">
                    <a:lumMod val="50000"/>
                  </a:schemeClr>
                </a:solidFill>
                <a:ea typeface="Calibri" panose="020F0502020204030204" pitchFamily="34" charset="0"/>
                <a:cs typeface="Times New Roman" panose="02020603050405020304" pitchFamily="18" charset="0"/>
              </a:rPr>
              <a:t>INH</a:t>
            </a:r>
            <a:r>
              <a:rPr lang="en-US" sz="4400" b="1">
                <a:solidFill>
                  <a:schemeClr val="tx1">
                    <a:lumMod val="50000"/>
                  </a:schemeClr>
                </a:solidFill>
                <a:latin typeface="+mj-lt"/>
                <a:ea typeface="Calibri" panose="020F0502020204030204" pitchFamily="34" charset="0"/>
                <a:cs typeface="Times New Roman" panose="02020603050405020304" pitchFamily="18" charset="0"/>
              </a:rPr>
              <a:t> TỚI </a:t>
            </a:r>
          </a:p>
          <a:p>
            <a:pPr lvl="0" algn="ctr">
              <a:lnSpc>
                <a:spcPct val="150000"/>
              </a:lnSpc>
              <a:spcAft>
                <a:spcPts val="1000"/>
              </a:spcAft>
            </a:pPr>
            <a:r>
              <a:rPr lang="en-US" sz="4400" b="1">
                <a:solidFill>
                  <a:schemeClr val="tx1">
                    <a:lumMod val="50000"/>
                  </a:schemeClr>
                </a:solidFill>
                <a:latin typeface="+mj-lt"/>
                <a:ea typeface="Calibri" panose="020F0502020204030204" pitchFamily="34" charset="0"/>
                <a:cs typeface="Times New Roman" panose="02020603050405020304" pitchFamily="18" charset="0"/>
              </a:rPr>
              <a:t>BUỔI HỌC NGÀY HÔM NAY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35" name="Rounded Rectangle 34"/>
          <p:cNvSpPr/>
          <p:nvPr/>
        </p:nvSpPr>
        <p:spPr>
          <a:xfrm>
            <a:off x="863600" y="2110813"/>
            <a:ext cx="7658100" cy="2702487"/>
          </a:xfrm>
          <a:prstGeom prst="roundRect">
            <a:avLst>
              <a:gd name="adj" fmla="val 1497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499" name="Google Shape;499;p48"/>
          <p:cNvSpPr/>
          <p:nvPr/>
        </p:nvSpPr>
        <p:spPr>
          <a:xfrm>
            <a:off x="7096525" y="-790000"/>
            <a:ext cx="2878027" cy="21544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8"/>
          <p:cNvSpPr/>
          <p:nvPr/>
        </p:nvSpPr>
        <p:spPr>
          <a:xfrm rot="2900359" flipH="1">
            <a:off x="8033802" y="488407"/>
            <a:ext cx="176295" cy="332173"/>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82;p50"/>
          <p:cNvSpPr/>
          <p:nvPr/>
        </p:nvSpPr>
        <p:spPr>
          <a:xfrm>
            <a:off x="4066893" y="602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89;p50"/>
          <p:cNvSpPr/>
          <p:nvPr/>
        </p:nvSpPr>
        <p:spPr>
          <a:xfrm>
            <a:off x="5860289" y="2974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8671BA59-C2B6-848C-E08B-A5ACB240C20C}"/>
              </a:ext>
            </a:extLst>
          </p:cNvPr>
          <p:cNvSpPr txBox="1"/>
          <p:nvPr/>
        </p:nvSpPr>
        <p:spPr>
          <a:xfrm>
            <a:off x="1135460" y="2123683"/>
            <a:ext cx="7114380" cy="2631490"/>
          </a:xfrm>
          <a:prstGeom prst="rect">
            <a:avLst/>
          </a:prstGeom>
          <a:noFill/>
          <a:ln>
            <a:noFill/>
          </a:ln>
        </p:spPr>
        <p:txBody>
          <a:bodyPr wrap="square">
            <a:spAutoFit/>
          </a:bodyPr>
          <a:lstStyle/>
          <a:p>
            <a:pPr marL="342900" lvl="0" indent="-342900" algn="just">
              <a:lnSpc>
                <a:spcPct val="150000"/>
              </a:lnSpc>
              <a:buFontTx/>
              <a:buChar char="-"/>
              <a:tabLst>
                <a:tab pos="201295" algn="l"/>
              </a:tabLst>
            </a:pPr>
            <a:r>
              <a:rPr lang="vi-VN" sz="2200" b="1">
                <a:solidFill>
                  <a:sysClr val="windowText" lastClr="000000"/>
                </a:solidFill>
                <a:latin typeface="+mn-lt"/>
                <a:ea typeface="Calibri" panose="020F0502020204030204" pitchFamily="34" charset="0"/>
                <a:cs typeface="Arial" panose="020B0604020202020204" pitchFamily="34" charset="0"/>
              </a:rPr>
              <a:t>Cách ngắt giọng ở những câu dài:</a:t>
            </a:r>
          </a:p>
          <a:p>
            <a:pPr marL="342900" lvl="0" indent="-342900" algn="just">
              <a:lnSpc>
                <a:spcPct val="150000"/>
              </a:lnSpc>
              <a:buFont typeface="Arial" panose="020B0604020202020204" pitchFamily="34" charset="0"/>
              <a:buChar char="•"/>
              <a:tabLst>
                <a:tab pos="201295" algn="l"/>
              </a:tabLst>
            </a:pPr>
            <a:r>
              <a:rPr lang="vi-VN" sz="2200">
                <a:solidFill>
                  <a:sysClr val="windowText" lastClr="000000"/>
                </a:solidFill>
                <a:latin typeface="+mn-lt"/>
                <a:ea typeface="Calibri" panose="020F0502020204030204" pitchFamily="34" charset="0"/>
                <a:cs typeface="Arial" panose="020B0604020202020204" pitchFamily="34" charset="0"/>
              </a:rPr>
              <a:t>Nhìn những cánh chim chao liệng trên trời cao,</a:t>
            </a:r>
            <a:r>
              <a:rPr lang="vi-VN" sz="2200" b="1">
                <a:solidFill>
                  <a:srgbClr val="FF0000"/>
                </a:solidFill>
                <a:latin typeface="+mn-lt"/>
                <a:ea typeface="Calibri" panose="020F0502020204030204" pitchFamily="34" charset="0"/>
                <a:cs typeface="Arial" panose="020B0604020202020204" pitchFamily="34" charset="0"/>
              </a:rPr>
              <a:t>/</a:t>
            </a:r>
            <a:r>
              <a:rPr lang="vi-VN" sz="2200">
                <a:solidFill>
                  <a:sysClr val="windowText" lastClr="000000"/>
                </a:solidFill>
                <a:latin typeface="+mn-lt"/>
                <a:ea typeface="Calibri" panose="020F0502020204030204" pitchFamily="34" charset="0"/>
                <a:cs typeface="Arial" panose="020B0604020202020204" pitchFamily="34" charset="0"/>
              </a:rPr>
              <a:t> cậu nghĩ</a:t>
            </a:r>
            <a:r>
              <a:rPr lang="vi-VN" sz="2200" b="1">
                <a:solidFill>
                  <a:srgbClr val="FF0000"/>
                </a:solidFill>
                <a:latin typeface="+mn-lt"/>
                <a:ea typeface="Calibri" panose="020F0502020204030204" pitchFamily="34" charset="0"/>
                <a:cs typeface="Arial" panose="020B0604020202020204" pitchFamily="34" charset="0"/>
              </a:rPr>
              <a:t>/</a:t>
            </a:r>
            <a:r>
              <a:rPr lang="vi-VN" sz="2200">
                <a:solidFill>
                  <a:sysClr val="windowText" lastClr="000000"/>
                </a:solidFill>
                <a:latin typeface="+mn-lt"/>
                <a:ea typeface="Calibri" panose="020F0502020204030204" pitchFamily="34" charset="0"/>
                <a:cs typeface="Arial" panose="020B0604020202020204" pitchFamily="34" charset="0"/>
              </a:rPr>
              <a:t> tại sao mình lại không thể bay nhỉ.</a:t>
            </a:r>
          </a:p>
          <a:p>
            <a:pPr marL="342900" lvl="0" indent="-342900" algn="just">
              <a:lnSpc>
                <a:spcPct val="150000"/>
              </a:lnSpc>
              <a:buFont typeface="Arial" panose="020B0604020202020204" pitchFamily="34" charset="0"/>
              <a:buChar char="•"/>
              <a:tabLst>
                <a:tab pos="201295" algn="l"/>
              </a:tabLst>
            </a:pPr>
            <a:r>
              <a:rPr lang="vi-VN" sz="2200">
                <a:solidFill>
                  <a:sysClr val="windowText" lastClr="000000"/>
                </a:solidFill>
                <a:latin typeface="+mn-lt"/>
                <a:ea typeface="Calibri" panose="020F0502020204030204" pitchFamily="34" charset="0"/>
                <a:cs typeface="Arial" panose="020B0604020202020204" pitchFamily="34" charset="0"/>
              </a:rPr>
              <a:t>Một hôm,</a:t>
            </a:r>
            <a:r>
              <a:rPr lang="vi-VN" sz="2200" b="1">
                <a:solidFill>
                  <a:srgbClr val="FF0000"/>
                </a:solidFill>
                <a:latin typeface="+mn-lt"/>
                <a:ea typeface="Calibri" panose="020F0502020204030204" pitchFamily="34" charset="0"/>
                <a:cs typeface="Arial" panose="020B0604020202020204" pitchFamily="34" charset="0"/>
              </a:rPr>
              <a:t>/</a:t>
            </a:r>
            <a:r>
              <a:rPr lang="vi-VN" sz="2200">
                <a:solidFill>
                  <a:sysClr val="windowText" lastClr="000000"/>
                </a:solidFill>
                <a:latin typeface="+mn-lt"/>
                <a:ea typeface="Calibri" panose="020F0502020204030204" pitchFamily="34" charset="0"/>
                <a:cs typeface="Arial" panose="020B0604020202020204" pitchFamily="34" charset="0"/>
              </a:rPr>
              <a:t> cậu đến công viên chơi</a:t>
            </a:r>
            <a:r>
              <a:rPr lang="vi-VN" sz="2200" b="1">
                <a:solidFill>
                  <a:srgbClr val="FF0000"/>
                </a:solidFill>
                <a:latin typeface="+mn-lt"/>
                <a:ea typeface="Calibri" panose="020F0502020204030204" pitchFamily="34" charset="0"/>
                <a:cs typeface="Arial" panose="020B0604020202020204" pitchFamily="34" charset="0"/>
              </a:rPr>
              <a:t>/</a:t>
            </a:r>
            <a:r>
              <a:rPr lang="vi-VN" sz="2200">
                <a:solidFill>
                  <a:sysClr val="windowText" lastClr="000000"/>
                </a:solidFill>
                <a:latin typeface="+mn-lt"/>
                <a:ea typeface="Calibri" panose="020F0502020204030204" pitchFamily="34" charset="0"/>
                <a:cs typeface="Arial" panose="020B0604020202020204" pitchFamily="34" charset="0"/>
              </a:rPr>
              <a:t> và gặp một cậu bé đang ngồi nghịch cát...</a:t>
            </a:r>
          </a:p>
        </p:txBody>
      </p:sp>
      <p:sp>
        <p:nvSpPr>
          <p:cNvPr id="37" name="Rectangle 36"/>
          <p:cNvSpPr/>
          <p:nvPr/>
        </p:nvSpPr>
        <p:spPr>
          <a:xfrm>
            <a:off x="2829947" y="25983"/>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605E903-F187-8D9D-7F46-B96D3A68E1A3}"/>
              </a:ext>
            </a:extLst>
          </p:cNvPr>
          <p:cNvSpPr txBox="1"/>
          <p:nvPr/>
        </p:nvSpPr>
        <p:spPr>
          <a:xfrm>
            <a:off x="-507733" y="846657"/>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671BA59-C2B6-848C-E08B-A5ACB240C20C}"/>
              </a:ext>
            </a:extLst>
          </p:cNvPr>
          <p:cNvSpPr txBox="1"/>
          <p:nvPr/>
        </p:nvSpPr>
        <p:spPr>
          <a:xfrm>
            <a:off x="3963327" y="141387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92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3" name="Google Shape;903;p67"/>
          <p:cNvSpPr/>
          <p:nvPr/>
        </p:nvSpPr>
        <p:spPr>
          <a:xfrm flipH="1">
            <a:off x="74115" y="-635328"/>
            <a:ext cx="1755175" cy="6351400"/>
          </a:xfrm>
          <a:custGeom>
            <a:avLst/>
            <a:gdLst/>
            <a:ahLst/>
            <a:cxnLst/>
            <a:rect l="l" t="t" r="r" b="b"/>
            <a:pathLst>
              <a:path w="70207" h="254056" extrusionOk="0">
                <a:moveTo>
                  <a:pt x="50268" y="7191"/>
                </a:moveTo>
                <a:cubicBezTo>
                  <a:pt x="49062" y="13224"/>
                  <a:pt x="45760" y="27638"/>
                  <a:pt x="44553" y="36909"/>
                </a:cubicBezTo>
                <a:cubicBezTo>
                  <a:pt x="43347" y="46180"/>
                  <a:pt x="42458" y="53610"/>
                  <a:pt x="43029" y="62817"/>
                </a:cubicBezTo>
                <a:cubicBezTo>
                  <a:pt x="43601" y="72025"/>
                  <a:pt x="44871" y="83010"/>
                  <a:pt x="47982" y="92154"/>
                </a:cubicBezTo>
                <a:cubicBezTo>
                  <a:pt x="51094" y="101298"/>
                  <a:pt x="58396" y="111204"/>
                  <a:pt x="61698" y="117681"/>
                </a:cubicBezTo>
                <a:cubicBezTo>
                  <a:pt x="65000" y="124158"/>
                  <a:pt x="66397" y="126127"/>
                  <a:pt x="67794" y="131016"/>
                </a:cubicBezTo>
                <a:cubicBezTo>
                  <a:pt x="69191" y="135906"/>
                  <a:pt x="69826" y="142319"/>
                  <a:pt x="70080" y="147018"/>
                </a:cubicBezTo>
                <a:cubicBezTo>
                  <a:pt x="70334" y="151717"/>
                  <a:pt x="70017" y="155337"/>
                  <a:pt x="69318" y="159210"/>
                </a:cubicBezTo>
                <a:cubicBezTo>
                  <a:pt x="68620" y="163084"/>
                  <a:pt x="67223" y="167211"/>
                  <a:pt x="65889" y="170259"/>
                </a:cubicBezTo>
                <a:cubicBezTo>
                  <a:pt x="64556" y="173307"/>
                  <a:pt x="63032" y="175276"/>
                  <a:pt x="61317" y="177498"/>
                </a:cubicBezTo>
                <a:cubicBezTo>
                  <a:pt x="59603" y="179721"/>
                  <a:pt x="57761" y="181308"/>
                  <a:pt x="55602" y="183594"/>
                </a:cubicBezTo>
                <a:cubicBezTo>
                  <a:pt x="53443" y="185880"/>
                  <a:pt x="50649" y="188547"/>
                  <a:pt x="48363" y="191214"/>
                </a:cubicBezTo>
                <a:cubicBezTo>
                  <a:pt x="46077" y="193881"/>
                  <a:pt x="43855" y="196612"/>
                  <a:pt x="41886" y="199596"/>
                </a:cubicBezTo>
                <a:cubicBezTo>
                  <a:pt x="39918" y="202581"/>
                  <a:pt x="37822" y="206073"/>
                  <a:pt x="36552" y="209121"/>
                </a:cubicBezTo>
                <a:cubicBezTo>
                  <a:pt x="35282" y="212169"/>
                  <a:pt x="34520" y="214201"/>
                  <a:pt x="34266" y="217884"/>
                </a:cubicBezTo>
                <a:cubicBezTo>
                  <a:pt x="34012" y="221567"/>
                  <a:pt x="33949" y="227155"/>
                  <a:pt x="35028" y="231219"/>
                </a:cubicBezTo>
                <a:cubicBezTo>
                  <a:pt x="36108" y="235283"/>
                  <a:pt x="37251" y="239538"/>
                  <a:pt x="40743" y="242268"/>
                </a:cubicBezTo>
                <a:cubicBezTo>
                  <a:pt x="44236" y="244999"/>
                  <a:pt x="56174" y="246269"/>
                  <a:pt x="55983" y="247602"/>
                </a:cubicBezTo>
                <a:cubicBezTo>
                  <a:pt x="55793" y="248936"/>
                  <a:pt x="48490" y="250142"/>
                  <a:pt x="39600" y="250269"/>
                </a:cubicBezTo>
                <a:cubicBezTo>
                  <a:pt x="30710" y="250396"/>
                  <a:pt x="8422" y="259858"/>
                  <a:pt x="2643" y="248364"/>
                </a:cubicBezTo>
                <a:cubicBezTo>
                  <a:pt x="-3135" y="236871"/>
                  <a:pt x="2072" y="217440"/>
                  <a:pt x="4929" y="181308"/>
                </a:cubicBezTo>
                <a:cubicBezTo>
                  <a:pt x="7787" y="145177"/>
                  <a:pt x="15597" y="61166"/>
                  <a:pt x="19788" y="31575"/>
                </a:cubicBezTo>
                <a:cubicBezTo>
                  <a:pt x="23979" y="1984"/>
                  <a:pt x="24741" y="8906"/>
                  <a:pt x="30075" y="3762"/>
                </a:cubicBezTo>
                <a:cubicBezTo>
                  <a:pt x="35409" y="-1381"/>
                  <a:pt x="48427" y="143"/>
                  <a:pt x="51792" y="714"/>
                </a:cubicBezTo>
                <a:cubicBezTo>
                  <a:pt x="55158" y="1286"/>
                  <a:pt x="51475" y="1159"/>
                  <a:pt x="50268" y="7191"/>
                </a:cubicBezTo>
                <a:close/>
              </a:path>
            </a:pathLst>
          </a:custGeom>
          <a:solidFill>
            <a:schemeClr val="lt1"/>
          </a:solidFill>
          <a:ln>
            <a:noFill/>
          </a:ln>
        </p:spPr>
        <p:txBody>
          <a:bodyPr/>
          <a:lstStyle/>
          <a:p>
            <a:endParaRPr lang="en-US"/>
          </a:p>
        </p:txBody>
      </p:sp>
      <p:sp>
        <p:nvSpPr>
          <p:cNvPr id="907" name="Google Shape;907;p67"/>
          <p:cNvSpPr/>
          <p:nvPr/>
        </p:nvSpPr>
        <p:spPr>
          <a:xfrm rot="4654339">
            <a:off x="-75265" y="-343329"/>
            <a:ext cx="2800503" cy="2096409"/>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7"/>
          <p:cNvSpPr/>
          <p:nvPr/>
        </p:nvSpPr>
        <p:spPr>
          <a:xfrm>
            <a:off x="282136" y="2743931"/>
            <a:ext cx="619606" cy="712280"/>
          </a:xfrm>
          <a:custGeom>
            <a:avLst/>
            <a:gdLst/>
            <a:ahLst/>
            <a:cxnLst/>
            <a:rect l="l" t="t" r="r" b="b"/>
            <a:pathLst>
              <a:path w="17450" h="20060" extrusionOk="0">
                <a:moveTo>
                  <a:pt x="10331" y="12632"/>
                </a:moveTo>
                <a:lnTo>
                  <a:pt x="10136" y="12636"/>
                </a:lnTo>
                <a:lnTo>
                  <a:pt x="10136" y="12636"/>
                </a:lnTo>
                <a:cubicBezTo>
                  <a:pt x="10197" y="12775"/>
                  <a:pt x="10239" y="12821"/>
                  <a:pt x="10268" y="12821"/>
                </a:cubicBezTo>
                <a:cubicBezTo>
                  <a:pt x="10327" y="12821"/>
                  <a:pt x="10331" y="12632"/>
                  <a:pt x="10331" y="12632"/>
                </a:cubicBezTo>
                <a:close/>
                <a:moveTo>
                  <a:pt x="0" y="0"/>
                </a:moveTo>
                <a:lnTo>
                  <a:pt x="187" y="2503"/>
                </a:lnTo>
                <a:lnTo>
                  <a:pt x="2168" y="6249"/>
                </a:lnTo>
                <a:lnTo>
                  <a:pt x="4483" y="12057"/>
                </a:lnTo>
                <a:cubicBezTo>
                  <a:pt x="3750" y="12640"/>
                  <a:pt x="2877" y="12739"/>
                  <a:pt x="2368" y="12739"/>
                </a:cubicBezTo>
                <a:cubicBezTo>
                  <a:pt x="2106" y="12739"/>
                  <a:pt x="1940" y="12713"/>
                  <a:pt x="1940" y="12713"/>
                </a:cubicBezTo>
                <a:lnTo>
                  <a:pt x="1940" y="12713"/>
                </a:lnTo>
                <a:cubicBezTo>
                  <a:pt x="2101" y="13368"/>
                  <a:pt x="3198" y="14706"/>
                  <a:pt x="3198" y="14706"/>
                </a:cubicBezTo>
                <a:lnTo>
                  <a:pt x="4577" y="13890"/>
                </a:lnTo>
                <a:lnTo>
                  <a:pt x="7159" y="13984"/>
                </a:lnTo>
                <a:cubicBezTo>
                  <a:pt x="7159" y="13984"/>
                  <a:pt x="10023" y="14840"/>
                  <a:pt x="12057" y="17115"/>
                </a:cubicBezTo>
                <a:cubicBezTo>
                  <a:pt x="14015" y="19320"/>
                  <a:pt x="17243" y="20016"/>
                  <a:pt x="17440" y="20057"/>
                </a:cubicBezTo>
                <a:lnTo>
                  <a:pt x="17440" y="20057"/>
                </a:lnTo>
                <a:cubicBezTo>
                  <a:pt x="16568" y="19865"/>
                  <a:pt x="13127" y="15295"/>
                  <a:pt x="13127" y="15295"/>
                </a:cubicBezTo>
                <a:lnTo>
                  <a:pt x="9300" y="13127"/>
                </a:lnTo>
                <a:lnTo>
                  <a:pt x="9662" y="12646"/>
                </a:lnTo>
                <a:lnTo>
                  <a:pt x="10136" y="12636"/>
                </a:lnTo>
                <a:lnTo>
                  <a:pt x="10136" y="12636"/>
                </a:lnTo>
                <a:cubicBezTo>
                  <a:pt x="10097" y="12550"/>
                  <a:pt x="10051" y="12427"/>
                  <a:pt x="9996" y="12258"/>
                </a:cubicBezTo>
                <a:cubicBezTo>
                  <a:pt x="9768" y="11553"/>
                  <a:pt x="8950" y="11451"/>
                  <a:pt x="8497" y="11451"/>
                </a:cubicBezTo>
                <a:cubicBezTo>
                  <a:pt x="8313" y="11451"/>
                  <a:pt x="8190" y="11468"/>
                  <a:pt x="8190" y="11468"/>
                </a:cubicBezTo>
                <a:cubicBezTo>
                  <a:pt x="6704" y="10759"/>
                  <a:pt x="5794" y="6825"/>
                  <a:pt x="5794" y="6825"/>
                </a:cubicBezTo>
                <a:lnTo>
                  <a:pt x="0" y="0"/>
                </a:lnTo>
                <a:close/>
                <a:moveTo>
                  <a:pt x="17440" y="20057"/>
                </a:moveTo>
                <a:lnTo>
                  <a:pt x="17440" y="20057"/>
                </a:lnTo>
                <a:cubicBezTo>
                  <a:pt x="17443" y="20058"/>
                  <a:pt x="17447" y="20058"/>
                  <a:pt x="17450" y="20059"/>
                </a:cubicBezTo>
                <a:cubicBezTo>
                  <a:pt x="17450" y="20059"/>
                  <a:pt x="17446" y="20058"/>
                  <a:pt x="17440" y="200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7"/>
          <p:cNvSpPr/>
          <p:nvPr/>
        </p:nvSpPr>
        <p:spPr>
          <a:xfrm>
            <a:off x="1299632" y="2160258"/>
            <a:ext cx="619623" cy="255256"/>
          </a:xfrm>
          <a:custGeom>
            <a:avLst/>
            <a:gdLst/>
            <a:ahLst/>
            <a:cxnLst/>
            <a:rect l="l" t="t" r="r" b="b"/>
            <a:pathLst>
              <a:path w="27420" h="11297" extrusionOk="0">
                <a:moveTo>
                  <a:pt x="27419" y="1"/>
                </a:moveTo>
                <a:cubicBezTo>
                  <a:pt x="27419" y="1"/>
                  <a:pt x="22548" y="2570"/>
                  <a:pt x="20942" y="2797"/>
                </a:cubicBezTo>
                <a:cubicBezTo>
                  <a:pt x="19337" y="3025"/>
                  <a:pt x="16152" y="5273"/>
                  <a:pt x="15349" y="6531"/>
                </a:cubicBezTo>
                <a:lnTo>
                  <a:pt x="14613" y="6785"/>
                </a:lnTo>
                <a:lnTo>
                  <a:pt x="10384" y="5393"/>
                </a:lnTo>
                <a:lnTo>
                  <a:pt x="0" y="7120"/>
                </a:lnTo>
                <a:cubicBezTo>
                  <a:pt x="0" y="7120"/>
                  <a:pt x="9688" y="7387"/>
                  <a:pt x="11214" y="8712"/>
                </a:cubicBezTo>
                <a:cubicBezTo>
                  <a:pt x="11214" y="8712"/>
                  <a:pt x="11575" y="8993"/>
                  <a:pt x="10411" y="9555"/>
                </a:cubicBezTo>
                <a:lnTo>
                  <a:pt x="7909" y="10639"/>
                </a:lnTo>
                <a:cubicBezTo>
                  <a:pt x="7909" y="10639"/>
                  <a:pt x="8536" y="11296"/>
                  <a:pt x="9542" y="11296"/>
                </a:cubicBezTo>
                <a:cubicBezTo>
                  <a:pt x="9702" y="11296"/>
                  <a:pt x="9872" y="11280"/>
                  <a:pt x="10050" y="11241"/>
                </a:cubicBezTo>
                <a:cubicBezTo>
                  <a:pt x="10050" y="11241"/>
                  <a:pt x="10740" y="10012"/>
                  <a:pt x="11742" y="10012"/>
                </a:cubicBezTo>
                <a:cubicBezTo>
                  <a:pt x="11857" y="10012"/>
                  <a:pt x="11975" y="10028"/>
                  <a:pt x="12097" y="10063"/>
                </a:cubicBezTo>
                <a:cubicBezTo>
                  <a:pt x="12097" y="10063"/>
                  <a:pt x="12693" y="10161"/>
                  <a:pt x="13523" y="10161"/>
                </a:cubicBezTo>
                <a:cubicBezTo>
                  <a:pt x="14666" y="10161"/>
                  <a:pt x="16251" y="9976"/>
                  <a:pt x="17329" y="9100"/>
                </a:cubicBezTo>
                <a:cubicBezTo>
                  <a:pt x="17329" y="9100"/>
                  <a:pt x="19270" y="8431"/>
                  <a:pt x="19296" y="7467"/>
                </a:cubicBezTo>
                <a:lnTo>
                  <a:pt x="20956" y="7146"/>
                </a:lnTo>
                <a:cubicBezTo>
                  <a:pt x="20956" y="7146"/>
                  <a:pt x="20554" y="6623"/>
                  <a:pt x="19969" y="6623"/>
                </a:cubicBezTo>
                <a:cubicBezTo>
                  <a:pt x="19854" y="6623"/>
                  <a:pt x="19732" y="6643"/>
                  <a:pt x="19604" y="6691"/>
                </a:cubicBezTo>
                <a:cubicBezTo>
                  <a:pt x="19604" y="6691"/>
                  <a:pt x="18968" y="6370"/>
                  <a:pt x="18183" y="6370"/>
                </a:cubicBezTo>
                <a:cubicBezTo>
                  <a:pt x="17918" y="6370"/>
                  <a:pt x="17636" y="6406"/>
                  <a:pt x="17356" y="6504"/>
                </a:cubicBezTo>
                <a:cubicBezTo>
                  <a:pt x="17356" y="6504"/>
                  <a:pt x="19122" y="3988"/>
                  <a:pt x="22307" y="3105"/>
                </a:cubicBezTo>
                <a:cubicBezTo>
                  <a:pt x="22307" y="3105"/>
                  <a:pt x="26951" y="2088"/>
                  <a:pt x="27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7"/>
          <p:cNvSpPr/>
          <p:nvPr/>
        </p:nvSpPr>
        <p:spPr>
          <a:xfrm>
            <a:off x="973430" y="919507"/>
            <a:ext cx="176295" cy="332173"/>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9;p44"/>
          <p:cNvSpPr txBox="1">
            <a:spLocks noGrp="1"/>
          </p:cNvSpPr>
          <p:nvPr>
            <p:ph type="title" idx="2"/>
          </p:nvPr>
        </p:nvSpPr>
        <p:spPr>
          <a:xfrm>
            <a:off x="6470229" y="1195772"/>
            <a:ext cx="1587600" cy="1344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8000" b="1">
                <a:latin typeface="+mj-lt"/>
              </a:rPr>
              <a:t>02</a:t>
            </a:r>
            <a:endParaRPr sz="8000" b="1">
              <a:latin typeface="+mj-lt"/>
            </a:endParaRPr>
          </a:p>
        </p:txBody>
      </p:sp>
      <p:sp>
        <p:nvSpPr>
          <p:cNvPr id="16" name="Google Shape;418;p44"/>
          <p:cNvSpPr txBox="1">
            <a:spLocks noGrp="1"/>
          </p:cNvSpPr>
          <p:nvPr>
            <p:ph type="title"/>
          </p:nvPr>
        </p:nvSpPr>
        <p:spPr>
          <a:xfrm>
            <a:off x="2213811" y="2297899"/>
            <a:ext cx="5844018" cy="1335638"/>
          </a:xfrm>
          <a:prstGeom prst="rect">
            <a:avLst/>
          </a:prstGeom>
        </p:spPr>
        <p:txBody>
          <a:bodyPr spcFirstLastPara="1" wrap="square" lIns="91425" tIns="91425" rIns="91425" bIns="91425" anchor="ctr" anchorCtr="0">
            <a:noAutofit/>
          </a:bodyPr>
          <a:lstStyle/>
          <a:p>
            <a:pPr lvl="0"/>
            <a:r>
              <a:rPr lang="en-US" sz="4800" b="1">
                <a:latin typeface="+mj-lt"/>
              </a:rPr>
              <a:t>TRẢ LỜI CÂU HỎI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1" name="Rectangle 50">
            <a:extLst>
              <a:ext uri="{FF2B5EF4-FFF2-40B4-BE49-F238E27FC236}">
                <a16:creationId xmlns:a16="http://schemas.microsoft.com/office/drawing/2014/main" id="{1C7F2A0F-12FF-B796-5B8B-C1854B0B4A08}"/>
              </a:ext>
            </a:extLst>
          </p:cNvPr>
          <p:cNvSpPr/>
          <p:nvPr/>
        </p:nvSpPr>
        <p:spPr>
          <a:xfrm>
            <a:off x="571501" y="1140017"/>
            <a:ext cx="7988300" cy="3652979"/>
          </a:xfrm>
          <a:prstGeom prst="rect">
            <a:avLst/>
          </a:prstGeom>
          <a:solidFill>
            <a:srgbClr val="FFFFFF"/>
          </a:solidFill>
          <a:ln w="28575">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182880" tIns="182880" rIns="9144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en-US" sz="1900" b="1">
                <a:solidFill>
                  <a:srgbClr val="000000"/>
                </a:solidFill>
              </a:rPr>
              <a:t>C</a:t>
            </a:r>
            <a:r>
              <a:rPr lang="vi-VN" sz="1900" b="1">
                <a:solidFill>
                  <a:srgbClr val="000000"/>
                </a:solidFill>
              </a:rPr>
              <a:t>â</a:t>
            </a:r>
            <a:r>
              <a:rPr lang="en-US" sz="1900" b="1">
                <a:solidFill>
                  <a:srgbClr val="000000"/>
                </a:solidFill>
              </a:rPr>
              <a:t>u</a:t>
            </a:r>
            <a:r>
              <a:rPr lang="vi-VN" sz="1900" b="1">
                <a:solidFill>
                  <a:srgbClr val="000000"/>
                </a:solidFill>
              </a:rPr>
              <a:t> 1: </a:t>
            </a:r>
            <a:r>
              <a:rPr lang="vi-VN" sz="1900">
                <a:solidFill>
                  <a:srgbClr val="000000"/>
                </a:solidFill>
              </a:rPr>
              <a:t>Hai cậu bé gặp nhau ở đâu? Mỗi cậu bé mơ ước hoặc mong muốn điều gì?</a:t>
            </a:r>
            <a:endParaRPr lang="en-US" sz="1900">
              <a:solidFill>
                <a:srgbClr val="000000"/>
              </a:solidFill>
            </a:endParaRPr>
          </a:p>
          <a:p>
            <a:pPr>
              <a:lnSpc>
                <a:spcPct val="150000"/>
              </a:lnSpc>
            </a:pPr>
            <a:r>
              <a:rPr lang="en-US" sz="1900" b="1">
                <a:solidFill>
                  <a:srgbClr val="000000"/>
                </a:solidFill>
              </a:rPr>
              <a:t>C</a:t>
            </a:r>
            <a:r>
              <a:rPr lang="vi-VN" sz="1900" b="1">
                <a:solidFill>
                  <a:srgbClr val="000000"/>
                </a:solidFill>
              </a:rPr>
              <a:t>âu </a:t>
            </a:r>
            <a:r>
              <a:rPr lang="en-US" sz="1900" b="1">
                <a:solidFill>
                  <a:srgbClr val="000000"/>
                </a:solidFill>
              </a:rPr>
              <a:t>2</a:t>
            </a:r>
            <a:r>
              <a:rPr lang="vi-VN" sz="1900" b="1">
                <a:solidFill>
                  <a:srgbClr val="000000"/>
                </a:solidFill>
              </a:rPr>
              <a:t>: </a:t>
            </a:r>
            <a:r>
              <a:rPr lang="vi-VN" sz="1900">
                <a:solidFill>
                  <a:srgbClr val="000000"/>
                </a:solidFill>
              </a:rPr>
              <a:t>Khi biết mong muốn của người bạn mới gặp, cậu bé mơ ước biết bay đã làm gì?</a:t>
            </a:r>
            <a:endParaRPr lang="en-US" sz="1900">
              <a:solidFill>
                <a:srgbClr val="000000"/>
              </a:solidFill>
            </a:endParaRPr>
          </a:p>
          <a:p>
            <a:pPr>
              <a:lnSpc>
                <a:spcPct val="150000"/>
              </a:lnSpc>
            </a:pPr>
            <a:r>
              <a:rPr lang="en-US" sz="1900" b="1">
                <a:solidFill>
                  <a:srgbClr val="000000"/>
                </a:solidFill>
              </a:rPr>
              <a:t>C</a:t>
            </a:r>
            <a:r>
              <a:rPr lang="vi-VN" sz="1900" b="1">
                <a:solidFill>
                  <a:srgbClr val="000000"/>
                </a:solidFill>
              </a:rPr>
              <a:t>â</a:t>
            </a:r>
            <a:r>
              <a:rPr lang="en-US" sz="1900" b="1">
                <a:solidFill>
                  <a:srgbClr val="000000"/>
                </a:solidFill>
              </a:rPr>
              <a:t>u</a:t>
            </a:r>
            <a:r>
              <a:rPr lang="vi-VN" sz="1900" b="1">
                <a:solidFill>
                  <a:srgbClr val="000000"/>
                </a:solidFill>
              </a:rPr>
              <a:t> </a:t>
            </a:r>
            <a:r>
              <a:rPr lang="en-US" sz="1900" b="1">
                <a:solidFill>
                  <a:srgbClr val="000000"/>
                </a:solidFill>
              </a:rPr>
              <a:t>3</a:t>
            </a:r>
            <a:r>
              <a:rPr lang="vi-VN" sz="1900" b="1">
                <a:solidFill>
                  <a:srgbClr val="000000"/>
                </a:solidFill>
              </a:rPr>
              <a:t>: </a:t>
            </a:r>
            <a:r>
              <a:rPr lang="vi-VN" sz="1900">
                <a:solidFill>
                  <a:srgbClr val="000000"/>
                </a:solidFill>
              </a:rPr>
              <a:t>Theo em, cậu bé bị liệt có cảm xúc như thế nào khi được bạn cõng chạy trong công viên?</a:t>
            </a:r>
            <a:endParaRPr lang="en-US" sz="1900">
              <a:solidFill>
                <a:srgbClr val="000000"/>
              </a:solidFill>
            </a:endParaRPr>
          </a:p>
          <a:p>
            <a:pPr>
              <a:lnSpc>
                <a:spcPct val="150000"/>
              </a:lnSpc>
            </a:pPr>
            <a:r>
              <a:rPr lang="en-US" sz="1900" b="1">
                <a:solidFill>
                  <a:srgbClr val="000000"/>
                </a:solidFill>
              </a:rPr>
              <a:t>C</a:t>
            </a:r>
            <a:r>
              <a:rPr lang="vi-VN" sz="1900" b="1">
                <a:solidFill>
                  <a:srgbClr val="000000"/>
                </a:solidFill>
              </a:rPr>
              <a:t>â</a:t>
            </a:r>
            <a:r>
              <a:rPr lang="en-US" sz="1900" b="1">
                <a:solidFill>
                  <a:srgbClr val="000000"/>
                </a:solidFill>
              </a:rPr>
              <a:t>u</a:t>
            </a:r>
            <a:r>
              <a:rPr lang="vi-VN" sz="1900" b="1">
                <a:solidFill>
                  <a:srgbClr val="000000"/>
                </a:solidFill>
              </a:rPr>
              <a:t> </a:t>
            </a:r>
            <a:r>
              <a:rPr lang="en-US" sz="1900" b="1">
                <a:solidFill>
                  <a:srgbClr val="000000"/>
                </a:solidFill>
              </a:rPr>
              <a:t>4</a:t>
            </a:r>
            <a:r>
              <a:rPr lang="vi-VN" sz="1900" b="1">
                <a:solidFill>
                  <a:srgbClr val="000000"/>
                </a:solidFill>
              </a:rPr>
              <a:t>: </a:t>
            </a:r>
            <a:r>
              <a:rPr lang="vi-VN" sz="1900">
                <a:solidFill>
                  <a:srgbClr val="000000"/>
                </a:solidFill>
                <a:cs typeface="Arial" panose="020B0604020202020204" pitchFamily="34" charset="0"/>
              </a:rPr>
              <a:t>Nêu nhận xét của em về việc làm của cậu bé mơ ước biết bay. </a:t>
            </a:r>
            <a:endParaRPr lang="en-US" sz="1900">
              <a:solidFill>
                <a:srgbClr val="000000"/>
              </a:solidFill>
              <a:latin typeface="Arial" panose="020B0604020202020204" pitchFamily="34" charset="0"/>
              <a:cs typeface="Arial" panose="020B0604020202020204" pitchFamily="34" charset="0"/>
            </a:endParaRPr>
          </a:p>
        </p:txBody>
      </p:sp>
      <p:sp>
        <p:nvSpPr>
          <p:cNvPr id="52" name="Arrow: Pentagon 18">
            <a:extLst>
              <a:ext uri="{FF2B5EF4-FFF2-40B4-BE49-F238E27FC236}">
                <a16:creationId xmlns:a16="http://schemas.microsoft.com/office/drawing/2014/main" id="{ED9E9F7A-14C3-7A04-524B-A681E3CB78F7}"/>
              </a:ext>
            </a:extLst>
          </p:cNvPr>
          <p:cNvSpPr/>
          <p:nvPr/>
        </p:nvSpPr>
        <p:spPr>
          <a:xfrm>
            <a:off x="1186703" y="879412"/>
            <a:ext cx="4611983" cy="521210"/>
          </a:xfrm>
          <a:prstGeom prst="homePlate">
            <a:avLst>
              <a:gd name="adj" fmla="val 85161"/>
            </a:avLst>
          </a:prstGeom>
          <a:solidFill>
            <a:schemeClr val="bg2">
              <a:lumMod val="75000"/>
            </a:schemeClr>
          </a:solidFill>
          <a:ln w="28575">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200" b="1">
                <a:solidFill>
                  <a:srgbClr val="FFFFFF"/>
                </a:solidFill>
                <a:cs typeface="Arial" panose="020B0604020202020204" pitchFamily="34" charset="0"/>
              </a:rPr>
              <a:t>THẢO LUẬN THEO NHÓM </a:t>
            </a:r>
            <a:endParaRPr lang="vi-VN" sz="2200" b="1">
              <a:solidFill>
                <a:srgbClr val="FFFFFF"/>
              </a:solidFill>
              <a:cs typeface="Arial" panose="020B0604020202020204" pitchFamily="34" charset="0"/>
            </a:endParaRPr>
          </a:p>
        </p:txBody>
      </p:sp>
      <p:sp>
        <p:nvSpPr>
          <p:cNvPr id="53" name="Rounded Rectangle 52"/>
          <p:cNvSpPr/>
          <p:nvPr/>
        </p:nvSpPr>
        <p:spPr>
          <a:xfrm>
            <a:off x="1677027" y="762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61" name="Rounded Rectangle 60"/>
          <p:cNvSpPr/>
          <p:nvPr/>
        </p:nvSpPr>
        <p:spPr>
          <a:xfrm>
            <a:off x="1642836" y="14979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62" name="Rounded Rectangle 61"/>
          <p:cNvSpPr/>
          <p:nvPr/>
        </p:nvSpPr>
        <p:spPr>
          <a:xfrm>
            <a:off x="660400" y="1109588"/>
            <a:ext cx="7886700" cy="107481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b="1">
                <a:solidFill>
                  <a:sysClr val="windowText" lastClr="000000"/>
                </a:solidFill>
                <a:ea typeface="Calibri" panose="020F0502020204030204" pitchFamily="34" charset="0"/>
                <a:cs typeface="Arial" panose="020B0604020202020204" pitchFamily="34" charset="0"/>
              </a:rPr>
              <a:t>Câu 1: </a:t>
            </a:r>
            <a:r>
              <a:rPr lang="vi-VN" sz="2400">
                <a:solidFill>
                  <a:sysClr val="windowText" lastClr="000000"/>
                </a:solidFill>
                <a:ea typeface="Calibri" panose="020F0502020204030204" pitchFamily="34" charset="0"/>
                <a:cs typeface="Arial" panose="020B0604020202020204" pitchFamily="34" charset="0"/>
              </a:rPr>
              <a:t>Hai cậu bé gặp nhau ở đâu? Mỗi cậu bé mơ ước hoặc mong muốn điều gì?</a:t>
            </a:r>
            <a:endParaRPr lang="en-US" sz="2400">
              <a:solidFill>
                <a:sysClr val="windowText" lastClr="000000"/>
              </a:solidFill>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671BA59-C2B6-848C-E08B-A5ACB240C20C}"/>
              </a:ext>
            </a:extLst>
          </p:cNvPr>
          <p:cNvSpPr txBox="1"/>
          <p:nvPr/>
        </p:nvSpPr>
        <p:spPr>
          <a:xfrm>
            <a:off x="4000474" y="2184400"/>
            <a:ext cx="141498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660400" y="2738398"/>
            <a:ext cx="7886700" cy="1685846"/>
          </a:xfrm>
          <a:prstGeom prst="rect">
            <a:avLst/>
          </a:prstGeom>
        </p:spPr>
        <p:txBody>
          <a:bodyPr wrap="square">
            <a:spAutoFit/>
          </a:bodyPr>
          <a:lstStyle/>
          <a:p>
            <a:pPr algn="just">
              <a:lnSpc>
                <a:spcPct val="150000"/>
              </a:lnSpc>
            </a:pPr>
            <a:r>
              <a:rPr lang="fr-FR" sz="2400">
                <a:solidFill>
                  <a:sysClr val="windowText" lastClr="000000"/>
                </a:solidFill>
                <a:latin typeface="+mn-lt"/>
                <a:ea typeface="Calibri" panose="020F0502020204030204" pitchFamily="34" charset="0"/>
                <a:cs typeface="Arial" panose="020B0604020202020204" pitchFamily="34" charset="0"/>
              </a:rPr>
              <a:t>Hai cậu bé gặp nhau trong công viên. Một cậu bé ước mơ được bay nhu chim còn cậu bé bị liệt chỉ muốn được đi và chạy như người bình thường</a:t>
            </a:r>
            <a:r>
              <a:rPr lang="vi-VN" sz="2400">
                <a:solidFill>
                  <a:sysClr val="windowText" lastClr="000000"/>
                </a:solidFill>
                <a:latin typeface="+mn-lt"/>
                <a:ea typeface="Calibri" panose="020F0502020204030204" pitchFamily="34" charset="0"/>
                <a:cs typeface="Arial" panose="020B0604020202020204" pitchFamily="34" charset="0"/>
              </a:rPr>
              <a:t>.</a:t>
            </a:r>
            <a:endParaRPr lang="en-US" sz="2400">
              <a:solidFill>
                <a:sysClr val="windowText" lastClr="000000"/>
              </a:solidFill>
              <a:latin typeface="+mn-lt"/>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anim calcmode="lin" valueType="num">
                                      <p:cBhvr>
                                        <p:cTn id="13" dur="500" fill="hold"/>
                                        <p:tgtEl>
                                          <p:spTgt spid="63"/>
                                        </p:tgtEl>
                                        <p:attrNameLst>
                                          <p:attrName>ppt_x</p:attrName>
                                        </p:attrNameLst>
                                      </p:cBhvr>
                                      <p:tavLst>
                                        <p:tav tm="0">
                                          <p:val>
                                            <p:strVal val="#ppt_x"/>
                                          </p:val>
                                        </p:tav>
                                        <p:tav tm="100000">
                                          <p:val>
                                            <p:strVal val="#ppt_x"/>
                                          </p:val>
                                        </p:tav>
                                      </p:tavLst>
                                    </p:anim>
                                    <p:anim calcmode="lin" valueType="num">
                                      <p:cBhvr>
                                        <p:cTn id="14" dur="500" fill="hold"/>
                                        <p:tgtEl>
                                          <p:spTgt spid="6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61" name="Rounded Rectangle 60"/>
          <p:cNvSpPr/>
          <p:nvPr/>
        </p:nvSpPr>
        <p:spPr>
          <a:xfrm>
            <a:off x="1642836" y="14979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15" name="Rectangle 14"/>
          <p:cNvSpPr/>
          <p:nvPr/>
        </p:nvSpPr>
        <p:spPr>
          <a:xfrm>
            <a:off x="495300" y="943770"/>
            <a:ext cx="8051800" cy="1754326"/>
          </a:xfrm>
          <a:prstGeom prst="rect">
            <a:avLst/>
          </a:prstGeom>
        </p:spPr>
        <p:txBody>
          <a:bodyPr wrap="square">
            <a:spAutoFit/>
          </a:bodyPr>
          <a:lstStyle/>
          <a:p>
            <a:pPr algn="just">
              <a:lnSpc>
                <a:spcPct val="150000"/>
              </a:lnSpc>
            </a:pPr>
            <a:r>
              <a:rPr lang="fr-FR" sz="2400">
                <a:solidFill>
                  <a:sysClr val="windowText" lastClr="000000"/>
                </a:solidFill>
                <a:latin typeface="+mn-lt"/>
                <a:ea typeface="Calibri" panose="020F0502020204030204" pitchFamily="34" charset="0"/>
                <a:cs typeface="Arial" panose="020B0604020202020204" pitchFamily="34" charset="0"/>
              </a:rPr>
              <a:t>Hai cậu bé gặp nhau trong công viên. Một cậu bé ước mơ được bay nhu chim còn cậu bé bị liệt chỉ muốn được đi và chạy như người bình thường</a:t>
            </a:r>
            <a:r>
              <a:rPr lang="vi-VN" sz="2400">
                <a:solidFill>
                  <a:sysClr val="windowText" lastClr="000000"/>
                </a:solidFill>
                <a:latin typeface="+mn-lt"/>
                <a:ea typeface="Calibri" panose="020F0502020204030204" pitchFamily="34" charset="0"/>
                <a:cs typeface="Arial" panose="020B0604020202020204" pitchFamily="34" charset="0"/>
              </a:rPr>
              <a:t>.</a:t>
            </a:r>
            <a:endParaRPr lang="en-US" sz="2400">
              <a:solidFill>
                <a:sysClr val="windowText" lastClr="000000"/>
              </a:solidFill>
              <a:latin typeface="+mn-lt"/>
              <a:ea typeface="Calibri" panose="020F0502020204030204" pitchFamily="34" charset="0"/>
              <a:cs typeface="Arial" panose="020B0604020202020204" pitchFamily="34" charset="0"/>
            </a:endParaRPr>
          </a:p>
        </p:txBody>
      </p:sp>
      <p:sp>
        <p:nvSpPr>
          <p:cNvPr id="2" name="Down Arrow 1"/>
          <p:cNvSpPr/>
          <p:nvPr/>
        </p:nvSpPr>
        <p:spPr>
          <a:xfrm>
            <a:off x="4298950" y="2819543"/>
            <a:ext cx="609600" cy="609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495300" y="3487091"/>
            <a:ext cx="8051800" cy="1200329"/>
          </a:xfrm>
          <a:prstGeom prst="rect">
            <a:avLst/>
          </a:prstGeom>
        </p:spPr>
        <p:txBody>
          <a:bodyPr wrap="square">
            <a:spAutoFit/>
          </a:bodyPr>
          <a:lstStyle/>
          <a:p>
            <a:pPr>
              <a:lnSpc>
                <a:spcPct val="150000"/>
              </a:lnSpc>
            </a:pPr>
            <a:r>
              <a:rPr lang="vi-VN" sz="2400">
                <a:solidFill>
                  <a:sysClr val="windowText" lastClr="000000"/>
                </a:solidFill>
                <a:latin typeface="+mn-lt"/>
                <a:ea typeface="Calibri" panose="020F0502020204030204" pitchFamily="34" charset="0"/>
                <a:cs typeface="Arial" panose="020B0604020202020204" pitchFamily="34" charset="0"/>
              </a:rPr>
              <a:t>Những điều tưởng như giản dị, bình thường quanh chúng ta lại là ước mơ của nhiều người kém may mắn khác...</a:t>
            </a:r>
            <a:endParaRPr lang="en-US" sz="24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62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61" name="Rounded Rectangle 60"/>
          <p:cNvSpPr/>
          <p:nvPr/>
        </p:nvSpPr>
        <p:spPr>
          <a:xfrm>
            <a:off x="1642836" y="14979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62" name="Rounded Rectangle 61"/>
          <p:cNvSpPr/>
          <p:nvPr/>
        </p:nvSpPr>
        <p:spPr>
          <a:xfrm>
            <a:off x="660400" y="1109588"/>
            <a:ext cx="7886700" cy="107481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a:solidFill>
                  <a:sysClr val="windowText" lastClr="000000"/>
                </a:solidFill>
                <a:ea typeface="Calibri" panose="020F0502020204030204" pitchFamily="34" charset="0"/>
                <a:cs typeface="Arial" panose="020B0604020202020204" pitchFamily="34" charset="0"/>
              </a:rPr>
              <a:t>Câu 2: </a:t>
            </a:r>
            <a:r>
              <a:rPr lang="vi-VN" sz="2200">
                <a:solidFill>
                  <a:sysClr val="windowText" lastClr="000000"/>
                </a:solidFill>
                <a:ea typeface="Calibri" panose="020F0502020204030204" pitchFamily="34" charset="0"/>
                <a:cs typeface="Arial" panose="020B0604020202020204" pitchFamily="34" charset="0"/>
              </a:rPr>
              <a:t>Khi biết mong muốn của người bạn mới gặp, cậu bé mơ ước biết bay đã làm gì</a:t>
            </a:r>
            <a:r>
              <a:rPr lang="en-US" sz="2200">
                <a:solidFill>
                  <a:sysClr val="windowText" lastClr="000000"/>
                </a:solidFill>
                <a:ea typeface="Calibri" panose="020F0502020204030204" pitchFamily="34" charset="0"/>
                <a:cs typeface="Arial" panose="020B0604020202020204" pitchFamily="34" charset="0"/>
              </a:rPr>
              <a:t>?</a:t>
            </a:r>
          </a:p>
        </p:txBody>
      </p:sp>
      <p:sp>
        <p:nvSpPr>
          <p:cNvPr id="63" name="TextBox 62">
            <a:extLst>
              <a:ext uri="{FF2B5EF4-FFF2-40B4-BE49-F238E27FC236}">
                <a16:creationId xmlns:a16="http://schemas.microsoft.com/office/drawing/2014/main" id="{8671BA59-C2B6-848C-E08B-A5ACB240C20C}"/>
              </a:ext>
            </a:extLst>
          </p:cNvPr>
          <p:cNvSpPr txBox="1"/>
          <p:nvPr/>
        </p:nvSpPr>
        <p:spPr>
          <a:xfrm>
            <a:off x="4000474" y="2184400"/>
            <a:ext cx="141498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660400" y="2738398"/>
            <a:ext cx="7886700" cy="2060885"/>
          </a:xfrm>
          <a:prstGeom prst="rect">
            <a:avLst/>
          </a:prstGeom>
        </p:spPr>
        <p:txBody>
          <a:bodyPr wrap="square">
            <a:spAutoFit/>
          </a:bodyPr>
          <a:lstStyle/>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Khi biết mong muốn của người bạn mới gặp, cậu bé mơ ước biết bay nói: “Ô, ước gì mình chia sẻ được với cậu cảm giác đó” và cậu đã công bạn trên lưng, chạy trong công viên để bạn có cảm giác như đang được bay. </a:t>
            </a:r>
            <a:endParaRPr lang="en-US" sz="22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2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anim calcmode="lin" valueType="num">
                                      <p:cBhvr>
                                        <p:cTn id="13" dur="500" fill="hold"/>
                                        <p:tgtEl>
                                          <p:spTgt spid="63"/>
                                        </p:tgtEl>
                                        <p:attrNameLst>
                                          <p:attrName>ppt_x</p:attrName>
                                        </p:attrNameLst>
                                      </p:cBhvr>
                                      <p:tavLst>
                                        <p:tav tm="0">
                                          <p:val>
                                            <p:strVal val="#ppt_x"/>
                                          </p:val>
                                        </p:tav>
                                        <p:tav tm="100000">
                                          <p:val>
                                            <p:strVal val="#ppt_x"/>
                                          </p:val>
                                        </p:tav>
                                      </p:tavLst>
                                    </p:anim>
                                    <p:anim calcmode="lin" valueType="num">
                                      <p:cBhvr>
                                        <p:cTn id="14" dur="500" fill="hold"/>
                                        <p:tgtEl>
                                          <p:spTgt spid="63"/>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61" name="Rounded Rectangle 60"/>
          <p:cNvSpPr/>
          <p:nvPr/>
        </p:nvSpPr>
        <p:spPr>
          <a:xfrm>
            <a:off x="1642836" y="14979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62" name="Rounded Rectangle 61"/>
          <p:cNvSpPr/>
          <p:nvPr/>
        </p:nvSpPr>
        <p:spPr>
          <a:xfrm>
            <a:off x="660400" y="1054100"/>
            <a:ext cx="7886700" cy="113030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a:solidFill>
                  <a:sysClr val="windowText" lastClr="000000"/>
                </a:solidFill>
                <a:ea typeface="Calibri" panose="020F0502020204030204" pitchFamily="34" charset="0"/>
                <a:cs typeface="Arial" panose="020B0604020202020204" pitchFamily="34" charset="0"/>
              </a:rPr>
              <a:t>Câu </a:t>
            </a:r>
            <a:r>
              <a:rPr lang="vi-VN" sz="2200" b="1">
                <a:solidFill>
                  <a:sysClr val="windowText" lastClr="000000"/>
                </a:solidFill>
                <a:ea typeface="Calibri" panose="020F0502020204030204" pitchFamily="34" charset="0"/>
                <a:cs typeface="Arial" panose="020B0604020202020204" pitchFamily="34" charset="0"/>
              </a:rPr>
              <a:t>3: </a:t>
            </a:r>
            <a:r>
              <a:rPr lang="vi-VN" sz="2200">
                <a:solidFill>
                  <a:sysClr val="windowText" lastClr="000000"/>
                </a:solidFill>
                <a:ea typeface="Calibri" panose="020F0502020204030204" pitchFamily="34" charset="0"/>
                <a:cs typeface="Arial" panose="020B0604020202020204" pitchFamily="34" charset="0"/>
              </a:rPr>
              <a:t>Theo em, cậu bé bị liệt có cảm xúc như thế nào khi được bạn cõng chạy trong công viên?</a:t>
            </a:r>
            <a:endParaRPr lang="en-US" sz="2200">
              <a:solidFill>
                <a:sysClr val="windowText" lastClr="000000"/>
              </a:solidFill>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671BA59-C2B6-848C-E08B-A5ACB240C20C}"/>
              </a:ext>
            </a:extLst>
          </p:cNvPr>
          <p:cNvSpPr txBox="1"/>
          <p:nvPr/>
        </p:nvSpPr>
        <p:spPr>
          <a:xfrm>
            <a:off x="3616870" y="2243930"/>
            <a:ext cx="1973760" cy="600164"/>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660400" y="2738398"/>
            <a:ext cx="7886700" cy="1553054"/>
          </a:xfrm>
          <a:prstGeom prst="rect">
            <a:avLst/>
          </a:prstGeom>
        </p:spPr>
        <p:txBody>
          <a:bodyPr wrap="square">
            <a:spAutoFit/>
          </a:bodyPr>
          <a:lstStyle/>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Theo em, khi được bạn cũng chạy trong công viên, cậu bé bị liệt đã cảm thấy rất vui vẻ, hạnh phúc và xúc động vì được người bạn giúp mình thực hiện ước mơ.</a:t>
            </a:r>
            <a:endParaRPr lang="en-US" sz="22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87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anim calcmode="lin" valueType="num">
                                      <p:cBhvr>
                                        <p:cTn id="13" dur="500" fill="hold"/>
                                        <p:tgtEl>
                                          <p:spTgt spid="63"/>
                                        </p:tgtEl>
                                        <p:attrNameLst>
                                          <p:attrName>ppt_x</p:attrName>
                                        </p:attrNameLst>
                                      </p:cBhvr>
                                      <p:tavLst>
                                        <p:tav tm="0">
                                          <p:val>
                                            <p:strVal val="#ppt_x"/>
                                          </p:val>
                                        </p:tav>
                                        <p:tav tm="100000">
                                          <p:val>
                                            <p:strVal val="#ppt_x"/>
                                          </p:val>
                                        </p:tav>
                                      </p:tavLst>
                                    </p:anim>
                                    <p:anim calcmode="lin" valueType="num">
                                      <p:cBhvr>
                                        <p:cTn id="14" dur="500" fill="hold"/>
                                        <p:tgtEl>
                                          <p:spTgt spid="63"/>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61" name="Rounded Rectangle 60"/>
          <p:cNvSpPr/>
          <p:nvPr/>
        </p:nvSpPr>
        <p:spPr>
          <a:xfrm>
            <a:off x="1642836" y="14979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62" name="Rounded Rectangle 61"/>
          <p:cNvSpPr/>
          <p:nvPr/>
        </p:nvSpPr>
        <p:spPr>
          <a:xfrm>
            <a:off x="660400" y="1054100"/>
            <a:ext cx="7886700" cy="118983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b="1">
                <a:solidFill>
                  <a:sysClr val="windowText" lastClr="000000"/>
                </a:solidFill>
                <a:ea typeface="Calibri" panose="020F0502020204030204" pitchFamily="34" charset="0"/>
                <a:cs typeface="Arial" panose="020B0604020202020204" pitchFamily="34" charset="0"/>
              </a:rPr>
              <a:t>Câu </a:t>
            </a:r>
            <a:r>
              <a:rPr lang="en-US" sz="2400" b="1">
                <a:solidFill>
                  <a:sysClr val="windowText" lastClr="000000"/>
                </a:solidFill>
                <a:ea typeface="Calibri" panose="020F0502020204030204" pitchFamily="34" charset="0"/>
                <a:cs typeface="Arial" panose="020B0604020202020204" pitchFamily="34" charset="0"/>
              </a:rPr>
              <a:t>4</a:t>
            </a:r>
            <a:r>
              <a:rPr lang="vi-VN" sz="2400" b="1">
                <a:solidFill>
                  <a:sysClr val="windowText" lastClr="000000"/>
                </a:solidFill>
                <a:ea typeface="Calibri" panose="020F0502020204030204" pitchFamily="34" charset="0"/>
                <a:cs typeface="Arial" panose="020B0604020202020204" pitchFamily="34" charset="0"/>
              </a:rPr>
              <a:t>: </a:t>
            </a:r>
            <a:r>
              <a:rPr lang="vi-VN" sz="2400">
                <a:solidFill>
                  <a:sysClr val="windowText" lastClr="000000"/>
                </a:solidFill>
                <a:ea typeface="Calibri" panose="020F0502020204030204" pitchFamily="34" charset="0"/>
                <a:cs typeface="Arial" panose="020B0604020202020204" pitchFamily="34" charset="0"/>
              </a:rPr>
              <a:t>Nêu nhận xét của em về việc làm của cậu bé </a:t>
            </a:r>
            <a:endParaRPr lang="en-US" sz="2400">
              <a:solidFill>
                <a:sysClr val="windowText" lastClr="000000"/>
              </a:solidFill>
              <a:ea typeface="Calibri" panose="020F0502020204030204" pitchFamily="34" charset="0"/>
              <a:cs typeface="Arial" panose="020B0604020202020204" pitchFamily="34" charset="0"/>
            </a:endParaRPr>
          </a:p>
          <a:p>
            <a:pPr algn="ctr">
              <a:lnSpc>
                <a:spcPct val="150000"/>
              </a:lnSpc>
            </a:pPr>
            <a:r>
              <a:rPr lang="vi-VN" sz="2400">
                <a:solidFill>
                  <a:sysClr val="windowText" lastClr="000000"/>
                </a:solidFill>
                <a:ea typeface="Calibri" panose="020F0502020204030204" pitchFamily="34" charset="0"/>
                <a:cs typeface="Arial" panose="020B0604020202020204" pitchFamily="34" charset="0"/>
              </a:rPr>
              <a:t>mơ ước biết bay. </a:t>
            </a:r>
            <a:endParaRPr lang="en-US" sz="2400">
              <a:solidFill>
                <a:sysClr val="windowText" lastClr="000000"/>
              </a:solidFill>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671BA59-C2B6-848C-E08B-A5ACB240C20C}"/>
              </a:ext>
            </a:extLst>
          </p:cNvPr>
          <p:cNvSpPr txBox="1"/>
          <p:nvPr/>
        </p:nvSpPr>
        <p:spPr>
          <a:xfrm>
            <a:off x="3616870" y="2303460"/>
            <a:ext cx="1973760" cy="600164"/>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660400" y="2903624"/>
            <a:ext cx="7886700" cy="1685846"/>
          </a:xfrm>
          <a:prstGeom prst="rect">
            <a:avLst/>
          </a:prstGeom>
        </p:spPr>
        <p:txBody>
          <a:bodyPr wrap="square">
            <a:spAutoFit/>
          </a:bodyPr>
          <a:lstStyle/>
          <a:p>
            <a:pPr algn="just">
              <a:lnSpc>
                <a:spcPct val="150000"/>
              </a:lnSpc>
            </a:pPr>
            <a:r>
              <a:rPr lang="vi-VN" sz="2400">
                <a:solidFill>
                  <a:sysClr val="windowText" lastClr="000000"/>
                </a:solidFill>
                <a:latin typeface="+mn-lt"/>
                <a:ea typeface="Calibri" panose="020F0502020204030204" pitchFamily="34" charset="0"/>
                <a:cs typeface="Arial" panose="020B0604020202020204" pitchFamily="34" charset="0"/>
              </a:rPr>
              <a:t>Cậu bé ước mơ biết bay đã làm một việc rất tốt và tử tế vì đã giúp đỡ cậu bé bị liệt thực hiện được mong muốn của bản thân.</a:t>
            </a:r>
            <a:endParaRPr lang="en-US" sz="24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152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anim calcmode="lin" valueType="num">
                                      <p:cBhvr>
                                        <p:cTn id="13" dur="500" fill="hold"/>
                                        <p:tgtEl>
                                          <p:spTgt spid="63"/>
                                        </p:tgtEl>
                                        <p:attrNameLst>
                                          <p:attrName>ppt_x</p:attrName>
                                        </p:attrNameLst>
                                      </p:cBhvr>
                                      <p:tavLst>
                                        <p:tav tm="0">
                                          <p:val>
                                            <p:strVal val="#ppt_x"/>
                                          </p:val>
                                        </p:tav>
                                        <p:tav tm="100000">
                                          <p:val>
                                            <p:strVal val="#ppt_x"/>
                                          </p:val>
                                        </p:tav>
                                      </p:tavLst>
                                    </p:anim>
                                    <p:anim calcmode="lin" valueType="num">
                                      <p:cBhvr>
                                        <p:cTn id="14"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44"/>
          <p:cNvPicPr preferRelativeResize="0">
            <a:picLocks noGrp="1"/>
          </p:cNvPicPr>
          <p:nvPr>
            <p:ph type="pic" idx="3"/>
          </p:nvPr>
        </p:nvPicPr>
        <p:blipFill rotWithShape="1">
          <a:blip r:embed="rId3">
            <a:alphaModFix/>
          </a:blip>
          <a:srcRect l="27306" t="4440" r="5947" b="-4439"/>
          <a:stretch/>
        </p:blipFill>
        <p:spPr>
          <a:xfrm>
            <a:off x="5670475" y="0"/>
            <a:ext cx="5143500" cy="5143500"/>
          </a:xfrm>
          <a:prstGeom prst="rect">
            <a:avLst/>
          </a:prstGeom>
        </p:spPr>
      </p:pic>
      <p:sp>
        <p:nvSpPr>
          <p:cNvPr id="419" name="Google Shape;419;p44"/>
          <p:cNvSpPr txBox="1">
            <a:spLocks noGrp="1"/>
          </p:cNvSpPr>
          <p:nvPr>
            <p:ph type="title" idx="2"/>
          </p:nvPr>
        </p:nvSpPr>
        <p:spPr>
          <a:xfrm>
            <a:off x="1264008" y="1173208"/>
            <a:ext cx="1587600" cy="134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000" b="1">
                <a:latin typeface="+mj-lt"/>
              </a:rPr>
              <a:t>03</a:t>
            </a:r>
            <a:endParaRPr sz="8000" b="1">
              <a:latin typeface="+mj-lt"/>
            </a:endParaRPr>
          </a:p>
        </p:txBody>
      </p:sp>
      <p:sp>
        <p:nvSpPr>
          <p:cNvPr id="421" name="Google Shape;421;p44"/>
          <p:cNvSpPr/>
          <p:nvPr/>
        </p:nvSpPr>
        <p:spPr>
          <a:xfrm>
            <a:off x="5053229" y="-420242"/>
            <a:ext cx="5301150" cy="6204350"/>
          </a:xfrm>
          <a:custGeom>
            <a:avLst/>
            <a:gdLst/>
            <a:ahLst/>
            <a:cxnLst/>
            <a:rect l="l" t="t" r="r" b="b"/>
            <a:pathLst>
              <a:path w="212046" h="248174" extrusionOk="0">
                <a:moveTo>
                  <a:pt x="27305" y="4826"/>
                </a:moveTo>
                <a:cubicBezTo>
                  <a:pt x="26226" y="7493"/>
                  <a:pt x="25591" y="11367"/>
                  <a:pt x="25781" y="16256"/>
                </a:cubicBezTo>
                <a:cubicBezTo>
                  <a:pt x="25972" y="21146"/>
                  <a:pt x="26035" y="27559"/>
                  <a:pt x="28448" y="34163"/>
                </a:cubicBezTo>
                <a:cubicBezTo>
                  <a:pt x="30861" y="40767"/>
                  <a:pt x="35179" y="49467"/>
                  <a:pt x="40259" y="55880"/>
                </a:cubicBezTo>
                <a:cubicBezTo>
                  <a:pt x="45339" y="62294"/>
                  <a:pt x="54420" y="68263"/>
                  <a:pt x="58928" y="72644"/>
                </a:cubicBezTo>
                <a:cubicBezTo>
                  <a:pt x="63437" y="77026"/>
                  <a:pt x="65723" y="78423"/>
                  <a:pt x="67310" y="82169"/>
                </a:cubicBezTo>
                <a:cubicBezTo>
                  <a:pt x="68898" y="85916"/>
                  <a:pt x="69342" y="90551"/>
                  <a:pt x="68453" y="95123"/>
                </a:cubicBezTo>
                <a:cubicBezTo>
                  <a:pt x="67564" y="99695"/>
                  <a:pt x="64135" y="104585"/>
                  <a:pt x="61976" y="109601"/>
                </a:cubicBezTo>
                <a:cubicBezTo>
                  <a:pt x="59817" y="114618"/>
                  <a:pt x="57087" y="119126"/>
                  <a:pt x="55499" y="125222"/>
                </a:cubicBezTo>
                <a:cubicBezTo>
                  <a:pt x="53912" y="131318"/>
                  <a:pt x="52451" y="139827"/>
                  <a:pt x="52451" y="146177"/>
                </a:cubicBezTo>
                <a:cubicBezTo>
                  <a:pt x="52451" y="152527"/>
                  <a:pt x="53658" y="157988"/>
                  <a:pt x="55499" y="163322"/>
                </a:cubicBezTo>
                <a:cubicBezTo>
                  <a:pt x="57341" y="168656"/>
                  <a:pt x="62040" y="174562"/>
                  <a:pt x="63500" y="178181"/>
                </a:cubicBezTo>
                <a:cubicBezTo>
                  <a:pt x="64961" y="181801"/>
                  <a:pt x="64516" y="182817"/>
                  <a:pt x="64262" y="185039"/>
                </a:cubicBezTo>
                <a:cubicBezTo>
                  <a:pt x="64008" y="187262"/>
                  <a:pt x="64453" y="186563"/>
                  <a:pt x="61976" y="191516"/>
                </a:cubicBezTo>
                <a:cubicBezTo>
                  <a:pt x="59500" y="196469"/>
                  <a:pt x="51245" y="207899"/>
                  <a:pt x="49403" y="214757"/>
                </a:cubicBezTo>
                <a:cubicBezTo>
                  <a:pt x="47562" y="221615"/>
                  <a:pt x="47752" y="228918"/>
                  <a:pt x="50927" y="232664"/>
                </a:cubicBezTo>
                <a:cubicBezTo>
                  <a:pt x="54102" y="236411"/>
                  <a:pt x="49213" y="235522"/>
                  <a:pt x="68453" y="237236"/>
                </a:cubicBezTo>
                <a:cubicBezTo>
                  <a:pt x="87694" y="238951"/>
                  <a:pt x="142748" y="243904"/>
                  <a:pt x="166370" y="242951"/>
                </a:cubicBezTo>
                <a:cubicBezTo>
                  <a:pt x="189992" y="241999"/>
                  <a:pt x="206756" y="230886"/>
                  <a:pt x="210185" y="231521"/>
                </a:cubicBezTo>
                <a:cubicBezTo>
                  <a:pt x="213614" y="232156"/>
                  <a:pt x="215075" y="244412"/>
                  <a:pt x="186944" y="246761"/>
                </a:cubicBezTo>
                <a:cubicBezTo>
                  <a:pt x="158814" y="249111"/>
                  <a:pt x="71628" y="248222"/>
                  <a:pt x="41402" y="245618"/>
                </a:cubicBezTo>
                <a:cubicBezTo>
                  <a:pt x="11176" y="243015"/>
                  <a:pt x="12256" y="243967"/>
                  <a:pt x="5588" y="231140"/>
                </a:cubicBezTo>
                <a:cubicBezTo>
                  <a:pt x="-1079" y="218313"/>
                  <a:pt x="2286" y="203073"/>
                  <a:pt x="1397" y="168656"/>
                </a:cubicBezTo>
                <a:cubicBezTo>
                  <a:pt x="508" y="134239"/>
                  <a:pt x="127" y="52070"/>
                  <a:pt x="254" y="24638"/>
                </a:cubicBezTo>
                <a:cubicBezTo>
                  <a:pt x="381" y="-2794"/>
                  <a:pt x="-1016" y="7874"/>
                  <a:pt x="2159" y="4064"/>
                </a:cubicBezTo>
                <a:cubicBezTo>
                  <a:pt x="5334" y="254"/>
                  <a:pt x="14288" y="2413"/>
                  <a:pt x="19304" y="1778"/>
                </a:cubicBezTo>
                <a:cubicBezTo>
                  <a:pt x="24321" y="1143"/>
                  <a:pt x="30925" y="-254"/>
                  <a:pt x="32258" y="254"/>
                </a:cubicBezTo>
                <a:cubicBezTo>
                  <a:pt x="33592" y="762"/>
                  <a:pt x="28385" y="2159"/>
                  <a:pt x="27305" y="4826"/>
                </a:cubicBezTo>
                <a:close/>
              </a:path>
            </a:pathLst>
          </a:custGeom>
          <a:solidFill>
            <a:schemeClr val="lt1"/>
          </a:solidFill>
          <a:ln>
            <a:noFill/>
          </a:ln>
        </p:spPr>
        <p:txBody>
          <a:bodyPr/>
          <a:lstStyle/>
          <a:p>
            <a:endParaRPr lang="en-US"/>
          </a:p>
        </p:txBody>
      </p:sp>
      <p:sp>
        <p:nvSpPr>
          <p:cNvPr id="422" name="Google Shape;422;p44"/>
          <p:cNvSpPr/>
          <p:nvPr/>
        </p:nvSpPr>
        <p:spPr>
          <a:xfrm rot="395980" flipH="1">
            <a:off x="4177439" y="-334495"/>
            <a:ext cx="3112773" cy="1423459"/>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3" name="Google Shape;423;p44"/>
          <p:cNvSpPr/>
          <p:nvPr/>
        </p:nvSpPr>
        <p:spPr>
          <a:xfrm rot="-9592397" flipH="1">
            <a:off x="3165027" y="3887551"/>
            <a:ext cx="4729494" cy="470698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4" name="Google Shape;424;p44"/>
          <p:cNvSpPr/>
          <p:nvPr/>
        </p:nvSpPr>
        <p:spPr>
          <a:xfrm>
            <a:off x="6063401" y="3809247"/>
            <a:ext cx="640043" cy="194171"/>
          </a:xfrm>
          <a:custGeom>
            <a:avLst/>
            <a:gdLst/>
            <a:ahLst/>
            <a:cxnLst/>
            <a:rect l="l" t="t" r="r" b="b"/>
            <a:pathLst>
              <a:path w="23820" h="7227" extrusionOk="0">
                <a:moveTo>
                  <a:pt x="23820" y="1499"/>
                </a:moveTo>
                <a:cubicBezTo>
                  <a:pt x="23820" y="1499"/>
                  <a:pt x="23814" y="1503"/>
                  <a:pt x="23802" y="1511"/>
                </a:cubicBezTo>
                <a:lnTo>
                  <a:pt x="23802" y="1511"/>
                </a:lnTo>
                <a:cubicBezTo>
                  <a:pt x="23809" y="1507"/>
                  <a:pt x="23814" y="1503"/>
                  <a:pt x="23820" y="1499"/>
                </a:cubicBezTo>
                <a:close/>
                <a:moveTo>
                  <a:pt x="14587" y="1365"/>
                </a:moveTo>
                <a:lnTo>
                  <a:pt x="14470" y="1489"/>
                </a:lnTo>
                <a:lnTo>
                  <a:pt x="14470" y="1489"/>
                </a:lnTo>
                <a:cubicBezTo>
                  <a:pt x="14550" y="1518"/>
                  <a:pt x="14601" y="1530"/>
                  <a:pt x="14633" y="1530"/>
                </a:cubicBezTo>
                <a:cubicBezTo>
                  <a:pt x="14751" y="1530"/>
                  <a:pt x="14587" y="1365"/>
                  <a:pt x="14587" y="1365"/>
                </a:cubicBezTo>
                <a:close/>
                <a:moveTo>
                  <a:pt x="1" y="0"/>
                </a:moveTo>
                <a:lnTo>
                  <a:pt x="1727" y="1459"/>
                </a:lnTo>
                <a:lnTo>
                  <a:pt x="5380" y="2543"/>
                </a:lnTo>
                <a:lnTo>
                  <a:pt x="10532" y="4737"/>
                </a:lnTo>
                <a:cubicBezTo>
                  <a:pt x="10398" y="5995"/>
                  <a:pt x="9354" y="6771"/>
                  <a:pt x="9354" y="6771"/>
                </a:cubicBezTo>
                <a:cubicBezTo>
                  <a:pt x="9876" y="7079"/>
                  <a:pt x="11415" y="7226"/>
                  <a:pt x="11415" y="7226"/>
                </a:cubicBezTo>
                <a:lnTo>
                  <a:pt x="11763" y="5821"/>
                </a:lnTo>
                <a:lnTo>
                  <a:pt x="13463" y="4242"/>
                </a:lnTo>
                <a:cubicBezTo>
                  <a:pt x="13463" y="4242"/>
                  <a:pt x="15590" y="3082"/>
                  <a:pt x="18145" y="3082"/>
                </a:cubicBezTo>
                <a:cubicBezTo>
                  <a:pt x="18278" y="3082"/>
                  <a:pt x="18412" y="3085"/>
                  <a:pt x="18548" y="3091"/>
                </a:cubicBezTo>
                <a:cubicBezTo>
                  <a:pt x="18649" y="3096"/>
                  <a:pt x="18751" y="3099"/>
                  <a:pt x="18852" y="3099"/>
                </a:cubicBezTo>
                <a:cubicBezTo>
                  <a:pt x="21333" y="3099"/>
                  <a:pt x="23584" y="1655"/>
                  <a:pt x="23802" y="1511"/>
                </a:cubicBezTo>
                <a:lnTo>
                  <a:pt x="23802" y="1511"/>
                </a:lnTo>
                <a:cubicBezTo>
                  <a:pt x="23637" y="1612"/>
                  <a:pt x="23229" y="1651"/>
                  <a:pt x="22702" y="1651"/>
                </a:cubicBezTo>
                <a:cubicBezTo>
                  <a:pt x="20998" y="1651"/>
                  <a:pt x="18052" y="1245"/>
                  <a:pt x="18052" y="1245"/>
                </a:cubicBezTo>
                <a:lnTo>
                  <a:pt x="14265" y="2329"/>
                </a:lnTo>
                <a:lnTo>
                  <a:pt x="14172" y="1807"/>
                </a:lnTo>
                <a:lnTo>
                  <a:pt x="14470" y="1489"/>
                </a:lnTo>
                <a:lnTo>
                  <a:pt x="14470" y="1489"/>
                </a:lnTo>
                <a:cubicBezTo>
                  <a:pt x="14389" y="1459"/>
                  <a:pt x="14279" y="1411"/>
                  <a:pt x="14132" y="1338"/>
                </a:cubicBezTo>
                <a:cubicBezTo>
                  <a:pt x="13997" y="1271"/>
                  <a:pt x="13863" y="1243"/>
                  <a:pt x="13733" y="1243"/>
                </a:cubicBezTo>
                <a:cubicBezTo>
                  <a:pt x="13062" y="1243"/>
                  <a:pt x="12499" y="1994"/>
                  <a:pt x="12499" y="1994"/>
                </a:cubicBezTo>
                <a:cubicBezTo>
                  <a:pt x="12336" y="2054"/>
                  <a:pt x="12149" y="2080"/>
                  <a:pt x="11948" y="2080"/>
                </a:cubicBezTo>
                <a:cubicBezTo>
                  <a:pt x="10428" y="2080"/>
                  <a:pt x="8030" y="589"/>
                  <a:pt x="8030" y="589"/>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5" name="Google Shape;425;p44"/>
          <p:cNvSpPr/>
          <p:nvPr/>
        </p:nvSpPr>
        <p:spPr>
          <a:xfrm flipH="1">
            <a:off x="3580129" y="4603999"/>
            <a:ext cx="1268186" cy="301601"/>
          </a:xfrm>
          <a:custGeom>
            <a:avLst/>
            <a:gdLst/>
            <a:ahLst/>
            <a:cxnLst/>
            <a:rect l="l" t="t" r="r" b="b"/>
            <a:pathLst>
              <a:path w="35716" h="8494" extrusionOk="0">
                <a:moveTo>
                  <a:pt x="12151" y="0"/>
                </a:moveTo>
                <a:lnTo>
                  <a:pt x="0" y="2315"/>
                </a:lnTo>
                <a:lnTo>
                  <a:pt x="10103" y="2743"/>
                </a:lnTo>
                <a:cubicBezTo>
                  <a:pt x="10103" y="2743"/>
                  <a:pt x="15175" y="3466"/>
                  <a:pt x="15978" y="5594"/>
                </a:cubicBezTo>
                <a:lnTo>
                  <a:pt x="14064" y="7320"/>
                </a:lnTo>
                <a:cubicBezTo>
                  <a:pt x="14064" y="7320"/>
                  <a:pt x="15965" y="8494"/>
                  <a:pt x="17302" y="8494"/>
                </a:cubicBezTo>
                <a:cubicBezTo>
                  <a:pt x="17567" y="8494"/>
                  <a:pt x="17810" y="8448"/>
                  <a:pt x="18012" y="8337"/>
                </a:cubicBezTo>
                <a:cubicBezTo>
                  <a:pt x="18552" y="8034"/>
                  <a:pt x="18694" y="7950"/>
                  <a:pt x="18686" y="7950"/>
                </a:cubicBezTo>
                <a:cubicBezTo>
                  <a:pt x="18675" y="7950"/>
                  <a:pt x="18427" y="8083"/>
                  <a:pt x="18427" y="8083"/>
                </a:cubicBezTo>
                <a:lnTo>
                  <a:pt x="18574" y="7066"/>
                </a:lnTo>
                <a:lnTo>
                  <a:pt x="20006" y="5339"/>
                </a:lnTo>
                <a:cubicBezTo>
                  <a:pt x="20006" y="5339"/>
                  <a:pt x="22660" y="4429"/>
                  <a:pt x="26293" y="4429"/>
                </a:cubicBezTo>
                <a:cubicBezTo>
                  <a:pt x="28521" y="4429"/>
                  <a:pt x="31117" y="4771"/>
                  <a:pt x="33695" y="5875"/>
                </a:cubicBezTo>
                <a:lnTo>
                  <a:pt x="35716" y="5513"/>
                </a:lnTo>
                <a:lnTo>
                  <a:pt x="26402" y="1552"/>
                </a:lnTo>
                <a:lnTo>
                  <a:pt x="20969" y="2957"/>
                </a:lnTo>
                <a:lnTo>
                  <a:pt x="20099" y="2449"/>
                </a:lnTo>
                <a:cubicBezTo>
                  <a:pt x="20099" y="2449"/>
                  <a:pt x="19425" y="2255"/>
                  <a:pt x="18804" y="2255"/>
                </a:cubicBezTo>
                <a:cubicBezTo>
                  <a:pt x="18367" y="2255"/>
                  <a:pt x="17957" y="2351"/>
                  <a:pt x="17824" y="2676"/>
                </a:cubicBezTo>
                <a:lnTo>
                  <a:pt x="1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6" name="Google Shape;426;p44"/>
          <p:cNvSpPr/>
          <p:nvPr/>
        </p:nvSpPr>
        <p:spPr>
          <a:xfrm flipH="1">
            <a:off x="5186871" y="339225"/>
            <a:ext cx="749279" cy="400560"/>
          </a:xfrm>
          <a:custGeom>
            <a:avLst/>
            <a:gdLst/>
            <a:ahLst/>
            <a:cxnLst/>
            <a:rect l="l" t="t" r="r" b="b"/>
            <a:pathLst>
              <a:path w="21102" h="11281" extrusionOk="0">
                <a:moveTo>
                  <a:pt x="1" y="1"/>
                </a:moveTo>
                <a:lnTo>
                  <a:pt x="1660" y="2423"/>
                </a:lnTo>
                <a:lnTo>
                  <a:pt x="5648" y="4604"/>
                </a:lnTo>
                <a:cubicBezTo>
                  <a:pt x="5652" y="4604"/>
                  <a:pt x="5657" y="4604"/>
                  <a:pt x="5661" y="4604"/>
                </a:cubicBezTo>
                <a:cubicBezTo>
                  <a:pt x="7538" y="4604"/>
                  <a:pt x="11054" y="7347"/>
                  <a:pt x="11054" y="7347"/>
                </a:cubicBezTo>
                <a:lnTo>
                  <a:pt x="10586" y="7923"/>
                </a:lnTo>
                <a:lnTo>
                  <a:pt x="7869" y="8324"/>
                </a:lnTo>
                <a:cubicBezTo>
                  <a:pt x="7869" y="8324"/>
                  <a:pt x="7863" y="8321"/>
                  <a:pt x="7853" y="8321"/>
                </a:cubicBezTo>
                <a:cubicBezTo>
                  <a:pt x="7797" y="8321"/>
                  <a:pt x="7617" y="8429"/>
                  <a:pt x="7869" y="9930"/>
                </a:cubicBezTo>
                <a:cubicBezTo>
                  <a:pt x="8063" y="11084"/>
                  <a:pt x="9179" y="11281"/>
                  <a:pt x="9919" y="11281"/>
                </a:cubicBezTo>
                <a:cubicBezTo>
                  <a:pt x="10303" y="11281"/>
                  <a:pt x="10586" y="11228"/>
                  <a:pt x="10586" y="11228"/>
                </a:cubicBezTo>
                <a:lnTo>
                  <a:pt x="11442" y="10572"/>
                </a:lnTo>
                <a:lnTo>
                  <a:pt x="11857" y="9060"/>
                </a:lnTo>
                <a:cubicBezTo>
                  <a:pt x="12130" y="9141"/>
                  <a:pt x="12387" y="9176"/>
                  <a:pt x="12627" y="9176"/>
                </a:cubicBezTo>
                <a:cubicBezTo>
                  <a:pt x="14176" y="9176"/>
                  <a:pt x="15028" y="7722"/>
                  <a:pt x="15028" y="7722"/>
                </a:cubicBezTo>
                <a:cubicBezTo>
                  <a:pt x="15089" y="7741"/>
                  <a:pt x="15151" y="7750"/>
                  <a:pt x="15212" y="7750"/>
                </a:cubicBezTo>
                <a:cubicBezTo>
                  <a:pt x="15703" y="7750"/>
                  <a:pt x="16179" y="7200"/>
                  <a:pt x="16179" y="7200"/>
                </a:cubicBezTo>
                <a:lnTo>
                  <a:pt x="16514" y="7401"/>
                </a:lnTo>
                <a:lnTo>
                  <a:pt x="16340" y="6558"/>
                </a:lnTo>
                <a:cubicBezTo>
                  <a:pt x="17049" y="5889"/>
                  <a:pt x="15831" y="5434"/>
                  <a:pt x="15831" y="5434"/>
                </a:cubicBezTo>
                <a:cubicBezTo>
                  <a:pt x="16099" y="4818"/>
                  <a:pt x="19377" y="3547"/>
                  <a:pt x="19377" y="3547"/>
                </a:cubicBezTo>
                <a:cubicBezTo>
                  <a:pt x="21101" y="2356"/>
                  <a:pt x="20215" y="2225"/>
                  <a:pt x="19743" y="2225"/>
                </a:cubicBezTo>
                <a:cubicBezTo>
                  <a:pt x="19611" y="2225"/>
                  <a:pt x="19511" y="2235"/>
                  <a:pt x="19511" y="2235"/>
                </a:cubicBezTo>
                <a:lnTo>
                  <a:pt x="14386" y="5206"/>
                </a:lnTo>
                <a:lnTo>
                  <a:pt x="13195" y="5206"/>
                </a:lnTo>
                <a:lnTo>
                  <a:pt x="8364" y="251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7" name="Google Shape;427;p44"/>
          <p:cNvSpPr/>
          <p:nvPr/>
        </p:nvSpPr>
        <p:spPr>
          <a:xfrm>
            <a:off x="8693767" y="4353646"/>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18" name="Google Shape;418;p44"/>
          <p:cNvSpPr txBox="1">
            <a:spLocks noGrp="1"/>
          </p:cNvSpPr>
          <p:nvPr>
            <p:ph type="title"/>
          </p:nvPr>
        </p:nvSpPr>
        <p:spPr>
          <a:xfrm>
            <a:off x="1264008" y="2076245"/>
            <a:ext cx="5003022" cy="1686000"/>
          </a:xfrm>
          <a:prstGeom prst="rect">
            <a:avLst/>
          </a:prstGeom>
        </p:spPr>
        <p:txBody>
          <a:bodyPr spcFirstLastPara="1" wrap="square" lIns="91425" tIns="91425" rIns="91425" bIns="91425" anchor="ctr" anchorCtr="0">
            <a:noAutofit/>
          </a:bodyPr>
          <a:lstStyle/>
          <a:p>
            <a:pPr lvl="0"/>
            <a:r>
              <a:rPr lang="en-US" sz="4800" b="1">
                <a:latin typeface="+mj-lt"/>
              </a:rPr>
              <a:t>LUYỆN ĐỌC LẠI </a:t>
            </a:r>
          </a:p>
        </p:txBody>
      </p:sp>
    </p:spTree>
    <p:extLst>
      <p:ext uri="{BB962C8B-B14F-4D97-AF65-F5344CB8AC3E}">
        <p14:creationId xmlns:p14="http://schemas.microsoft.com/office/powerpoint/2010/main" val="387707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6" name="Google Shape;816;p62"/>
          <p:cNvSpPr/>
          <p:nvPr/>
        </p:nvSpPr>
        <p:spPr>
          <a:xfrm>
            <a:off x="5891923" y="-1352117"/>
            <a:ext cx="5077694" cy="2450679"/>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2"/>
          <p:cNvSpPr/>
          <p:nvPr/>
        </p:nvSpPr>
        <p:spPr>
          <a:xfrm flipH="1">
            <a:off x="8003554" y="390371"/>
            <a:ext cx="854455" cy="405140"/>
          </a:xfrm>
          <a:custGeom>
            <a:avLst/>
            <a:gdLst/>
            <a:ahLst/>
            <a:cxnLst/>
            <a:rect l="l" t="t" r="r" b="b"/>
            <a:pathLst>
              <a:path w="36383" h="17251" extrusionOk="0">
                <a:moveTo>
                  <a:pt x="5446" y="0"/>
                </a:moveTo>
                <a:cubicBezTo>
                  <a:pt x="3453" y="0"/>
                  <a:pt x="1448" y="259"/>
                  <a:pt x="0" y="1058"/>
                </a:cubicBezTo>
                <a:cubicBezTo>
                  <a:pt x="0" y="1058"/>
                  <a:pt x="4749" y="5163"/>
                  <a:pt x="8286" y="5163"/>
                </a:cubicBezTo>
                <a:cubicBezTo>
                  <a:pt x="8793" y="5163"/>
                  <a:pt x="9275" y="5079"/>
                  <a:pt x="9715" y="4886"/>
                </a:cubicBezTo>
                <a:lnTo>
                  <a:pt x="15991" y="9074"/>
                </a:lnTo>
                <a:lnTo>
                  <a:pt x="15911" y="9904"/>
                </a:lnTo>
                <a:lnTo>
                  <a:pt x="12953" y="12593"/>
                </a:lnTo>
                <a:cubicBezTo>
                  <a:pt x="12953" y="12593"/>
                  <a:pt x="14255" y="14839"/>
                  <a:pt x="17003" y="14839"/>
                </a:cubicBezTo>
                <a:cubicBezTo>
                  <a:pt x="17575" y="14839"/>
                  <a:pt x="18210" y="14742"/>
                  <a:pt x="18908" y="14507"/>
                </a:cubicBezTo>
                <a:lnTo>
                  <a:pt x="19189" y="10747"/>
                </a:lnTo>
                <a:lnTo>
                  <a:pt x="28329" y="12245"/>
                </a:lnTo>
                <a:cubicBezTo>
                  <a:pt x="28329" y="12245"/>
                  <a:pt x="31420" y="17090"/>
                  <a:pt x="35956" y="17250"/>
                </a:cubicBezTo>
                <a:cubicBezTo>
                  <a:pt x="35957" y="17250"/>
                  <a:pt x="35958" y="17250"/>
                  <a:pt x="35958" y="17250"/>
                </a:cubicBezTo>
                <a:cubicBezTo>
                  <a:pt x="36383" y="17250"/>
                  <a:pt x="30668" y="7334"/>
                  <a:pt x="28476" y="6759"/>
                </a:cubicBezTo>
                <a:cubicBezTo>
                  <a:pt x="28476" y="6759"/>
                  <a:pt x="27750" y="6895"/>
                  <a:pt x="26688" y="6895"/>
                </a:cubicBezTo>
                <a:cubicBezTo>
                  <a:pt x="25350" y="6895"/>
                  <a:pt x="23478" y="6679"/>
                  <a:pt x="21852" y="5702"/>
                </a:cubicBezTo>
                <a:lnTo>
                  <a:pt x="21852" y="4886"/>
                </a:lnTo>
                <a:lnTo>
                  <a:pt x="23003" y="4404"/>
                </a:lnTo>
                <a:lnTo>
                  <a:pt x="22213" y="4203"/>
                </a:lnTo>
                <a:cubicBezTo>
                  <a:pt x="22213" y="4203"/>
                  <a:pt x="22009" y="3313"/>
                  <a:pt x="21260" y="3313"/>
                </a:cubicBezTo>
                <a:cubicBezTo>
                  <a:pt x="21152" y="3313"/>
                  <a:pt x="21033" y="3331"/>
                  <a:pt x="20902" y="3373"/>
                </a:cubicBezTo>
                <a:cubicBezTo>
                  <a:pt x="20902" y="3373"/>
                  <a:pt x="19430" y="3989"/>
                  <a:pt x="19283" y="4324"/>
                </a:cubicBezTo>
                <a:cubicBezTo>
                  <a:pt x="19283" y="4324"/>
                  <a:pt x="19184" y="4574"/>
                  <a:pt x="18712" y="4574"/>
                </a:cubicBezTo>
                <a:cubicBezTo>
                  <a:pt x="17977" y="4574"/>
                  <a:pt x="16340" y="3970"/>
                  <a:pt x="12766" y="885"/>
                </a:cubicBezTo>
                <a:cubicBezTo>
                  <a:pt x="12766" y="885"/>
                  <a:pt x="9128" y="0"/>
                  <a:pt x="5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Rectangle 22"/>
          <p:cNvSpPr/>
          <p:nvPr/>
        </p:nvSpPr>
        <p:spPr>
          <a:xfrm>
            <a:off x="0" y="0"/>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24" name="Rectangle 23"/>
          <p:cNvSpPr/>
          <p:nvPr/>
        </p:nvSpPr>
        <p:spPr>
          <a:xfrm>
            <a:off x="425450" y="1096818"/>
            <a:ext cx="8293099" cy="3716482"/>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ctr">
              <a:spcAft>
                <a:spcPts val="600"/>
              </a:spcAft>
            </a:pPr>
            <a:r>
              <a:rPr lang="vi-VN" sz="2800" b="1">
                <a:solidFill>
                  <a:schemeClr val="tx1"/>
                </a:solidFill>
              </a:rPr>
              <a:t>CÁNH CHIM NHỎ</a:t>
            </a:r>
            <a:endParaRPr lang="en-US" sz="2800" b="1">
              <a:solidFill>
                <a:schemeClr val="tx1"/>
              </a:solidFill>
            </a:endParaRPr>
          </a:p>
          <a:p>
            <a:pPr algn="just">
              <a:lnSpc>
                <a:spcPct val="150000"/>
              </a:lnSpc>
              <a:spcAft>
                <a:spcPts val="600"/>
              </a:spcAft>
            </a:pPr>
            <a:r>
              <a:rPr lang="vi-VN" sz="2000">
                <a:solidFill>
                  <a:schemeClr val="tx1"/>
                </a:solidFill>
              </a:rPr>
              <a:t>Có một cậu bé mơ ước được bay như chim. Nhìn những cánh chim</a:t>
            </a:r>
            <a:r>
              <a:rPr lang="en-US" sz="2000">
                <a:solidFill>
                  <a:schemeClr val="tx1"/>
                </a:solidFill>
              </a:rPr>
              <a:t> </a:t>
            </a:r>
            <a:r>
              <a:rPr lang="vi-VN" sz="2000">
                <a:solidFill>
                  <a:schemeClr val="tx1"/>
                </a:solidFill>
              </a:rPr>
              <a:t>chao liệng trên trời cao, cậu nghĩ tại sao mình lại không thể bay nhỉ.</a:t>
            </a:r>
          </a:p>
          <a:p>
            <a:pPr algn="just">
              <a:lnSpc>
                <a:spcPct val="150000"/>
              </a:lnSpc>
              <a:spcAft>
                <a:spcPts val="600"/>
              </a:spcAft>
            </a:pPr>
            <a:r>
              <a:rPr lang="vi-VN" sz="2000">
                <a:solidFill>
                  <a:schemeClr val="tx1"/>
                </a:solidFill>
              </a:rPr>
              <a:t>Một hôm, cậu đến công viên chơi và gặp một cậu bé đang ngồi</a:t>
            </a:r>
            <a:r>
              <a:rPr lang="en-US" sz="2000">
                <a:solidFill>
                  <a:schemeClr val="tx1"/>
                </a:solidFill>
              </a:rPr>
              <a:t> </a:t>
            </a:r>
            <a:r>
              <a:rPr lang="vi-VN" sz="2000">
                <a:solidFill>
                  <a:schemeClr val="tx1"/>
                </a:solidFill>
              </a:rPr>
              <a:t>nghịch cát. Hai cậu làm quen với nhau. Cậu bé mơ ước được bay như chim</a:t>
            </a:r>
            <a:r>
              <a:rPr lang="en-US" sz="2000">
                <a:solidFill>
                  <a:schemeClr val="tx1"/>
                </a:solidFill>
              </a:rPr>
              <a:t> </a:t>
            </a:r>
            <a:r>
              <a:rPr lang="vi-VN" sz="2000">
                <a:solidFill>
                  <a:schemeClr val="tx1"/>
                </a:solidFill>
              </a:rPr>
              <a:t>hỏi bạn có ước mơ giống mình không.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5" name="Google Shape;435;p45"/>
          <p:cNvSpPr/>
          <p:nvPr/>
        </p:nvSpPr>
        <p:spPr>
          <a:xfrm flipH="1">
            <a:off x="7388312" y="411551"/>
            <a:ext cx="895774" cy="479358"/>
          </a:xfrm>
          <a:custGeom>
            <a:avLst/>
            <a:gdLst/>
            <a:ahLst/>
            <a:cxnLst/>
            <a:rect l="l" t="t" r="r" b="b"/>
            <a:pathLst>
              <a:path w="21082" h="11281" extrusionOk="0">
                <a:moveTo>
                  <a:pt x="0" y="0"/>
                </a:moveTo>
                <a:lnTo>
                  <a:pt x="1660" y="2422"/>
                </a:lnTo>
                <a:lnTo>
                  <a:pt x="5647" y="4604"/>
                </a:lnTo>
                <a:cubicBezTo>
                  <a:pt x="5657" y="4603"/>
                  <a:pt x="5666" y="4603"/>
                  <a:pt x="5675" y="4603"/>
                </a:cubicBezTo>
                <a:cubicBezTo>
                  <a:pt x="7555" y="4603"/>
                  <a:pt x="11054" y="7333"/>
                  <a:pt x="11054" y="7333"/>
                </a:cubicBezTo>
                <a:lnTo>
                  <a:pt x="10585" y="7909"/>
                </a:lnTo>
                <a:lnTo>
                  <a:pt x="7869" y="8310"/>
                </a:lnTo>
                <a:cubicBezTo>
                  <a:pt x="7869" y="8310"/>
                  <a:pt x="7863" y="8307"/>
                  <a:pt x="7853" y="8307"/>
                </a:cubicBezTo>
                <a:cubicBezTo>
                  <a:pt x="7796" y="8307"/>
                  <a:pt x="7617" y="8415"/>
                  <a:pt x="7869" y="9916"/>
                </a:cubicBezTo>
                <a:cubicBezTo>
                  <a:pt x="8063" y="11082"/>
                  <a:pt x="9184" y="11280"/>
                  <a:pt x="9924" y="11280"/>
                </a:cubicBezTo>
                <a:cubicBezTo>
                  <a:pt x="10305" y="11280"/>
                  <a:pt x="10585" y="11227"/>
                  <a:pt x="10585" y="11227"/>
                </a:cubicBezTo>
                <a:lnTo>
                  <a:pt x="11442" y="10558"/>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200"/>
                  <a:pt x="16179" y="7200"/>
                </a:cubicBezTo>
                <a:lnTo>
                  <a:pt x="16513" y="7387"/>
                </a:lnTo>
                <a:lnTo>
                  <a:pt x="16339" y="6544"/>
                </a:lnTo>
                <a:cubicBezTo>
                  <a:pt x="17049" y="5888"/>
                  <a:pt x="15831" y="5420"/>
                  <a:pt x="15831" y="5420"/>
                </a:cubicBezTo>
                <a:cubicBezTo>
                  <a:pt x="16098" y="4804"/>
                  <a:pt x="19377" y="3546"/>
                  <a:pt x="19377" y="3546"/>
                </a:cubicBezTo>
                <a:cubicBezTo>
                  <a:pt x="21081" y="2359"/>
                  <a:pt x="20234" y="2223"/>
                  <a:pt x="19759" y="2223"/>
                </a:cubicBezTo>
                <a:cubicBezTo>
                  <a:pt x="19619" y="2223"/>
                  <a:pt x="19511" y="2235"/>
                  <a:pt x="19511" y="2235"/>
                </a:cubicBezTo>
                <a:lnTo>
                  <a:pt x="14386" y="5192"/>
                </a:lnTo>
                <a:lnTo>
                  <a:pt x="13195" y="5192"/>
                </a:lnTo>
                <a:lnTo>
                  <a:pt x="8364" y="25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ounded Rectangle 8"/>
          <p:cNvSpPr/>
          <p:nvPr/>
        </p:nvSpPr>
        <p:spPr>
          <a:xfrm>
            <a:off x="1551389" y="818551"/>
            <a:ext cx="6015788" cy="573434"/>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05147" y="783624"/>
            <a:ext cx="6062030"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200" b="1">
                <a:solidFill>
                  <a:schemeClr val="bg1">
                    <a:lumMod val="10000"/>
                  </a:schemeClr>
                </a:solidFill>
                <a:latin typeface="Arial" panose="020B0604020202020204" pitchFamily="34" charset="0"/>
                <a:cs typeface="Arial" panose="020B0604020202020204" pitchFamily="34" charset="0"/>
              </a:rPr>
              <a:t>Đ</a:t>
            </a:r>
            <a:r>
              <a:rPr lang="vi-VN" sz="2200" b="1">
                <a:solidFill>
                  <a:schemeClr val="bg1">
                    <a:lumMod val="10000"/>
                  </a:schemeClr>
                </a:solidFill>
                <a:latin typeface="Arial" panose="020B0604020202020204" pitchFamily="34" charset="0"/>
                <a:cs typeface="Arial" panose="020B0604020202020204" pitchFamily="34" charset="0"/>
              </a:rPr>
              <a:t>ọc nối tiếp bài Ở Vương quốc Tương Lai </a:t>
            </a:r>
            <a:endParaRPr lang="en-US" sz="2200" b="1">
              <a:solidFill>
                <a:schemeClr val="bg1">
                  <a:lumMod val="10000"/>
                </a:schemeClr>
              </a:solidFill>
            </a:endParaRPr>
          </a:p>
        </p:txBody>
      </p:sp>
      <p:sp>
        <p:nvSpPr>
          <p:cNvPr id="12" name="TextBox 23"/>
          <p:cNvSpPr txBox="1"/>
          <p:nvPr/>
        </p:nvSpPr>
        <p:spPr>
          <a:xfrm>
            <a:off x="245731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1551389" y="1519568"/>
            <a:ext cx="6015788" cy="33833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6" name="Google Shape;816;p62"/>
          <p:cNvSpPr/>
          <p:nvPr/>
        </p:nvSpPr>
        <p:spPr>
          <a:xfrm>
            <a:off x="5891923" y="-1352117"/>
            <a:ext cx="5077694" cy="2450679"/>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2"/>
          <p:cNvSpPr/>
          <p:nvPr/>
        </p:nvSpPr>
        <p:spPr>
          <a:xfrm flipH="1">
            <a:off x="8003554" y="390371"/>
            <a:ext cx="854455" cy="405140"/>
          </a:xfrm>
          <a:custGeom>
            <a:avLst/>
            <a:gdLst/>
            <a:ahLst/>
            <a:cxnLst/>
            <a:rect l="l" t="t" r="r" b="b"/>
            <a:pathLst>
              <a:path w="36383" h="17251" extrusionOk="0">
                <a:moveTo>
                  <a:pt x="5446" y="0"/>
                </a:moveTo>
                <a:cubicBezTo>
                  <a:pt x="3453" y="0"/>
                  <a:pt x="1448" y="259"/>
                  <a:pt x="0" y="1058"/>
                </a:cubicBezTo>
                <a:cubicBezTo>
                  <a:pt x="0" y="1058"/>
                  <a:pt x="4749" y="5163"/>
                  <a:pt x="8286" y="5163"/>
                </a:cubicBezTo>
                <a:cubicBezTo>
                  <a:pt x="8793" y="5163"/>
                  <a:pt x="9275" y="5079"/>
                  <a:pt x="9715" y="4886"/>
                </a:cubicBezTo>
                <a:lnTo>
                  <a:pt x="15991" y="9074"/>
                </a:lnTo>
                <a:lnTo>
                  <a:pt x="15911" y="9904"/>
                </a:lnTo>
                <a:lnTo>
                  <a:pt x="12953" y="12593"/>
                </a:lnTo>
                <a:cubicBezTo>
                  <a:pt x="12953" y="12593"/>
                  <a:pt x="14255" y="14839"/>
                  <a:pt x="17003" y="14839"/>
                </a:cubicBezTo>
                <a:cubicBezTo>
                  <a:pt x="17575" y="14839"/>
                  <a:pt x="18210" y="14742"/>
                  <a:pt x="18908" y="14507"/>
                </a:cubicBezTo>
                <a:lnTo>
                  <a:pt x="19189" y="10747"/>
                </a:lnTo>
                <a:lnTo>
                  <a:pt x="28329" y="12245"/>
                </a:lnTo>
                <a:cubicBezTo>
                  <a:pt x="28329" y="12245"/>
                  <a:pt x="31420" y="17090"/>
                  <a:pt x="35956" y="17250"/>
                </a:cubicBezTo>
                <a:cubicBezTo>
                  <a:pt x="35957" y="17250"/>
                  <a:pt x="35958" y="17250"/>
                  <a:pt x="35958" y="17250"/>
                </a:cubicBezTo>
                <a:cubicBezTo>
                  <a:pt x="36383" y="17250"/>
                  <a:pt x="30668" y="7334"/>
                  <a:pt x="28476" y="6759"/>
                </a:cubicBezTo>
                <a:cubicBezTo>
                  <a:pt x="28476" y="6759"/>
                  <a:pt x="27750" y="6895"/>
                  <a:pt x="26688" y="6895"/>
                </a:cubicBezTo>
                <a:cubicBezTo>
                  <a:pt x="25350" y="6895"/>
                  <a:pt x="23478" y="6679"/>
                  <a:pt x="21852" y="5702"/>
                </a:cubicBezTo>
                <a:lnTo>
                  <a:pt x="21852" y="4886"/>
                </a:lnTo>
                <a:lnTo>
                  <a:pt x="23003" y="4404"/>
                </a:lnTo>
                <a:lnTo>
                  <a:pt x="22213" y="4203"/>
                </a:lnTo>
                <a:cubicBezTo>
                  <a:pt x="22213" y="4203"/>
                  <a:pt x="22009" y="3313"/>
                  <a:pt x="21260" y="3313"/>
                </a:cubicBezTo>
                <a:cubicBezTo>
                  <a:pt x="21152" y="3313"/>
                  <a:pt x="21033" y="3331"/>
                  <a:pt x="20902" y="3373"/>
                </a:cubicBezTo>
                <a:cubicBezTo>
                  <a:pt x="20902" y="3373"/>
                  <a:pt x="19430" y="3989"/>
                  <a:pt x="19283" y="4324"/>
                </a:cubicBezTo>
                <a:cubicBezTo>
                  <a:pt x="19283" y="4324"/>
                  <a:pt x="19184" y="4574"/>
                  <a:pt x="18712" y="4574"/>
                </a:cubicBezTo>
                <a:cubicBezTo>
                  <a:pt x="17977" y="4574"/>
                  <a:pt x="16340" y="3970"/>
                  <a:pt x="12766" y="885"/>
                </a:cubicBezTo>
                <a:cubicBezTo>
                  <a:pt x="12766" y="885"/>
                  <a:pt x="9128" y="0"/>
                  <a:pt x="5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Rectangle 22"/>
          <p:cNvSpPr/>
          <p:nvPr/>
        </p:nvSpPr>
        <p:spPr>
          <a:xfrm>
            <a:off x="0" y="0"/>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24" name="Rectangle 23"/>
          <p:cNvSpPr/>
          <p:nvPr/>
        </p:nvSpPr>
        <p:spPr>
          <a:xfrm>
            <a:off x="425450" y="1096818"/>
            <a:ext cx="8432559" cy="3627582"/>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just">
              <a:lnSpc>
                <a:spcPct val="150000"/>
              </a:lnSpc>
              <a:spcAft>
                <a:spcPts val="600"/>
              </a:spcAft>
            </a:pPr>
            <a:r>
              <a:rPr lang="en-US" sz="1900">
                <a:solidFill>
                  <a:schemeClr val="tx1"/>
                </a:solidFill>
              </a:rPr>
              <a:t>    </a:t>
            </a:r>
            <a:r>
              <a:rPr lang="vi-VN" sz="1900">
                <a:solidFill>
                  <a:schemeClr val="tx1"/>
                </a:solidFill>
              </a:rPr>
              <a:t>− Không! Mình chỉ muốn biết cảm giác đi và chạy giống các cậu sẽ như thế nào. − Người bạn mới mỉm cười, đáp. Thì ra, bạn ấy bị liệt.</a:t>
            </a:r>
            <a:endParaRPr lang="en-US" sz="1900">
              <a:solidFill>
                <a:schemeClr val="tx1"/>
              </a:solidFill>
            </a:endParaRPr>
          </a:p>
          <a:p>
            <a:pPr algn="just">
              <a:lnSpc>
                <a:spcPct val="150000"/>
              </a:lnSpc>
              <a:spcAft>
                <a:spcPts val="600"/>
              </a:spcAft>
            </a:pPr>
            <a:r>
              <a:rPr lang="vi-VN" sz="1900">
                <a:solidFill>
                  <a:schemeClr val="tx1"/>
                </a:solidFill>
              </a:rPr>
              <a:t>− Ồ, ước gì mình chia sẻ được với cậu cảm giác đó. − Cậu bé muốn bay</a:t>
            </a:r>
            <a:r>
              <a:rPr lang="en-US" sz="1900">
                <a:solidFill>
                  <a:schemeClr val="tx1"/>
                </a:solidFill>
              </a:rPr>
              <a:t> </a:t>
            </a:r>
            <a:r>
              <a:rPr lang="vi-VN" sz="1900">
                <a:solidFill>
                  <a:schemeClr val="tx1"/>
                </a:solidFill>
              </a:rPr>
              <a:t>như chim nói với bạn.</a:t>
            </a:r>
          </a:p>
          <a:p>
            <a:pPr algn="just">
              <a:lnSpc>
                <a:spcPct val="150000"/>
              </a:lnSpc>
              <a:spcAft>
                <a:spcPts val="600"/>
              </a:spcAft>
            </a:pPr>
            <a:r>
              <a:rPr lang="vi-VN" sz="1900">
                <a:solidFill>
                  <a:schemeClr val="tx1"/>
                </a:solidFill>
              </a:rPr>
              <a:t>Thế rồi hai cậu bé cùng nhau xây những toà lâu đài bằng cát và cười</a:t>
            </a:r>
            <a:r>
              <a:rPr lang="en-US" sz="1900">
                <a:solidFill>
                  <a:schemeClr val="tx1"/>
                </a:solidFill>
              </a:rPr>
              <a:t> </a:t>
            </a:r>
            <a:r>
              <a:rPr lang="vi-VN" sz="1900">
                <a:solidFill>
                  <a:schemeClr val="tx1"/>
                </a:solidFill>
              </a:rPr>
              <a:t>giòn tan. Khi cha của cậu bé bị liệt nói đã tới lúc về, cậu bé mơ ước biết bay</a:t>
            </a:r>
            <a:r>
              <a:rPr lang="en-US" sz="1900">
                <a:solidFill>
                  <a:schemeClr val="tx1"/>
                </a:solidFill>
              </a:rPr>
              <a:t> </a:t>
            </a:r>
            <a:r>
              <a:rPr lang="vi-VN" sz="1900">
                <a:solidFill>
                  <a:schemeClr val="tx1"/>
                </a:solidFill>
              </a:rPr>
              <a:t>đến thầm thì vào tai ông và được ông đồng ý. Cậu bảo bạn:</a:t>
            </a:r>
          </a:p>
        </p:txBody>
      </p:sp>
    </p:spTree>
    <p:extLst>
      <p:ext uri="{BB962C8B-B14F-4D97-AF65-F5344CB8AC3E}">
        <p14:creationId xmlns:p14="http://schemas.microsoft.com/office/powerpoint/2010/main" val="84433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6" name="Google Shape;816;p62"/>
          <p:cNvSpPr/>
          <p:nvPr/>
        </p:nvSpPr>
        <p:spPr>
          <a:xfrm>
            <a:off x="5891923" y="-1352117"/>
            <a:ext cx="5077694" cy="2450679"/>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2"/>
          <p:cNvSpPr/>
          <p:nvPr/>
        </p:nvSpPr>
        <p:spPr>
          <a:xfrm flipH="1">
            <a:off x="8003554" y="390371"/>
            <a:ext cx="854455" cy="405140"/>
          </a:xfrm>
          <a:custGeom>
            <a:avLst/>
            <a:gdLst/>
            <a:ahLst/>
            <a:cxnLst/>
            <a:rect l="l" t="t" r="r" b="b"/>
            <a:pathLst>
              <a:path w="36383" h="17251" extrusionOk="0">
                <a:moveTo>
                  <a:pt x="5446" y="0"/>
                </a:moveTo>
                <a:cubicBezTo>
                  <a:pt x="3453" y="0"/>
                  <a:pt x="1448" y="259"/>
                  <a:pt x="0" y="1058"/>
                </a:cubicBezTo>
                <a:cubicBezTo>
                  <a:pt x="0" y="1058"/>
                  <a:pt x="4749" y="5163"/>
                  <a:pt x="8286" y="5163"/>
                </a:cubicBezTo>
                <a:cubicBezTo>
                  <a:pt x="8793" y="5163"/>
                  <a:pt x="9275" y="5079"/>
                  <a:pt x="9715" y="4886"/>
                </a:cubicBezTo>
                <a:lnTo>
                  <a:pt x="15991" y="9074"/>
                </a:lnTo>
                <a:lnTo>
                  <a:pt x="15911" y="9904"/>
                </a:lnTo>
                <a:lnTo>
                  <a:pt x="12953" y="12593"/>
                </a:lnTo>
                <a:cubicBezTo>
                  <a:pt x="12953" y="12593"/>
                  <a:pt x="14255" y="14839"/>
                  <a:pt x="17003" y="14839"/>
                </a:cubicBezTo>
                <a:cubicBezTo>
                  <a:pt x="17575" y="14839"/>
                  <a:pt x="18210" y="14742"/>
                  <a:pt x="18908" y="14507"/>
                </a:cubicBezTo>
                <a:lnTo>
                  <a:pt x="19189" y="10747"/>
                </a:lnTo>
                <a:lnTo>
                  <a:pt x="28329" y="12245"/>
                </a:lnTo>
                <a:cubicBezTo>
                  <a:pt x="28329" y="12245"/>
                  <a:pt x="31420" y="17090"/>
                  <a:pt x="35956" y="17250"/>
                </a:cubicBezTo>
                <a:cubicBezTo>
                  <a:pt x="35957" y="17250"/>
                  <a:pt x="35958" y="17250"/>
                  <a:pt x="35958" y="17250"/>
                </a:cubicBezTo>
                <a:cubicBezTo>
                  <a:pt x="36383" y="17250"/>
                  <a:pt x="30668" y="7334"/>
                  <a:pt x="28476" y="6759"/>
                </a:cubicBezTo>
                <a:cubicBezTo>
                  <a:pt x="28476" y="6759"/>
                  <a:pt x="27750" y="6895"/>
                  <a:pt x="26688" y="6895"/>
                </a:cubicBezTo>
                <a:cubicBezTo>
                  <a:pt x="25350" y="6895"/>
                  <a:pt x="23478" y="6679"/>
                  <a:pt x="21852" y="5702"/>
                </a:cubicBezTo>
                <a:lnTo>
                  <a:pt x="21852" y="4886"/>
                </a:lnTo>
                <a:lnTo>
                  <a:pt x="23003" y="4404"/>
                </a:lnTo>
                <a:lnTo>
                  <a:pt x="22213" y="4203"/>
                </a:lnTo>
                <a:cubicBezTo>
                  <a:pt x="22213" y="4203"/>
                  <a:pt x="22009" y="3313"/>
                  <a:pt x="21260" y="3313"/>
                </a:cubicBezTo>
                <a:cubicBezTo>
                  <a:pt x="21152" y="3313"/>
                  <a:pt x="21033" y="3331"/>
                  <a:pt x="20902" y="3373"/>
                </a:cubicBezTo>
                <a:cubicBezTo>
                  <a:pt x="20902" y="3373"/>
                  <a:pt x="19430" y="3989"/>
                  <a:pt x="19283" y="4324"/>
                </a:cubicBezTo>
                <a:cubicBezTo>
                  <a:pt x="19283" y="4324"/>
                  <a:pt x="19184" y="4574"/>
                  <a:pt x="18712" y="4574"/>
                </a:cubicBezTo>
                <a:cubicBezTo>
                  <a:pt x="17977" y="4574"/>
                  <a:pt x="16340" y="3970"/>
                  <a:pt x="12766" y="885"/>
                </a:cubicBezTo>
                <a:cubicBezTo>
                  <a:pt x="12766" y="885"/>
                  <a:pt x="9128" y="0"/>
                  <a:pt x="5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Rectangle 22"/>
          <p:cNvSpPr/>
          <p:nvPr/>
        </p:nvSpPr>
        <p:spPr>
          <a:xfrm>
            <a:off x="0" y="0"/>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24" name="Rectangle 23"/>
          <p:cNvSpPr/>
          <p:nvPr/>
        </p:nvSpPr>
        <p:spPr>
          <a:xfrm>
            <a:off x="425450" y="923330"/>
            <a:ext cx="8432559" cy="380107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Ins="365760" rtlCol="0" anchor="ctr"/>
          <a:lstStyle/>
          <a:p>
            <a:pPr algn="just">
              <a:lnSpc>
                <a:spcPct val="150000"/>
              </a:lnSpc>
              <a:spcAft>
                <a:spcPts val="600"/>
              </a:spcAft>
            </a:pPr>
            <a:r>
              <a:rPr lang="vi-VN" sz="1800">
                <a:solidFill>
                  <a:schemeClr val="tx1"/>
                </a:solidFill>
              </a:rPr>
              <a:t>− Mình chưa biết làm thế nào để giúp cậu đi và chạy được như mình.</a:t>
            </a:r>
            <a:r>
              <a:rPr lang="en-US" sz="1800">
                <a:solidFill>
                  <a:schemeClr val="tx1"/>
                </a:solidFill>
              </a:rPr>
              <a:t> </a:t>
            </a:r>
            <a:r>
              <a:rPr lang="vi-VN" sz="1800">
                <a:solidFill>
                  <a:schemeClr val="tx1"/>
                </a:solidFill>
              </a:rPr>
              <a:t>Nhưng điều này thì mình làm được.</a:t>
            </a:r>
          </a:p>
          <a:p>
            <a:pPr algn="just">
              <a:lnSpc>
                <a:spcPct val="150000"/>
              </a:lnSpc>
              <a:spcAft>
                <a:spcPts val="600"/>
              </a:spcAft>
            </a:pPr>
            <a:r>
              <a:rPr lang="vi-VN" sz="1800">
                <a:solidFill>
                  <a:schemeClr val="tx1"/>
                </a:solidFill>
              </a:rPr>
              <a:t>Dứt lời, cậu xoay người lại cõng bạn. Người bạn nhỏ ôm ghì lấy cậu. Lúc</a:t>
            </a:r>
            <a:r>
              <a:rPr lang="en-US" sz="1800">
                <a:solidFill>
                  <a:schemeClr val="tx1"/>
                </a:solidFill>
              </a:rPr>
              <a:t> </a:t>
            </a:r>
            <a:r>
              <a:rPr lang="vi-VN" sz="1800">
                <a:solidFill>
                  <a:schemeClr val="tx1"/>
                </a:solidFill>
              </a:rPr>
              <a:t>đầu, cậu đi từng bước ngắn. Rồi như được tiếp thêm sức mạnh, cậu bắt</a:t>
            </a:r>
            <a:r>
              <a:rPr lang="en-US" sz="1800">
                <a:solidFill>
                  <a:schemeClr val="tx1"/>
                </a:solidFill>
              </a:rPr>
              <a:t> </a:t>
            </a:r>
            <a:r>
              <a:rPr lang="vi-VN" sz="1800">
                <a:solidFill>
                  <a:schemeClr val="tx1"/>
                </a:solidFill>
              </a:rPr>
              <a:t>đầu chạy cho tới lúc gió tạt mạnh vào mặt cả hai.</a:t>
            </a:r>
          </a:p>
          <a:p>
            <a:pPr algn="just">
              <a:lnSpc>
                <a:spcPct val="150000"/>
              </a:lnSpc>
              <a:spcAft>
                <a:spcPts val="600"/>
              </a:spcAft>
            </a:pPr>
            <a:r>
              <a:rPr lang="vi-VN" sz="1800">
                <a:solidFill>
                  <a:schemeClr val="tx1"/>
                </a:solidFill>
              </a:rPr>
              <a:t>Người cha đứng lặng nhìn theo, mắt rưng rưng. Đứa con không đi được</a:t>
            </a:r>
            <a:r>
              <a:rPr lang="en-US" sz="1800">
                <a:solidFill>
                  <a:schemeClr val="tx1"/>
                </a:solidFill>
              </a:rPr>
              <a:t> </a:t>
            </a:r>
            <a:r>
              <a:rPr lang="vi-VN" sz="1800">
                <a:solidFill>
                  <a:schemeClr val="tx1"/>
                </a:solidFill>
              </a:rPr>
              <a:t>của ông đang dang rộng đôi cánh tay, vung vẩy trong gió và luôn miệng</a:t>
            </a:r>
            <a:r>
              <a:rPr lang="en-US" sz="1800">
                <a:solidFill>
                  <a:schemeClr val="tx1"/>
                </a:solidFill>
              </a:rPr>
              <a:t> </a:t>
            </a:r>
            <a:r>
              <a:rPr lang="vi-VN" sz="1800">
                <a:solidFill>
                  <a:schemeClr val="tx1"/>
                </a:solidFill>
              </a:rPr>
              <a:t>hét to:</a:t>
            </a:r>
          </a:p>
          <a:p>
            <a:pPr algn="just">
              <a:lnSpc>
                <a:spcPct val="150000"/>
              </a:lnSpc>
              <a:spcAft>
                <a:spcPts val="600"/>
              </a:spcAft>
            </a:pPr>
            <a:r>
              <a:rPr lang="vi-VN" sz="1800">
                <a:solidFill>
                  <a:schemeClr val="tx1"/>
                </a:solidFill>
              </a:rPr>
              <a:t>− Con đang bay, bố ơi! Con đang bay!</a:t>
            </a:r>
          </a:p>
        </p:txBody>
      </p:sp>
    </p:spTree>
    <p:extLst>
      <p:ext uri="{BB962C8B-B14F-4D97-AF65-F5344CB8AC3E}">
        <p14:creationId xmlns:p14="http://schemas.microsoft.com/office/powerpoint/2010/main" val="8877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3" name="Google Shape;903;p67"/>
          <p:cNvSpPr/>
          <p:nvPr/>
        </p:nvSpPr>
        <p:spPr>
          <a:xfrm flipH="1">
            <a:off x="74115" y="-635328"/>
            <a:ext cx="1755175" cy="6351400"/>
          </a:xfrm>
          <a:custGeom>
            <a:avLst/>
            <a:gdLst/>
            <a:ahLst/>
            <a:cxnLst/>
            <a:rect l="l" t="t" r="r" b="b"/>
            <a:pathLst>
              <a:path w="70207" h="254056" extrusionOk="0">
                <a:moveTo>
                  <a:pt x="50268" y="7191"/>
                </a:moveTo>
                <a:cubicBezTo>
                  <a:pt x="49062" y="13224"/>
                  <a:pt x="45760" y="27638"/>
                  <a:pt x="44553" y="36909"/>
                </a:cubicBezTo>
                <a:cubicBezTo>
                  <a:pt x="43347" y="46180"/>
                  <a:pt x="42458" y="53610"/>
                  <a:pt x="43029" y="62817"/>
                </a:cubicBezTo>
                <a:cubicBezTo>
                  <a:pt x="43601" y="72025"/>
                  <a:pt x="44871" y="83010"/>
                  <a:pt x="47982" y="92154"/>
                </a:cubicBezTo>
                <a:cubicBezTo>
                  <a:pt x="51094" y="101298"/>
                  <a:pt x="58396" y="111204"/>
                  <a:pt x="61698" y="117681"/>
                </a:cubicBezTo>
                <a:cubicBezTo>
                  <a:pt x="65000" y="124158"/>
                  <a:pt x="66397" y="126127"/>
                  <a:pt x="67794" y="131016"/>
                </a:cubicBezTo>
                <a:cubicBezTo>
                  <a:pt x="69191" y="135906"/>
                  <a:pt x="69826" y="142319"/>
                  <a:pt x="70080" y="147018"/>
                </a:cubicBezTo>
                <a:cubicBezTo>
                  <a:pt x="70334" y="151717"/>
                  <a:pt x="70017" y="155337"/>
                  <a:pt x="69318" y="159210"/>
                </a:cubicBezTo>
                <a:cubicBezTo>
                  <a:pt x="68620" y="163084"/>
                  <a:pt x="67223" y="167211"/>
                  <a:pt x="65889" y="170259"/>
                </a:cubicBezTo>
                <a:cubicBezTo>
                  <a:pt x="64556" y="173307"/>
                  <a:pt x="63032" y="175276"/>
                  <a:pt x="61317" y="177498"/>
                </a:cubicBezTo>
                <a:cubicBezTo>
                  <a:pt x="59603" y="179721"/>
                  <a:pt x="57761" y="181308"/>
                  <a:pt x="55602" y="183594"/>
                </a:cubicBezTo>
                <a:cubicBezTo>
                  <a:pt x="53443" y="185880"/>
                  <a:pt x="50649" y="188547"/>
                  <a:pt x="48363" y="191214"/>
                </a:cubicBezTo>
                <a:cubicBezTo>
                  <a:pt x="46077" y="193881"/>
                  <a:pt x="43855" y="196612"/>
                  <a:pt x="41886" y="199596"/>
                </a:cubicBezTo>
                <a:cubicBezTo>
                  <a:pt x="39918" y="202581"/>
                  <a:pt x="37822" y="206073"/>
                  <a:pt x="36552" y="209121"/>
                </a:cubicBezTo>
                <a:cubicBezTo>
                  <a:pt x="35282" y="212169"/>
                  <a:pt x="34520" y="214201"/>
                  <a:pt x="34266" y="217884"/>
                </a:cubicBezTo>
                <a:cubicBezTo>
                  <a:pt x="34012" y="221567"/>
                  <a:pt x="33949" y="227155"/>
                  <a:pt x="35028" y="231219"/>
                </a:cubicBezTo>
                <a:cubicBezTo>
                  <a:pt x="36108" y="235283"/>
                  <a:pt x="37251" y="239538"/>
                  <a:pt x="40743" y="242268"/>
                </a:cubicBezTo>
                <a:cubicBezTo>
                  <a:pt x="44236" y="244999"/>
                  <a:pt x="56174" y="246269"/>
                  <a:pt x="55983" y="247602"/>
                </a:cubicBezTo>
                <a:cubicBezTo>
                  <a:pt x="55793" y="248936"/>
                  <a:pt x="48490" y="250142"/>
                  <a:pt x="39600" y="250269"/>
                </a:cubicBezTo>
                <a:cubicBezTo>
                  <a:pt x="30710" y="250396"/>
                  <a:pt x="8422" y="259858"/>
                  <a:pt x="2643" y="248364"/>
                </a:cubicBezTo>
                <a:cubicBezTo>
                  <a:pt x="-3135" y="236871"/>
                  <a:pt x="2072" y="217440"/>
                  <a:pt x="4929" y="181308"/>
                </a:cubicBezTo>
                <a:cubicBezTo>
                  <a:pt x="7787" y="145177"/>
                  <a:pt x="15597" y="61166"/>
                  <a:pt x="19788" y="31575"/>
                </a:cubicBezTo>
                <a:cubicBezTo>
                  <a:pt x="23979" y="1984"/>
                  <a:pt x="24741" y="8906"/>
                  <a:pt x="30075" y="3762"/>
                </a:cubicBezTo>
                <a:cubicBezTo>
                  <a:pt x="35409" y="-1381"/>
                  <a:pt x="48427" y="143"/>
                  <a:pt x="51792" y="714"/>
                </a:cubicBezTo>
                <a:cubicBezTo>
                  <a:pt x="55158" y="1286"/>
                  <a:pt x="51475" y="1159"/>
                  <a:pt x="50268" y="7191"/>
                </a:cubicBezTo>
                <a:close/>
              </a:path>
            </a:pathLst>
          </a:custGeom>
          <a:solidFill>
            <a:schemeClr val="lt1"/>
          </a:solidFill>
          <a:ln>
            <a:noFill/>
          </a:ln>
        </p:spPr>
        <p:txBody>
          <a:bodyPr/>
          <a:lstStyle/>
          <a:p>
            <a:endParaRPr lang="en-US"/>
          </a:p>
        </p:txBody>
      </p:sp>
      <p:sp>
        <p:nvSpPr>
          <p:cNvPr id="907" name="Google Shape;907;p67"/>
          <p:cNvSpPr/>
          <p:nvPr/>
        </p:nvSpPr>
        <p:spPr>
          <a:xfrm rot="4654339">
            <a:off x="-75265" y="-343329"/>
            <a:ext cx="2800503" cy="2096409"/>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7"/>
          <p:cNvSpPr/>
          <p:nvPr/>
        </p:nvSpPr>
        <p:spPr>
          <a:xfrm>
            <a:off x="282136" y="2743931"/>
            <a:ext cx="619606" cy="712280"/>
          </a:xfrm>
          <a:custGeom>
            <a:avLst/>
            <a:gdLst/>
            <a:ahLst/>
            <a:cxnLst/>
            <a:rect l="l" t="t" r="r" b="b"/>
            <a:pathLst>
              <a:path w="17450" h="20060" extrusionOk="0">
                <a:moveTo>
                  <a:pt x="10331" y="12632"/>
                </a:moveTo>
                <a:lnTo>
                  <a:pt x="10136" y="12636"/>
                </a:lnTo>
                <a:lnTo>
                  <a:pt x="10136" y="12636"/>
                </a:lnTo>
                <a:cubicBezTo>
                  <a:pt x="10197" y="12775"/>
                  <a:pt x="10239" y="12821"/>
                  <a:pt x="10268" y="12821"/>
                </a:cubicBezTo>
                <a:cubicBezTo>
                  <a:pt x="10327" y="12821"/>
                  <a:pt x="10331" y="12632"/>
                  <a:pt x="10331" y="12632"/>
                </a:cubicBezTo>
                <a:close/>
                <a:moveTo>
                  <a:pt x="0" y="0"/>
                </a:moveTo>
                <a:lnTo>
                  <a:pt x="187" y="2503"/>
                </a:lnTo>
                <a:lnTo>
                  <a:pt x="2168" y="6249"/>
                </a:lnTo>
                <a:lnTo>
                  <a:pt x="4483" y="12057"/>
                </a:lnTo>
                <a:cubicBezTo>
                  <a:pt x="3750" y="12640"/>
                  <a:pt x="2877" y="12739"/>
                  <a:pt x="2368" y="12739"/>
                </a:cubicBezTo>
                <a:cubicBezTo>
                  <a:pt x="2106" y="12739"/>
                  <a:pt x="1940" y="12713"/>
                  <a:pt x="1940" y="12713"/>
                </a:cubicBezTo>
                <a:lnTo>
                  <a:pt x="1940" y="12713"/>
                </a:lnTo>
                <a:cubicBezTo>
                  <a:pt x="2101" y="13368"/>
                  <a:pt x="3198" y="14706"/>
                  <a:pt x="3198" y="14706"/>
                </a:cubicBezTo>
                <a:lnTo>
                  <a:pt x="4577" y="13890"/>
                </a:lnTo>
                <a:lnTo>
                  <a:pt x="7159" y="13984"/>
                </a:lnTo>
                <a:cubicBezTo>
                  <a:pt x="7159" y="13984"/>
                  <a:pt x="10023" y="14840"/>
                  <a:pt x="12057" y="17115"/>
                </a:cubicBezTo>
                <a:cubicBezTo>
                  <a:pt x="14015" y="19320"/>
                  <a:pt x="17243" y="20016"/>
                  <a:pt x="17440" y="20057"/>
                </a:cubicBezTo>
                <a:lnTo>
                  <a:pt x="17440" y="20057"/>
                </a:lnTo>
                <a:cubicBezTo>
                  <a:pt x="16568" y="19865"/>
                  <a:pt x="13127" y="15295"/>
                  <a:pt x="13127" y="15295"/>
                </a:cubicBezTo>
                <a:lnTo>
                  <a:pt x="9300" y="13127"/>
                </a:lnTo>
                <a:lnTo>
                  <a:pt x="9662" y="12646"/>
                </a:lnTo>
                <a:lnTo>
                  <a:pt x="10136" y="12636"/>
                </a:lnTo>
                <a:lnTo>
                  <a:pt x="10136" y="12636"/>
                </a:lnTo>
                <a:cubicBezTo>
                  <a:pt x="10097" y="12550"/>
                  <a:pt x="10051" y="12427"/>
                  <a:pt x="9996" y="12258"/>
                </a:cubicBezTo>
                <a:cubicBezTo>
                  <a:pt x="9768" y="11553"/>
                  <a:pt x="8950" y="11451"/>
                  <a:pt x="8497" y="11451"/>
                </a:cubicBezTo>
                <a:cubicBezTo>
                  <a:pt x="8313" y="11451"/>
                  <a:pt x="8190" y="11468"/>
                  <a:pt x="8190" y="11468"/>
                </a:cubicBezTo>
                <a:cubicBezTo>
                  <a:pt x="6704" y="10759"/>
                  <a:pt x="5794" y="6825"/>
                  <a:pt x="5794" y="6825"/>
                </a:cubicBezTo>
                <a:lnTo>
                  <a:pt x="0" y="0"/>
                </a:lnTo>
                <a:close/>
                <a:moveTo>
                  <a:pt x="17440" y="20057"/>
                </a:moveTo>
                <a:lnTo>
                  <a:pt x="17440" y="20057"/>
                </a:lnTo>
                <a:cubicBezTo>
                  <a:pt x="17443" y="20058"/>
                  <a:pt x="17447" y="20058"/>
                  <a:pt x="17450" y="20059"/>
                </a:cubicBezTo>
                <a:cubicBezTo>
                  <a:pt x="17450" y="20059"/>
                  <a:pt x="17446" y="20058"/>
                  <a:pt x="17440" y="200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7"/>
          <p:cNvSpPr/>
          <p:nvPr/>
        </p:nvSpPr>
        <p:spPr>
          <a:xfrm>
            <a:off x="1299632" y="2160258"/>
            <a:ext cx="619623" cy="255256"/>
          </a:xfrm>
          <a:custGeom>
            <a:avLst/>
            <a:gdLst/>
            <a:ahLst/>
            <a:cxnLst/>
            <a:rect l="l" t="t" r="r" b="b"/>
            <a:pathLst>
              <a:path w="27420" h="11297" extrusionOk="0">
                <a:moveTo>
                  <a:pt x="27419" y="1"/>
                </a:moveTo>
                <a:cubicBezTo>
                  <a:pt x="27419" y="1"/>
                  <a:pt x="22548" y="2570"/>
                  <a:pt x="20942" y="2797"/>
                </a:cubicBezTo>
                <a:cubicBezTo>
                  <a:pt x="19337" y="3025"/>
                  <a:pt x="16152" y="5273"/>
                  <a:pt x="15349" y="6531"/>
                </a:cubicBezTo>
                <a:lnTo>
                  <a:pt x="14613" y="6785"/>
                </a:lnTo>
                <a:lnTo>
                  <a:pt x="10384" y="5393"/>
                </a:lnTo>
                <a:lnTo>
                  <a:pt x="0" y="7120"/>
                </a:lnTo>
                <a:cubicBezTo>
                  <a:pt x="0" y="7120"/>
                  <a:pt x="9688" y="7387"/>
                  <a:pt x="11214" y="8712"/>
                </a:cubicBezTo>
                <a:cubicBezTo>
                  <a:pt x="11214" y="8712"/>
                  <a:pt x="11575" y="8993"/>
                  <a:pt x="10411" y="9555"/>
                </a:cubicBezTo>
                <a:lnTo>
                  <a:pt x="7909" y="10639"/>
                </a:lnTo>
                <a:cubicBezTo>
                  <a:pt x="7909" y="10639"/>
                  <a:pt x="8536" y="11296"/>
                  <a:pt x="9542" y="11296"/>
                </a:cubicBezTo>
                <a:cubicBezTo>
                  <a:pt x="9702" y="11296"/>
                  <a:pt x="9872" y="11280"/>
                  <a:pt x="10050" y="11241"/>
                </a:cubicBezTo>
                <a:cubicBezTo>
                  <a:pt x="10050" y="11241"/>
                  <a:pt x="10740" y="10012"/>
                  <a:pt x="11742" y="10012"/>
                </a:cubicBezTo>
                <a:cubicBezTo>
                  <a:pt x="11857" y="10012"/>
                  <a:pt x="11975" y="10028"/>
                  <a:pt x="12097" y="10063"/>
                </a:cubicBezTo>
                <a:cubicBezTo>
                  <a:pt x="12097" y="10063"/>
                  <a:pt x="12693" y="10161"/>
                  <a:pt x="13523" y="10161"/>
                </a:cubicBezTo>
                <a:cubicBezTo>
                  <a:pt x="14666" y="10161"/>
                  <a:pt x="16251" y="9976"/>
                  <a:pt x="17329" y="9100"/>
                </a:cubicBezTo>
                <a:cubicBezTo>
                  <a:pt x="17329" y="9100"/>
                  <a:pt x="19270" y="8431"/>
                  <a:pt x="19296" y="7467"/>
                </a:cubicBezTo>
                <a:lnTo>
                  <a:pt x="20956" y="7146"/>
                </a:lnTo>
                <a:cubicBezTo>
                  <a:pt x="20956" y="7146"/>
                  <a:pt x="20554" y="6623"/>
                  <a:pt x="19969" y="6623"/>
                </a:cubicBezTo>
                <a:cubicBezTo>
                  <a:pt x="19854" y="6623"/>
                  <a:pt x="19732" y="6643"/>
                  <a:pt x="19604" y="6691"/>
                </a:cubicBezTo>
                <a:cubicBezTo>
                  <a:pt x="19604" y="6691"/>
                  <a:pt x="18968" y="6370"/>
                  <a:pt x="18183" y="6370"/>
                </a:cubicBezTo>
                <a:cubicBezTo>
                  <a:pt x="17918" y="6370"/>
                  <a:pt x="17636" y="6406"/>
                  <a:pt x="17356" y="6504"/>
                </a:cubicBezTo>
                <a:cubicBezTo>
                  <a:pt x="17356" y="6504"/>
                  <a:pt x="19122" y="3988"/>
                  <a:pt x="22307" y="3105"/>
                </a:cubicBezTo>
                <a:cubicBezTo>
                  <a:pt x="22307" y="3105"/>
                  <a:pt x="26951" y="2088"/>
                  <a:pt x="27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7"/>
          <p:cNvSpPr/>
          <p:nvPr/>
        </p:nvSpPr>
        <p:spPr>
          <a:xfrm>
            <a:off x="973430" y="919507"/>
            <a:ext cx="176295" cy="332173"/>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9;p44"/>
          <p:cNvSpPr txBox="1">
            <a:spLocks noGrp="1"/>
          </p:cNvSpPr>
          <p:nvPr>
            <p:ph type="title" idx="2"/>
          </p:nvPr>
        </p:nvSpPr>
        <p:spPr>
          <a:xfrm>
            <a:off x="6373976" y="704875"/>
            <a:ext cx="1587600" cy="1344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8000" b="1">
                <a:latin typeface="+mj-lt"/>
              </a:rPr>
              <a:t>04</a:t>
            </a:r>
            <a:endParaRPr sz="8000" b="1">
              <a:latin typeface="+mj-lt"/>
            </a:endParaRPr>
          </a:p>
        </p:txBody>
      </p:sp>
      <p:sp>
        <p:nvSpPr>
          <p:cNvPr id="16" name="Google Shape;418;p44"/>
          <p:cNvSpPr txBox="1">
            <a:spLocks noGrp="1"/>
          </p:cNvSpPr>
          <p:nvPr>
            <p:ph type="title"/>
          </p:nvPr>
        </p:nvSpPr>
        <p:spPr>
          <a:xfrm>
            <a:off x="2213811" y="2297899"/>
            <a:ext cx="5844018" cy="1335638"/>
          </a:xfrm>
          <a:prstGeom prst="rect">
            <a:avLst/>
          </a:prstGeom>
        </p:spPr>
        <p:txBody>
          <a:bodyPr spcFirstLastPara="1" wrap="square" lIns="91425" tIns="91425" rIns="91425" bIns="91425" anchor="ctr" anchorCtr="0">
            <a:noAutofit/>
          </a:bodyPr>
          <a:lstStyle/>
          <a:p>
            <a:pPr lvl="0">
              <a:lnSpc>
                <a:spcPct val="150000"/>
              </a:lnSpc>
            </a:pPr>
            <a:r>
              <a:rPr lang="en-US" sz="4800" b="1">
                <a:latin typeface="+mj-lt"/>
              </a:rPr>
              <a:t>LUYỆN TẬP THEO VĂN BẢN ĐỌC</a:t>
            </a:r>
          </a:p>
        </p:txBody>
      </p:sp>
    </p:spTree>
    <p:extLst>
      <p:ext uri="{BB962C8B-B14F-4D97-AF65-F5344CB8AC3E}">
        <p14:creationId xmlns:p14="http://schemas.microsoft.com/office/powerpoint/2010/main" val="34503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93" name="Google Shape;693;p57"/>
          <p:cNvSpPr/>
          <p:nvPr/>
        </p:nvSpPr>
        <p:spPr>
          <a:xfrm rot="-3955977">
            <a:off x="7919671" y="149576"/>
            <a:ext cx="2437073" cy="242547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7"/>
          <p:cNvSpPr/>
          <p:nvPr/>
        </p:nvSpPr>
        <p:spPr>
          <a:xfrm flipH="1">
            <a:off x="7960393" y="4448683"/>
            <a:ext cx="1183607" cy="487447"/>
          </a:xfrm>
          <a:custGeom>
            <a:avLst/>
            <a:gdLst/>
            <a:ahLst/>
            <a:cxnLst/>
            <a:rect l="l" t="t" r="r" b="b"/>
            <a:pathLst>
              <a:path w="33334" h="13728" extrusionOk="0">
                <a:moveTo>
                  <a:pt x="33334" y="1"/>
                </a:moveTo>
                <a:lnTo>
                  <a:pt x="33334" y="1"/>
                </a:lnTo>
                <a:cubicBezTo>
                  <a:pt x="33333" y="1"/>
                  <a:pt x="27405" y="3119"/>
                  <a:pt x="25452" y="3400"/>
                </a:cubicBezTo>
                <a:cubicBezTo>
                  <a:pt x="23498" y="3681"/>
                  <a:pt x="19644" y="6410"/>
                  <a:pt x="18654" y="7936"/>
                </a:cubicBezTo>
                <a:lnTo>
                  <a:pt x="17757" y="8244"/>
                </a:lnTo>
                <a:lnTo>
                  <a:pt x="12632" y="6544"/>
                </a:lnTo>
                <a:lnTo>
                  <a:pt x="0" y="8645"/>
                </a:lnTo>
                <a:cubicBezTo>
                  <a:pt x="0" y="8645"/>
                  <a:pt x="11789" y="8966"/>
                  <a:pt x="13636" y="10585"/>
                </a:cubicBezTo>
                <a:cubicBezTo>
                  <a:pt x="13636" y="10585"/>
                  <a:pt x="14064" y="10920"/>
                  <a:pt x="12659" y="11616"/>
                </a:cubicBezTo>
                <a:lnTo>
                  <a:pt x="9621" y="12914"/>
                </a:lnTo>
                <a:cubicBezTo>
                  <a:pt x="9621" y="12914"/>
                  <a:pt x="10395" y="13727"/>
                  <a:pt x="11619" y="13727"/>
                </a:cubicBezTo>
                <a:cubicBezTo>
                  <a:pt x="11808" y="13727"/>
                  <a:pt x="12008" y="13708"/>
                  <a:pt x="12217" y="13663"/>
                </a:cubicBezTo>
                <a:cubicBezTo>
                  <a:pt x="12217" y="13663"/>
                  <a:pt x="13058" y="12154"/>
                  <a:pt x="14275" y="12154"/>
                </a:cubicBezTo>
                <a:cubicBezTo>
                  <a:pt x="14414" y="12154"/>
                  <a:pt x="14558" y="12174"/>
                  <a:pt x="14706" y="12218"/>
                </a:cubicBezTo>
                <a:cubicBezTo>
                  <a:pt x="14706" y="12218"/>
                  <a:pt x="15442" y="12338"/>
                  <a:pt x="16462" y="12338"/>
                </a:cubicBezTo>
                <a:cubicBezTo>
                  <a:pt x="17850" y="12338"/>
                  <a:pt x="19765" y="12116"/>
                  <a:pt x="21076" y="11067"/>
                </a:cubicBezTo>
                <a:cubicBezTo>
                  <a:pt x="21076" y="11067"/>
                  <a:pt x="23431" y="10238"/>
                  <a:pt x="23458" y="9073"/>
                </a:cubicBezTo>
                <a:lnTo>
                  <a:pt x="25479" y="8685"/>
                </a:lnTo>
                <a:cubicBezTo>
                  <a:pt x="25479" y="8685"/>
                  <a:pt x="24994" y="8052"/>
                  <a:pt x="24274" y="8052"/>
                </a:cubicBezTo>
                <a:cubicBezTo>
                  <a:pt x="24131" y="8052"/>
                  <a:pt x="23979" y="8077"/>
                  <a:pt x="23819" y="8137"/>
                </a:cubicBezTo>
                <a:cubicBezTo>
                  <a:pt x="23819" y="8137"/>
                  <a:pt x="23048" y="7736"/>
                  <a:pt x="22091" y="7736"/>
                </a:cubicBezTo>
                <a:cubicBezTo>
                  <a:pt x="21775" y="7736"/>
                  <a:pt x="21438" y="7780"/>
                  <a:pt x="21103" y="7896"/>
                </a:cubicBezTo>
                <a:cubicBezTo>
                  <a:pt x="21103" y="7896"/>
                  <a:pt x="23244" y="4831"/>
                  <a:pt x="27111" y="3774"/>
                </a:cubicBezTo>
                <a:cubicBezTo>
                  <a:pt x="27111" y="3774"/>
                  <a:pt x="32758" y="2543"/>
                  <a:pt x="33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Rounded Rectangle 30"/>
          <p:cNvSpPr/>
          <p:nvPr/>
        </p:nvSpPr>
        <p:spPr>
          <a:xfrm>
            <a:off x="1" y="43387"/>
            <a:ext cx="9144000"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LUYỆN TẬP THEO VĂN BẢN ĐỌC</a:t>
            </a:r>
            <a:endParaRPr lang="en-US" sz="3600" dirty="0">
              <a:solidFill>
                <a:schemeClr val="bg2">
                  <a:lumMod val="50000"/>
                </a:schemeClr>
              </a:solidFill>
              <a:cs typeface="Arial" panose="020B0604020202020204" pitchFamily="34" charset="0"/>
            </a:endParaRPr>
          </a:p>
        </p:txBody>
      </p:sp>
      <p:sp>
        <p:nvSpPr>
          <p:cNvPr id="32" name="Rounded Rectangle 31"/>
          <p:cNvSpPr/>
          <p:nvPr/>
        </p:nvSpPr>
        <p:spPr>
          <a:xfrm>
            <a:off x="673808" y="990599"/>
            <a:ext cx="7878388" cy="107950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Tìm </a:t>
            </a:r>
            <a:r>
              <a:rPr lang="en-US" sz="2200">
                <a:solidFill>
                  <a:sysClr val="windowText" lastClr="000000"/>
                </a:solidFill>
                <a:ea typeface="Calibri" panose="020F0502020204030204" pitchFamily="34" charset="0"/>
                <a:cs typeface="Arial" panose="020B0604020202020204" pitchFamily="34" charset="0"/>
              </a:rPr>
              <a:t>n</a:t>
            </a:r>
            <a:r>
              <a:rPr lang="vi-VN" sz="2200">
                <a:solidFill>
                  <a:sysClr val="windowText" lastClr="000000"/>
                </a:solidFill>
                <a:ea typeface="Calibri" panose="020F0502020204030204" pitchFamily="34" charset="0"/>
                <a:cs typeface="Arial" panose="020B0604020202020204" pitchFamily="34" charset="0"/>
              </a:rPr>
              <a:t>hững từ ngữ thể hiện cảm xúc của hai bạn nhỏ trong bài đọc Cánh chim nhỏ. </a:t>
            </a:r>
          </a:p>
        </p:txBody>
      </p:sp>
      <p:sp>
        <p:nvSpPr>
          <p:cNvPr id="33" name="Oval 32"/>
          <p:cNvSpPr/>
          <p:nvPr/>
        </p:nvSpPr>
        <p:spPr>
          <a:xfrm>
            <a:off x="379088" y="851443"/>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1</a:t>
            </a:r>
          </a:p>
        </p:txBody>
      </p:sp>
      <p:sp>
        <p:nvSpPr>
          <p:cNvPr id="34" name="TextBox 33">
            <a:extLst>
              <a:ext uri="{FF2B5EF4-FFF2-40B4-BE49-F238E27FC236}">
                <a16:creationId xmlns:a16="http://schemas.microsoft.com/office/drawing/2014/main" id="{8671BA59-C2B6-848C-E08B-A5ACB240C20C}"/>
              </a:ext>
            </a:extLst>
          </p:cNvPr>
          <p:cNvSpPr txBox="1"/>
          <p:nvPr/>
        </p:nvSpPr>
        <p:spPr>
          <a:xfrm>
            <a:off x="4018694" y="2172537"/>
            <a:ext cx="1175207"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673808" y="2667336"/>
            <a:ext cx="7878388" cy="1107996"/>
          </a:xfrm>
          <a:prstGeom prst="rect">
            <a:avLst/>
          </a:prstGeom>
        </p:spPr>
        <p:txBody>
          <a:bodyPr wrap="square">
            <a:spAutoFit/>
          </a:bodyPr>
          <a:lstStyle/>
          <a:p>
            <a:pPr algn="just">
              <a:lnSpc>
                <a:spcPct val="150000"/>
              </a:lnSpc>
              <a:spcAft>
                <a:spcPts val="1000"/>
              </a:spcAft>
            </a:pPr>
            <a:r>
              <a:rPr lang="vi-VN" sz="2200">
                <a:solidFill>
                  <a:sysClr val="windowText" lastClr="000000"/>
                </a:solidFill>
                <a:latin typeface="+mn-lt"/>
                <a:ea typeface="Calibri" panose="020F0502020204030204" pitchFamily="34" charset="0"/>
                <a:cs typeface="Arial" panose="020B0604020202020204" pitchFamily="34" charset="0"/>
              </a:rPr>
              <a:t>Những từ ngữ thể hiện cảm xúc của hai bạn nhỏ trong bài đọc Cánh chim nhỏ là: cười giòn tan, ôm ghì, hét to,...</a:t>
            </a:r>
            <a:endParaRPr lang="en-US" sz="2200">
              <a:solidFill>
                <a:sysClr val="windowText" lastClr="000000"/>
              </a:solidFill>
              <a:latin typeface="+mn-lt"/>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68" name="Google Shape;693;p57"/>
          <p:cNvSpPr/>
          <p:nvPr/>
        </p:nvSpPr>
        <p:spPr>
          <a:xfrm rot="-3955977">
            <a:off x="7919671" y="149576"/>
            <a:ext cx="2437073" cy="242547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4;p57"/>
          <p:cNvSpPr/>
          <p:nvPr/>
        </p:nvSpPr>
        <p:spPr>
          <a:xfrm flipH="1">
            <a:off x="7960393" y="4448683"/>
            <a:ext cx="1183607" cy="487447"/>
          </a:xfrm>
          <a:custGeom>
            <a:avLst/>
            <a:gdLst/>
            <a:ahLst/>
            <a:cxnLst/>
            <a:rect l="l" t="t" r="r" b="b"/>
            <a:pathLst>
              <a:path w="33334" h="13728" extrusionOk="0">
                <a:moveTo>
                  <a:pt x="33334" y="1"/>
                </a:moveTo>
                <a:lnTo>
                  <a:pt x="33334" y="1"/>
                </a:lnTo>
                <a:cubicBezTo>
                  <a:pt x="33333" y="1"/>
                  <a:pt x="27405" y="3119"/>
                  <a:pt x="25452" y="3400"/>
                </a:cubicBezTo>
                <a:cubicBezTo>
                  <a:pt x="23498" y="3681"/>
                  <a:pt x="19644" y="6410"/>
                  <a:pt x="18654" y="7936"/>
                </a:cubicBezTo>
                <a:lnTo>
                  <a:pt x="17757" y="8244"/>
                </a:lnTo>
                <a:lnTo>
                  <a:pt x="12632" y="6544"/>
                </a:lnTo>
                <a:lnTo>
                  <a:pt x="0" y="8645"/>
                </a:lnTo>
                <a:cubicBezTo>
                  <a:pt x="0" y="8645"/>
                  <a:pt x="11789" y="8966"/>
                  <a:pt x="13636" y="10585"/>
                </a:cubicBezTo>
                <a:cubicBezTo>
                  <a:pt x="13636" y="10585"/>
                  <a:pt x="14064" y="10920"/>
                  <a:pt x="12659" y="11616"/>
                </a:cubicBezTo>
                <a:lnTo>
                  <a:pt x="9621" y="12914"/>
                </a:lnTo>
                <a:cubicBezTo>
                  <a:pt x="9621" y="12914"/>
                  <a:pt x="10395" y="13727"/>
                  <a:pt x="11619" y="13727"/>
                </a:cubicBezTo>
                <a:cubicBezTo>
                  <a:pt x="11808" y="13727"/>
                  <a:pt x="12008" y="13708"/>
                  <a:pt x="12217" y="13663"/>
                </a:cubicBezTo>
                <a:cubicBezTo>
                  <a:pt x="12217" y="13663"/>
                  <a:pt x="13058" y="12154"/>
                  <a:pt x="14275" y="12154"/>
                </a:cubicBezTo>
                <a:cubicBezTo>
                  <a:pt x="14414" y="12154"/>
                  <a:pt x="14558" y="12174"/>
                  <a:pt x="14706" y="12218"/>
                </a:cubicBezTo>
                <a:cubicBezTo>
                  <a:pt x="14706" y="12218"/>
                  <a:pt x="15442" y="12338"/>
                  <a:pt x="16462" y="12338"/>
                </a:cubicBezTo>
                <a:cubicBezTo>
                  <a:pt x="17850" y="12338"/>
                  <a:pt x="19765" y="12116"/>
                  <a:pt x="21076" y="11067"/>
                </a:cubicBezTo>
                <a:cubicBezTo>
                  <a:pt x="21076" y="11067"/>
                  <a:pt x="23431" y="10238"/>
                  <a:pt x="23458" y="9073"/>
                </a:cubicBezTo>
                <a:lnTo>
                  <a:pt x="25479" y="8685"/>
                </a:lnTo>
                <a:cubicBezTo>
                  <a:pt x="25479" y="8685"/>
                  <a:pt x="24994" y="8052"/>
                  <a:pt x="24274" y="8052"/>
                </a:cubicBezTo>
                <a:cubicBezTo>
                  <a:pt x="24131" y="8052"/>
                  <a:pt x="23979" y="8077"/>
                  <a:pt x="23819" y="8137"/>
                </a:cubicBezTo>
                <a:cubicBezTo>
                  <a:pt x="23819" y="8137"/>
                  <a:pt x="23048" y="7736"/>
                  <a:pt x="22091" y="7736"/>
                </a:cubicBezTo>
                <a:cubicBezTo>
                  <a:pt x="21775" y="7736"/>
                  <a:pt x="21438" y="7780"/>
                  <a:pt x="21103" y="7896"/>
                </a:cubicBezTo>
                <a:cubicBezTo>
                  <a:pt x="21103" y="7896"/>
                  <a:pt x="23244" y="4831"/>
                  <a:pt x="27111" y="3774"/>
                </a:cubicBezTo>
                <a:cubicBezTo>
                  <a:pt x="27111" y="3774"/>
                  <a:pt x="32758" y="2543"/>
                  <a:pt x="33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Rounded Rectangle 69"/>
          <p:cNvSpPr/>
          <p:nvPr/>
        </p:nvSpPr>
        <p:spPr>
          <a:xfrm>
            <a:off x="1" y="43387"/>
            <a:ext cx="9144000"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LUYỆN TẬP THEO VĂN BẢN ĐỌC</a:t>
            </a:r>
            <a:endParaRPr lang="en-US" sz="3600" dirty="0">
              <a:solidFill>
                <a:schemeClr val="bg2">
                  <a:lumMod val="50000"/>
                </a:schemeClr>
              </a:solidFill>
              <a:cs typeface="Arial" panose="020B0604020202020204" pitchFamily="34" charset="0"/>
            </a:endParaRPr>
          </a:p>
        </p:txBody>
      </p:sp>
      <p:sp>
        <p:nvSpPr>
          <p:cNvPr id="71" name="Rounded Rectangle 70"/>
          <p:cNvSpPr/>
          <p:nvPr/>
        </p:nvSpPr>
        <p:spPr>
          <a:xfrm>
            <a:off x="673808" y="990599"/>
            <a:ext cx="7878388" cy="705619"/>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Đặt 1 -2 câu với những từ ngữ em tìm được ở bài tập 1.</a:t>
            </a:r>
          </a:p>
        </p:txBody>
      </p:sp>
      <p:sp>
        <p:nvSpPr>
          <p:cNvPr id="72" name="Oval 71"/>
          <p:cNvSpPr/>
          <p:nvPr/>
        </p:nvSpPr>
        <p:spPr>
          <a:xfrm>
            <a:off x="379088" y="851443"/>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a:solidFill>
                  <a:srgbClr val="FFFFFF"/>
                </a:solidFill>
              </a:rPr>
              <a:t>2</a:t>
            </a:r>
          </a:p>
        </p:txBody>
      </p:sp>
      <p:sp>
        <p:nvSpPr>
          <p:cNvPr id="73" name="TextBox 72">
            <a:extLst>
              <a:ext uri="{FF2B5EF4-FFF2-40B4-BE49-F238E27FC236}">
                <a16:creationId xmlns:a16="http://schemas.microsoft.com/office/drawing/2014/main" id="{8671BA59-C2B6-848C-E08B-A5ACB240C20C}"/>
              </a:ext>
            </a:extLst>
          </p:cNvPr>
          <p:cNvSpPr txBox="1"/>
          <p:nvPr/>
        </p:nvSpPr>
        <p:spPr>
          <a:xfrm>
            <a:off x="3647648" y="1755894"/>
            <a:ext cx="184870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4" name="Rectangle 73"/>
          <p:cNvSpPr/>
          <p:nvPr/>
        </p:nvSpPr>
        <p:spPr>
          <a:xfrm>
            <a:off x="673808" y="2243406"/>
            <a:ext cx="7878388" cy="1236236"/>
          </a:xfrm>
          <a:prstGeom prst="rect">
            <a:avLst/>
          </a:prstGeom>
        </p:spPr>
        <p:txBody>
          <a:bodyPr wrap="square">
            <a:spAutoFit/>
          </a:bodyPr>
          <a:lstStyle/>
          <a:p>
            <a:pPr marL="342900" indent="-342900" algn="just">
              <a:lnSpc>
                <a:spcPct val="150000"/>
              </a:lnSpc>
              <a:spcAft>
                <a:spcPts val="1000"/>
              </a:spcAft>
              <a:buFont typeface="Arial" panose="020B0604020202020204" pitchFamily="34" charset="0"/>
              <a:buChar char="•"/>
            </a:pPr>
            <a:r>
              <a:rPr lang="en-US" sz="2200">
                <a:solidFill>
                  <a:sysClr val="windowText" lastClr="000000"/>
                </a:solidFill>
                <a:latin typeface="+mn-lt"/>
                <a:ea typeface="Calibri" panose="020F0502020204030204" pitchFamily="34" charset="0"/>
                <a:cs typeface="Arial" panose="020B0604020202020204" pitchFamily="34" charset="0"/>
              </a:rPr>
              <a:t>Sau tháng ngày xa cách, họ ôm chầm lấy nhau.</a:t>
            </a:r>
          </a:p>
          <a:p>
            <a:pPr marL="342900" indent="-342900" algn="just">
              <a:lnSpc>
                <a:spcPct val="150000"/>
              </a:lnSpc>
              <a:spcAft>
                <a:spcPts val="1000"/>
              </a:spcAft>
              <a:buFont typeface="Arial" panose="020B0604020202020204" pitchFamily="34" charset="0"/>
              <a:buChar char="•"/>
            </a:pPr>
            <a:r>
              <a:rPr lang="en-US" sz="2200">
                <a:solidFill>
                  <a:sysClr val="windowText" lastClr="000000"/>
                </a:solidFill>
                <a:latin typeface="+mn-lt"/>
                <a:ea typeface="Calibri" panose="020F0502020204030204" pitchFamily="34" charset="0"/>
                <a:cs typeface="Arial" panose="020B0604020202020204" pitchFamily="34" charset="0"/>
              </a:rPr>
              <a:t>Khi sợ hãi, em thường hét rất 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14" name="Rounded Rectangle 13"/>
          <p:cNvSpPr/>
          <p:nvPr/>
        </p:nvSpPr>
        <p:spPr>
          <a:xfrm>
            <a:off x="211221" y="177159"/>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 sz="3600" b="1">
                <a:solidFill>
                  <a:schemeClr val="bg2">
                    <a:lumMod val="50000"/>
                  </a:schemeClr>
                </a:solidFill>
                <a:cs typeface="Arial" panose="020B0604020202020204" pitchFamily="34" charset="0"/>
              </a:rPr>
              <a:t>CỦNG CỐ, DẶN DÒ</a:t>
            </a:r>
            <a:endParaRPr lang="en-US" sz="3600" dirty="0">
              <a:solidFill>
                <a:schemeClr val="bg2">
                  <a:lumMod val="50000"/>
                </a:schemeClr>
              </a:solidFill>
              <a:cs typeface="Arial" panose="020B0604020202020204" pitchFamily="34" charset="0"/>
            </a:endParaRPr>
          </a:p>
        </p:txBody>
      </p:sp>
      <p:sp>
        <p:nvSpPr>
          <p:cNvPr id="16" name="Freeform 9">
            <a:extLst>
              <a:ext uri="{FF2B5EF4-FFF2-40B4-BE49-F238E27FC236}">
                <a16:creationId xmlns:a16="http://schemas.microsoft.com/office/drawing/2014/main" id="{324C7525-B644-0EBB-5A10-1A65B529C2A8}"/>
              </a:ext>
            </a:extLst>
          </p:cNvPr>
          <p:cNvSpPr/>
          <p:nvPr/>
        </p:nvSpPr>
        <p:spPr>
          <a:xfrm rot="5400000">
            <a:off x="4248737" y="-761776"/>
            <a:ext cx="787628" cy="7638719"/>
          </a:xfrm>
          <a:prstGeom prst="roundRect">
            <a:avLst/>
          </a:prstGeom>
          <a:solidFill>
            <a:srgbClr val="FFFFFF"/>
          </a:solidFill>
          <a:ln w="19050">
            <a:solidFill>
              <a:schemeClr val="bg2">
                <a:lumMod val="50000"/>
              </a:schemeClr>
            </a:solidFill>
          </a:ln>
        </p:spPr>
        <p:txBody>
          <a:bodyPr/>
          <a:lstStyle/>
          <a:p>
            <a:endParaRPr lang="en-US"/>
          </a:p>
        </p:txBody>
      </p:sp>
      <p:sp>
        <p:nvSpPr>
          <p:cNvPr id="17" name="TextBox 16">
            <a:extLst>
              <a:ext uri="{FF2B5EF4-FFF2-40B4-BE49-F238E27FC236}">
                <a16:creationId xmlns:a16="http://schemas.microsoft.com/office/drawing/2014/main" id="{5D19B8CE-59FC-5193-BD37-1418679128FF}"/>
              </a:ext>
            </a:extLst>
          </p:cNvPr>
          <p:cNvSpPr txBox="1"/>
          <p:nvPr/>
        </p:nvSpPr>
        <p:spPr>
          <a:xfrm>
            <a:off x="954277" y="2716887"/>
            <a:ext cx="7303192"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Freeform 9">
            <a:extLst>
              <a:ext uri="{FF2B5EF4-FFF2-40B4-BE49-F238E27FC236}">
                <a16:creationId xmlns:a16="http://schemas.microsoft.com/office/drawing/2014/main" id="{BA4EF70B-803E-FDFF-401B-8D0D91F25E75}"/>
              </a:ext>
            </a:extLst>
          </p:cNvPr>
          <p:cNvSpPr/>
          <p:nvPr/>
        </p:nvSpPr>
        <p:spPr>
          <a:xfrm rot="5400000">
            <a:off x="4220244" y="347216"/>
            <a:ext cx="869787" cy="7609125"/>
          </a:xfrm>
          <a:prstGeom prst="roundRect">
            <a:avLst/>
          </a:prstGeom>
          <a:solidFill>
            <a:srgbClr val="FFFFFF"/>
          </a:solidFill>
          <a:ln w="19050">
            <a:solidFill>
              <a:schemeClr val="bg2">
                <a:lumMod val="50000"/>
              </a:schemeClr>
            </a:solidFill>
          </a:ln>
        </p:spPr>
        <p:txBody>
          <a:bodyPr/>
          <a:lstStyle/>
          <a:p>
            <a:endParaRPr lang="en-US"/>
          </a:p>
        </p:txBody>
      </p:sp>
      <p:sp>
        <p:nvSpPr>
          <p:cNvPr id="19" name="TextBox 18">
            <a:extLst>
              <a:ext uri="{FF2B5EF4-FFF2-40B4-BE49-F238E27FC236}">
                <a16:creationId xmlns:a16="http://schemas.microsoft.com/office/drawing/2014/main" id="{2ED2231A-5838-2B0E-B207-3743C80D15FB}"/>
              </a:ext>
            </a:extLst>
          </p:cNvPr>
          <p:cNvSpPr txBox="1"/>
          <p:nvPr/>
        </p:nvSpPr>
        <p:spPr>
          <a:xfrm>
            <a:off x="814300" y="3796512"/>
            <a:ext cx="7648324" cy="715089"/>
          </a:xfrm>
          <a:prstGeom prst="roundRect">
            <a:avLst/>
          </a:prstGeom>
          <a:noFill/>
        </p:spPr>
        <p:txBody>
          <a:bodyPr wrap="square">
            <a:spAutoFit/>
          </a:bodyPr>
          <a:lstStyle/>
          <a:p>
            <a:pPr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Trả bài văn miêu tả con vật </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20" name="Google Shape;1056;p42"/>
          <p:cNvSpPr/>
          <p:nvPr/>
        </p:nvSpPr>
        <p:spPr>
          <a:xfrm>
            <a:off x="2543804" y="847508"/>
            <a:ext cx="1919279" cy="38407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Freeform 9">
            <a:extLst>
              <a:ext uri="{FF2B5EF4-FFF2-40B4-BE49-F238E27FC236}">
                <a16:creationId xmlns:a16="http://schemas.microsoft.com/office/drawing/2014/main" id="{D8F86FB1-AEE8-CDCC-BADC-518CA0BC6FB9}"/>
              </a:ext>
            </a:extLst>
          </p:cNvPr>
          <p:cNvSpPr/>
          <p:nvPr/>
        </p:nvSpPr>
        <p:spPr>
          <a:xfrm rot="5400000">
            <a:off x="3997552" y="-2111974"/>
            <a:ext cx="1240298" cy="7653796"/>
          </a:xfrm>
          <a:prstGeom prst="roundRect">
            <a:avLst/>
          </a:prstGeom>
          <a:solidFill>
            <a:srgbClr val="FFFFFF"/>
          </a:solidFill>
          <a:ln w="19050">
            <a:solidFill>
              <a:schemeClr val="bg2">
                <a:lumMod val="50000"/>
              </a:schemeClr>
            </a:solidFill>
          </a:ln>
        </p:spPr>
        <p:txBody>
          <a:bodyPr/>
          <a:lstStyle/>
          <a:p>
            <a:endParaRPr lang="en-US"/>
          </a:p>
        </p:txBody>
      </p:sp>
      <p:sp>
        <p:nvSpPr>
          <p:cNvPr id="22" name="TextBox 21">
            <a:extLst>
              <a:ext uri="{FF2B5EF4-FFF2-40B4-BE49-F238E27FC236}">
                <a16:creationId xmlns:a16="http://schemas.microsoft.com/office/drawing/2014/main" id="{4A7180F8-B199-EE94-62C2-A863755ED707}"/>
              </a:ext>
            </a:extLst>
          </p:cNvPr>
          <p:cNvSpPr txBox="1"/>
          <p:nvPr/>
        </p:nvSpPr>
        <p:spPr>
          <a:xfrm>
            <a:off x="863834" y="1021933"/>
            <a:ext cx="7496127" cy="1413153"/>
          </a:xfrm>
          <a:prstGeom prst="roundRect">
            <a:avLst/>
          </a:prstGeom>
          <a:noFill/>
        </p:spPr>
        <p:txBody>
          <a:bodyPr wrap="square">
            <a:spAutoFit/>
          </a:bodyPr>
          <a:lstStyle/>
          <a:p>
            <a:pPr algn="ctr">
              <a:lnSpc>
                <a:spcPct val="150000"/>
              </a:lnSpc>
              <a:spcBef>
                <a:spcPts val="300"/>
              </a:spcBef>
              <a:spcAft>
                <a:spcPts val="300"/>
              </a:spcAft>
            </a:pPr>
            <a:r>
              <a:rPr lang="nl-NL" sz="2400" dirty="0">
                <a:effectLst/>
                <a:latin typeface="Arial" panose="020B0604020202020204" pitchFamily="34" charset="0"/>
                <a:ea typeface="Calibri" panose="020F0502020204030204" pitchFamily="34" charset="0"/>
                <a:cs typeface="Arial" panose="020B0604020202020204" pitchFamily="34" charset="0"/>
              </a:rPr>
              <a:t>Đọc lại </a:t>
            </a:r>
            <a:r>
              <a:rPr lang="nl-NL" sz="2400">
                <a:effectLst/>
                <a:latin typeface="Arial" panose="020B0604020202020204" pitchFamily="34" charset="0"/>
                <a:ea typeface="Calibri" panose="020F0502020204030204" pitchFamily="34" charset="0"/>
                <a:cs typeface="Arial" panose="020B0604020202020204" pitchFamily="34" charset="0"/>
              </a:rPr>
              <a:t>bài </a:t>
            </a:r>
            <a:r>
              <a:rPr lang="it-IT" sz="2400" b="1">
                <a:latin typeface="Arial" panose="020B0604020202020204" pitchFamily="34" charset="0"/>
                <a:ea typeface="Calibri" panose="020F0502020204030204" pitchFamily="34" charset="0"/>
                <a:cs typeface="Arial" panose="020B0604020202020204" pitchFamily="34" charset="0"/>
              </a:rPr>
              <a:t>Cánh chim nhỏ </a:t>
            </a:r>
            <a:r>
              <a:rPr lang="nl-NL" sz="2400">
                <a:latin typeface="Arial" panose="020B0604020202020204" pitchFamily="34" charset="0"/>
                <a:ea typeface="Calibri" panose="020F0502020204030204" pitchFamily="34" charset="0"/>
                <a:cs typeface="Arial" panose="020B0604020202020204" pitchFamily="34" charset="0"/>
              </a:rPr>
              <a:t>và</a:t>
            </a:r>
          </a:p>
          <a:p>
            <a:pPr algn="ctr">
              <a:lnSpc>
                <a:spcPct val="150000"/>
              </a:lnSpc>
              <a:spcBef>
                <a:spcPts val="300"/>
              </a:spcBef>
              <a:spcAft>
                <a:spcPts val="300"/>
              </a:spcAft>
            </a:pPr>
            <a:r>
              <a:rPr lang="nl-NL" sz="2400" b="1" i="1">
                <a:latin typeface="Arial" panose="020B0604020202020204" pitchFamily="34" charset="0"/>
                <a:ea typeface="Calibri" panose="020F0502020204030204" pitchFamily="34" charset="0"/>
                <a:cs typeface="Arial" panose="020B0604020202020204" pitchFamily="34"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18" grpId="0" animBg="1"/>
      <p:bldP spid="19" grpId="0"/>
      <p:bldP spid="21"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39"/>
          <p:cNvSpPr/>
          <p:nvPr/>
        </p:nvSpPr>
        <p:spPr>
          <a:xfrm>
            <a:off x="8225893" y="-715709"/>
            <a:ext cx="1068625" cy="5899200"/>
          </a:xfrm>
          <a:custGeom>
            <a:avLst/>
            <a:gdLst/>
            <a:ahLst/>
            <a:cxnLst/>
            <a:rect l="l" t="t" r="r" b="b"/>
            <a:pathLst>
              <a:path w="42745" h="235968" extrusionOk="0">
                <a:moveTo>
                  <a:pt x="34062" y="20520"/>
                </a:moveTo>
                <a:cubicBezTo>
                  <a:pt x="33554" y="26807"/>
                  <a:pt x="30760" y="37348"/>
                  <a:pt x="30252" y="44904"/>
                </a:cubicBezTo>
                <a:cubicBezTo>
                  <a:pt x="29744" y="52461"/>
                  <a:pt x="30189" y="58874"/>
                  <a:pt x="31014" y="65859"/>
                </a:cubicBezTo>
                <a:cubicBezTo>
                  <a:pt x="31840" y="72844"/>
                  <a:pt x="34888" y="80020"/>
                  <a:pt x="35205" y="86814"/>
                </a:cubicBezTo>
                <a:cubicBezTo>
                  <a:pt x="35523" y="93609"/>
                  <a:pt x="33554" y="99959"/>
                  <a:pt x="32919" y="106626"/>
                </a:cubicBezTo>
                <a:cubicBezTo>
                  <a:pt x="32284" y="113294"/>
                  <a:pt x="31205" y="118945"/>
                  <a:pt x="31395" y="126819"/>
                </a:cubicBezTo>
                <a:cubicBezTo>
                  <a:pt x="31586" y="134693"/>
                  <a:pt x="32538" y="145615"/>
                  <a:pt x="34062" y="153870"/>
                </a:cubicBezTo>
                <a:cubicBezTo>
                  <a:pt x="35586" y="162125"/>
                  <a:pt x="39142" y="170888"/>
                  <a:pt x="40539" y="176349"/>
                </a:cubicBezTo>
                <a:cubicBezTo>
                  <a:pt x="41936" y="181810"/>
                  <a:pt x="42254" y="183334"/>
                  <a:pt x="42444" y="186636"/>
                </a:cubicBezTo>
                <a:cubicBezTo>
                  <a:pt x="42635" y="189938"/>
                  <a:pt x="43270" y="192796"/>
                  <a:pt x="41682" y="196161"/>
                </a:cubicBezTo>
                <a:cubicBezTo>
                  <a:pt x="40095" y="199527"/>
                  <a:pt x="36602" y="203718"/>
                  <a:pt x="32919" y="206829"/>
                </a:cubicBezTo>
                <a:cubicBezTo>
                  <a:pt x="29236" y="209941"/>
                  <a:pt x="23648" y="211719"/>
                  <a:pt x="19584" y="214830"/>
                </a:cubicBezTo>
                <a:cubicBezTo>
                  <a:pt x="15520" y="217942"/>
                  <a:pt x="9742" y="222450"/>
                  <a:pt x="8535" y="225498"/>
                </a:cubicBezTo>
                <a:cubicBezTo>
                  <a:pt x="7329" y="228546"/>
                  <a:pt x="13679" y="232102"/>
                  <a:pt x="12345" y="233118"/>
                </a:cubicBezTo>
                <a:cubicBezTo>
                  <a:pt x="11012" y="234134"/>
                  <a:pt x="1931" y="239722"/>
                  <a:pt x="534" y="231594"/>
                </a:cubicBezTo>
                <a:cubicBezTo>
                  <a:pt x="-863" y="223466"/>
                  <a:pt x="598" y="220228"/>
                  <a:pt x="3963" y="184350"/>
                </a:cubicBezTo>
                <a:cubicBezTo>
                  <a:pt x="7329" y="148473"/>
                  <a:pt x="15838" y="45857"/>
                  <a:pt x="20727" y="16329"/>
                </a:cubicBezTo>
                <a:cubicBezTo>
                  <a:pt x="25617" y="-13198"/>
                  <a:pt x="31078" y="6487"/>
                  <a:pt x="33300" y="7185"/>
                </a:cubicBezTo>
                <a:cubicBezTo>
                  <a:pt x="35523" y="7884"/>
                  <a:pt x="34570" y="14234"/>
                  <a:pt x="34062" y="20520"/>
                </a:cubicBezTo>
                <a:close/>
              </a:path>
            </a:pathLst>
          </a:custGeom>
          <a:solidFill>
            <a:schemeClr val="lt1"/>
          </a:solidFill>
          <a:ln>
            <a:noFill/>
          </a:ln>
        </p:spPr>
        <p:txBody>
          <a:bodyPr/>
          <a:lstStyle/>
          <a:p>
            <a:endParaRPr lang="en-US"/>
          </a:p>
        </p:txBody>
      </p:sp>
      <p:sp>
        <p:nvSpPr>
          <p:cNvPr id="354" name="Google Shape;354;p39"/>
          <p:cNvSpPr/>
          <p:nvPr/>
        </p:nvSpPr>
        <p:spPr>
          <a:xfrm>
            <a:off x="9227167" y="4353646"/>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9"/>
          <p:cNvSpPr/>
          <p:nvPr/>
        </p:nvSpPr>
        <p:spPr>
          <a:xfrm>
            <a:off x="6396738" y="-1283998"/>
            <a:ext cx="3107155" cy="23258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9"/>
          <p:cNvSpPr/>
          <p:nvPr/>
        </p:nvSpPr>
        <p:spPr>
          <a:xfrm rot="-7030397">
            <a:off x="7840448" y="3987109"/>
            <a:ext cx="3434521" cy="341817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9"/>
          <p:cNvSpPr/>
          <p:nvPr/>
        </p:nvSpPr>
        <p:spPr>
          <a:xfrm>
            <a:off x="6996813" y="4352790"/>
            <a:ext cx="3107155" cy="23258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9"/>
          <p:cNvSpPr/>
          <p:nvPr/>
        </p:nvSpPr>
        <p:spPr>
          <a:xfrm flipH="1">
            <a:off x="7896257" y="996427"/>
            <a:ext cx="748676" cy="400560"/>
          </a:xfrm>
          <a:custGeom>
            <a:avLst/>
            <a:gdLst/>
            <a:ahLst/>
            <a:cxnLst/>
            <a:rect l="l" t="t" r="r" b="b"/>
            <a:pathLst>
              <a:path w="21085" h="11281" extrusionOk="0">
                <a:moveTo>
                  <a:pt x="0" y="0"/>
                </a:moveTo>
                <a:lnTo>
                  <a:pt x="1660" y="2422"/>
                </a:lnTo>
                <a:lnTo>
                  <a:pt x="5647" y="4603"/>
                </a:lnTo>
                <a:cubicBezTo>
                  <a:pt x="5652" y="4603"/>
                  <a:pt x="5657" y="4603"/>
                  <a:pt x="5661" y="4603"/>
                </a:cubicBezTo>
                <a:cubicBezTo>
                  <a:pt x="7538" y="4603"/>
                  <a:pt x="11054" y="7333"/>
                  <a:pt x="11054" y="7333"/>
                </a:cubicBezTo>
                <a:lnTo>
                  <a:pt x="10585" y="7909"/>
                </a:lnTo>
                <a:lnTo>
                  <a:pt x="7869" y="8310"/>
                </a:lnTo>
                <a:cubicBezTo>
                  <a:pt x="7869" y="8310"/>
                  <a:pt x="7863" y="8307"/>
                  <a:pt x="7853" y="8307"/>
                </a:cubicBezTo>
                <a:cubicBezTo>
                  <a:pt x="7797" y="8307"/>
                  <a:pt x="7616" y="8415"/>
                  <a:pt x="7869" y="9929"/>
                </a:cubicBezTo>
                <a:cubicBezTo>
                  <a:pt x="8063" y="11083"/>
                  <a:pt x="9178" y="11280"/>
                  <a:pt x="9918" y="11280"/>
                </a:cubicBezTo>
                <a:cubicBezTo>
                  <a:pt x="10302" y="11280"/>
                  <a:pt x="10585" y="11227"/>
                  <a:pt x="10585" y="11227"/>
                </a:cubicBezTo>
                <a:lnTo>
                  <a:pt x="11442" y="10572"/>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199"/>
                  <a:pt x="16179" y="7199"/>
                </a:cubicBezTo>
                <a:lnTo>
                  <a:pt x="16513" y="7387"/>
                </a:lnTo>
                <a:lnTo>
                  <a:pt x="16353" y="6557"/>
                </a:lnTo>
                <a:cubicBezTo>
                  <a:pt x="17049" y="5888"/>
                  <a:pt x="15831" y="5420"/>
                  <a:pt x="15831" y="5420"/>
                </a:cubicBezTo>
                <a:cubicBezTo>
                  <a:pt x="16098" y="4804"/>
                  <a:pt x="19390" y="3546"/>
                  <a:pt x="19390" y="3546"/>
                </a:cubicBezTo>
                <a:cubicBezTo>
                  <a:pt x="21084" y="2359"/>
                  <a:pt x="20235" y="2223"/>
                  <a:pt x="19759" y="2223"/>
                </a:cubicBezTo>
                <a:cubicBezTo>
                  <a:pt x="19619" y="2223"/>
                  <a:pt x="19511" y="2235"/>
                  <a:pt x="19511" y="2235"/>
                </a:cubicBezTo>
                <a:lnTo>
                  <a:pt x="14386" y="5192"/>
                </a:lnTo>
                <a:lnTo>
                  <a:pt x="13195" y="5192"/>
                </a:lnTo>
                <a:lnTo>
                  <a:pt x="8364" y="25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p:cNvSpPr/>
          <p:nvPr/>
        </p:nvSpPr>
        <p:spPr>
          <a:xfrm>
            <a:off x="236883" y="956989"/>
            <a:ext cx="8761473" cy="3395801"/>
          </a:xfrm>
          <a:prstGeom prst="rect">
            <a:avLst/>
          </a:prstGeom>
        </p:spPr>
        <p:txBody>
          <a:bodyPr wrap="square">
            <a:spAutoFit/>
          </a:bodyPr>
          <a:lstStyle/>
          <a:p>
            <a:pPr lvl="0" algn="ctr">
              <a:lnSpc>
                <a:spcPct val="150000"/>
              </a:lnSpc>
              <a:spcAft>
                <a:spcPts val="1000"/>
              </a:spcAft>
            </a:pPr>
            <a:r>
              <a:rPr lang="vi-VN" sz="4400" b="1">
                <a:solidFill>
                  <a:schemeClr val="tx1">
                    <a:lumMod val="50000"/>
                  </a:schemeClr>
                </a:solidFill>
                <a:latin typeface="+mn-lt"/>
                <a:ea typeface="Calibri" panose="020F0502020204030204" pitchFamily="34" charset="0"/>
                <a:cs typeface="Times New Roman" panose="02020603050405020304" pitchFamily="18" charset="0"/>
              </a:rPr>
              <a:t>TRÂN TRỌNG CẢM ƠN </a:t>
            </a:r>
          </a:p>
          <a:p>
            <a:pPr lvl="0" algn="ctr">
              <a:lnSpc>
                <a:spcPct val="150000"/>
              </a:lnSpc>
              <a:spcAft>
                <a:spcPts val="1000"/>
              </a:spcAft>
            </a:pPr>
            <a:r>
              <a:rPr lang="vi-VN" sz="4400" b="1">
                <a:solidFill>
                  <a:schemeClr val="tx1">
                    <a:lumMod val="50000"/>
                  </a:schemeClr>
                </a:solidFill>
                <a:latin typeface="+mn-lt"/>
                <a:ea typeface="Calibri" panose="020F0502020204030204" pitchFamily="34" charset="0"/>
                <a:cs typeface="Times New Roman" panose="02020603050405020304" pitchFamily="18" charset="0"/>
              </a:rPr>
              <a:t>SỰ QUAN TÂM THEO DÕI</a:t>
            </a:r>
          </a:p>
          <a:p>
            <a:pPr lvl="0" algn="ctr">
              <a:lnSpc>
                <a:spcPct val="150000"/>
              </a:lnSpc>
              <a:spcAft>
                <a:spcPts val="1000"/>
              </a:spcAft>
            </a:pPr>
            <a:r>
              <a:rPr lang="vi-VN" sz="4400" b="1">
                <a:solidFill>
                  <a:schemeClr val="tx1">
                    <a:lumMod val="50000"/>
                  </a:schemeClr>
                </a:solidFill>
                <a:latin typeface="+mn-lt"/>
                <a:ea typeface="Calibri" panose="020F0502020204030204" pitchFamily="34" charset="0"/>
                <a:cs typeface="Times New Roman" panose="02020603050405020304" pitchFamily="18" charset="0"/>
              </a:rPr>
              <a:t>CỦA CÁC EM</a:t>
            </a:r>
          </a:p>
        </p:txBody>
      </p:sp>
    </p:spTree>
    <p:extLst>
      <p:ext uri="{BB962C8B-B14F-4D97-AF65-F5344CB8AC3E}">
        <p14:creationId xmlns:p14="http://schemas.microsoft.com/office/powerpoint/2010/main" val="264255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9" name="Rounded Rectangle 8"/>
          <p:cNvSpPr/>
          <p:nvPr/>
        </p:nvSpPr>
        <p:spPr>
          <a:xfrm>
            <a:off x="842210" y="818550"/>
            <a:ext cx="7441875" cy="1073069"/>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74558" y="783624"/>
            <a:ext cx="7014410" cy="110799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Tác giả muốn nói điều gì qua nhân vật các em bé ở Vương quốc Tương Lai?</a:t>
            </a:r>
            <a:endParaRPr lang="en-US" sz="2200" b="1">
              <a:solidFill>
                <a:schemeClr val="bg1">
                  <a:lumMod val="10000"/>
                </a:schemeClr>
              </a:solidFill>
            </a:endParaRPr>
          </a:p>
        </p:txBody>
      </p:sp>
      <p:sp>
        <p:nvSpPr>
          <p:cNvPr id="12" name="TextBox 23"/>
          <p:cNvSpPr txBox="1"/>
          <p:nvPr/>
        </p:nvSpPr>
        <p:spPr>
          <a:xfrm>
            <a:off x="245731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sp>
        <p:nvSpPr>
          <p:cNvPr id="435" name="Google Shape;435;p45"/>
          <p:cNvSpPr/>
          <p:nvPr/>
        </p:nvSpPr>
        <p:spPr>
          <a:xfrm flipH="1">
            <a:off x="7388312" y="411551"/>
            <a:ext cx="895774" cy="479358"/>
          </a:xfrm>
          <a:custGeom>
            <a:avLst/>
            <a:gdLst/>
            <a:ahLst/>
            <a:cxnLst/>
            <a:rect l="l" t="t" r="r" b="b"/>
            <a:pathLst>
              <a:path w="21082" h="11281" extrusionOk="0">
                <a:moveTo>
                  <a:pt x="0" y="0"/>
                </a:moveTo>
                <a:lnTo>
                  <a:pt x="1660" y="2422"/>
                </a:lnTo>
                <a:lnTo>
                  <a:pt x="5647" y="4604"/>
                </a:lnTo>
                <a:cubicBezTo>
                  <a:pt x="5657" y="4603"/>
                  <a:pt x="5666" y="4603"/>
                  <a:pt x="5675" y="4603"/>
                </a:cubicBezTo>
                <a:cubicBezTo>
                  <a:pt x="7555" y="4603"/>
                  <a:pt x="11054" y="7333"/>
                  <a:pt x="11054" y="7333"/>
                </a:cubicBezTo>
                <a:lnTo>
                  <a:pt x="10585" y="7909"/>
                </a:lnTo>
                <a:lnTo>
                  <a:pt x="7869" y="8310"/>
                </a:lnTo>
                <a:cubicBezTo>
                  <a:pt x="7869" y="8310"/>
                  <a:pt x="7863" y="8307"/>
                  <a:pt x="7853" y="8307"/>
                </a:cubicBezTo>
                <a:cubicBezTo>
                  <a:pt x="7796" y="8307"/>
                  <a:pt x="7617" y="8415"/>
                  <a:pt x="7869" y="9916"/>
                </a:cubicBezTo>
                <a:cubicBezTo>
                  <a:pt x="8063" y="11082"/>
                  <a:pt x="9184" y="11280"/>
                  <a:pt x="9924" y="11280"/>
                </a:cubicBezTo>
                <a:cubicBezTo>
                  <a:pt x="10305" y="11280"/>
                  <a:pt x="10585" y="11227"/>
                  <a:pt x="10585" y="11227"/>
                </a:cubicBezTo>
                <a:lnTo>
                  <a:pt x="11442" y="10558"/>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200"/>
                  <a:pt x="16179" y="7200"/>
                </a:cubicBezTo>
                <a:lnTo>
                  <a:pt x="16513" y="7387"/>
                </a:lnTo>
                <a:lnTo>
                  <a:pt x="16339" y="6544"/>
                </a:lnTo>
                <a:cubicBezTo>
                  <a:pt x="17049" y="5888"/>
                  <a:pt x="15831" y="5420"/>
                  <a:pt x="15831" y="5420"/>
                </a:cubicBezTo>
                <a:cubicBezTo>
                  <a:pt x="16098" y="4804"/>
                  <a:pt x="19377" y="3546"/>
                  <a:pt x="19377" y="3546"/>
                </a:cubicBezTo>
                <a:cubicBezTo>
                  <a:pt x="21081" y="2359"/>
                  <a:pt x="20234" y="2223"/>
                  <a:pt x="19759" y="2223"/>
                </a:cubicBezTo>
                <a:cubicBezTo>
                  <a:pt x="19619" y="2223"/>
                  <a:pt x="19511" y="2235"/>
                  <a:pt x="19511" y="2235"/>
                </a:cubicBezTo>
                <a:lnTo>
                  <a:pt x="14386" y="5192"/>
                </a:lnTo>
                <a:lnTo>
                  <a:pt x="13195" y="5192"/>
                </a:lnTo>
                <a:lnTo>
                  <a:pt x="8364" y="25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8671BA59-C2B6-848C-E08B-A5ACB240C20C}"/>
              </a:ext>
            </a:extLst>
          </p:cNvPr>
          <p:cNvSpPr txBox="1"/>
          <p:nvPr/>
        </p:nvSpPr>
        <p:spPr>
          <a:xfrm>
            <a:off x="4054010" y="1843111"/>
            <a:ext cx="141498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921059" y="2359841"/>
            <a:ext cx="7453745" cy="2123658"/>
          </a:xfrm>
          <a:prstGeom prst="rect">
            <a:avLst/>
          </a:prstGeom>
        </p:spPr>
        <p:txBody>
          <a:bodyPr wrap="square">
            <a:spAutoFit/>
          </a:bodyPr>
          <a:lstStyle/>
          <a:p>
            <a:pPr algn="just">
              <a:lnSpc>
                <a:spcPct val="150000"/>
              </a:lnSpc>
            </a:pPr>
            <a:r>
              <a:rPr lang="vi-VN" sz="2200">
                <a:latin typeface="+mn-lt"/>
                <a:ea typeface="SimSun" panose="02010600030101010101" pitchFamily="2" charset="-122"/>
                <a:cs typeface="Times New Roman" panose="02020603050405020304" pitchFamily="18" charset="0"/>
              </a:rPr>
              <a:t>Thông qua nhân vật các em bé ở Vương quốc Tương Lai, tác giả muốn gửi gắm thông điệp hãy luôn ước mơ làm những điều để cho cuộc sống của chúng ta trở nên tốt đẹp, hạnh phúc hơn trong tương lai.</a:t>
            </a:r>
          </a:p>
        </p:txBody>
      </p:sp>
    </p:spTree>
    <p:extLst>
      <p:ext uri="{BB962C8B-B14F-4D97-AF65-F5344CB8AC3E}">
        <p14:creationId xmlns:p14="http://schemas.microsoft.com/office/powerpoint/2010/main" val="125303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70" name="Google Shape;470;p47"/>
          <p:cNvSpPr/>
          <p:nvPr/>
        </p:nvSpPr>
        <p:spPr>
          <a:xfrm rot="-7080431">
            <a:off x="7274842" y="-1227232"/>
            <a:ext cx="2901922" cy="2578922"/>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7"/>
          <p:cNvSpPr/>
          <p:nvPr/>
        </p:nvSpPr>
        <p:spPr>
          <a:xfrm flipH="1">
            <a:off x="1229929" y="1249078"/>
            <a:ext cx="249937" cy="224869"/>
          </a:xfrm>
          <a:custGeom>
            <a:avLst/>
            <a:gdLst/>
            <a:ahLst/>
            <a:cxnLst/>
            <a:rect l="l" t="t" r="r" b="b"/>
            <a:pathLst>
              <a:path w="7039" h="6333" extrusionOk="0">
                <a:moveTo>
                  <a:pt x="621" y="0"/>
                </a:moveTo>
                <a:cubicBezTo>
                  <a:pt x="242" y="0"/>
                  <a:pt x="0" y="57"/>
                  <a:pt x="0" y="57"/>
                </a:cubicBezTo>
                <a:cubicBezTo>
                  <a:pt x="1954" y="1248"/>
                  <a:pt x="2703" y="2693"/>
                  <a:pt x="2703" y="2693"/>
                </a:cubicBezTo>
                <a:lnTo>
                  <a:pt x="1419" y="4848"/>
                </a:lnTo>
                <a:lnTo>
                  <a:pt x="1419" y="4848"/>
                </a:lnTo>
                <a:lnTo>
                  <a:pt x="3493" y="3523"/>
                </a:lnTo>
                <a:cubicBezTo>
                  <a:pt x="4537" y="3563"/>
                  <a:pt x="7039" y="6333"/>
                  <a:pt x="7039" y="6333"/>
                </a:cubicBezTo>
                <a:cubicBezTo>
                  <a:pt x="6624" y="3790"/>
                  <a:pt x="4470" y="2318"/>
                  <a:pt x="4470" y="2318"/>
                </a:cubicBezTo>
                <a:cubicBezTo>
                  <a:pt x="4711" y="2064"/>
                  <a:pt x="4737" y="1663"/>
                  <a:pt x="4737" y="1663"/>
                </a:cubicBezTo>
                <a:lnTo>
                  <a:pt x="4992" y="1275"/>
                </a:lnTo>
                <a:lnTo>
                  <a:pt x="4644" y="1395"/>
                </a:lnTo>
                <a:cubicBezTo>
                  <a:pt x="4578" y="1346"/>
                  <a:pt x="4508" y="1327"/>
                  <a:pt x="4438" y="1327"/>
                </a:cubicBezTo>
                <a:cubicBezTo>
                  <a:pt x="4123" y="1327"/>
                  <a:pt x="3801" y="1730"/>
                  <a:pt x="3801" y="1730"/>
                </a:cubicBezTo>
                <a:cubicBezTo>
                  <a:pt x="3787" y="1703"/>
                  <a:pt x="3774" y="1676"/>
                  <a:pt x="3760" y="1663"/>
                </a:cubicBezTo>
                <a:cubicBezTo>
                  <a:pt x="2737" y="235"/>
                  <a:pt x="1394"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7"/>
          <p:cNvSpPr/>
          <p:nvPr/>
        </p:nvSpPr>
        <p:spPr>
          <a:xfrm rot="-1794314" flipH="1">
            <a:off x="7538580" y="133954"/>
            <a:ext cx="726451" cy="299128"/>
          </a:xfrm>
          <a:custGeom>
            <a:avLst/>
            <a:gdLst/>
            <a:ahLst/>
            <a:cxnLst/>
            <a:rect l="l" t="t" r="r" b="b"/>
            <a:pathLst>
              <a:path w="27433" h="11296" extrusionOk="0">
                <a:moveTo>
                  <a:pt x="27433" y="1"/>
                </a:moveTo>
                <a:cubicBezTo>
                  <a:pt x="27433" y="1"/>
                  <a:pt x="22562" y="2570"/>
                  <a:pt x="20956" y="2797"/>
                </a:cubicBezTo>
                <a:cubicBezTo>
                  <a:pt x="19337" y="3025"/>
                  <a:pt x="16166" y="5273"/>
                  <a:pt x="15349" y="6531"/>
                </a:cubicBezTo>
                <a:lnTo>
                  <a:pt x="14613" y="6785"/>
                </a:lnTo>
                <a:lnTo>
                  <a:pt x="10398" y="5393"/>
                </a:lnTo>
                <a:lnTo>
                  <a:pt x="1" y="7120"/>
                </a:lnTo>
                <a:cubicBezTo>
                  <a:pt x="1" y="7120"/>
                  <a:pt x="9702" y="7387"/>
                  <a:pt x="11228" y="8712"/>
                </a:cubicBezTo>
                <a:cubicBezTo>
                  <a:pt x="11228" y="8712"/>
                  <a:pt x="11576" y="8993"/>
                  <a:pt x="10425" y="9555"/>
                </a:cubicBezTo>
                <a:lnTo>
                  <a:pt x="7922" y="10626"/>
                </a:lnTo>
                <a:cubicBezTo>
                  <a:pt x="7922" y="10626"/>
                  <a:pt x="8553" y="11296"/>
                  <a:pt x="9553" y="11296"/>
                </a:cubicBezTo>
                <a:cubicBezTo>
                  <a:pt x="9710" y="11296"/>
                  <a:pt x="9876" y="11279"/>
                  <a:pt x="10050" y="11241"/>
                </a:cubicBezTo>
                <a:cubicBezTo>
                  <a:pt x="10050" y="11241"/>
                  <a:pt x="10747" y="10009"/>
                  <a:pt x="11737" y="10009"/>
                </a:cubicBezTo>
                <a:cubicBezTo>
                  <a:pt x="11853" y="10009"/>
                  <a:pt x="11974" y="10026"/>
                  <a:pt x="12098" y="10063"/>
                </a:cubicBezTo>
                <a:cubicBezTo>
                  <a:pt x="12098" y="10063"/>
                  <a:pt x="12694" y="10160"/>
                  <a:pt x="13524" y="10160"/>
                </a:cubicBezTo>
                <a:cubicBezTo>
                  <a:pt x="14669" y="10160"/>
                  <a:pt x="16257" y="9976"/>
                  <a:pt x="17343" y="9100"/>
                </a:cubicBezTo>
                <a:cubicBezTo>
                  <a:pt x="17343" y="9100"/>
                  <a:pt x="19283" y="8431"/>
                  <a:pt x="19310" y="7467"/>
                </a:cubicBezTo>
                <a:lnTo>
                  <a:pt x="20970" y="7146"/>
                </a:lnTo>
                <a:cubicBezTo>
                  <a:pt x="20970" y="7146"/>
                  <a:pt x="20568" y="6623"/>
                  <a:pt x="19975" y="6623"/>
                </a:cubicBezTo>
                <a:cubicBezTo>
                  <a:pt x="19858" y="6623"/>
                  <a:pt x="19734" y="6643"/>
                  <a:pt x="19605" y="6691"/>
                </a:cubicBezTo>
                <a:cubicBezTo>
                  <a:pt x="19605" y="6691"/>
                  <a:pt x="18965" y="6364"/>
                  <a:pt x="18174" y="6364"/>
                </a:cubicBezTo>
                <a:cubicBezTo>
                  <a:pt x="17916" y="6364"/>
                  <a:pt x="17643" y="6399"/>
                  <a:pt x="17370" y="6491"/>
                </a:cubicBezTo>
                <a:cubicBezTo>
                  <a:pt x="17370" y="6491"/>
                  <a:pt x="19136" y="3975"/>
                  <a:pt x="22321" y="3105"/>
                </a:cubicBezTo>
                <a:cubicBezTo>
                  <a:pt x="22321" y="3105"/>
                  <a:pt x="26964" y="2088"/>
                  <a:pt x="274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7"/>
          <p:cNvSpPr txBox="1"/>
          <p:nvPr/>
        </p:nvSpPr>
        <p:spPr>
          <a:xfrm>
            <a:off x="2538478" y="30751"/>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tx1"/>
                </a:solidFill>
                <a:latin typeface="Arial" panose="020B0604020202020204" pitchFamily="34" charset="0"/>
                <a:cs typeface="Arial" panose="020B0604020202020204" pitchFamily="34" charset="0"/>
              </a:rPr>
              <a:t>KHỞI ĐỘNG</a:t>
            </a:r>
          </a:p>
        </p:txBody>
      </p:sp>
      <p:sp>
        <p:nvSpPr>
          <p:cNvPr id="29" name="Rounded Rectangle 28"/>
          <p:cNvSpPr/>
          <p:nvPr/>
        </p:nvSpPr>
        <p:spPr>
          <a:xfrm>
            <a:off x="883920" y="804341"/>
            <a:ext cx="7407316" cy="1046229"/>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66800" y="769415"/>
            <a:ext cx="7101840" cy="95866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solidFill>
                  <a:schemeClr val="bg1">
                    <a:lumMod val="10000"/>
                  </a:schemeClr>
                </a:solidFill>
                <a:latin typeface="Arial" panose="020B0604020202020204" pitchFamily="34" charset="0"/>
                <a:cs typeface="Arial" panose="020B0604020202020204" pitchFamily="34" charset="0"/>
              </a:rPr>
              <a:t>T</a:t>
            </a:r>
            <a:r>
              <a:rPr lang="vi-VN" sz="2000" b="1">
                <a:solidFill>
                  <a:schemeClr val="bg1">
                    <a:lumMod val="10000"/>
                  </a:schemeClr>
                </a:solidFill>
                <a:latin typeface="Arial" panose="020B0604020202020204" pitchFamily="34" charset="0"/>
                <a:cs typeface="Arial" panose="020B0604020202020204" pitchFamily="34" charset="0"/>
              </a:rPr>
              <a:t>ưởng tượng em có một đôi cánh có thể bay như chim, em muốn bay đi đâu, gặp gỡ ai,...?</a:t>
            </a:r>
            <a:endParaRPr lang="en-US" sz="2000" b="1">
              <a:solidFill>
                <a:schemeClr val="bg1">
                  <a:lumMod val="10000"/>
                </a:schemeClr>
              </a:solidFill>
            </a:endParaRPr>
          </a:p>
        </p:txBody>
      </p:sp>
      <p:pic>
        <p:nvPicPr>
          <p:cNvPr id="7" name="Picture 6"/>
          <p:cNvPicPr>
            <a:picLocks noChangeAspect="1"/>
          </p:cNvPicPr>
          <p:nvPr/>
        </p:nvPicPr>
        <p:blipFill rotWithShape="1">
          <a:blip r:embed="rId3"/>
          <a:srcRect t="15038"/>
          <a:stretch/>
        </p:blipFill>
        <p:spPr>
          <a:xfrm>
            <a:off x="1618238" y="1993861"/>
            <a:ext cx="6230261" cy="29250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8" name="Google Shape;368;p40"/>
          <p:cNvSpPr/>
          <p:nvPr/>
        </p:nvSpPr>
        <p:spPr>
          <a:xfrm rot="-7648518">
            <a:off x="5700085" y="-1345354"/>
            <a:ext cx="3027720" cy="2690718"/>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6575927" y="263456"/>
            <a:ext cx="499306" cy="427262"/>
          </a:xfrm>
          <a:custGeom>
            <a:avLst/>
            <a:gdLst/>
            <a:ahLst/>
            <a:cxnLst/>
            <a:rect l="l" t="t" r="r" b="b"/>
            <a:pathLst>
              <a:path w="14062" h="12033" extrusionOk="0">
                <a:moveTo>
                  <a:pt x="683" y="0"/>
                </a:moveTo>
                <a:cubicBezTo>
                  <a:pt x="444" y="0"/>
                  <a:pt x="215" y="22"/>
                  <a:pt x="0" y="69"/>
                </a:cubicBezTo>
                <a:cubicBezTo>
                  <a:pt x="0" y="69"/>
                  <a:pt x="1917" y="3077"/>
                  <a:pt x="3642" y="3077"/>
                </a:cubicBezTo>
                <a:cubicBezTo>
                  <a:pt x="3700" y="3077"/>
                  <a:pt x="3757" y="3073"/>
                  <a:pt x="3814" y="3066"/>
                </a:cubicBezTo>
                <a:lnTo>
                  <a:pt x="6062" y="5756"/>
                </a:lnTo>
                <a:lnTo>
                  <a:pt x="5915" y="6117"/>
                </a:lnTo>
                <a:lnTo>
                  <a:pt x="4242" y="6920"/>
                </a:lnTo>
                <a:cubicBezTo>
                  <a:pt x="4242" y="6920"/>
                  <a:pt x="4641" y="8568"/>
                  <a:pt x="6525" y="8568"/>
                </a:cubicBezTo>
                <a:cubicBezTo>
                  <a:pt x="6562" y="8568"/>
                  <a:pt x="6599" y="8567"/>
                  <a:pt x="6637" y="8566"/>
                </a:cubicBezTo>
                <a:lnTo>
                  <a:pt x="7266" y="6920"/>
                </a:lnTo>
                <a:lnTo>
                  <a:pt x="11134" y="8794"/>
                </a:lnTo>
                <a:cubicBezTo>
                  <a:pt x="11134" y="8794"/>
                  <a:pt x="11870" y="11363"/>
                  <a:pt x="13877" y="12032"/>
                </a:cubicBezTo>
                <a:cubicBezTo>
                  <a:pt x="13878" y="12032"/>
                  <a:pt x="13879" y="12033"/>
                  <a:pt x="13880" y="12033"/>
                </a:cubicBezTo>
                <a:cubicBezTo>
                  <a:pt x="14062" y="12033"/>
                  <a:pt x="12827" y="6917"/>
                  <a:pt x="11923" y="6372"/>
                </a:cubicBezTo>
                <a:cubicBezTo>
                  <a:pt x="11923" y="6372"/>
                  <a:pt x="10183" y="6198"/>
                  <a:pt x="9113" y="5020"/>
                </a:cubicBezTo>
                <a:lnTo>
                  <a:pt x="9220" y="4659"/>
                </a:lnTo>
                <a:lnTo>
                  <a:pt x="9795" y="4605"/>
                </a:lnTo>
                <a:lnTo>
                  <a:pt x="9474" y="4404"/>
                </a:lnTo>
                <a:cubicBezTo>
                  <a:pt x="9474" y="4404"/>
                  <a:pt x="9513" y="3869"/>
                  <a:pt x="9024" y="3869"/>
                </a:cubicBezTo>
                <a:cubicBezTo>
                  <a:pt x="9018" y="3869"/>
                  <a:pt x="9012" y="3869"/>
                  <a:pt x="9006" y="3869"/>
                </a:cubicBezTo>
                <a:cubicBezTo>
                  <a:pt x="9006" y="3869"/>
                  <a:pt x="8256" y="3950"/>
                  <a:pt x="8149" y="4070"/>
                </a:cubicBezTo>
                <a:cubicBezTo>
                  <a:pt x="8149" y="4070"/>
                  <a:pt x="8105" y="4127"/>
                  <a:pt x="7992" y="4127"/>
                </a:cubicBezTo>
                <a:cubicBezTo>
                  <a:pt x="7725" y="4127"/>
                  <a:pt x="7072" y="3811"/>
                  <a:pt x="5701" y="1688"/>
                </a:cubicBezTo>
                <a:cubicBezTo>
                  <a:pt x="5701" y="1688"/>
                  <a:pt x="2812" y="0"/>
                  <a:pt x="6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7943730" y="634531"/>
            <a:ext cx="974077" cy="401093"/>
          </a:xfrm>
          <a:custGeom>
            <a:avLst/>
            <a:gdLst/>
            <a:ahLst/>
            <a:cxnLst/>
            <a:rect l="l" t="t" r="r" b="b"/>
            <a:pathLst>
              <a:path w="27433" h="11296" extrusionOk="0">
                <a:moveTo>
                  <a:pt x="27433" y="0"/>
                </a:moveTo>
                <a:cubicBezTo>
                  <a:pt x="27433" y="0"/>
                  <a:pt x="22549" y="2570"/>
                  <a:pt x="20943" y="2797"/>
                </a:cubicBezTo>
                <a:cubicBezTo>
                  <a:pt x="19337" y="3025"/>
                  <a:pt x="16166" y="5273"/>
                  <a:pt x="15349" y="6530"/>
                </a:cubicBezTo>
                <a:lnTo>
                  <a:pt x="14613" y="6785"/>
                </a:lnTo>
                <a:lnTo>
                  <a:pt x="10398" y="5393"/>
                </a:lnTo>
                <a:lnTo>
                  <a:pt x="1" y="7119"/>
                </a:lnTo>
                <a:cubicBezTo>
                  <a:pt x="1" y="7119"/>
                  <a:pt x="9702" y="7387"/>
                  <a:pt x="11215" y="8712"/>
                </a:cubicBezTo>
                <a:cubicBezTo>
                  <a:pt x="11215" y="8712"/>
                  <a:pt x="11576" y="8993"/>
                  <a:pt x="10412" y="9555"/>
                </a:cubicBezTo>
                <a:lnTo>
                  <a:pt x="7923" y="10639"/>
                </a:lnTo>
                <a:cubicBezTo>
                  <a:pt x="7923" y="10639"/>
                  <a:pt x="8550" y="11296"/>
                  <a:pt x="9547" y="11296"/>
                </a:cubicBezTo>
                <a:cubicBezTo>
                  <a:pt x="9706" y="11296"/>
                  <a:pt x="9874" y="11279"/>
                  <a:pt x="10050" y="11241"/>
                </a:cubicBezTo>
                <a:cubicBezTo>
                  <a:pt x="10050" y="11241"/>
                  <a:pt x="10751" y="10012"/>
                  <a:pt x="11746" y="10012"/>
                </a:cubicBezTo>
                <a:cubicBezTo>
                  <a:pt x="11860" y="10012"/>
                  <a:pt x="11977" y="10028"/>
                  <a:pt x="12098" y="10063"/>
                </a:cubicBezTo>
                <a:cubicBezTo>
                  <a:pt x="12098" y="10063"/>
                  <a:pt x="12700" y="10161"/>
                  <a:pt x="13537" y="10161"/>
                </a:cubicBezTo>
                <a:cubicBezTo>
                  <a:pt x="14681" y="10161"/>
                  <a:pt x="16262" y="9978"/>
                  <a:pt x="17343" y="9113"/>
                </a:cubicBezTo>
                <a:cubicBezTo>
                  <a:pt x="17343" y="9113"/>
                  <a:pt x="19284" y="8431"/>
                  <a:pt x="19310" y="7467"/>
                </a:cubicBezTo>
                <a:lnTo>
                  <a:pt x="20970" y="7146"/>
                </a:lnTo>
                <a:cubicBezTo>
                  <a:pt x="20970" y="7146"/>
                  <a:pt x="20574" y="6630"/>
                  <a:pt x="19988" y="6630"/>
                </a:cubicBezTo>
                <a:cubicBezTo>
                  <a:pt x="19868" y="6630"/>
                  <a:pt x="19739" y="6652"/>
                  <a:pt x="19605" y="6704"/>
                </a:cubicBezTo>
                <a:cubicBezTo>
                  <a:pt x="19605" y="6704"/>
                  <a:pt x="18969" y="6371"/>
                  <a:pt x="18181" y="6371"/>
                </a:cubicBezTo>
                <a:cubicBezTo>
                  <a:pt x="17921" y="6371"/>
                  <a:pt x="17645" y="6408"/>
                  <a:pt x="17370" y="6504"/>
                </a:cubicBezTo>
                <a:cubicBezTo>
                  <a:pt x="17370" y="6504"/>
                  <a:pt x="19123" y="3988"/>
                  <a:pt x="22308" y="3105"/>
                </a:cubicBezTo>
                <a:cubicBezTo>
                  <a:pt x="22308" y="3105"/>
                  <a:pt x="26965" y="2088"/>
                  <a:pt x="27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30"/>
          <p:cNvSpPr txBox="1"/>
          <p:nvPr/>
        </p:nvSpPr>
        <p:spPr>
          <a:xfrm>
            <a:off x="-1" y="927970"/>
            <a:ext cx="9144001" cy="890180"/>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accent5">
                    <a:lumMod val="10000"/>
                  </a:schemeClr>
                </a:solidFill>
                <a:latin typeface="Arial" panose="020B0604020202020204" pitchFamily="34" charset="0"/>
                <a:cs typeface="Arial" panose="020B0604020202020204" pitchFamily="34" charset="0"/>
              </a:rPr>
              <a:t>Bài </a:t>
            </a:r>
            <a:r>
              <a:rPr lang="vi-VN" sz="4400" b="1">
                <a:solidFill>
                  <a:schemeClr val="accent5">
                    <a:lumMod val="10000"/>
                  </a:schemeClr>
                </a:solidFill>
                <a:latin typeface="Arial" panose="020B0604020202020204" pitchFamily="34" charset="0"/>
                <a:cs typeface="Arial" panose="020B0604020202020204" pitchFamily="34" charset="0"/>
              </a:rPr>
              <a:t>2</a:t>
            </a:r>
            <a:r>
              <a:rPr lang="en-US" sz="4400" b="1">
                <a:solidFill>
                  <a:schemeClr val="accent5">
                    <a:lumMod val="10000"/>
                  </a:schemeClr>
                </a:solidFill>
                <a:latin typeface="Arial" panose="020B0604020202020204" pitchFamily="34" charset="0"/>
                <a:cs typeface="Arial" panose="020B0604020202020204" pitchFamily="34" charset="0"/>
              </a:rPr>
              <a:t>9</a:t>
            </a:r>
            <a:r>
              <a:rPr lang="vi-VN" sz="4400" b="1">
                <a:solidFill>
                  <a:schemeClr val="accent5">
                    <a:lumMod val="10000"/>
                  </a:schemeClr>
                </a:solidFill>
                <a:latin typeface="Arial" panose="020B0604020202020204" pitchFamily="34" charset="0"/>
                <a:cs typeface="Arial" panose="020B0604020202020204" pitchFamily="34" charset="0"/>
              </a:rPr>
              <a:t>: CÁNH CHIM NHỎ</a:t>
            </a:r>
            <a:endParaRPr lang="en-US" sz="4400" b="1" dirty="0">
              <a:solidFill>
                <a:schemeClr val="accent4">
                  <a:lumMod val="25000"/>
                </a:schemeClr>
              </a:solidFill>
              <a:latin typeface="Arial" panose="020B0604020202020204" pitchFamily="34" charset="0"/>
              <a:cs typeface="Arial" panose="020B0604020202020204" pitchFamily="34" charset="0"/>
            </a:endParaRPr>
          </a:p>
        </p:txBody>
      </p:sp>
      <p:sp>
        <p:nvSpPr>
          <p:cNvPr id="12" name="TextBox 69">
            <a:extLst>
              <a:ext uri="{FF2B5EF4-FFF2-40B4-BE49-F238E27FC236}">
                <a16:creationId xmlns:a16="http://schemas.microsoft.com/office/drawing/2014/main" id="{8B4AF764-FF6D-918A-FD70-12A1CF14DCBB}"/>
              </a:ext>
            </a:extLst>
          </p:cNvPr>
          <p:cNvSpPr txBox="1"/>
          <p:nvPr/>
        </p:nvSpPr>
        <p:spPr>
          <a:xfrm>
            <a:off x="591955" y="1888421"/>
            <a:ext cx="8210349" cy="217142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800" b="1">
                <a:solidFill>
                  <a:schemeClr val="accent5">
                    <a:lumMod val="10000"/>
                  </a:schemeClr>
                </a:solidFill>
                <a:latin typeface="Arial" panose="020B0604020202020204" pitchFamily="34" charset="0"/>
                <a:cs typeface="Arial" panose="020B0604020202020204" pitchFamily="34" charset="0"/>
              </a:rPr>
              <a:t>TIẾT 1-2: ĐỌC</a:t>
            </a:r>
          </a:p>
          <a:p>
            <a:pPr algn="ctr">
              <a:lnSpc>
                <a:spcPct val="150000"/>
              </a:lnSpc>
            </a:pPr>
            <a:r>
              <a:rPr lang="vi-VN" sz="4800" b="1">
                <a:solidFill>
                  <a:schemeClr val="accent5">
                    <a:lumMod val="10000"/>
                  </a:schemeClr>
                </a:solidFill>
                <a:latin typeface="Arial" panose="020B0604020202020204" pitchFamily="34" charset="0"/>
                <a:cs typeface="Arial" panose="020B0604020202020204" pitchFamily="34" charset="0"/>
              </a:rPr>
              <a:t>CÁNH CHIM NHỎ</a:t>
            </a:r>
            <a:endParaRPr lang="en-US" sz="4800" b="1" dirty="0">
              <a:solidFill>
                <a:schemeClr val="accent4">
                  <a:lumMod val="2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
                                          </p:val>
                                        </p:tav>
                                        <p:tav tm="100000">
                                          <p:val>
                                            <p:strVal val="#ppt_x"/>
                                          </p:val>
                                        </p:tav>
                                      </p:tavLst>
                                    </p:anim>
                                    <p:anim calcmode="lin" valueType="num">
                                      <p:cBhvr>
                                        <p:cTn id="15"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68" name="Google Shape;3047;p38"/>
          <p:cNvSpPr/>
          <p:nvPr/>
        </p:nvSpPr>
        <p:spPr>
          <a:xfrm>
            <a:off x="3476527" y="274587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49;p38"/>
          <p:cNvSpPr/>
          <p:nvPr/>
        </p:nvSpPr>
        <p:spPr>
          <a:xfrm>
            <a:off x="847158" y="2745870"/>
            <a:ext cx="129830" cy="12983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Rounded Rectangle 69"/>
          <p:cNvSpPr/>
          <p:nvPr/>
        </p:nvSpPr>
        <p:spPr>
          <a:xfrm>
            <a:off x="1505568" y="2099145"/>
            <a:ext cx="6464593" cy="769368"/>
          </a:xfrm>
          <a:prstGeom prst="roundRect">
            <a:avLst/>
          </a:prstGeom>
          <a:solidFill>
            <a:srgbClr val="FFFFFF"/>
          </a:solidFill>
          <a:ln w="28575">
            <a:solidFill>
              <a:schemeClr val="accent4">
                <a:lumMod val="1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TRẢ LỜI CÂU HỎI</a:t>
            </a:r>
            <a:endParaRPr lang="en-US" sz="2800" dirty="0">
              <a:solidFill>
                <a:sysClr val="windowText" lastClr="000000"/>
              </a:solidFill>
              <a:cs typeface="Arial" panose="020B0604020202020204" pitchFamily="34" charset="0"/>
            </a:endParaRPr>
          </a:p>
        </p:txBody>
      </p:sp>
      <p:sp>
        <p:nvSpPr>
          <p:cNvPr id="399" name="Google Shape;399;p42"/>
          <p:cNvSpPr/>
          <p:nvPr/>
        </p:nvSpPr>
        <p:spPr>
          <a:xfrm flipH="1">
            <a:off x="7729249" y="351441"/>
            <a:ext cx="1247307" cy="608741"/>
          </a:xfrm>
          <a:custGeom>
            <a:avLst/>
            <a:gdLst/>
            <a:ahLst/>
            <a:cxnLst/>
            <a:rect l="l" t="t" r="r" b="b"/>
            <a:pathLst>
              <a:path w="35128" h="17144" extrusionOk="0">
                <a:moveTo>
                  <a:pt x="33686" y="0"/>
                </a:moveTo>
                <a:cubicBezTo>
                  <a:pt x="33295" y="0"/>
                  <a:pt x="32892" y="94"/>
                  <a:pt x="32892" y="94"/>
                </a:cubicBezTo>
                <a:lnTo>
                  <a:pt x="24970" y="6062"/>
                </a:lnTo>
                <a:lnTo>
                  <a:pt x="23003" y="6317"/>
                </a:lnTo>
                <a:lnTo>
                  <a:pt x="14425" y="2838"/>
                </a:lnTo>
                <a:lnTo>
                  <a:pt x="0" y="362"/>
                </a:lnTo>
                <a:lnTo>
                  <a:pt x="3265" y="4055"/>
                </a:lnTo>
                <a:lnTo>
                  <a:pt x="10317" y="6865"/>
                </a:lnTo>
                <a:cubicBezTo>
                  <a:pt x="10477" y="6844"/>
                  <a:pt x="10646" y="6834"/>
                  <a:pt x="10822" y="6834"/>
                </a:cubicBezTo>
                <a:cubicBezTo>
                  <a:pt x="14088" y="6834"/>
                  <a:pt x="19872" y="10304"/>
                  <a:pt x="19872" y="10304"/>
                </a:cubicBezTo>
                <a:lnTo>
                  <a:pt x="19203" y="11362"/>
                </a:lnTo>
                <a:lnTo>
                  <a:pt x="14787" y="12579"/>
                </a:lnTo>
                <a:cubicBezTo>
                  <a:pt x="14787" y="12579"/>
                  <a:pt x="14780" y="12577"/>
                  <a:pt x="14769" y="12577"/>
                </a:cubicBezTo>
                <a:cubicBezTo>
                  <a:pt x="14684" y="12577"/>
                  <a:pt x="14362" y="12723"/>
                  <a:pt x="15108" y="15256"/>
                </a:cubicBezTo>
                <a:cubicBezTo>
                  <a:pt x="15566" y="16788"/>
                  <a:pt x="16905" y="17144"/>
                  <a:pt x="18052" y="17144"/>
                </a:cubicBezTo>
                <a:cubicBezTo>
                  <a:pt x="19048" y="17144"/>
                  <a:pt x="19899" y="16875"/>
                  <a:pt x="19899" y="16875"/>
                </a:cubicBezTo>
                <a:lnTo>
                  <a:pt x="21183" y="15590"/>
                </a:lnTo>
                <a:lnTo>
                  <a:pt x="21571" y="13008"/>
                </a:lnTo>
                <a:cubicBezTo>
                  <a:pt x="21844" y="13053"/>
                  <a:pt x="22104" y="13075"/>
                  <a:pt x="22352" y="13075"/>
                </a:cubicBezTo>
                <a:cubicBezTo>
                  <a:pt x="25289" y="13075"/>
                  <a:pt x="26563" y="10117"/>
                  <a:pt x="26563" y="10117"/>
                </a:cubicBezTo>
                <a:cubicBezTo>
                  <a:pt x="26628" y="10130"/>
                  <a:pt x="26693" y="10136"/>
                  <a:pt x="26757" y="10136"/>
                </a:cubicBezTo>
                <a:cubicBezTo>
                  <a:pt x="27626" y="10136"/>
                  <a:pt x="28369" y="9033"/>
                  <a:pt x="28369" y="9033"/>
                </a:cubicBezTo>
                <a:lnTo>
                  <a:pt x="28958" y="9287"/>
                </a:lnTo>
                <a:lnTo>
                  <a:pt x="28503" y="7923"/>
                </a:lnTo>
                <a:cubicBezTo>
                  <a:pt x="29547" y="6678"/>
                  <a:pt x="27432" y="6156"/>
                  <a:pt x="27432" y="6156"/>
                </a:cubicBezTo>
                <a:cubicBezTo>
                  <a:pt x="27754" y="5072"/>
                  <a:pt x="32946" y="2302"/>
                  <a:pt x="32946" y="2302"/>
                </a:cubicBezTo>
                <a:cubicBezTo>
                  <a:pt x="35128" y="339"/>
                  <a:pt x="34429" y="0"/>
                  <a:pt x="3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41;p38"/>
          <p:cNvSpPr/>
          <p:nvPr/>
        </p:nvSpPr>
        <p:spPr>
          <a:xfrm>
            <a:off x="4727293" y="3024093"/>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42;p38"/>
          <p:cNvSpPr/>
          <p:nvPr/>
        </p:nvSpPr>
        <p:spPr>
          <a:xfrm>
            <a:off x="3945098" y="4271002"/>
            <a:ext cx="57349" cy="57458"/>
          </a:xfrm>
          <a:custGeom>
            <a:avLst/>
            <a:gdLst/>
            <a:ahLst/>
            <a:cxnLst/>
            <a:rect l="l" t="t" r="r" b="b"/>
            <a:pathLst>
              <a:path w="523" h="524" extrusionOk="0">
                <a:moveTo>
                  <a:pt x="255" y="0"/>
                </a:moveTo>
                <a:cubicBezTo>
                  <a:pt x="255" y="0"/>
                  <a:pt x="236" y="121"/>
                  <a:pt x="232" y="233"/>
                </a:cubicBezTo>
                <a:cubicBezTo>
                  <a:pt x="143" y="240"/>
                  <a:pt x="0" y="268"/>
                  <a:pt x="0" y="268"/>
                </a:cubicBezTo>
                <a:cubicBezTo>
                  <a:pt x="0" y="268"/>
                  <a:pt x="121" y="287"/>
                  <a:pt x="232" y="290"/>
                </a:cubicBezTo>
                <a:cubicBezTo>
                  <a:pt x="235" y="404"/>
                  <a:pt x="256" y="524"/>
                  <a:pt x="256" y="524"/>
                </a:cubicBezTo>
                <a:cubicBezTo>
                  <a:pt x="256" y="524"/>
                  <a:pt x="284" y="380"/>
                  <a:pt x="289" y="292"/>
                </a:cubicBezTo>
                <a:cubicBezTo>
                  <a:pt x="404" y="289"/>
                  <a:pt x="523" y="268"/>
                  <a:pt x="523" y="268"/>
                </a:cubicBezTo>
                <a:cubicBezTo>
                  <a:pt x="523" y="268"/>
                  <a:pt x="378" y="238"/>
                  <a:pt x="289" y="233"/>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43;p38"/>
          <p:cNvSpPr/>
          <p:nvPr/>
        </p:nvSpPr>
        <p:spPr>
          <a:xfrm>
            <a:off x="847159" y="1388825"/>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44;p38"/>
          <p:cNvSpPr/>
          <p:nvPr/>
        </p:nvSpPr>
        <p:spPr>
          <a:xfrm>
            <a:off x="4454175" y="1087237"/>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45;p38"/>
          <p:cNvSpPr/>
          <p:nvPr/>
        </p:nvSpPr>
        <p:spPr>
          <a:xfrm>
            <a:off x="6812849" y="518962"/>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47;p38"/>
          <p:cNvSpPr/>
          <p:nvPr/>
        </p:nvSpPr>
        <p:spPr>
          <a:xfrm>
            <a:off x="3476527" y="274587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48;p38"/>
          <p:cNvSpPr/>
          <p:nvPr/>
        </p:nvSpPr>
        <p:spPr>
          <a:xfrm>
            <a:off x="6841548" y="4141324"/>
            <a:ext cx="259440" cy="259330"/>
          </a:xfrm>
          <a:custGeom>
            <a:avLst/>
            <a:gdLst/>
            <a:ahLst/>
            <a:cxnLst/>
            <a:rect l="l" t="t" r="r" b="b"/>
            <a:pathLst>
              <a:path w="2366" h="2365" extrusionOk="0">
                <a:moveTo>
                  <a:pt x="1151" y="0"/>
                </a:moveTo>
                <a:cubicBezTo>
                  <a:pt x="1151" y="0"/>
                  <a:pt x="1066" y="546"/>
                  <a:pt x="1049" y="1051"/>
                </a:cubicBezTo>
                <a:cubicBezTo>
                  <a:pt x="649" y="1080"/>
                  <a:pt x="1" y="1214"/>
                  <a:pt x="1" y="1214"/>
                </a:cubicBezTo>
                <a:cubicBezTo>
                  <a:pt x="1" y="1214"/>
                  <a:pt x="542" y="1298"/>
                  <a:pt x="1048" y="1315"/>
                </a:cubicBezTo>
                <a:cubicBezTo>
                  <a:pt x="1059" y="1831"/>
                  <a:pt x="1151" y="2364"/>
                  <a:pt x="1151" y="2364"/>
                </a:cubicBezTo>
                <a:cubicBezTo>
                  <a:pt x="1151" y="2364"/>
                  <a:pt x="1283" y="1717"/>
                  <a:pt x="1314" y="1317"/>
                </a:cubicBezTo>
                <a:cubicBezTo>
                  <a:pt x="1829" y="1305"/>
                  <a:pt x="2366" y="1214"/>
                  <a:pt x="2366" y="1214"/>
                </a:cubicBezTo>
                <a:cubicBezTo>
                  <a:pt x="2366" y="1214"/>
                  <a:pt x="1712" y="1079"/>
                  <a:pt x="1314" y="1051"/>
                </a:cubicBezTo>
                <a:cubicBezTo>
                  <a:pt x="1284" y="650"/>
                  <a:pt x="115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49;p38"/>
          <p:cNvSpPr/>
          <p:nvPr/>
        </p:nvSpPr>
        <p:spPr>
          <a:xfrm>
            <a:off x="847158" y="2745870"/>
            <a:ext cx="129830" cy="12983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50;p38"/>
          <p:cNvSpPr/>
          <p:nvPr/>
        </p:nvSpPr>
        <p:spPr>
          <a:xfrm>
            <a:off x="4696560" y="1086015"/>
            <a:ext cx="259330" cy="25922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342;p35"/>
          <p:cNvPicPr preferRelativeResize="0"/>
          <p:nvPr/>
        </p:nvPicPr>
        <p:blipFill>
          <a:blip r:embed="rId3">
            <a:alphaModFix/>
          </a:blip>
          <a:stretch>
            <a:fillRect/>
          </a:stretch>
        </p:blipFill>
        <p:spPr>
          <a:xfrm rot="7243901">
            <a:off x="7045609" y="4426663"/>
            <a:ext cx="588026" cy="378430"/>
          </a:xfrm>
          <a:prstGeom prst="rect">
            <a:avLst/>
          </a:prstGeom>
          <a:noFill/>
          <a:ln>
            <a:solidFill>
              <a:schemeClr val="tx1"/>
            </a:solidFill>
          </a:ln>
        </p:spPr>
      </p:pic>
      <p:sp>
        <p:nvSpPr>
          <p:cNvPr id="60" name="TextBox 35">
            <a:extLst>
              <a:ext uri="{FF2B5EF4-FFF2-40B4-BE49-F238E27FC236}">
                <a16:creationId xmlns:a16="http://schemas.microsoft.com/office/drawing/2014/main" id="{B030F64E-D154-7332-C853-4354A2B66AA6}"/>
              </a:ext>
            </a:extLst>
          </p:cNvPr>
          <p:cNvSpPr txBox="1"/>
          <p:nvPr/>
        </p:nvSpPr>
        <p:spPr>
          <a:xfrm>
            <a:off x="2603112" y="325258"/>
            <a:ext cx="4083169" cy="58477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chemeClr val="tx1"/>
                </a:solidFill>
                <a:latin typeface="+mj-lt"/>
              </a:rPr>
              <a:t>NỘI DUNG BÀI HỌC</a:t>
            </a:r>
            <a:endParaRPr lang="en-US" sz="3200" b="1" dirty="0">
              <a:solidFill>
                <a:schemeClr val="tx1"/>
              </a:solidFill>
              <a:latin typeface="+mj-lt"/>
            </a:endParaRPr>
          </a:p>
        </p:txBody>
      </p:sp>
      <p:sp>
        <p:nvSpPr>
          <p:cNvPr id="61" name="Rounded Rectangle 60"/>
          <p:cNvSpPr/>
          <p:nvPr/>
        </p:nvSpPr>
        <p:spPr>
          <a:xfrm>
            <a:off x="1505568" y="3082864"/>
            <a:ext cx="6464593" cy="769367"/>
          </a:xfrm>
          <a:prstGeom prst="roundRect">
            <a:avLst/>
          </a:prstGeom>
          <a:solidFill>
            <a:srgbClr val="FFFFFF"/>
          </a:solidFill>
          <a:ln w="28575">
            <a:solidFill>
              <a:schemeClr val="accent4">
                <a:lumMod val="1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ĐỌC LẠI </a:t>
            </a:r>
            <a:endParaRPr lang="en-US" sz="2800" dirty="0">
              <a:solidFill>
                <a:sysClr val="windowText" lastClr="000000"/>
              </a:solidFill>
              <a:cs typeface="Arial" panose="020B0604020202020204" pitchFamily="34" charset="0"/>
            </a:endParaRPr>
          </a:p>
        </p:txBody>
      </p:sp>
      <p:sp>
        <p:nvSpPr>
          <p:cNvPr id="62" name="Rounded Rectangle 61"/>
          <p:cNvSpPr/>
          <p:nvPr/>
        </p:nvSpPr>
        <p:spPr>
          <a:xfrm>
            <a:off x="1505568" y="1099522"/>
            <a:ext cx="6464593" cy="742650"/>
          </a:xfrm>
          <a:prstGeom prst="roundRect">
            <a:avLst/>
          </a:prstGeom>
          <a:solidFill>
            <a:srgbClr val="FFFFFF"/>
          </a:solidFill>
          <a:ln w="28575">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ysClr val="windowText" lastClr="000000"/>
                </a:solidFill>
                <a:cs typeface="Arial" panose="020B0604020202020204" pitchFamily="34" charset="0"/>
              </a:rPr>
              <a:t>ĐỌC VĂN BẢN</a:t>
            </a:r>
            <a:endParaRPr lang="en-US" sz="2800" b="1">
              <a:solidFill>
                <a:sysClr val="windowText" lastClr="000000"/>
              </a:solidFill>
              <a:cs typeface="Arial" panose="020B0604020202020204" pitchFamily="34" charset="0"/>
            </a:endParaRPr>
          </a:p>
        </p:txBody>
      </p:sp>
      <p:sp>
        <p:nvSpPr>
          <p:cNvPr id="63" name="Oval 62"/>
          <p:cNvSpPr/>
          <p:nvPr/>
        </p:nvSpPr>
        <p:spPr>
          <a:xfrm>
            <a:off x="1233425" y="775064"/>
            <a:ext cx="582538" cy="555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3"/>
                </a:solidFill>
              </a:rPr>
              <a:t>1</a:t>
            </a:r>
          </a:p>
        </p:txBody>
      </p:sp>
      <p:sp>
        <p:nvSpPr>
          <p:cNvPr id="64" name="Oval 63"/>
          <p:cNvSpPr/>
          <p:nvPr/>
        </p:nvSpPr>
        <p:spPr>
          <a:xfrm>
            <a:off x="1233425" y="1791184"/>
            <a:ext cx="582538" cy="555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3"/>
                </a:solidFill>
              </a:rPr>
              <a:t>2</a:t>
            </a:r>
          </a:p>
        </p:txBody>
      </p:sp>
      <p:sp>
        <p:nvSpPr>
          <p:cNvPr id="65" name="Oval 64"/>
          <p:cNvSpPr/>
          <p:nvPr/>
        </p:nvSpPr>
        <p:spPr>
          <a:xfrm>
            <a:off x="1233425" y="2774902"/>
            <a:ext cx="582538" cy="555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3"/>
                </a:solidFill>
              </a:rPr>
              <a:t>3</a:t>
            </a:r>
          </a:p>
        </p:txBody>
      </p:sp>
      <p:sp>
        <p:nvSpPr>
          <p:cNvPr id="66" name="Rounded Rectangle 65"/>
          <p:cNvSpPr/>
          <p:nvPr/>
        </p:nvSpPr>
        <p:spPr>
          <a:xfrm>
            <a:off x="1505568" y="4041720"/>
            <a:ext cx="6464593" cy="769367"/>
          </a:xfrm>
          <a:prstGeom prst="roundRect">
            <a:avLst/>
          </a:prstGeom>
          <a:solidFill>
            <a:srgbClr val="FFFFFF"/>
          </a:solidFill>
          <a:ln w="28575">
            <a:solidFill>
              <a:schemeClr val="accent4">
                <a:lumMod val="1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TẬP THEO VĂN BẢN ĐỌC</a:t>
            </a:r>
            <a:endParaRPr lang="en-US" sz="2800" dirty="0">
              <a:solidFill>
                <a:sysClr val="windowText" lastClr="000000"/>
              </a:solidFill>
              <a:cs typeface="Arial" panose="020B0604020202020204" pitchFamily="34" charset="0"/>
            </a:endParaRPr>
          </a:p>
        </p:txBody>
      </p:sp>
      <p:sp>
        <p:nvSpPr>
          <p:cNvPr id="67" name="Oval 66"/>
          <p:cNvSpPr/>
          <p:nvPr/>
        </p:nvSpPr>
        <p:spPr>
          <a:xfrm>
            <a:off x="1233425" y="3733758"/>
            <a:ext cx="582538" cy="555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3"/>
                </a:solidFill>
              </a:rPr>
              <a:t>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0" grpId="0"/>
      <p:bldP spid="61" grpId="0" animBg="1"/>
      <p:bldP spid="62" grpId="0" animBg="1"/>
      <p:bldP spid="63"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44"/>
          <p:cNvPicPr preferRelativeResize="0">
            <a:picLocks noGrp="1"/>
          </p:cNvPicPr>
          <p:nvPr>
            <p:ph type="pic" idx="3"/>
          </p:nvPr>
        </p:nvPicPr>
        <p:blipFill rotWithShape="1">
          <a:blip r:embed="rId3">
            <a:alphaModFix/>
          </a:blip>
          <a:srcRect l="27306" t="4440" r="5947" b="-4439"/>
          <a:stretch/>
        </p:blipFill>
        <p:spPr>
          <a:xfrm>
            <a:off x="5670475" y="0"/>
            <a:ext cx="5143500" cy="5143500"/>
          </a:xfrm>
          <a:prstGeom prst="rect">
            <a:avLst/>
          </a:prstGeom>
        </p:spPr>
      </p:pic>
      <p:sp>
        <p:nvSpPr>
          <p:cNvPr id="419" name="Google Shape;419;p44"/>
          <p:cNvSpPr txBox="1">
            <a:spLocks noGrp="1"/>
          </p:cNvSpPr>
          <p:nvPr>
            <p:ph type="title" idx="2"/>
          </p:nvPr>
        </p:nvSpPr>
        <p:spPr>
          <a:xfrm>
            <a:off x="1264008" y="1173208"/>
            <a:ext cx="1587600" cy="134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000" b="1">
                <a:latin typeface="+mj-lt"/>
              </a:rPr>
              <a:t>01</a:t>
            </a:r>
            <a:endParaRPr sz="8000" b="1">
              <a:latin typeface="+mj-lt"/>
            </a:endParaRPr>
          </a:p>
        </p:txBody>
      </p:sp>
      <p:sp>
        <p:nvSpPr>
          <p:cNvPr id="421" name="Google Shape;421;p44"/>
          <p:cNvSpPr/>
          <p:nvPr/>
        </p:nvSpPr>
        <p:spPr>
          <a:xfrm>
            <a:off x="5053229" y="-420242"/>
            <a:ext cx="5301150" cy="6204350"/>
          </a:xfrm>
          <a:custGeom>
            <a:avLst/>
            <a:gdLst/>
            <a:ahLst/>
            <a:cxnLst/>
            <a:rect l="l" t="t" r="r" b="b"/>
            <a:pathLst>
              <a:path w="212046" h="248174" extrusionOk="0">
                <a:moveTo>
                  <a:pt x="27305" y="4826"/>
                </a:moveTo>
                <a:cubicBezTo>
                  <a:pt x="26226" y="7493"/>
                  <a:pt x="25591" y="11367"/>
                  <a:pt x="25781" y="16256"/>
                </a:cubicBezTo>
                <a:cubicBezTo>
                  <a:pt x="25972" y="21146"/>
                  <a:pt x="26035" y="27559"/>
                  <a:pt x="28448" y="34163"/>
                </a:cubicBezTo>
                <a:cubicBezTo>
                  <a:pt x="30861" y="40767"/>
                  <a:pt x="35179" y="49467"/>
                  <a:pt x="40259" y="55880"/>
                </a:cubicBezTo>
                <a:cubicBezTo>
                  <a:pt x="45339" y="62294"/>
                  <a:pt x="54420" y="68263"/>
                  <a:pt x="58928" y="72644"/>
                </a:cubicBezTo>
                <a:cubicBezTo>
                  <a:pt x="63437" y="77026"/>
                  <a:pt x="65723" y="78423"/>
                  <a:pt x="67310" y="82169"/>
                </a:cubicBezTo>
                <a:cubicBezTo>
                  <a:pt x="68898" y="85916"/>
                  <a:pt x="69342" y="90551"/>
                  <a:pt x="68453" y="95123"/>
                </a:cubicBezTo>
                <a:cubicBezTo>
                  <a:pt x="67564" y="99695"/>
                  <a:pt x="64135" y="104585"/>
                  <a:pt x="61976" y="109601"/>
                </a:cubicBezTo>
                <a:cubicBezTo>
                  <a:pt x="59817" y="114618"/>
                  <a:pt x="57087" y="119126"/>
                  <a:pt x="55499" y="125222"/>
                </a:cubicBezTo>
                <a:cubicBezTo>
                  <a:pt x="53912" y="131318"/>
                  <a:pt x="52451" y="139827"/>
                  <a:pt x="52451" y="146177"/>
                </a:cubicBezTo>
                <a:cubicBezTo>
                  <a:pt x="52451" y="152527"/>
                  <a:pt x="53658" y="157988"/>
                  <a:pt x="55499" y="163322"/>
                </a:cubicBezTo>
                <a:cubicBezTo>
                  <a:pt x="57341" y="168656"/>
                  <a:pt x="62040" y="174562"/>
                  <a:pt x="63500" y="178181"/>
                </a:cubicBezTo>
                <a:cubicBezTo>
                  <a:pt x="64961" y="181801"/>
                  <a:pt x="64516" y="182817"/>
                  <a:pt x="64262" y="185039"/>
                </a:cubicBezTo>
                <a:cubicBezTo>
                  <a:pt x="64008" y="187262"/>
                  <a:pt x="64453" y="186563"/>
                  <a:pt x="61976" y="191516"/>
                </a:cubicBezTo>
                <a:cubicBezTo>
                  <a:pt x="59500" y="196469"/>
                  <a:pt x="51245" y="207899"/>
                  <a:pt x="49403" y="214757"/>
                </a:cubicBezTo>
                <a:cubicBezTo>
                  <a:pt x="47562" y="221615"/>
                  <a:pt x="47752" y="228918"/>
                  <a:pt x="50927" y="232664"/>
                </a:cubicBezTo>
                <a:cubicBezTo>
                  <a:pt x="54102" y="236411"/>
                  <a:pt x="49213" y="235522"/>
                  <a:pt x="68453" y="237236"/>
                </a:cubicBezTo>
                <a:cubicBezTo>
                  <a:pt x="87694" y="238951"/>
                  <a:pt x="142748" y="243904"/>
                  <a:pt x="166370" y="242951"/>
                </a:cubicBezTo>
                <a:cubicBezTo>
                  <a:pt x="189992" y="241999"/>
                  <a:pt x="206756" y="230886"/>
                  <a:pt x="210185" y="231521"/>
                </a:cubicBezTo>
                <a:cubicBezTo>
                  <a:pt x="213614" y="232156"/>
                  <a:pt x="215075" y="244412"/>
                  <a:pt x="186944" y="246761"/>
                </a:cubicBezTo>
                <a:cubicBezTo>
                  <a:pt x="158814" y="249111"/>
                  <a:pt x="71628" y="248222"/>
                  <a:pt x="41402" y="245618"/>
                </a:cubicBezTo>
                <a:cubicBezTo>
                  <a:pt x="11176" y="243015"/>
                  <a:pt x="12256" y="243967"/>
                  <a:pt x="5588" y="231140"/>
                </a:cubicBezTo>
                <a:cubicBezTo>
                  <a:pt x="-1079" y="218313"/>
                  <a:pt x="2286" y="203073"/>
                  <a:pt x="1397" y="168656"/>
                </a:cubicBezTo>
                <a:cubicBezTo>
                  <a:pt x="508" y="134239"/>
                  <a:pt x="127" y="52070"/>
                  <a:pt x="254" y="24638"/>
                </a:cubicBezTo>
                <a:cubicBezTo>
                  <a:pt x="381" y="-2794"/>
                  <a:pt x="-1016" y="7874"/>
                  <a:pt x="2159" y="4064"/>
                </a:cubicBezTo>
                <a:cubicBezTo>
                  <a:pt x="5334" y="254"/>
                  <a:pt x="14288" y="2413"/>
                  <a:pt x="19304" y="1778"/>
                </a:cubicBezTo>
                <a:cubicBezTo>
                  <a:pt x="24321" y="1143"/>
                  <a:pt x="30925" y="-254"/>
                  <a:pt x="32258" y="254"/>
                </a:cubicBezTo>
                <a:cubicBezTo>
                  <a:pt x="33592" y="762"/>
                  <a:pt x="28385" y="2159"/>
                  <a:pt x="27305" y="4826"/>
                </a:cubicBezTo>
                <a:close/>
              </a:path>
            </a:pathLst>
          </a:custGeom>
          <a:solidFill>
            <a:schemeClr val="lt1"/>
          </a:solidFill>
          <a:ln>
            <a:noFill/>
          </a:ln>
        </p:spPr>
        <p:txBody>
          <a:bodyPr/>
          <a:lstStyle/>
          <a:p>
            <a:endParaRPr lang="en-US"/>
          </a:p>
        </p:txBody>
      </p:sp>
      <p:sp>
        <p:nvSpPr>
          <p:cNvPr id="422" name="Google Shape;422;p44"/>
          <p:cNvSpPr/>
          <p:nvPr/>
        </p:nvSpPr>
        <p:spPr>
          <a:xfrm rot="395980" flipH="1">
            <a:off x="4177439" y="-334495"/>
            <a:ext cx="3112773" cy="1423459"/>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3" name="Google Shape;423;p44"/>
          <p:cNvSpPr/>
          <p:nvPr/>
        </p:nvSpPr>
        <p:spPr>
          <a:xfrm rot="-9592397" flipH="1">
            <a:off x="3165027" y="3887551"/>
            <a:ext cx="4729494" cy="470698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4" name="Google Shape;424;p44"/>
          <p:cNvSpPr/>
          <p:nvPr/>
        </p:nvSpPr>
        <p:spPr>
          <a:xfrm>
            <a:off x="6063401" y="3809247"/>
            <a:ext cx="640043" cy="194171"/>
          </a:xfrm>
          <a:custGeom>
            <a:avLst/>
            <a:gdLst/>
            <a:ahLst/>
            <a:cxnLst/>
            <a:rect l="l" t="t" r="r" b="b"/>
            <a:pathLst>
              <a:path w="23820" h="7227" extrusionOk="0">
                <a:moveTo>
                  <a:pt x="23820" y="1499"/>
                </a:moveTo>
                <a:cubicBezTo>
                  <a:pt x="23820" y="1499"/>
                  <a:pt x="23814" y="1503"/>
                  <a:pt x="23802" y="1511"/>
                </a:cubicBezTo>
                <a:lnTo>
                  <a:pt x="23802" y="1511"/>
                </a:lnTo>
                <a:cubicBezTo>
                  <a:pt x="23809" y="1507"/>
                  <a:pt x="23814" y="1503"/>
                  <a:pt x="23820" y="1499"/>
                </a:cubicBezTo>
                <a:close/>
                <a:moveTo>
                  <a:pt x="14587" y="1365"/>
                </a:moveTo>
                <a:lnTo>
                  <a:pt x="14470" y="1489"/>
                </a:lnTo>
                <a:lnTo>
                  <a:pt x="14470" y="1489"/>
                </a:lnTo>
                <a:cubicBezTo>
                  <a:pt x="14550" y="1518"/>
                  <a:pt x="14601" y="1530"/>
                  <a:pt x="14633" y="1530"/>
                </a:cubicBezTo>
                <a:cubicBezTo>
                  <a:pt x="14751" y="1530"/>
                  <a:pt x="14587" y="1365"/>
                  <a:pt x="14587" y="1365"/>
                </a:cubicBezTo>
                <a:close/>
                <a:moveTo>
                  <a:pt x="1" y="0"/>
                </a:moveTo>
                <a:lnTo>
                  <a:pt x="1727" y="1459"/>
                </a:lnTo>
                <a:lnTo>
                  <a:pt x="5380" y="2543"/>
                </a:lnTo>
                <a:lnTo>
                  <a:pt x="10532" y="4737"/>
                </a:lnTo>
                <a:cubicBezTo>
                  <a:pt x="10398" y="5995"/>
                  <a:pt x="9354" y="6771"/>
                  <a:pt x="9354" y="6771"/>
                </a:cubicBezTo>
                <a:cubicBezTo>
                  <a:pt x="9876" y="7079"/>
                  <a:pt x="11415" y="7226"/>
                  <a:pt x="11415" y="7226"/>
                </a:cubicBezTo>
                <a:lnTo>
                  <a:pt x="11763" y="5821"/>
                </a:lnTo>
                <a:lnTo>
                  <a:pt x="13463" y="4242"/>
                </a:lnTo>
                <a:cubicBezTo>
                  <a:pt x="13463" y="4242"/>
                  <a:pt x="15590" y="3082"/>
                  <a:pt x="18145" y="3082"/>
                </a:cubicBezTo>
                <a:cubicBezTo>
                  <a:pt x="18278" y="3082"/>
                  <a:pt x="18412" y="3085"/>
                  <a:pt x="18548" y="3091"/>
                </a:cubicBezTo>
                <a:cubicBezTo>
                  <a:pt x="18649" y="3096"/>
                  <a:pt x="18751" y="3099"/>
                  <a:pt x="18852" y="3099"/>
                </a:cubicBezTo>
                <a:cubicBezTo>
                  <a:pt x="21333" y="3099"/>
                  <a:pt x="23584" y="1655"/>
                  <a:pt x="23802" y="1511"/>
                </a:cubicBezTo>
                <a:lnTo>
                  <a:pt x="23802" y="1511"/>
                </a:lnTo>
                <a:cubicBezTo>
                  <a:pt x="23637" y="1612"/>
                  <a:pt x="23229" y="1651"/>
                  <a:pt x="22702" y="1651"/>
                </a:cubicBezTo>
                <a:cubicBezTo>
                  <a:pt x="20998" y="1651"/>
                  <a:pt x="18052" y="1245"/>
                  <a:pt x="18052" y="1245"/>
                </a:cubicBezTo>
                <a:lnTo>
                  <a:pt x="14265" y="2329"/>
                </a:lnTo>
                <a:lnTo>
                  <a:pt x="14172" y="1807"/>
                </a:lnTo>
                <a:lnTo>
                  <a:pt x="14470" y="1489"/>
                </a:lnTo>
                <a:lnTo>
                  <a:pt x="14470" y="1489"/>
                </a:lnTo>
                <a:cubicBezTo>
                  <a:pt x="14389" y="1459"/>
                  <a:pt x="14279" y="1411"/>
                  <a:pt x="14132" y="1338"/>
                </a:cubicBezTo>
                <a:cubicBezTo>
                  <a:pt x="13997" y="1271"/>
                  <a:pt x="13863" y="1243"/>
                  <a:pt x="13733" y="1243"/>
                </a:cubicBezTo>
                <a:cubicBezTo>
                  <a:pt x="13062" y="1243"/>
                  <a:pt x="12499" y="1994"/>
                  <a:pt x="12499" y="1994"/>
                </a:cubicBezTo>
                <a:cubicBezTo>
                  <a:pt x="12336" y="2054"/>
                  <a:pt x="12149" y="2080"/>
                  <a:pt x="11948" y="2080"/>
                </a:cubicBezTo>
                <a:cubicBezTo>
                  <a:pt x="10428" y="2080"/>
                  <a:pt x="8030" y="589"/>
                  <a:pt x="8030" y="589"/>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5" name="Google Shape;425;p44"/>
          <p:cNvSpPr/>
          <p:nvPr/>
        </p:nvSpPr>
        <p:spPr>
          <a:xfrm flipH="1">
            <a:off x="3580129" y="4603999"/>
            <a:ext cx="1268186" cy="301601"/>
          </a:xfrm>
          <a:custGeom>
            <a:avLst/>
            <a:gdLst/>
            <a:ahLst/>
            <a:cxnLst/>
            <a:rect l="l" t="t" r="r" b="b"/>
            <a:pathLst>
              <a:path w="35716" h="8494" extrusionOk="0">
                <a:moveTo>
                  <a:pt x="12151" y="0"/>
                </a:moveTo>
                <a:lnTo>
                  <a:pt x="0" y="2315"/>
                </a:lnTo>
                <a:lnTo>
                  <a:pt x="10103" y="2743"/>
                </a:lnTo>
                <a:cubicBezTo>
                  <a:pt x="10103" y="2743"/>
                  <a:pt x="15175" y="3466"/>
                  <a:pt x="15978" y="5594"/>
                </a:cubicBezTo>
                <a:lnTo>
                  <a:pt x="14064" y="7320"/>
                </a:lnTo>
                <a:cubicBezTo>
                  <a:pt x="14064" y="7320"/>
                  <a:pt x="15965" y="8494"/>
                  <a:pt x="17302" y="8494"/>
                </a:cubicBezTo>
                <a:cubicBezTo>
                  <a:pt x="17567" y="8494"/>
                  <a:pt x="17810" y="8448"/>
                  <a:pt x="18012" y="8337"/>
                </a:cubicBezTo>
                <a:cubicBezTo>
                  <a:pt x="18552" y="8034"/>
                  <a:pt x="18694" y="7950"/>
                  <a:pt x="18686" y="7950"/>
                </a:cubicBezTo>
                <a:cubicBezTo>
                  <a:pt x="18675" y="7950"/>
                  <a:pt x="18427" y="8083"/>
                  <a:pt x="18427" y="8083"/>
                </a:cubicBezTo>
                <a:lnTo>
                  <a:pt x="18574" y="7066"/>
                </a:lnTo>
                <a:lnTo>
                  <a:pt x="20006" y="5339"/>
                </a:lnTo>
                <a:cubicBezTo>
                  <a:pt x="20006" y="5339"/>
                  <a:pt x="22660" y="4429"/>
                  <a:pt x="26293" y="4429"/>
                </a:cubicBezTo>
                <a:cubicBezTo>
                  <a:pt x="28521" y="4429"/>
                  <a:pt x="31117" y="4771"/>
                  <a:pt x="33695" y="5875"/>
                </a:cubicBezTo>
                <a:lnTo>
                  <a:pt x="35716" y="5513"/>
                </a:lnTo>
                <a:lnTo>
                  <a:pt x="26402" y="1552"/>
                </a:lnTo>
                <a:lnTo>
                  <a:pt x="20969" y="2957"/>
                </a:lnTo>
                <a:lnTo>
                  <a:pt x="20099" y="2449"/>
                </a:lnTo>
                <a:cubicBezTo>
                  <a:pt x="20099" y="2449"/>
                  <a:pt x="19425" y="2255"/>
                  <a:pt x="18804" y="2255"/>
                </a:cubicBezTo>
                <a:cubicBezTo>
                  <a:pt x="18367" y="2255"/>
                  <a:pt x="17957" y="2351"/>
                  <a:pt x="17824" y="2676"/>
                </a:cubicBezTo>
                <a:lnTo>
                  <a:pt x="1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6" name="Google Shape;426;p44"/>
          <p:cNvSpPr/>
          <p:nvPr/>
        </p:nvSpPr>
        <p:spPr>
          <a:xfrm flipH="1">
            <a:off x="5186871" y="339225"/>
            <a:ext cx="749279" cy="400560"/>
          </a:xfrm>
          <a:custGeom>
            <a:avLst/>
            <a:gdLst/>
            <a:ahLst/>
            <a:cxnLst/>
            <a:rect l="l" t="t" r="r" b="b"/>
            <a:pathLst>
              <a:path w="21102" h="11281" extrusionOk="0">
                <a:moveTo>
                  <a:pt x="1" y="1"/>
                </a:moveTo>
                <a:lnTo>
                  <a:pt x="1660" y="2423"/>
                </a:lnTo>
                <a:lnTo>
                  <a:pt x="5648" y="4604"/>
                </a:lnTo>
                <a:cubicBezTo>
                  <a:pt x="5652" y="4604"/>
                  <a:pt x="5657" y="4604"/>
                  <a:pt x="5661" y="4604"/>
                </a:cubicBezTo>
                <a:cubicBezTo>
                  <a:pt x="7538" y="4604"/>
                  <a:pt x="11054" y="7347"/>
                  <a:pt x="11054" y="7347"/>
                </a:cubicBezTo>
                <a:lnTo>
                  <a:pt x="10586" y="7923"/>
                </a:lnTo>
                <a:lnTo>
                  <a:pt x="7869" y="8324"/>
                </a:lnTo>
                <a:cubicBezTo>
                  <a:pt x="7869" y="8324"/>
                  <a:pt x="7863" y="8321"/>
                  <a:pt x="7853" y="8321"/>
                </a:cubicBezTo>
                <a:cubicBezTo>
                  <a:pt x="7797" y="8321"/>
                  <a:pt x="7617" y="8429"/>
                  <a:pt x="7869" y="9930"/>
                </a:cubicBezTo>
                <a:cubicBezTo>
                  <a:pt x="8063" y="11084"/>
                  <a:pt x="9179" y="11281"/>
                  <a:pt x="9919" y="11281"/>
                </a:cubicBezTo>
                <a:cubicBezTo>
                  <a:pt x="10303" y="11281"/>
                  <a:pt x="10586" y="11228"/>
                  <a:pt x="10586" y="11228"/>
                </a:cubicBezTo>
                <a:lnTo>
                  <a:pt x="11442" y="10572"/>
                </a:lnTo>
                <a:lnTo>
                  <a:pt x="11857" y="9060"/>
                </a:lnTo>
                <a:cubicBezTo>
                  <a:pt x="12130" y="9141"/>
                  <a:pt x="12387" y="9176"/>
                  <a:pt x="12627" y="9176"/>
                </a:cubicBezTo>
                <a:cubicBezTo>
                  <a:pt x="14176" y="9176"/>
                  <a:pt x="15028" y="7722"/>
                  <a:pt x="15028" y="7722"/>
                </a:cubicBezTo>
                <a:cubicBezTo>
                  <a:pt x="15089" y="7741"/>
                  <a:pt x="15151" y="7750"/>
                  <a:pt x="15212" y="7750"/>
                </a:cubicBezTo>
                <a:cubicBezTo>
                  <a:pt x="15703" y="7750"/>
                  <a:pt x="16179" y="7200"/>
                  <a:pt x="16179" y="7200"/>
                </a:cubicBezTo>
                <a:lnTo>
                  <a:pt x="16514" y="7401"/>
                </a:lnTo>
                <a:lnTo>
                  <a:pt x="16340" y="6558"/>
                </a:lnTo>
                <a:cubicBezTo>
                  <a:pt x="17049" y="5889"/>
                  <a:pt x="15831" y="5434"/>
                  <a:pt x="15831" y="5434"/>
                </a:cubicBezTo>
                <a:cubicBezTo>
                  <a:pt x="16099" y="4818"/>
                  <a:pt x="19377" y="3547"/>
                  <a:pt x="19377" y="3547"/>
                </a:cubicBezTo>
                <a:cubicBezTo>
                  <a:pt x="21101" y="2356"/>
                  <a:pt x="20215" y="2225"/>
                  <a:pt x="19743" y="2225"/>
                </a:cubicBezTo>
                <a:cubicBezTo>
                  <a:pt x="19611" y="2225"/>
                  <a:pt x="19511" y="2235"/>
                  <a:pt x="19511" y="2235"/>
                </a:cubicBezTo>
                <a:lnTo>
                  <a:pt x="14386" y="5206"/>
                </a:lnTo>
                <a:lnTo>
                  <a:pt x="13195" y="5206"/>
                </a:lnTo>
                <a:lnTo>
                  <a:pt x="8364" y="251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7" name="Google Shape;427;p44"/>
          <p:cNvSpPr/>
          <p:nvPr/>
        </p:nvSpPr>
        <p:spPr>
          <a:xfrm>
            <a:off x="8693767" y="4353646"/>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18" name="Google Shape;418;p44"/>
          <p:cNvSpPr txBox="1">
            <a:spLocks noGrp="1"/>
          </p:cNvSpPr>
          <p:nvPr>
            <p:ph type="title"/>
          </p:nvPr>
        </p:nvSpPr>
        <p:spPr>
          <a:xfrm>
            <a:off x="1264008" y="2076245"/>
            <a:ext cx="5003022" cy="1686000"/>
          </a:xfrm>
          <a:prstGeom prst="rect">
            <a:avLst/>
          </a:prstGeom>
        </p:spPr>
        <p:txBody>
          <a:bodyPr spcFirstLastPara="1" wrap="square" lIns="91425" tIns="91425" rIns="91425" bIns="91425" anchor="ctr" anchorCtr="0">
            <a:noAutofit/>
          </a:bodyPr>
          <a:lstStyle/>
          <a:p>
            <a:pPr lvl="0"/>
            <a:r>
              <a:rPr lang="en-US" sz="4800" b="1">
                <a:latin typeface="+mj-lt"/>
              </a:rPr>
              <a:t>ĐỌC VĂN BẢN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99" name="Google Shape;499;p48"/>
          <p:cNvSpPr/>
          <p:nvPr/>
        </p:nvSpPr>
        <p:spPr>
          <a:xfrm>
            <a:off x="7096525" y="-790000"/>
            <a:ext cx="2878027" cy="21544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8"/>
          <p:cNvSpPr/>
          <p:nvPr/>
        </p:nvSpPr>
        <p:spPr>
          <a:xfrm rot="2900359" flipH="1">
            <a:off x="8033802" y="488407"/>
            <a:ext cx="176295" cy="332173"/>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82;p50"/>
          <p:cNvSpPr/>
          <p:nvPr/>
        </p:nvSpPr>
        <p:spPr>
          <a:xfrm>
            <a:off x="4066893" y="602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89;p50"/>
          <p:cNvSpPr/>
          <p:nvPr/>
        </p:nvSpPr>
        <p:spPr>
          <a:xfrm>
            <a:off x="5860289" y="2974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Rounded Rectangle 34"/>
          <p:cNvSpPr/>
          <p:nvPr/>
        </p:nvSpPr>
        <p:spPr>
          <a:xfrm>
            <a:off x="1099422" y="2363494"/>
            <a:ext cx="7062537" cy="2124118"/>
          </a:xfrm>
          <a:prstGeom prst="roundRect">
            <a:avLst>
              <a:gd name="adj" fmla="val 1497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6" name="TextBox 35">
            <a:extLst>
              <a:ext uri="{FF2B5EF4-FFF2-40B4-BE49-F238E27FC236}">
                <a16:creationId xmlns:a16="http://schemas.microsoft.com/office/drawing/2014/main" id="{8671BA59-C2B6-848C-E08B-A5ACB240C20C}"/>
              </a:ext>
            </a:extLst>
          </p:cNvPr>
          <p:cNvSpPr txBox="1"/>
          <p:nvPr/>
        </p:nvSpPr>
        <p:spPr>
          <a:xfrm>
            <a:off x="1190246" y="2550909"/>
            <a:ext cx="6707740" cy="1754326"/>
          </a:xfrm>
          <a:prstGeom prst="rect">
            <a:avLst/>
          </a:prstGeom>
          <a:noFill/>
          <a:ln>
            <a:noFill/>
          </a:ln>
        </p:spPr>
        <p:txBody>
          <a:bodyPr wrap="square">
            <a:spAutoFit/>
          </a:bodyPr>
          <a:lstStyle/>
          <a:p>
            <a:pPr marL="342900" lvl="0" indent="-342900" algn="just">
              <a:lnSpc>
                <a:spcPct val="150000"/>
              </a:lnSpc>
              <a:spcAft>
                <a:spcPts val="800"/>
              </a:spcAft>
              <a:buFontTx/>
              <a:buChar char="-"/>
              <a:tabLst>
                <a:tab pos="201295" algn="l"/>
              </a:tabLst>
            </a:pPr>
            <a:r>
              <a:rPr lang="vi-VN" sz="24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Đọc đúng các từ ngữ chứa tiếng dễ phát âm sai: </a:t>
            </a:r>
            <a:r>
              <a:rPr lang="vi-VN" sz="24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ước mơ, giòn tan, dứt lời, rung rung, đang rộng,...</a:t>
            </a:r>
            <a:endParaRPr lang="en-US" sz="24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7" name="Rectangle 36"/>
          <p:cNvSpPr/>
          <p:nvPr/>
        </p:nvSpPr>
        <p:spPr>
          <a:xfrm>
            <a:off x="2842647" y="226000"/>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605E903-F187-8D9D-7F46-B96D3A68E1A3}"/>
              </a:ext>
            </a:extLst>
          </p:cNvPr>
          <p:cNvSpPr txBox="1"/>
          <p:nvPr/>
        </p:nvSpPr>
        <p:spPr>
          <a:xfrm>
            <a:off x="-495033" y="1046674"/>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671BA59-C2B6-848C-E08B-A5ACB240C20C}"/>
              </a:ext>
            </a:extLst>
          </p:cNvPr>
          <p:cNvSpPr txBox="1"/>
          <p:nvPr/>
        </p:nvSpPr>
        <p:spPr>
          <a:xfrm>
            <a:off x="4016409" y="162534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35" name="Rounded Rectangle 34"/>
          <p:cNvSpPr/>
          <p:nvPr/>
        </p:nvSpPr>
        <p:spPr>
          <a:xfrm>
            <a:off x="863600" y="2363494"/>
            <a:ext cx="7658100" cy="2449806"/>
          </a:xfrm>
          <a:prstGeom prst="roundRect">
            <a:avLst>
              <a:gd name="adj" fmla="val 1497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499" name="Google Shape;499;p48"/>
          <p:cNvSpPr/>
          <p:nvPr/>
        </p:nvSpPr>
        <p:spPr>
          <a:xfrm>
            <a:off x="7096525" y="-790000"/>
            <a:ext cx="2878027" cy="21544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8"/>
          <p:cNvSpPr/>
          <p:nvPr/>
        </p:nvSpPr>
        <p:spPr>
          <a:xfrm rot="2900359" flipH="1">
            <a:off x="8033802" y="488407"/>
            <a:ext cx="176295" cy="332173"/>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82;p50"/>
          <p:cNvSpPr/>
          <p:nvPr/>
        </p:nvSpPr>
        <p:spPr>
          <a:xfrm>
            <a:off x="4066893" y="602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89;p50"/>
          <p:cNvSpPr/>
          <p:nvPr/>
        </p:nvSpPr>
        <p:spPr>
          <a:xfrm>
            <a:off x="5860289" y="2974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8671BA59-C2B6-848C-E08B-A5ACB240C20C}"/>
              </a:ext>
            </a:extLst>
          </p:cNvPr>
          <p:cNvSpPr txBox="1"/>
          <p:nvPr/>
        </p:nvSpPr>
        <p:spPr>
          <a:xfrm>
            <a:off x="1135460" y="2475272"/>
            <a:ext cx="7114380" cy="2226250"/>
          </a:xfrm>
          <a:prstGeom prst="rect">
            <a:avLst/>
          </a:prstGeom>
          <a:noFill/>
          <a:ln>
            <a:noFill/>
          </a:ln>
        </p:spPr>
        <p:txBody>
          <a:bodyPr wrap="square">
            <a:spAutoFit/>
          </a:bodyPr>
          <a:lstStyle/>
          <a:p>
            <a:pPr marL="342900" lvl="0" indent="-342900" algn="just">
              <a:lnSpc>
                <a:spcPct val="150000"/>
              </a:lnSpc>
              <a:spcAft>
                <a:spcPts val="800"/>
              </a:spcAft>
              <a:buFontTx/>
              <a:buChar char="-"/>
              <a:tabLst>
                <a:tab pos="201295" algn="l"/>
              </a:tabLst>
            </a:pPr>
            <a:r>
              <a:rPr lang="vi-VN" sz="2200" b="1">
                <a:solidFill>
                  <a:sysClr val="windowText" lastClr="000000"/>
                </a:solidFill>
                <a:latin typeface="+mn-lt"/>
                <a:ea typeface="Calibri" panose="020F0502020204030204" pitchFamily="34" charset="0"/>
                <a:cs typeface="Arial" panose="020B0604020202020204" pitchFamily="34" charset="0"/>
              </a:rPr>
              <a:t>Đọc diễn cảm, nhấn giọng vào những từ ngữ gợi cảm xúc, hình ảnh: </a:t>
            </a:r>
          </a:p>
          <a:p>
            <a:pPr marL="342900" lvl="0" indent="-342900">
              <a:lnSpc>
                <a:spcPct val="150000"/>
              </a:lnSpc>
              <a:buFont typeface="Arial" panose="020B0604020202020204" pitchFamily="34" charset="0"/>
              <a:buChar char="•"/>
            </a:pPr>
            <a:r>
              <a:rPr lang="vi-VN" sz="2200" i="1" u="sng">
                <a:latin typeface="+mn-lt"/>
              </a:rPr>
              <a:t>Ồ</a:t>
            </a:r>
            <a:r>
              <a:rPr lang="vi-VN" sz="2200" i="1">
                <a:latin typeface="+mn-lt"/>
              </a:rPr>
              <a:t>, </a:t>
            </a:r>
            <a:r>
              <a:rPr lang="vi-VN" sz="2200" i="1" u="sng">
                <a:latin typeface="+mn-lt"/>
              </a:rPr>
              <a:t>ước gì</a:t>
            </a:r>
            <a:r>
              <a:rPr lang="vi-VN" sz="2200" i="1">
                <a:latin typeface="+mn-lt"/>
              </a:rPr>
              <a:t> mình </a:t>
            </a:r>
            <a:r>
              <a:rPr lang="vi-VN" sz="2200" i="1" u="sng">
                <a:latin typeface="+mn-lt"/>
              </a:rPr>
              <a:t>chia sẻ</a:t>
            </a:r>
            <a:r>
              <a:rPr lang="vi-VN" sz="2200" i="1">
                <a:latin typeface="+mn-lt"/>
              </a:rPr>
              <a:t> được với cậu cảm giác đó...</a:t>
            </a:r>
            <a:endParaRPr lang="en-US" sz="2200">
              <a:latin typeface="+mn-lt"/>
            </a:endParaRPr>
          </a:p>
          <a:p>
            <a:pPr marL="342900" lvl="0" indent="-342900">
              <a:lnSpc>
                <a:spcPct val="150000"/>
              </a:lnSpc>
              <a:buFont typeface="Arial" panose="020B0604020202020204" pitchFamily="34" charset="0"/>
              <a:buChar char="•"/>
            </a:pPr>
            <a:r>
              <a:rPr lang="vi-VN" sz="2200" i="1">
                <a:latin typeface="+mn-lt"/>
              </a:rPr>
              <a:t>Người cha </a:t>
            </a:r>
            <a:r>
              <a:rPr lang="vi-VN" sz="2200" i="1" u="sng">
                <a:latin typeface="+mn-lt"/>
              </a:rPr>
              <a:t>đứng lặng</a:t>
            </a:r>
            <a:r>
              <a:rPr lang="vi-VN" sz="2200" i="1">
                <a:latin typeface="+mn-lt"/>
              </a:rPr>
              <a:t> nhìn theo, mắt </a:t>
            </a:r>
            <a:r>
              <a:rPr lang="vi-VN" sz="2200" i="1" u="sng">
                <a:latin typeface="+mn-lt"/>
              </a:rPr>
              <a:t>rưng rưng</a:t>
            </a:r>
            <a:r>
              <a:rPr lang="vi-VN" sz="2200" i="1">
                <a:latin typeface="+mn-lt"/>
              </a:rPr>
              <a:t> ...</a:t>
            </a:r>
            <a:endParaRPr lang="en-US" sz="2200">
              <a:latin typeface="+mn-lt"/>
            </a:endParaRPr>
          </a:p>
        </p:txBody>
      </p:sp>
      <p:sp>
        <p:nvSpPr>
          <p:cNvPr id="37" name="Rectangle 36"/>
          <p:cNvSpPr/>
          <p:nvPr/>
        </p:nvSpPr>
        <p:spPr>
          <a:xfrm>
            <a:off x="2829947" y="64083"/>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605E903-F187-8D9D-7F46-B96D3A68E1A3}"/>
              </a:ext>
            </a:extLst>
          </p:cNvPr>
          <p:cNvSpPr txBox="1"/>
          <p:nvPr/>
        </p:nvSpPr>
        <p:spPr>
          <a:xfrm>
            <a:off x="-507733" y="884757"/>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671BA59-C2B6-848C-E08B-A5ACB240C20C}"/>
              </a:ext>
            </a:extLst>
          </p:cNvPr>
          <p:cNvSpPr txBox="1"/>
          <p:nvPr/>
        </p:nvSpPr>
        <p:spPr>
          <a:xfrm>
            <a:off x="3963327" y="145197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01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theme/theme1.xml><?xml version="1.0" encoding="utf-8"?>
<a:theme xmlns:a="http://schemas.openxmlformats.org/drawingml/2006/main" name="Flying Bird Therapy Session by Slidesgo">
  <a:themeElements>
    <a:clrScheme name="Simple Light">
      <a:dk1>
        <a:srgbClr val="1E2E6F"/>
      </a:dk1>
      <a:lt1>
        <a:srgbClr val="F7FAFF"/>
      </a:lt1>
      <a:dk2>
        <a:srgbClr val="3E54AC"/>
      </a:dk2>
      <a:lt2>
        <a:srgbClr val="655DBB"/>
      </a:lt2>
      <a:accent1>
        <a:srgbClr val="BFACE2"/>
      </a:accent1>
      <a:accent2>
        <a:srgbClr val="BBCFFF"/>
      </a:accent2>
      <a:accent3>
        <a:srgbClr val="FFFFFF"/>
      </a:accent3>
      <a:accent4>
        <a:srgbClr val="FFFFFF"/>
      </a:accent4>
      <a:accent5>
        <a:srgbClr val="FFFFFF"/>
      </a:accent5>
      <a:accent6>
        <a:srgbClr val="FFFFFF"/>
      </a:accent6>
      <a:hlink>
        <a:srgbClr val="1E2E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1262</Words>
  <Application>Microsoft Office PowerPoint</Application>
  <PresentationFormat>On-screen Show (16:9)</PresentationFormat>
  <Paragraphs>105</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Staatliches</vt:lpstr>
      <vt:lpstr>Outfit</vt:lpstr>
      <vt:lpstr>Calibri</vt:lpstr>
      <vt:lpstr>PT Sans</vt:lpstr>
      <vt:lpstr>Arial</vt:lpstr>
      <vt:lpstr>Anaheim</vt:lpstr>
      <vt:lpstr>Bebas Neue</vt:lpstr>
      <vt:lpstr>Flying Bird Therapy Session by Slidesgo</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14</cp:revision>
  <dcterms:modified xsi:type="dcterms:W3CDTF">2025-12-20T13:57:27Z</dcterms:modified>
</cp:coreProperties>
</file>