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7" r:id="rId2"/>
    <p:sldId id="258" r:id="rId3"/>
    <p:sldId id="259" r:id="rId4"/>
    <p:sldId id="256" r:id="rId5"/>
    <p:sldId id="289" r:id="rId6"/>
    <p:sldId id="261" r:id="rId7"/>
    <p:sldId id="290" r:id="rId8"/>
    <p:sldId id="291" r:id="rId9"/>
    <p:sldId id="262" r:id="rId10"/>
    <p:sldId id="292" r:id="rId11"/>
    <p:sldId id="293" r:id="rId12"/>
    <p:sldId id="294" r:id="rId13"/>
    <p:sldId id="263" r:id="rId14"/>
    <p:sldId id="28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00F776-22C7-44AE-BA1C-606E8EDBC44B}">
  <a:tblStyle styleId="{CB00F776-22C7-44AE-BA1C-606E8EDBC4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3" d="100"/>
          <a:sy n="113" d="100"/>
        </p:scale>
        <p:origin x="1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0fa8e9b8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0fa8e9b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2903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6750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1517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13d85ea7454_0_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13d85ea7454_0_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0fa8e9b8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0fa8e9b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05878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3d85ea7454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3d85ea7454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d85ea7454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d85ea7454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5772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13c0fa8e9b8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13c0fa8e9b8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7936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041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3d85ea7454_0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3d85ea7454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0" y="4181625"/>
            <a:ext cx="9144000" cy="961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7718775" y="3687873"/>
            <a:ext cx="1835411" cy="493747"/>
          </a:xfrm>
          <a:custGeom>
            <a:avLst/>
            <a:gdLst/>
            <a:ahLst/>
            <a:cxnLst/>
            <a:rect l="l" t="t" r="r" b="b"/>
            <a:pathLst>
              <a:path w="98904" h="23417" extrusionOk="0">
                <a:moveTo>
                  <a:pt x="0" y="22331"/>
                </a:moveTo>
                <a:cubicBezTo>
                  <a:pt x="0" y="22331"/>
                  <a:pt x="1" y="22331"/>
                  <a:pt x="1" y="22331"/>
                </a:cubicBezTo>
                <a:lnTo>
                  <a:pt x="1" y="22331"/>
                </a:lnTo>
                <a:cubicBezTo>
                  <a:pt x="1" y="22331"/>
                  <a:pt x="0" y="22331"/>
                  <a:pt x="0" y="22331"/>
                </a:cubicBezTo>
                <a:close/>
                <a:moveTo>
                  <a:pt x="50153" y="1"/>
                </a:moveTo>
                <a:cubicBezTo>
                  <a:pt x="48093" y="1"/>
                  <a:pt x="46026" y="442"/>
                  <a:pt x="44180" y="1307"/>
                </a:cubicBezTo>
                <a:cubicBezTo>
                  <a:pt x="42385" y="2142"/>
                  <a:pt x="41424" y="3582"/>
                  <a:pt x="39899" y="4647"/>
                </a:cubicBezTo>
                <a:cubicBezTo>
                  <a:pt x="38312" y="5753"/>
                  <a:pt x="37666" y="5023"/>
                  <a:pt x="35745" y="5586"/>
                </a:cubicBezTo>
                <a:cubicBezTo>
                  <a:pt x="34492" y="5962"/>
                  <a:pt x="33427" y="6986"/>
                  <a:pt x="33156" y="8258"/>
                </a:cubicBezTo>
                <a:cubicBezTo>
                  <a:pt x="31882" y="6886"/>
                  <a:pt x="29992" y="6194"/>
                  <a:pt x="28100" y="6194"/>
                </a:cubicBezTo>
                <a:cubicBezTo>
                  <a:pt x="27603" y="6194"/>
                  <a:pt x="27106" y="6242"/>
                  <a:pt x="26620" y="6338"/>
                </a:cubicBezTo>
                <a:cubicBezTo>
                  <a:pt x="24282" y="6797"/>
                  <a:pt x="22236" y="8238"/>
                  <a:pt x="20691" y="10034"/>
                </a:cubicBezTo>
                <a:cubicBezTo>
                  <a:pt x="18750" y="12289"/>
                  <a:pt x="19334" y="14313"/>
                  <a:pt x="18352" y="16652"/>
                </a:cubicBezTo>
                <a:cubicBezTo>
                  <a:pt x="17664" y="18260"/>
                  <a:pt x="16620" y="18302"/>
                  <a:pt x="14803" y="18887"/>
                </a:cubicBezTo>
                <a:cubicBezTo>
                  <a:pt x="10073" y="20415"/>
                  <a:pt x="5199" y="22331"/>
                  <a:pt x="162" y="22331"/>
                </a:cubicBezTo>
                <a:cubicBezTo>
                  <a:pt x="108" y="22331"/>
                  <a:pt x="55" y="22331"/>
                  <a:pt x="1" y="22331"/>
                </a:cubicBezTo>
                <a:lnTo>
                  <a:pt x="1" y="22331"/>
                </a:lnTo>
                <a:cubicBezTo>
                  <a:pt x="286" y="22333"/>
                  <a:pt x="98903" y="23416"/>
                  <a:pt x="98903" y="23416"/>
                </a:cubicBezTo>
                <a:cubicBezTo>
                  <a:pt x="90259" y="21537"/>
                  <a:pt x="81574" y="19074"/>
                  <a:pt x="72910" y="17612"/>
                </a:cubicBezTo>
                <a:cubicBezTo>
                  <a:pt x="74475" y="14564"/>
                  <a:pt x="73369" y="10388"/>
                  <a:pt x="70488" y="8509"/>
                </a:cubicBezTo>
                <a:cubicBezTo>
                  <a:pt x="69382" y="7787"/>
                  <a:pt x="68069" y="7442"/>
                  <a:pt x="66750" y="7442"/>
                </a:cubicBezTo>
                <a:cubicBezTo>
                  <a:pt x="64633" y="7442"/>
                  <a:pt x="62500" y="8332"/>
                  <a:pt x="61176" y="9992"/>
                </a:cubicBezTo>
                <a:cubicBezTo>
                  <a:pt x="60215" y="8280"/>
                  <a:pt x="60758" y="6610"/>
                  <a:pt x="59860" y="4856"/>
                </a:cubicBezTo>
                <a:cubicBezTo>
                  <a:pt x="58879" y="2913"/>
                  <a:pt x="56791" y="1494"/>
                  <a:pt x="54765" y="784"/>
                </a:cubicBezTo>
                <a:cubicBezTo>
                  <a:pt x="53299" y="259"/>
                  <a:pt x="51728" y="1"/>
                  <a:pt x="50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1538075" y="3891373"/>
            <a:ext cx="646338" cy="290254"/>
          </a:xfrm>
          <a:custGeom>
            <a:avLst/>
            <a:gdLst/>
            <a:ahLst/>
            <a:cxnLst/>
            <a:rect l="l" t="t" r="r" b="b"/>
            <a:pathLst>
              <a:path w="98904" h="23417" extrusionOk="0">
                <a:moveTo>
                  <a:pt x="0" y="22331"/>
                </a:moveTo>
                <a:cubicBezTo>
                  <a:pt x="0" y="22331"/>
                  <a:pt x="1" y="22331"/>
                  <a:pt x="1" y="22331"/>
                </a:cubicBezTo>
                <a:lnTo>
                  <a:pt x="1" y="22331"/>
                </a:lnTo>
                <a:cubicBezTo>
                  <a:pt x="1" y="22331"/>
                  <a:pt x="0" y="22331"/>
                  <a:pt x="0" y="22331"/>
                </a:cubicBezTo>
                <a:close/>
                <a:moveTo>
                  <a:pt x="50153" y="1"/>
                </a:moveTo>
                <a:cubicBezTo>
                  <a:pt x="48093" y="1"/>
                  <a:pt x="46026" y="442"/>
                  <a:pt x="44180" y="1307"/>
                </a:cubicBezTo>
                <a:cubicBezTo>
                  <a:pt x="42385" y="2142"/>
                  <a:pt x="41424" y="3582"/>
                  <a:pt x="39899" y="4647"/>
                </a:cubicBezTo>
                <a:cubicBezTo>
                  <a:pt x="38312" y="5753"/>
                  <a:pt x="37666" y="5023"/>
                  <a:pt x="35745" y="5586"/>
                </a:cubicBezTo>
                <a:cubicBezTo>
                  <a:pt x="34492" y="5962"/>
                  <a:pt x="33427" y="6986"/>
                  <a:pt x="33156" y="8258"/>
                </a:cubicBezTo>
                <a:cubicBezTo>
                  <a:pt x="31882" y="6886"/>
                  <a:pt x="29992" y="6194"/>
                  <a:pt x="28100" y="6194"/>
                </a:cubicBezTo>
                <a:cubicBezTo>
                  <a:pt x="27603" y="6194"/>
                  <a:pt x="27106" y="6242"/>
                  <a:pt x="26620" y="6338"/>
                </a:cubicBezTo>
                <a:cubicBezTo>
                  <a:pt x="24282" y="6797"/>
                  <a:pt x="22236" y="8238"/>
                  <a:pt x="20691" y="10034"/>
                </a:cubicBezTo>
                <a:cubicBezTo>
                  <a:pt x="18750" y="12289"/>
                  <a:pt x="19334" y="14313"/>
                  <a:pt x="18352" y="16652"/>
                </a:cubicBezTo>
                <a:cubicBezTo>
                  <a:pt x="17664" y="18260"/>
                  <a:pt x="16620" y="18302"/>
                  <a:pt x="14803" y="18887"/>
                </a:cubicBezTo>
                <a:cubicBezTo>
                  <a:pt x="10073" y="20415"/>
                  <a:pt x="5199" y="22331"/>
                  <a:pt x="162" y="22331"/>
                </a:cubicBezTo>
                <a:cubicBezTo>
                  <a:pt x="108" y="22331"/>
                  <a:pt x="55" y="22331"/>
                  <a:pt x="1" y="22331"/>
                </a:cubicBezTo>
                <a:lnTo>
                  <a:pt x="1" y="22331"/>
                </a:lnTo>
                <a:cubicBezTo>
                  <a:pt x="286" y="22333"/>
                  <a:pt x="98903" y="23416"/>
                  <a:pt x="98903" y="23416"/>
                </a:cubicBezTo>
                <a:cubicBezTo>
                  <a:pt x="90259" y="21537"/>
                  <a:pt x="81574" y="19074"/>
                  <a:pt x="72910" y="17612"/>
                </a:cubicBezTo>
                <a:cubicBezTo>
                  <a:pt x="74475" y="14564"/>
                  <a:pt x="73369" y="10388"/>
                  <a:pt x="70488" y="8509"/>
                </a:cubicBezTo>
                <a:cubicBezTo>
                  <a:pt x="69382" y="7787"/>
                  <a:pt x="68069" y="7442"/>
                  <a:pt x="66750" y="7442"/>
                </a:cubicBezTo>
                <a:cubicBezTo>
                  <a:pt x="64633" y="7442"/>
                  <a:pt x="62500" y="8332"/>
                  <a:pt x="61176" y="9992"/>
                </a:cubicBezTo>
                <a:cubicBezTo>
                  <a:pt x="60215" y="8280"/>
                  <a:pt x="60758" y="6610"/>
                  <a:pt x="59860" y="4856"/>
                </a:cubicBezTo>
                <a:cubicBezTo>
                  <a:pt x="58879" y="2913"/>
                  <a:pt x="56791" y="1494"/>
                  <a:pt x="54765" y="784"/>
                </a:cubicBezTo>
                <a:cubicBezTo>
                  <a:pt x="53299" y="259"/>
                  <a:pt x="51728" y="1"/>
                  <a:pt x="50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0" y="4123200"/>
            <a:ext cx="9144000" cy="180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txBox="1">
            <a:spLocks noGrp="1"/>
          </p:cNvSpPr>
          <p:nvPr>
            <p:ph type="ctrTitle"/>
          </p:nvPr>
        </p:nvSpPr>
        <p:spPr>
          <a:xfrm>
            <a:off x="4065001" y="1043375"/>
            <a:ext cx="4363800" cy="18108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SzPts val="5200"/>
              <a:buNone/>
              <a:defRPr sz="85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4" name="Google Shape;14;p2"/>
          <p:cNvSpPr txBox="1">
            <a:spLocks noGrp="1"/>
          </p:cNvSpPr>
          <p:nvPr>
            <p:ph type="subTitle" idx="1"/>
          </p:nvPr>
        </p:nvSpPr>
        <p:spPr>
          <a:xfrm>
            <a:off x="4065175" y="2930100"/>
            <a:ext cx="43638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3"/>
        <p:cNvGrpSpPr/>
        <p:nvPr/>
      </p:nvGrpSpPr>
      <p:grpSpPr>
        <a:xfrm>
          <a:off x="0" y="0"/>
          <a:ext cx="0" cy="0"/>
          <a:chOff x="0" y="0"/>
          <a:chExt cx="0" cy="0"/>
        </a:xfrm>
      </p:grpSpPr>
      <p:sp>
        <p:nvSpPr>
          <p:cNvPr id="44" name="Google Shape;44;p11"/>
          <p:cNvSpPr txBox="1">
            <a:spLocks noGrp="1"/>
          </p:cNvSpPr>
          <p:nvPr>
            <p:ph type="title" hasCustomPrompt="1"/>
          </p:nvPr>
        </p:nvSpPr>
        <p:spPr>
          <a:xfrm>
            <a:off x="1284000" y="1558475"/>
            <a:ext cx="6576000" cy="15111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45" name="Google Shape;45;p11"/>
          <p:cNvSpPr txBox="1">
            <a:spLocks noGrp="1"/>
          </p:cNvSpPr>
          <p:nvPr>
            <p:ph type="subTitle" idx="1"/>
          </p:nvPr>
        </p:nvSpPr>
        <p:spPr>
          <a:xfrm>
            <a:off x="1284000" y="3069625"/>
            <a:ext cx="65760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6"/>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720000" y="2179625"/>
            <a:ext cx="7704000" cy="841800"/>
          </a:xfrm>
          <a:prstGeom prst="rect">
            <a:avLst/>
          </a:prstGeom>
        </p:spPr>
        <p:txBody>
          <a:bodyPr spcFirstLastPara="1" wrap="square" lIns="91425" tIns="91425" rIns="91425" bIns="91425" anchor="b"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7" name="Google Shape;17;p3"/>
          <p:cNvSpPr txBox="1">
            <a:spLocks noGrp="1"/>
          </p:cNvSpPr>
          <p:nvPr>
            <p:ph type="title" idx="2" hasCustomPrompt="1"/>
          </p:nvPr>
        </p:nvSpPr>
        <p:spPr>
          <a:xfrm>
            <a:off x="2996550" y="1337825"/>
            <a:ext cx="31509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8" name="Google Shape;18;p3"/>
          <p:cNvSpPr txBox="1">
            <a:spLocks noGrp="1"/>
          </p:cNvSpPr>
          <p:nvPr>
            <p:ph type="subTitle" idx="1"/>
          </p:nvPr>
        </p:nvSpPr>
        <p:spPr>
          <a:xfrm>
            <a:off x="2391925" y="3132175"/>
            <a:ext cx="43602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720000" y="445025"/>
            <a:ext cx="7704000" cy="976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sz="3000">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1" name="Google Shape;21;p4"/>
          <p:cNvSpPr txBox="1">
            <a:spLocks noGrp="1"/>
          </p:cNvSpPr>
          <p:nvPr>
            <p:ph type="body" idx="1"/>
          </p:nvPr>
        </p:nvSpPr>
        <p:spPr>
          <a:xfrm>
            <a:off x="720000" y="1613900"/>
            <a:ext cx="7704000" cy="25779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Font typeface="Anaheim"/>
              <a:buChar char="●"/>
              <a:defRPr>
                <a:solidFill>
                  <a:srgbClr val="434343"/>
                </a:solidFill>
              </a:defRPr>
            </a:lvl1pPr>
            <a:lvl2pPr marL="914400" lvl="1" indent="-317500" rtl="0">
              <a:spcBef>
                <a:spcPts val="0"/>
              </a:spcBef>
              <a:spcAft>
                <a:spcPts val="0"/>
              </a:spcAft>
              <a:buClr>
                <a:srgbClr val="434343"/>
              </a:buClr>
              <a:buSzPts val="1400"/>
              <a:buFont typeface="Roboto Condensed"/>
              <a:buChar char="○"/>
              <a:defRPr>
                <a:solidFill>
                  <a:srgbClr val="434343"/>
                </a:solidFill>
              </a:defRPr>
            </a:lvl2pPr>
            <a:lvl3pPr marL="1371600" lvl="2" indent="-317500" rtl="0">
              <a:lnSpc>
                <a:spcPct val="115000"/>
              </a:lnSpc>
              <a:spcBef>
                <a:spcPts val="0"/>
              </a:spcBef>
              <a:spcAft>
                <a:spcPts val="0"/>
              </a:spcAft>
              <a:buClr>
                <a:srgbClr val="434343"/>
              </a:buClr>
              <a:buSzPts val="1400"/>
              <a:buFont typeface="Roboto Condensed"/>
              <a:buChar char="■"/>
              <a:defRPr>
                <a:solidFill>
                  <a:srgbClr val="434343"/>
                </a:solidFill>
              </a:defRPr>
            </a:lvl3pPr>
            <a:lvl4pPr marL="1828800" lvl="3" indent="-317500" rtl="0">
              <a:lnSpc>
                <a:spcPct val="115000"/>
              </a:lnSpc>
              <a:spcBef>
                <a:spcPts val="0"/>
              </a:spcBef>
              <a:spcAft>
                <a:spcPts val="0"/>
              </a:spcAft>
              <a:buClr>
                <a:srgbClr val="434343"/>
              </a:buClr>
              <a:buSzPts val="1400"/>
              <a:buFont typeface="Roboto Condensed"/>
              <a:buChar char="●"/>
              <a:defRPr>
                <a:solidFill>
                  <a:srgbClr val="434343"/>
                </a:solidFill>
              </a:defRPr>
            </a:lvl4pPr>
            <a:lvl5pPr marL="2286000" lvl="4" indent="-317500" rtl="0">
              <a:lnSpc>
                <a:spcPct val="115000"/>
              </a:lnSpc>
              <a:spcBef>
                <a:spcPts val="0"/>
              </a:spcBef>
              <a:spcAft>
                <a:spcPts val="0"/>
              </a:spcAft>
              <a:buClr>
                <a:srgbClr val="434343"/>
              </a:buClr>
              <a:buSzPts val="1400"/>
              <a:buFont typeface="Roboto Condensed"/>
              <a:buChar char="○"/>
              <a:defRPr>
                <a:solidFill>
                  <a:srgbClr val="434343"/>
                </a:solidFill>
              </a:defRPr>
            </a:lvl5pPr>
            <a:lvl6pPr marL="2743200" lvl="5" indent="-317500" rtl="0">
              <a:lnSpc>
                <a:spcPct val="115000"/>
              </a:lnSpc>
              <a:spcBef>
                <a:spcPts val="0"/>
              </a:spcBef>
              <a:spcAft>
                <a:spcPts val="0"/>
              </a:spcAft>
              <a:buClr>
                <a:srgbClr val="434343"/>
              </a:buClr>
              <a:buSzPts val="1400"/>
              <a:buFont typeface="Roboto Condensed"/>
              <a:buChar char="■"/>
              <a:defRPr>
                <a:solidFill>
                  <a:srgbClr val="434343"/>
                </a:solidFill>
              </a:defRPr>
            </a:lvl6pPr>
            <a:lvl7pPr marL="3200400" lvl="6" indent="-317500" rtl="0">
              <a:lnSpc>
                <a:spcPct val="115000"/>
              </a:lnSpc>
              <a:spcBef>
                <a:spcPts val="0"/>
              </a:spcBef>
              <a:spcAft>
                <a:spcPts val="0"/>
              </a:spcAft>
              <a:buClr>
                <a:srgbClr val="434343"/>
              </a:buClr>
              <a:buSzPts val="1400"/>
              <a:buFont typeface="Roboto Condensed"/>
              <a:buChar char="●"/>
              <a:defRPr>
                <a:solidFill>
                  <a:srgbClr val="434343"/>
                </a:solidFill>
              </a:defRPr>
            </a:lvl7pPr>
            <a:lvl8pPr marL="3657600" lvl="7" indent="-317500" rtl="0">
              <a:lnSpc>
                <a:spcPct val="115000"/>
              </a:lnSpc>
              <a:spcBef>
                <a:spcPts val="0"/>
              </a:spcBef>
              <a:spcAft>
                <a:spcPts val="0"/>
              </a:spcAft>
              <a:buClr>
                <a:srgbClr val="434343"/>
              </a:buClr>
              <a:buSzPts val="1400"/>
              <a:buFont typeface="Roboto Condensed"/>
              <a:buChar char="○"/>
              <a:defRPr>
                <a:solidFill>
                  <a:srgbClr val="434343"/>
                </a:solidFill>
              </a:defRPr>
            </a:lvl8pPr>
            <a:lvl9pPr marL="4114800" lvl="8" indent="-317500" rtl="0">
              <a:lnSpc>
                <a:spcPct val="115000"/>
              </a:lnSpc>
              <a:spcBef>
                <a:spcPts val="0"/>
              </a:spcBef>
              <a:spcAft>
                <a:spcPts val="0"/>
              </a:spcAft>
              <a:buClr>
                <a:srgbClr val="434343"/>
              </a:buClr>
              <a:buSzPts val="1400"/>
              <a:buFont typeface="Roboto Condensed"/>
              <a:buChar char="■"/>
              <a:defRPr>
                <a:solidFill>
                  <a:srgbClr val="434343"/>
                </a:solidFill>
              </a:defRPr>
            </a:lvl9pPr>
          </a:lstStyle>
          <a:p>
            <a:endParaRPr/>
          </a:p>
        </p:txBody>
      </p:sp>
      <p:sp>
        <p:nvSpPr>
          <p:cNvPr id="22" name="Google Shape;22;p4"/>
          <p:cNvSpPr/>
          <p:nvPr/>
        </p:nvSpPr>
        <p:spPr>
          <a:xfrm>
            <a:off x="0" y="4634985"/>
            <a:ext cx="9144000" cy="508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p:nvPr/>
        </p:nvSpPr>
        <p:spPr>
          <a:xfrm>
            <a:off x="0" y="4604100"/>
            <a:ext cx="9144000" cy="95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p:nvPr/>
        </p:nvSpPr>
        <p:spPr>
          <a:xfrm>
            <a:off x="7224400" y="4319754"/>
            <a:ext cx="1165340" cy="290258"/>
          </a:xfrm>
          <a:custGeom>
            <a:avLst/>
            <a:gdLst/>
            <a:ahLst/>
            <a:cxnLst/>
            <a:rect l="l" t="t" r="r" b="b"/>
            <a:pathLst>
              <a:path w="62847" h="9519" extrusionOk="0">
                <a:moveTo>
                  <a:pt x="34775" y="0"/>
                </a:moveTo>
                <a:cubicBezTo>
                  <a:pt x="33138" y="0"/>
                  <a:pt x="31438" y="470"/>
                  <a:pt x="29975" y="1490"/>
                </a:cubicBezTo>
                <a:cubicBezTo>
                  <a:pt x="27455" y="3226"/>
                  <a:pt x="12808" y="7835"/>
                  <a:pt x="392" y="9480"/>
                </a:cubicBezTo>
                <a:lnTo>
                  <a:pt x="0" y="9518"/>
                </a:lnTo>
                <a:lnTo>
                  <a:pt x="62847" y="9518"/>
                </a:lnTo>
                <a:cubicBezTo>
                  <a:pt x="62847" y="9518"/>
                  <a:pt x="48761" y="5941"/>
                  <a:pt x="44230" y="4244"/>
                </a:cubicBezTo>
                <a:cubicBezTo>
                  <a:pt x="42704" y="3683"/>
                  <a:pt x="40771" y="2535"/>
                  <a:pt x="39414" y="1490"/>
                </a:cubicBezTo>
                <a:cubicBezTo>
                  <a:pt x="38177" y="529"/>
                  <a:pt x="36512" y="0"/>
                  <a:pt x="347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subTitle" idx="1"/>
          </p:nvPr>
        </p:nvSpPr>
        <p:spPr>
          <a:xfrm>
            <a:off x="1181425" y="2303125"/>
            <a:ext cx="2907600" cy="7134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1pPr>
            <a:lvl2pPr lvl="1"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9pPr>
          </a:lstStyle>
          <a:p>
            <a:endParaRPr/>
          </a:p>
        </p:txBody>
      </p:sp>
      <p:sp>
        <p:nvSpPr>
          <p:cNvPr id="27" name="Google Shape;27;p5"/>
          <p:cNvSpPr txBox="1">
            <a:spLocks noGrp="1"/>
          </p:cNvSpPr>
          <p:nvPr>
            <p:ph type="subTitle" idx="2"/>
          </p:nvPr>
        </p:nvSpPr>
        <p:spPr>
          <a:xfrm>
            <a:off x="4836300" y="2303125"/>
            <a:ext cx="2907600" cy="713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1pPr>
            <a:lvl2pPr lvl="1"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2pPr>
            <a:lvl3pPr lvl="2"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3pPr>
            <a:lvl4pPr lvl="3"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4pPr>
            <a:lvl5pPr lvl="4"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5pPr>
            <a:lvl6pPr lvl="5"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6pPr>
            <a:lvl7pPr lvl="6"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7pPr>
            <a:lvl8pPr lvl="7"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8pPr>
            <a:lvl9pPr lvl="8" algn="ctr" rtl="0">
              <a:lnSpc>
                <a:spcPct val="100000"/>
              </a:lnSpc>
              <a:spcBef>
                <a:spcPts val="0"/>
              </a:spcBef>
              <a:spcAft>
                <a:spcPts val="0"/>
              </a:spcAft>
              <a:buClr>
                <a:schemeClr val="dk1"/>
              </a:buClr>
              <a:buSzPts val="2400"/>
              <a:buFont typeface="Fredoka One"/>
              <a:buNone/>
              <a:defRPr sz="2400">
                <a:solidFill>
                  <a:schemeClr val="dk1"/>
                </a:solidFill>
                <a:latin typeface="Fredoka One"/>
                <a:ea typeface="Fredoka One"/>
                <a:cs typeface="Fredoka One"/>
                <a:sym typeface="Fredoka One"/>
              </a:defRPr>
            </a:lvl9pPr>
          </a:lstStyle>
          <a:p>
            <a:endParaRPr/>
          </a:p>
        </p:txBody>
      </p:sp>
      <p:sp>
        <p:nvSpPr>
          <p:cNvPr id="28" name="Google Shape;28;p5"/>
          <p:cNvSpPr txBox="1">
            <a:spLocks noGrp="1"/>
          </p:cNvSpPr>
          <p:nvPr>
            <p:ph type="subTitle" idx="3"/>
          </p:nvPr>
        </p:nvSpPr>
        <p:spPr>
          <a:xfrm>
            <a:off x="1181425"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9" name="Google Shape;29;p5"/>
          <p:cNvSpPr txBox="1">
            <a:spLocks noGrp="1"/>
          </p:cNvSpPr>
          <p:nvPr>
            <p:ph type="subTitle" idx="4"/>
          </p:nvPr>
        </p:nvSpPr>
        <p:spPr>
          <a:xfrm>
            <a:off x="4836300"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0" name="Google Shape;30;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720000" y="445025"/>
            <a:ext cx="7704000" cy="54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sz="30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5" name="Google Shape;35;p7"/>
          <p:cNvSpPr txBox="1">
            <a:spLocks noGrp="1"/>
          </p:cNvSpPr>
          <p:nvPr>
            <p:ph type="body" idx="1"/>
          </p:nvPr>
        </p:nvSpPr>
        <p:spPr>
          <a:xfrm>
            <a:off x="720000" y="1152475"/>
            <a:ext cx="3322200" cy="34164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1388100" y="1307100"/>
            <a:ext cx="6367800" cy="25293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720000" y="367423"/>
            <a:ext cx="7704000" cy="841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0" name="Google Shape;40;p9"/>
          <p:cNvSpPr txBox="1">
            <a:spLocks noGrp="1"/>
          </p:cNvSpPr>
          <p:nvPr>
            <p:ph type="subTitle" idx="1"/>
          </p:nvPr>
        </p:nvSpPr>
        <p:spPr>
          <a:xfrm>
            <a:off x="2241550" y="1348750"/>
            <a:ext cx="4661100" cy="1681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title"/>
          </p:nvPr>
        </p:nvSpPr>
        <p:spPr>
          <a:xfrm>
            <a:off x="720000" y="228540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445025"/>
            <a:ext cx="77139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1pPr>
            <a:lvl2pPr lvl="1"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2pPr>
            <a:lvl3pPr lvl="2"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3pPr>
            <a:lvl4pPr lvl="3"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4pPr>
            <a:lvl5pPr lvl="4"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5pPr>
            <a:lvl6pPr lvl="5"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6pPr>
            <a:lvl7pPr lvl="6"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7pPr>
            <a:lvl8pPr lvl="7"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8pPr>
            <a:lvl9pPr lvl="8" rtl="0">
              <a:spcBef>
                <a:spcPts val="0"/>
              </a:spcBef>
              <a:spcAft>
                <a:spcPts val="0"/>
              </a:spcAft>
              <a:buClr>
                <a:schemeClr val="lt2"/>
              </a:buClr>
              <a:buSzPts val="3500"/>
              <a:buFont typeface="Fredoka One"/>
              <a:buNone/>
              <a:defRPr sz="3500">
                <a:solidFill>
                  <a:schemeClr val="lt2"/>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715100" y="1152475"/>
            <a:ext cx="77139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1pPr>
            <a:lvl2pPr marL="914400" lvl="1"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2pPr>
            <a:lvl3pPr marL="1371600" lvl="2"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3pPr>
            <a:lvl4pPr marL="1828800" lvl="3"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4pPr>
            <a:lvl5pPr marL="2286000" lvl="4"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5pPr>
            <a:lvl6pPr marL="2743200" lvl="5"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6pPr>
            <a:lvl7pPr marL="3200400" lvl="6"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7pPr>
            <a:lvl8pPr marL="3657600" lvl="7"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8pPr>
            <a:lvl9pPr marL="4114800" lvl="8" indent="-317500">
              <a:lnSpc>
                <a:spcPct val="100000"/>
              </a:lnSpc>
              <a:spcBef>
                <a:spcPts val="0"/>
              </a:spcBef>
              <a:spcAft>
                <a:spcPts val="0"/>
              </a:spcAft>
              <a:buClr>
                <a:schemeClr val="dk2"/>
              </a:buClr>
              <a:buSzPts val="1400"/>
              <a:buFont typeface="Asap"/>
              <a:buChar char="■"/>
              <a:defRPr>
                <a:solidFill>
                  <a:schemeClr val="dk2"/>
                </a:solidFill>
                <a:latin typeface="Asap"/>
                <a:ea typeface="Asap"/>
                <a:cs typeface="Asap"/>
                <a:sym typeface="Asap"/>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3" name="Google Shape;83;p16"/>
          <p:cNvSpPr/>
          <p:nvPr/>
        </p:nvSpPr>
        <p:spPr>
          <a:xfrm>
            <a:off x="7062752" y="3287868"/>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6"/>
          <p:cNvSpPr/>
          <p:nvPr/>
        </p:nvSpPr>
        <p:spPr>
          <a:xfrm>
            <a:off x="720000" y="34858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6"/>
          <p:cNvSpPr/>
          <p:nvPr/>
        </p:nvSpPr>
        <p:spPr>
          <a:xfrm>
            <a:off x="7827873" y="738492"/>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496756" y="738492"/>
            <a:ext cx="8348546" cy="3000821"/>
          </a:xfrm>
          <a:prstGeom prst="rect">
            <a:avLst/>
          </a:prstGeom>
        </p:spPr>
        <p:txBody>
          <a:bodyPr wrap="square">
            <a:spAutoFit/>
          </a:bodyPr>
          <a:lstStyle/>
          <a:p>
            <a:pPr lvl="0" algn="ctr">
              <a:lnSpc>
                <a:spcPct val="150000"/>
              </a:lnSpc>
            </a:pPr>
            <a:r>
              <a:rPr lang="en-US" sz="4200" b="1">
                <a:latin typeface="+mj-lt"/>
                <a:ea typeface="Calibri" panose="020F0502020204030204" pitchFamily="34" charset="0"/>
                <a:cs typeface="Times New Roman" panose="02020603050405020304" pitchFamily="18" charset="0"/>
              </a:rPr>
              <a:t>KÍNH CHÀO </a:t>
            </a:r>
          </a:p>
          <a:p>
            <a:pPr lvl="0" algn="ctr">
              <a:lnSpc>
                <a:spcPct val="150000"/>
              </a:lnSpc>
            </a:pPr>
            <a:r>
              <a:rPr lang="en-US" sz="4200" b="1">
                <a:latin typeface="+mj-lt"/>
                <a:ea typeface="Calibri" panose="020F0502020204030204" pitchFamily="34" charset="0"/>
                <a:cs typeface="Times New Roman" panose="02020603050405020304" pitchFamily="18" charset="0"/>
              </a:rPr>
              <a:t>QUÝ THẦY CÔ VÀ CÁC BẠN </a:t>
            </a:r>
          </a:p>
          <a:p>
            <a:pPr lvl="0" algn="ctr">
              <a:lnSpc>
                <a:spcPct val="150000"/>
              </a:lnSpc>
            </a:pPr>
            <a:r>
              <a:rPr lang="en-US" sz="4200" b="1">
                <a:latin typeface="+mj-lt"/>
                <a:ea typeface="Calibri" panose="020F0502020204030204" pitchFamily="34" charset="0"/>
                <a:cs typeface="Times New Roman" panose="02020603050405020304" pitchFamily="18" charset="0"/>
              </a:rPr>
              <a:t>ĐẾN VỚI BUỔI HỌC HÔM NAY</a:t>
            </a:r>
            <a:endParaRPr lang="en-US" sz="4200" b="1">
              <a:effectLst/>
              <a:latin typeface="+mj-lt"/>
              <a:ea typeface="Calibri" panose="020F0502020204030204" pitchFamily="34" charset="0"/>
              <a:cs typeface="Times New Roman" panose="02020603050405020304" pitchFamily="18" charset="0"/>
            </a:endParaRPr>
          </a:p>
        </p:txBody>
      </p:sp>
      <p:sp>
        <p:nvSpPr>
          <p:cNvPr id="17" name="Google Shape;83;p16"/>
          <p:cNvSpPr/>
          <p:nvPr/>
        </p:nvSpPr>
        <p:spPr>
          <a:xfrm>
            <a:off x="-605374" y="462927"/>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5;p16"/>
          <p:cNvSpPr/>
          <p:nvPr/>
        </p:nvSpPr>
        <p:spPr>
          <a:xfrm>
            <a:off x="2048704" y="4120261"/>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72004" y="8225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1 </a:t>
            </a:r>
          </a:p>
        </p:txBody>
      </p:sp>
      <p:sp>
        <p:nvSpPr>
          <p:cNvPr id="3" name="Rectangle 2"/>
          <p:cNvSpPr/>
          <p:nvPr/>
        </p:nvSpPr>
        <p:spPr>
          <a:xfrm>
            <a:off x="316778" y="892216"/>
            <a:ext cx="8730064" cy="4154984"/>
          </a:xfrm>
          <a:prstGeom prst="rect">
            <a:avLst/>
          </a:prstGeom>
        </p:spPr>
        <p:txBody>
          <a:bodyPr wrap="square">
            <a:spAutoFit/>
          </a:bodyPr>
          <a:lstStyle/>
          <a:p>
            <a:pPr algn="just">
              <a:lnSpc>
                <a:spcPct val="150000"/>
              </a:lnSpc>
            </a:pPr>
            <a:r>
              <a:rPr lang="en-US" sz="1600">
                <a:latin typeface="arial" panose="020B0604020202020204" pitchFamily="34" charset="0"/>
              </a:rPr>
              <a:t>      </a:t>
            </a:r>
            <a:r>
              <a:rPr lang="vi-VN" sz="1600">
                <a:latin typeface="arial" panose="020B0604020202020204" pitchFamily="34" charset="0"/>
              </a:rPr>
              <a:t>Vì còn nhỏ tuổi nên mới được gọi là nghé, chú có một đôi sừng như hai cái núm điện nhú lên vây. Con nghé con dường như lúc nào nó cũng quẩn bên mình trâu mẹ. Đặc biệt hơn mà chú nghé con lại chạy ra trước đầu trâu mẹ như ăn tranh mẹ vài ngọn cỏ non, rồi cũng lại thật nhanh chóng như rúc rúc đầu nhay vú mẹ.</a:t>
            </a:r>
          </a:p>
          <a:p>
            <a:pPr algn="just">
              <a:lnSpc>
                <a:spcPct val="150000"/>
              </a:lnSpc>
            </a:pPr>
            <a:r>
              <a:rPr lang="en-US" sz="1600">
                <a:latin typeface="arial" panose="020B0604020202020204" pitchFamily="34" charset="0"/>
              </a:rPr>
              <a:t>     </a:t>
            </a:r>
            <a:r>
              <a:rPr lang="vi-VN" sz="1600">
                <a:latin typeface="arial" panose="020B0604020202020204" pitchFamily="34" charset="0"/>
              </a:rPr>
              <a:t>Con nghé con cứ thật là nhởn nhơ hồn nhiên, nó dường như rất ngây thơ hiền lành khác nào một em bé dễ thương hay dỗi vậy. Và nó cứ bên cạnh trâu mẹ chốc chốc trâu mẹ lại liếm lông nghé con, như vuốt ve che chở cho nghé con. Khi trâu mẹ mà như vuốt vuốt như chải chuốt trìu mến đứa con thơ yêu quý. Em quan sát thấy được có những lúc nghé con cong đuôi nhảy cẫng lên để có thể cho mình như đi về cuối bãi xa ngắm bóng mình trong nắng chiều vàng soi xuống dòng nước thật là trong xanh của con mương nhỏ. Trâu mẹ gọi nghé con, nghé con cứ “nghé ọ” như đáp lại lời mẹ vậy.</a:t>
            </a:r>
          </a:p>
        </p:txBody>
      </p:sp>
    </p:spTree>
    <p:extLst>
      <p:ext uri="{BB962C8B-B14F-4D97-AF65-F5344CB8AC3E}">
        <p14:creationId xmlns:p14="http://schemas.microsoft.com/office/powerpoint/2010/main" val="3158616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56680" y="-1394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2 </a:t>
            </a:r>
          </a:p>
        </p:txBody>
      </p:sp>
      <p:sp>
        <p:nvSpPr>
          <p:cNvPr id="3" name="Rectangle 2"/>
          <p:cNvSpPr/>
          <p:nvPr/>
        </p:nvSpPr>
        <p:spPr>
          <a:xfrm>
            <a:off x="227522" y="619185"/>
            <a:ext cx="8730064" cy="4524315"/>
          </a:xfrm>
          <a:prstGeom prst="rect">
            <a:avLst/>
          </a:prstGeom>
        </p:spPr>
        <p:txBody>
          <a:bodyPr wrap="square">
            <a:spAutoFit/>
          </a:bodyPr>
          <a:lstStyle/>
          <a:p>
            <a:pPr algn="just">
              <a:lnSpc>
                <a:spcPct val="150000"/>
              </a:lnSpc>
            </a:pPr>
            <a:r>
              <a:rPr lang="en-US" sz="1600">
                <a:latin typeface="arial" panose="020B0604020202020204" pitchFamily="34" charset="0"/>
              </a:rPr>
              <a:t>      </a:t>
            </a:r>
            <a:r>
              <a:rPr lang="vi-VN" sz="1600">
                <a:latin typeface="arial" panose="020B0604020202020204" pitchFamily="34" charset="0"/>
              </a:rPr>
              <a:t>Bố em là một kiến trúc sư nên ngôi nhà mà em đang ở được bố thiết kế rất đẹp mắt. Một trong những điểm nhấn về nội thất phòng khách nhà em là bố đặt nuôi một bể cá cảnh tương đối lớn. Trong bể đó nhà em nuôi nhiều loại cá cảnh rất đáng yêu. Nhìn đàn cá bơi lội tung tăng, em thấy nổi bật nhất là một chú cá vàng vừa đẹp vừa duyên dáng.</a:t>
            </a:r>
          </a:p>
          <a:p>
            <a:pPr algn="just">
              <a:lnSpc>
                <a:spcPct val="150000"/>
              </a:lnSpc>
            </a:pPr>
            <a:r>
              <a:rPr lang="en-US" sz="1600">
                <a:latin typeface="arial" panose="020B0604020202020204" pitchFamily="34" charset="0"/>
              </a:rPr>
              <a:t>      </a:t>
            </a:r>
            <a:r>
              <a:rPr lang="vi-VN" sz="1600">
                <a:latin typeface="arial" panose="020B0604020202020204" pitchFamily="34" charset="0"/>
              </a:rPr>
              <a:t>Chú cá to chừng một bàn tay của em. Nó có màu vàng óng ở phần đầu và lưng, da của chú ta về phía bụng thì có màu vàng nhạt hơn một chút. Nhìn chú ta ngập tràn sự uyển chuyển và đẹp đẽ. Đầu chú ta be bé, trơn bóng, nhìn hơn giống một hình tam giác nhỏ. Đôi mắt long lanh như hai giọt nước chẳng bao giờ chớp cả. Cái miệng chú ta dẹt lại, môi trên cong cong giống như môi con cá chép. Hai bên mép cũng có hai sợi râu khá dài màu vàng đậm. Cá vàng có cái bụng tròn, khá to so với hình dáng của mình, vây ở bụng có màu trắng bạc lấp lánh. Vây và đuôi chú ta cùng một màu vàng óng, nó vừa đẹp, vừa dài, lại rất mềm mại, chắc chắn sẽ giúp chú ta bơi lội dễ dàng trong làn nước mát.</a:t>
            </a:r>
          </a:p>
        </p:txBody>
      </p:sp>
    </p:spTree>
    <p:extLst>
      <p:ext uri="{BB962C8B-B14F-4D97-AF65-F5344CB8AC3E}">
        <p14:creationId xmlns:p14="http://schemas.microsoft.com/office/powerpoint/2010/main" val="3016718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56680" y="123173"/>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2 </a:t>
            </a:r>
          </a:p>
        </p:txBody>
      </p:sp>
      <p:sp>
        <p:nvSpPr>
          <p:cNvPr id="3" name="Rectangle 2"/>
          <p:cNvSpPr/>
          <p:nvPr/>
        </p:nvSpPr>
        <p:spPr>
          <a:xfrm>
            <a:off x="212198" y="773328"/>
            <a:ext cx="8730064" cy="4154984"/>
          </a:xfrm>
          <a:prstGeom prst="rect">
            <a:avLst/>
          </a:prstGeom>
        </p:spPr>
        <p:txBody>
          <a:bodyPr wrap="square">
            <a:spAutoFit/>
          </a:bodyPr>
          <a:lstStyle/>
          <a:p>
            <a:pPr algn="just">
              <a:lnSpc>
                <a:spcPct val="150000"/>
              </a:lnSpc>
            </a:pPr>
            <a:r>
              <a:rPr lang="en-US" sz="1600">
                <a:latin typeface="arial" panose="020B0604020202020204" pitchFamily="34" charset="0"/>
              </a:rPr>
              <a:t>      </a:t>
            </a:r>
            <a:r>
              <a:rPr lang="vi-VN" sz="1600">
                <a:latin typeface="arial" panose="020B0604020202020204" pitchFamily="34" charset="0"/>
              </a:rPr>
              <a:t>Được nuôi chung với những con cá khác trong bể cá nhưng nhìn, chú cá vàng nhanh nhạn và nổi bật nhất. Chú ta luôn luôn bơi lội tung tăng khắp nơi để đi tìm thức ăn, lúc thì chui vào trong những khóm thủy sinh, khi lại chìm tận đáy bể. Vây và đuôi múa lượn trong nước, làm mặt nước nổi lên những bọt khí. Có lúc, chú ta lững lờ thả mình ngang dòng nước như để nghe ngóng, nhưng thoắt cái lại uốn mình mềm mại bơi tới nơi mà chú ta đã phát hiện ra thức ăn. Có khi lại chui mình trong những đám cây cỏ thủy sinh như chơi trò trốn tìm.</a:t>
            </a:r>
          </a:p>
          <a:p>
            <a:pPr algn="just">
              <a:lnSpc>
                <a:spcPct val="150000"/>
              </a:lnSpc>
            </a:pPr>
            <a:r>
              <a:rPr lang="en-US" sz="1600">
                <a:latin typeface="arial" panose="020B0604020202020204" pitchFamily="34" charset="0"/>
              </a:rPr>
              <a:t>      </a:t>
            </a:r>
            <a:r>
              <a:rPr lang="vi-VN" sz="1600">
                <a:latin typeface="arial" panose="020B0604020202020204" pitchFamily="34" charset="0"/>
              </a:rPr>
              <a:t>Nuôi cá cảnh trong nhà làm cho không gian thêm đẹp hơn. Có người nói, muốn nuôi được cá vàng là cả một nghệ thuật về sự tỉ mỉ, chu đáo và nhẫn nại. Nhìn ngắm chú cá vàng bơi lội trong bể sau những giờ làm việc và học tập căng thẳng là thú vui của mọi thành viên trong gia đình em. Em luôn cố gắng chăm sóc chúng thật tốt, lau dọn và thay nước bể cho sạch để cá luôn mạnh khỏe, và cho nó ăn thức ăn ngon nữa.</a:t>
            </a:r>
          </a:p>
        </p:txBody>
      </p:sp>
    </p:spTree>
    <p:extLst>
      <p:ext uri="{BB962C8B-B14F-4D97-AF65-F5344CB8AC3E}">
        <p14:creationId xmlns:p14="http://schemas.microsoft.com/office/powerpoint/2010/main" val="919059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318" name="Google Shape;318;p22"/>
          <p:cNvSpPr/>
          <p:nvPr/>
        </p:nvSpPr>
        <p:spPr>
          <a:xfrm>
            <a:off x="7993701" y="-2656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2"/>
          <p:cNvSpPr/>
          <p:nvPr/>
        </p:nvSpPr>
        <p:spPr>
          <a:xfrm>
            <a:off x="-524275" y="47643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2"/>
          <p:cNvSpPr/>
          <p:nvPr/>
        </p:nvSpPr>
        <p:spPr>
          <a:xfrm>
            <a:off x="8203550" y="4574775"/>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Rounded Rectangle 33"/>
          <p:cNvSpPr/>
          <p:nvPr/>
        </p:nvSpPr>
        <p:spPr>
          <a:xfrm>
            <a:off x="199858" y="772629"/>
            <a:ext cx="8664742" cy="84477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indent="0" algn="ctr">
              <a:lnSpc>
                <a:spcPct val="150000"/>
              </a:lnSpc>
              <a:buClr>
                <a:schemeClr val="dk1"/>
              </a:buClr>
              <a:buSzPts val="3600"/>
            </a:pPr>
            <a:r>
              <a:rPr lang="en" sz="3600" b="1">
                <a:solidFill>
                  <a:schemeClr val="dk1"/>
                </a:solidFill>
                <a:latin typeface="+mj-lt"/>
                <a:ea typeface="Changa One"/>
                <a:cs typeface="Changa One"/>
                <a:sym typeface="Changa One"/>
              </a:rPr>
              <a:t>CỦNG CỐ, DẶN DÒ</a:t>
            </a:r>
            <a:endParaRPr lang="en-US" sz="3600" b="1" dirty="0">
              <a:solidFill>
                <a:schemeClr val="dk1"/>
              </a:solidFill>
              <a:latin typeface="+mj-lt"/>
              <a:ea typeface="Changa One"/>
              <a:cs typeface="Changa One"/>
              <a:sym typeface="Changa One"/>
            </a:endParaRPr>
          </a:p>
        </p:txBody>
      </p:sp>
      <p:sp>
        <p:nvSpPr>
          <p:cNvPr id="35" name="Freeform 9">
            <a:extLst>
              <a:ext uri="{FF2B5EF4-FFF2-40B4-BE49-F238E27FC236}">
                <a16:creationId xmlns:a16="http://schemas.microsoft.com/office/drawing/2014/main" id="{D8F86FB1-AEE8-CDCC-BADC-518CA0BC6FB9}"/>
              </a:ext>
            </a:extLst>
          </p:cNvPr>
          <p:cNvSpPr/>
          <p:nvPr/>
        </p:nvSpPr>
        <p:spPr>
          <a:xfrm rot="5400000">
            <a:off x="3799329" y="-197521"/>
            <a:ext cx="1470260" cy="7659707"/>
          </a:xfrm>
          <a:prstGeom prst="roundRect">
            <a:avLst/>
          </a:prstGeom>
          <a:solidFill>
            <a:srgbClr val="FFFFFF"/>
          </a:solidFill>
          <a:ln w="19050">
            <a:solidFill>
              <a:schemeClr val="bg2">
                <a:lumMod val="50000"/>
              </a:schemeClr>
            </a:solidFill>
          </a:ln>
        </p:spPr>
        <p:txBody>
          <a:bodyPr/>
          <a:lstStyle/>
          <a:p>
            <a:endParaRPr lang="en-US"/>
          </a:p>
        </p:txBody>
      </p:sp>
      <p:sp>
        <p:nvSpPr>
          <p:cNvPr id="36" name="TextBox 35">
            <a:extLst>
              <a:ext uri="{FF2B5EF4-FFF2-40B4-BE49-F238E27FC236}">
                <a16:creationId xmlns:a16="http://schemas.microsoft.com/office/drawing/2014/main" id="{4A7180F8-B199-EE94-62C2-A863755ED707}"/>
              </a:ext>
            </a:extLst>
          </p:cNvPr>
          <p:cNvSpPr txBox="1"/>
          <p:nvPr/>
        </p:nvSpPr>
        <p:spPr>
          <a:xfrm>
            <a:off x="702375" y="3003081"/>
            <a:ext cx="7659707" cy="1225868"/>
          </a:xfrm>
          <a:prstGeom prst="roundRect">
            <a:avLst/>
          </a:prstGeom>
          <a:noFill/>
        </p:spPr>
        <p:txBody>
          <a:bodyPr wrap="square">
            <a:spAutoFit/>
          </a:bodyPr>
          <a:lstStyle/>
          <a:p>
            <a:pPr algn="ctr">
              <a:lnSpc>
                <a:spcPct val="150000"/>
              </a:lnSpc>
              <a:spcBef>
                <a:spcPts val="300"/>
              </a:spcBef>
              <a:spcAft>
                <a:spcPts val="300"/>
              </a:spcAft>
            </a:pPr>
            <a:r>
              <a:rPr lang="vi-VN" sz="2200">
                <a:latin typeface="Arial" panose="020B0604020202020204" pitchFamily="34" charset="0"/>
                <a:ea typeface="Calibri" panose="020F0502020204030204" pitchFamily="34" charset="0"/>
                <a:cs typeface="Arial" panose="020B0604020202020204" pitchFamily="34" charset="0"/>
              </a:rPr>
              <a:t>Đọc trước </a:t>
            </a:r>
            <a:r>
              <a:rPr lang="vi-VN" sz="2200" b="1">
                <a:latin typeface="Arial" panose="020B0604020202020204" pitchFamily="34" charset="0"/>
                <a:ea typeface="Calibri" panose="020F0502020204030204" pitchFamily="34" charset="0"/>
                <a:cs typeface="Arial" panose="020B0604020202020204" pitchFamily="34" charset="0"/>
              </a:rPr>
              <a:t>Tiết tiếp theo – Nói và nghe – Đôi cánh của ngựa trắng SGK tr.131. </a:t>
            </a:r>
            <a:endParaRPr lang="en-US" sz="22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37" name="Freeform 9">
            <a:extLst>
              <a:ext uri="{FF2B5EF4-FFF2-40B4-BE49-F238E27FC236}">
                <a16:creationId xmlns:a16="http://schemas.microsoft.com/office/drawing/2014/main" id="{D8F86FB1-AEE8-CDCC-BADC-518CA0BC6FB9}"/>
              </a:ext>
            </a:extLst>
          </p:cNvPr>
          <p:cNvSpPr/>
          <p:nvPr/>
        </p:nvSpPr>
        <p:spPr>
          <a:xfrm rot="5400000">
            <a:off x="4080501" y="-1580692"/>
            <a:ext cx="907917" cy="7659707"/>
          </a:xfrm>
          <a:prstGeom prst="roundRect">
            <a:avLst/>
          </a:prstGeom>
          <a:solidFill>
            <a:srgbClr val="FFFFFF"/>
          </a:solidFill>
          <a:ln w="19050">
            <a:solidFill>
              <a:schemeClr val="bg2">
                <a:lumMod val="50000"/>
              </a:schemeClr>
            </a:solidFill>
          </a:ln>
        </p:spPr>
        <p:txBody>
          <a:bodyPr/>
          <a:lstStyle/>
          <a:p>
            <a:endParaRPr lang="en-US"/>
          </a:p>
        </p:txBody>
      </p:sp>
      <p:sp>
        <p:nvSpPr>
          <p:cNvPr id="38" name="TextBox 37">
            <a:extLst>
              <a:ext uri="{FF2B5EF4-FFF2-40B4-BE49-F238E27FC236}">
                <a16:creationId xmlns:a16="http://schemas.microsoft.com/office/drawing/2014/main" id="{4A7180F8-B199-EE94-62C2-A863755ED707}"/>
              </a:ext>
            </a:extLst>
          </p:cNvPr>
          <p:cNvSpPr txBox="1"/>
          <p:nvPr/>
        </p:nvSpPr>
        <p:spPr>
          <a:xfrm>
            <a:off x="702375" y="1917364"/>
            <a:ext cx="7659707" cy="664012"/>
          </a:xfrm>
          <a:prstGeom prst="roundRect">
            <a:avLst/>
          </a:prstGeom>
          <a:noFill/>
        </p:spPr>
        <p:txBody>
          <a:bodyPr wrap="square">
            <a:spAutoFit/>
          </a:bodyPr>
          <a:lstStyle/>
          <a:p>
            <a:pPr algn="ctr">
              <a:lnSpc>
                <a:spcPct val="150000"/>
              </a:lnSpc>
              <a:spcBef>
                <a:spcPts val="300"/>
              </a:spcBef>
              <a:spcAft>
                <a:spcPts val="300"/>
              </a:spcAft>
            </a:pPr>
            <a:r>
              <a:rPr lang="nl-NL" sz="2200">
                <a:latin typeface="Arial" panose="020B0604020202020204" pitchFamily="34" charset="0"/>
                <a:ea typeface="Calibri" panose="020F0502020204030204" pitchFamily="34" charset="0"/>
                <a:cs typeface="Arial" panose="020B0604020202020204" pitchFamily="34" charset="0"/>
              </a:rPr>
              <a:t>Ch</a:t>
            </a:r>
            <a:r>
              <a:rPr lang="en-US" sz="2200" kern="1200">
                <a:ea typeface="Calibri" panose="020F0502020204030204" pitchFamily="34" charset="0"/>
              </a:rPr>
              <a:t>ỉ</a:t>
            </a:r>
            <a:r>
              <a:rPr lang="en-US" sz="2200" kern="1200"/>
              <a:t>nh sửa &amp; h</a:t>
            </a:r>
            <a:r>
              <a:rPr lang="nl-NL" sz="2200">
                <a:latin typeface="Arial" panose="020B0604020202020204" pitchFamily="34" charset="0"/>
                <a:ea typeface="Calibri" panose="020F0502020204030204" pitchFamily="34" charset="0"/>
                <a:cs typeface="Arial" panose="020B0604020202020204" pitchFamily="34" charset="0"/>
              </a:rPr>
              <a:t>oàn th</a:t>
            </a:r>
            <a:r>
              <a:rPr lang="vi-VN" sz="2200" kern="1200"/>
              <a:t>i</a:t>
            </a:r>
            <a:r>
              <a:rPr lang="en-US" sz="2200" kern="1200"/>
              <a:t>ện bà</a:t>
            </a:r>
            <a:r>
              <a:rPr lang="vi-VN" sz="2200" kern="1200"/>
              <a:t>i</a:t>
            </a:r>
            <a:r>
              <a:rPr lang="en-US" sz="2200" kern="1200"/>
              <a:t> v</a:t>
            </a:r>
            <a:r>
              <a:rPr lang="vi-VN" sz="2200" kern="1200"/>
              <a:t>i</a:t>
            </a:r>
            <a:r>
              <a:rPr lang="en-US" sz="2200" kern="1200"/>
              <a:t>ết.</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p:cTn id="7" dur="500" fill="hold"/>
                                        <p:tgtEl>
                                          <p:spTgt spid="34"/>
                                        </p:tgtEl>
                                        <p:attrNameLst>
                                          <p:attrName>ppt_w</p:attrName>
                                        </p:attrNameLst>
                                      </p:cBhvr>
                                      <p:tavLst>
                                        <p:tav tm="0">
                                          <p:val>
                                            <p:fltVal val="0"/>
                                          </p:val>
                                        </p:tav>
                                        <p:tav tm="100000">
                                          <p:val>
                                            <p:strVal val="#ppt_w"/>
                                          </p:val>
                                        </p:tav>
                                      </p:tavLst>
                                    </p:anim>
                                    <p:anim calcmode="lin" valueType="num">
                                      <p:cBhvr>
                                        <p:cTn id="8" dur="500" fill="hold"/>
                                        <p:tgtEl>
                                          <p:spTgt spid="34"/>
                                        </p:tgtEl>
                                        <p:attrNameLst>
                                          <p:attrName>ppt_h</p:attrName>
                                        </p:attrNameLst>
                                      </p:cBhvr>
                                      <p:tavLst>
                                        <p:tav tm="0">
                                          <p:val>
                                            <p:fltVal val="0"/>
                                          </p:val>
                                        </p:tav>
                                        <p:tav tm="100000">
                                          <p:val>
                                            <p:strVal val="#ppt_h"/>
                                          </p:val>
                                        </p:tav>
                                      </p:tavLst>
                                    </p:anim>
                                    <p:animEffect transition="in" filter="fade">
                                      <p:cBhvr>
                                        <p:cTn id="9" dur="500"/>
                                        <p:tgtEl>
                                          <p:spTgt spid="3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8"/>
                                        </p:tgtEl>
                                        <p:attrNameLst>
                                          <p:attrName>style.visibility</p:attrName>
                                        </p:attrNameLst>
                                      </p:cBhvr>
                                      <p:to>
                                        <p:strVal val="visible"/>
                                      </p:to>
                                    </p:set>
                                    <p:animEffect transition="in" filter="fade">
                                      <p:cBhvr>
                                        <p:cTn id="14" dur="500"/>
                                        <p:tgtEl>
                                          <p:spTgt spid="3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500"/>
                                        <p:tgtEl>
                                          <p:spTgt spid="3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fade">
                                      <p:cBhvr>
                                        <p:cTn id="24"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animBg="1"/>
      <p:bldP spid="36" grpId="0"/>
      <p:bldP spid="37" grpId="0" animBg="1"/>
      <p:bldP spid="3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3" name="Google Shape;83;p16"/>
          <p:cNvSpPr/>
          <p:nvPr/>
        </p:nvSpPr>
        <p:spPr>
          <a:xfrm>
            <a:off x="7178750" y="3028938"/>
            <a:ext cx="3565100" cy="976525"/>
          </a:xfrm>
          <a:custGeom>
            <a:avLst/>
            <a:gdLst/>
            <a:ahLst/>
            <a:cxnLst/>
            <a:rect l="l" t="t" r="r" b="b"/>
            <a:pathLst>
              <a:path w="142604" h="39061" extrusionOk="0">
                <a:moveTo>
                  <a:pt x="67062" y="1"/>
                </a:moveTo>
                <a:cubicBezTo>
                  <a:pt x="66879" y="1"/>
                  <a:pt x="66698" y="8"/>
                  <a:pt x="66521" y="23"/>
                </a:cubicBezTo>
                <a:cubicBezTo>
                  <a:pt x="65664" y="107"/>
                  <a:pt x="62094" y="837"/>
                  <a:pt x="61780" y="3718"/>
                </a:cubicBezTo>
                <a:cubicBezTo>
                  <a:pt x="59950" y="2496"/>
                  <a:pt x="58201" y="2000"/>
                  <a:pt x="56615" y="2000"/>
                </a:cubicBezTo>
                <a:cubicBezTo>
                  <a:pt x="52539" y="2000"/>
                  <a:pt x="49547" y="5282"/>
                  <a:pt x="49066" y="7957"/>
                </a:cubicBezTo>
                <a:cubicBezTo>
                  <a:pt x="49002" y="8291"/>
                  <a:pt x="48961" y="8604"/>
                  <a:pt x="48940" y="8938"/>
                </a:cubicBezTo>
                <a:cubicBezTo>
                  <a:pt x="48473" y="8821"/>
                  <a:pt x="47974" y="8756"/>
                  <a:pt x="47466" y="8756"/>
                </a:cubicBezTo>
                <a:cubicBezTo>
                  <a:pt x="47249" y="8756"/>
                  <a:pt x="47030" y="8768"/>
                  <a:pt x="46811" y="8793"/>
                </a:cubicBezTo>
                <a:cubicBezTo>
                  <a:pt x="45996" y="8896"/>
                  <a:pt x="45286" y="9168"/>
                  <a:pt x="44681" y="9544"/>
                </a:cubicBezTo>
                <a:cubicBezTo>
                  <a:pt x="42983" y="5852"/>
                  <a:pt x="38704" y="3358"/>
                  <a:pt x="33927" y="3358"/>
                </a:cubicBezTo>
                <a:cubicBezTo>
                  <a:pt x="33356" y="3358"/>
                  <a:pt x="32777" y="3394"/>
                  <a:pt x="32196" y="3468"/>
                </a:cubicBezTo>
                <a:cubicBezTo>
                  <a:pt x="30462" y="3676"/>
                  <a:pt x="28855" y="4219"/>
                  <a:pt x="27497" y="4993"/>
                </a:cubicBezTo>
                <a:cubicBezTo>
                  <a:pt x="27038" y="5263"/>
                  <a:pt x="26600" y="5535"/>
                  <a:pt x="26202" y="5848"/>
                </a:cubicBezTo>
                <a:cubicBezTo>
                  <a:pt x="25932" y="6057"/>
                  <a:pt x="25681" y="6265"/>
                  <a:pt x="25431" y="6496"/>
                </a:cubicBezTo>
                <a:cubicBezTo>
                  <a:pt x="25180" y="6725"/>
                  <a:pt x="24950" y="6955"/>
                  <a:pt x="24721" y="7206"/>
                </a:cubicBezTo>
                <a:cubicBezTo>
                  <a:pt x="24512" y="7435"/>
                  <a:pt x="24303" y="7707"/>
                  <a:pt x="24115" y="7957"/>
                </a:cubicBezTo>
                <a:cubicBezTo>
                  <a:pt x="22778" y="9773"/>
                  <a:pt x="22152" y="11966"/>
                  <a:pt x="22508" y="14241"/>
                </a:cubicBezTo>
                <a:cubicBezTo>
                  <a:pt x="21776" y="13720"/>
                  <a:pt x="20837" y="13406"/>
                  <a:pt x="19835" y="13344"/>
                </a:cubicBezTo>
                <a:cubicBezTo>
                  <a:pt x="19745" y="13338"/>
                  <a:pt x="19655" y="13336"/>
                  <a:pt x="19565" y="13336"/>
                </a:cubicBezTo>
                <a:cubicBezTo>
                  <a:pt x="19321" y="13336"/>
                  <a:pt x="19077" y="13355"/>
                  <a:pt x="18833" y="13386"/>
                </a:cubicBezTo>
                <a:cubicBezTo>
                  <a:pt x="18248" y="13448"/>
                  <a:pt x="17726" y="13615"/>
                  <a:pt x="17246" y="13845"/>
                </a:cubicBezTo>
                <a:cubicBezTo>
                  <a:pt x="16765" y="14054"/>
                  <a:pt x="16348" y="14346"/>
                  <a:pt x="15993" y="14700"/>
                </a:cubicBezTo>
                <a:cubicBezTo>
                  <a:pt x="15534" y="13782"/>
                  <a:pt x="14719" y="13030"/>
                  <a:pt x="13717" y="12551"/>
                </a:cubicBezTo>
                <a:cubicBezTo>
                  <a:pt x="12965" y="12195"/>
                  <a:pt x="12110" y="11986"/>
                  <a:pt x="11211" y="11966"/>
                </a:cubicBezTo>
                <a:cubicBezTo>
                  <a:pt x="10919" y="11966"/>
                  <a:pt x="10607" y="11986"/>
                  <a:pt x="10314" y="12028"/>
                </a:cubicBezTo>
                <a:cubicBezTo>
                  <a:pt x="10126" y="12050"/>
                  <a:pt x="9938" y="12091"/>
                  <a:pt x="9771" y="12111"/>
                </a:cubicBezTo>
                <a:cubicBezTo>
                  <a:pt x="9666" y="12133"/>
                  <a:pt x="9563" y="12175"/>
                  <a:pt x="9479" y="12195"/>
                </a:cubicBezTo>
                <a:lnTo>
                  <a:pt x="9290" y="12258"/>
                </a:lnTo>
                <a:cubicBezTo>
                  <a:pt x="9165" y="12278"/>
                  <a:pt x="9020" y="12342"/>
                  <a:pt x="8895" y="12384"/>
                </a:cubicBezTo>
                <a:cubicBezTo>
                  <a:pt x="8873" y="12384"/>
                  <a:pt x="8853" y="12404"/>
                  <a:pt x="8853" y="12404"/>
                </a:cubicBezTo>
                <a:cubicBezTo>
                  <a:pt x="7912" y="12780"/>
                  <a:pt x="7141" y="13364"/>
                  <a:pt x="6598" y="14074"/>
                </a:cubicBezTo>
                <a:cubicBezTo>
                  <a:pt x="5916" y="13550"/>
                  <a:pt x="5014" y="13245"/>
                  <a:pt x="4053" y="13245"/>
                </a:cubicBezTo>
                <a:cubicBezTo>
                  <a:pt x="3866" y="13245"/>
                  <a:pt x="3677" y="13257"/>
                  <a:pt x="3486" y="13281"/>
                </a:cubicBezTo>
                <a:cubicBezTo>
                  <a:pt x="1420" y="13531"/>
                  <a:pt x="0" y="15160"/>
                  <a:pt x="312" y="16894"/>
                </a:cubicBezTo>
                <a:cubicBezTo>
                  <a:pt x="596" y="18460"/>
                  <a:pt x="2194" y="19583"/>
                  <a:pt x="4024" y="19583"/>
                </a:cubicBezTo>
                <a:cubicBezTo>
                  <a:pt x="4218" y="19583"/>
                  <a:pt x="4415" y="19570"/>
                  <a:pt x="4614" y="19544"/>
                </a:cubicBezTo>
                <a:cubicBezTo>
                  <a:pt x="5387" y="19461"/>
                  <a:pt x="6075" y="19169"/>
                  <a:pt x="6598" y="18773"/>
                </a:cubicBezTo>
                <a:cubicBezTo>
                  <a:pt x="7541" y="20042"/>
                  <a:pt x="9208" y="20854"/>
                  <a:pt x="11053" y="20854"/>
                </a:cubicBezTo>
                <a:cubicBezTo>
                  <a:pt x="11332" y="20854"/>
                  <a:pt x="11616" y="20836"/>
                  <a:pt x="11901" y="20797"/>
                </a:cubicBezTo>
                <a:cubicBezTo>
                  <a:pt x="11943" y="20797"/>
                  <a:pt x="12005" y="20797"/>
                  <a:pt x="12046" y="20777"/>
                </a:cubicBezTo>
                <a:lnTo>
                  <a:pt x="12046" y="20797"/>
                </a:lnTo>
                <a:cubicBezTo>
                  <a:pt x="12747" y="24618"/>
                  <a:pt x="16668" y="27360"/>
                  <a:pt x="21156" y="27360"/>
                </a:cubicBezTo>
                <a:cubicBezTo>
                  <a:pt x="21622" y="27360"/>
                  <a:pt x="22094" y="27330"/>
                  <a:pt x="22569" y="27270"/>
                </a:cubicBezTo>
                <a:cubicBezTo>
                  <a:pt x="24804" y="26999"/>
                  <a:pt x="26704" y="26080"/>
                  <a:pt x="28082" y="24764"/>
                </a:cubicBezTo>
                <a:cubicBezTo>
                  <a:pt x="29303" y="26985"/>
                  <a:pt x="31985" y="28451"/>
                  <a:pt x="34947" y="28451"/>
                </a:cubicBezTo>
                <a:cubicBezTo>
                  <a:pt x="35328" y="28451"/>
                  <a:pt x="35712" y="28427"/>
                  <a:pt x="36099" y="28377"/>
                </a:cubicBezTo>
                <a:cubicBezTo>
                  <a:pt x="37791" y="28168"/>
                  <a:pt x="39253" y="27500"/>
                  <a:pt x="40358" y="26560"/>
                </a:cubicBezTo>
                <a:lnTo>
                  <a:pt x="40358" y="26560"/>
                </a:lnTo>
                <a:cubicBezTo>
                  <a:pt x="40150" y="30735"/>
                  <a:pt x="43699" y="34452"/>
                  <a:pt x="48752" y="35100"/>
                </a:cubicBezTo>
                <a:cubicBezTo>
                  <a:pt x="49250" y="35162"/>
                  <a:pt x="49745" y="35192"/>
                  <a:pt x="50233" y="35192"/>
                </a:cubicBezTo>
                <a:cubicBezTo>
                  <a:pt x="53184" y="35192"/>
                  <a:pt x="55906" y="34091"/>
                  <a:pt x="57751" y="32280"/>
                </a:cubicBezTo>
                <a:cubicBezTo>
                  <a:pt x="58754" y="35663"/>
                  <a:pt x="62094" y="38399"/>
                  <a:pt x="66479" y="38962"/>
                </a:cubicBezTo>
                <a:cubicBezTo>
                  <a:pt x="67013" y="39028"/>
                  <a:pt x="67543" y="39061"/>
                  <a:pt x="68067" y="39061"/>
                </a:cubicBezTo>
                <a:cubicBezTo>
                  <a:pt x="72793" y="39061"/>
                  <a:pt x="76999" y="36430"/>
                  <a:pt x="78296" y="32615"/>
                </a:cubicBezTo>
                <a:cubicBezTo>
                  <a:pt x="79527" y="33847"/>
                  <a:pt x="81281" y="34724"/>
                  <a:pt x="83327" y="34995"/>
                </a:cubicBezTo>
                <a:cubicBezTo>
                  <a:pt x="83745" y="35048"/>
                  <a:pt x="84159" y="35074"/>
                  <a:pt x="84569" y="35074"/>
                </a:cubicBezTo>
                <a:cubicBezTo>
                  <a:pt x="87028" y="35074"/>
                  <a:pt x="89302" y="34137"/>
                  <a:pt x="90824" y="32615"/>
                </a:cubicBezTo>
                <a:cubicBezTo>
                  <a:pt x="92244" y="34452"/>
                  <a:pt x="94560" y="35768"/>
                  <a:pt x="97338" y="36122"/>
                </a:cubicBezTo>
                <a:cubicBezTo>
                  <a:pt x="97823" y="36184"/>
                  <a:pt x="98305" y="36214"/>
                  <a:pt x="98782" y="36214"/>
                </a:cubicBezTo>
                <a:cubicBezTo>
                  <a:pt x="102506" y="36214"/>
                  <a:pt x="105862" y="34387"/>
                  <a:pt x="107380" y="31592"/>
                </a:cubicBezTo>
                <a:cubicBezTo>
                  <a:pt x="109114" y="33241"/>
                  <a:pt x="111514" y="34390"/>
                  <a:pt x="114312" y="34744"/>
                </a:cubicBezTo>
                <a:cubicBezTo>
                  <a:pt x="114906" y="34821"/>
                  <a:pt x="115497" y="34858"/>
                  <a:pt x="116080" y="34858"/>
                </a:cubicBezTo>
                <a:cubicBezTo>
                  <a:pt x="121702" y="34858"/>
                  <a:pt x="126617" y="31408"/>
                  <a:pt x="127487" y="26623"/>
                </a:cubicBezTo>
                <a:lnTo>
                  <a:pt x="127487" y="26601"/>
                </a:lnTo>
                <a:cubicBezTo>
                  <a:pt x="127549" y="26623"/>
                  <a:pt x="127613" y="26623"/>
                  <a:pt x="127674" y="26643"/>
                </a:cubicBezTo>
                <a:cubicBezTo>
                  <a:pt x="128008" y="26684"/>
                  <a:pt x="128339" y="26704"/>
                  <a:pt x="128666" y="26704"/>
                </a:cubicBezTo>
                <a:cubicBezTo>
                  <a:pt x="131001" y="26704"/>
                  <a:pt x="133124" y="25688"/>
                  <a:pt x="134314" y="24076"/>
                </a:cubicBezTo>
                <a:cubicBezTo>
                  <a:pt x="134982" y="24577"/>
                  <a:pt x="135839" y="24931"/>
                  <a:pt x="136799" y="25056"/>
                </a:cubicBezTo>
                <a:cubicBezTo>
                  <a:pt x="137045" y="25088"/>
                  <a:pt x="137289" y="25103"/>
                  <a:pt x="137529" y="25103"/>
                </a:cubicBezTo>
                <a:cubicBezTo>
                  <a:pt x="139829" y="25103"/>
                  <a:pt x="141848" y="23703"/>
                  <a:pt x="142206" y="21737"/>
                </a:cubicBezTo>
                <a:cubicBezTo>
                  <a:pt x="142604" y="19566"/>
                  <a:pt x="140828" y="17540"/>
                  <a:pt x="138219" y="17206"/>
                </a:cubicBezTo>
                <a:cubicBezTo>
                  <a:pt x="137978" y="17175"/>
                  <a:pt x="137737" y="17160"/>
                  <a:pt x="137499" y="17160"/>
                </a:cubicBezTo>
                <a:cubicBezTo>
                  <a:pt x="136299" y="17160"/>
                  <a:pt x="135169" y="17543"/>
                  <a:pt x="134314" y="18188"/>
                </a:cubicBezTo>
                <a:cubicBezTo>
                  <a:pt x="133751" y="17436"/>
                  <a:pt x="132978" y="16788"/>
                  <a:pt x="132039" y="16329"/>
                </a:cubicBezTo>
                <a:cubicBezTo>
                  <a:pt x="131872" y="16245"/>
                  <a:pt x="131683" y="16184"/>
                  <a:pt x="131516" y="16100"/>
                </a:cubicBezTo>
                <a:cubicBezTo>
                  <a:pt x="131496" y="16100"/>
                  <a:pt x="131454" y="16078"/>
                  <a:pt x="131433" y="16078"/>
                </a:cubicBezTo>
                <a:cubicBezTo>
                  <a:pt x="131287" y="16017"/>
                  <a:pt x="131120" y="15953"/>
                  <a:pt x="130953" y="15911"/>
                </a:cubicBezTo>
                <a:cubicBezTo>
                  <a:pt x="130890" y="15891"/>
                  <a:pt x="130806" y="15870"/>
                  <a:pt x="130723" y="15850"/>
                </a:cubicBezTo>
                <a:cubicBezTo>
                  <a:pt x="130597" y="15808"/>
                  <a:pt x="130472" y="15766"/>
                  <a:pt x="130347" y="15744"/>
                </a:cubicBezTo>
                <a:cubicBezTo>
                  <a:pt x="130138" y="15703"/>
                  <a:pt x="129909" y="15661"/>
                  <a:pt x="129679" y="15641"/>
                </a:cubicBezTo>
                <a:cubicBezTo>
                  <a:pt x="129337" y="15597"/>
                  <a:pt x="128997" y="15575"/>
                  <a:pt x="128662" y="15575"/>
                </a:cubicBezTo>
                <a:cubicBezTo>
                  <a:pt x="125985" y="15575"/>
                  <a:pt x="123580" y="16941"/>
                  <a:pt x="122560" y="18981"/>
                </a:cubicBezTo>
                <a:cubicBezTo>
                  <a:pt x="121683" y="18125"/>
                  <a:pt x="120430" y="17520"/>
                  <a:pt x="118989" y="17331"/>
                </a:cubicBezTo>
                <a:cubicBezTo>
                  <a:pt x="118685" y="17291"/>
                  <a:pt x="118383" y="17271"/>
                  <a:pt x="118085" y="17271"/>
                </a:cubicBezTo>
                <a:cubicBezTo>
                  <a:pt x="116704" y="17271"/>
                  <a:pt x="115406" y="17692"/>
                  <a:pt x="114375" y="18397"/>
                </a:cubicBezTo>
                <a:cubicBezTo>
                  <a:pt x="114626" y="16768"/>
                  <a:pt x="114479" y="15181"/>
                  <a:pt x="113999" y="13698"/>
                </a:cubicBezTo>
                <a:cubicBezTo>
                  <a:pt x="113874" y="13322"/>
                  <a:pt x="113727" y="12947"/>
                  <a:pt x="113582" y="12593"/>
                </a:cubicBezTo>
                <a:cubicBezTo>
                  <a:pt x="113498" y="12404"/>
                  <a:pt x="113415" y="12237"/>
                  <a:pt x="113310" y="12050"/>
                </a:cubicBezTo>
                <a:cubicBezTo>
                  <a:pt x="111410" y="8353"/>
                  <a:pt x="107338" y="5555"/>
                  <a:pt x="102244" y="4909"/>
                </a:cubicBezTo>
                <a:cubicBezTo>
                  <a:pt x="101523" y="4804"/>
                  <a:pt x="100802" y="4757"/>
                  <a:pt x="100093" y="4757"/>
                </a:cubicBezTo>
                <a:cubicBezTo>
                  <a:pt x="99961" y="4757"/>
                  <a:pt x="99828" y="4759"/>
                  <a:pt x="99696" y="4762"/>
                </a:cubicBezTo>
                <a:cubicBezTo>
                  <a:pt x="99279" y="4784"/>
                  <a:pt x="98861" y="4804"/>
                  <a:pt x="98465" y="4846"/>
                </a:cubicBezTo>
                <a:cubicBezTo>
                  <a:pt x="97650" y="4909"/>
                  <a:pt x="96837" y="5054"/>
                  <a:pt x="96064" y="5243"/>
                </a:cubicBezTo>
                <a:cubicBezTo>
                  <a:pt x="93329" y="5890"/>
                  <a:pt x="90907" y="7226"/>
                  <a:pt x="89090" y="9021"/>
                </a:cubicBezTo>
                <a:cubicBezTo>
                  <a:pt x="88046" y="10045"/>
                  <a:pt x="87191" y="11215"/>
                  <a:pt x="86606" y="12529"/>
                </a:cubicBezTo>
                <a:cubicBezTo>
                  <a:pt x="86417" y="12404"/>
                  <a:pt x="86209" y="12300"/>
                  <a:pt x="86000" y="12195"/>
                </a:cubicBezTo>
                <a:cubicBezTo>
                  <a:pt x="85373" y="11883"/>
                  <a:pt x="84685" y="11674"/>
                  <a:pt x="83934" y="11590"/>
                </a:cubicBezTo>
                <a:cubicBezTo>
                  <a:pt x="83630" y="11552"/>
                  <a:pt x="83330" y="11533"/>
                  <a:pt x="83033" y="11533"/>
                </a:cubicBezTo>
                <a:cubicBezTo>
                  <a:pt x="81411" y="11533"/>
                  <a:pt x="79915" y="12095"/>
                  <a:pt x="78839" y="13030"/>
                </a:cubicBezTo>
                <a:cubicBezTo>
                  <a:pt x="78380" y="11006"/>
                  <a:pt x="76793" y="9272"/>
                  <a:pt x="74558" y="8395"/>
                </a:cubicBezTo>
                <a:cubicBezTo>
                  <a:pt x="74747" y="7602"/>
                  <a:pt x="74789" y="6746"/>
                  <a:pt x="74642" y="5890"/>
                </a:cubicBezTo>
                <a:cubicBezTo>
                  <a:pt x="73952" y="2164"/>
                  <a:pt x="70171" y="1"/>
                  <a:pt x="670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6"/>
          <p:cNvSpPr/>
          <p:nvPr/>
        </p:nvSpPr>
        <p:spPr>
          <a:xfrm>
            <a:off x="720000" y="34858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6"/>
          <p:cNvSpPr/>
          <p:nvPr/>
        </p:nvSpPr>
        <p:spPr>
          <a:xfrm>
            <a:off x="8718210" y="390861"/>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69664" y="726039"/>
            <a:ext cx="8348546" cy="3279424"/>
          </a:xfrm>
          <a:prstGeom prst="rect">
            <a:avLst/>
          </a:prstGeom>
        </p:spPr>
        <p:txBody>
          <a:bodyPr wrap="square">
            <a:spAutoFit/>
          </a:bodyPr>
          <a:lstStyle/>
          <a:p>
            <a:pPr lvl="0" algn="ctr">
              <a:lnSpc>
                <a:spcPct val="150000"/>
              </a:lnSpc>
            </a:pPr>
            <a:r>
              <a:rPr lang="vi-VN" sz="4800" b="1">
                <a:latin typeface="+mn-lt"/>
                <a:ea typeface="Calibri" panose="020F0502020204030204" pitchFamily="34" charset="0"/>
                <a:cs typeface="Times New Roman" panose="02020603050405020304" pitchFamily="18" charset="0"/>
              </a:rPr>
              <a:t>TRÂN TRỌNG CẢM ƠN </a:t>
            </a:r>
          </a:p>
          <a:p>
            <a:pPr lvl="0" algn="ctr">
              <a:lnSpc>
                <a:spcPct val="150000"/>
              </a:lnSpc>
            </a:pPr>
            <a:r>
              <a:rPr lang="vi-VN" sz="4800" b="1">
                <a:latin typeface="+mn-lt"/>
                <a:ea typeface="Calibri" panose="020F0502020204030204" pitchFamily="34" charset="0"/>
                <a:cs typeface="Times New Roman" panose="02020603050405020304" pitchFamily="18" charset="0"/>
              </a:rPr>
              <a:t>SỰ QUAN TÂM THEO DÕI</a:t>
            </a:r>
          </a:p>
          <a:p>
            <a:pPr lvl="0" algn="ctr">
              <a:lnSpc>
                <a:spcPct val="150000"/>
              </a:lnSpc>
            </a:pPr>
            <a:r>
              <a:rPr lang="vi-VN" sz="4800" b="1">
                <a:latin typeface="+mn-lt"/>
                <a:ea typeface="Calibri" panose="020F0502020204030204" pitchFamily="34" charset="0"/>
                <a:cs typeface="Times New Roman" panose="02020603050405020304" pitchFamily="18" charset="0"/>
              </a:rPr>
              <a:t>CỦA CÁC EM!</a:t>
            </a:r>
          </a:p>
        </p:txBody>
      </p:sp>
    </p:spTree>
    <p:extLst>
      <p:ext uri="{BB962C8B-B14F-4D97-AF65-F5344CB8AC3E}">
        <p14:creationId xmlns:p14="http://schemas.microsoft.com/office/powerpoint/2010/main" val="51067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115" name="Google Shape;115;p17"/>
          <p:cNvSpPr/>
          <p:nvPr/>
        </p:nvSpPr>
        <p:spPr>
          <a:xfrm>
            <a:off x="-245050" y="4546894"/>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7"/>
          <p:cNvSpPr/>
          <p:nvPr/>
        </p:nvSpPr>
        <p:spPr>
          <a:xfrm>
            <a:off x="8038239" y="4459431"/>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7"/>
          <p:cNvSpPr/>
          <p:nvPr/>
        </p:nvSpPr>
        <p:spPr>
          <a:xfrm>
            <a:off x="-541555" y="2095691"/>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TextBox 30"/>
          <p:cNvSpPr txBox="1"/>
          <p:nvPr/>
        </p:nvSpPr>
        <p:spPr>
          <a:xfrm>
            <a:off x="-115671" y="445031"/>
            <a:ext cx="9144001" cy="890180"/>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a:solidFill>
                  <a:schemeClr val="accent5">
                    <a:lumMod val="10000"/>
                  </a:schemeClr>
                </a:solidFill>
                <a:latin typeface="Arial" panose="020B0604020202020204" pitchFamily="34" charset="0"/>
                <a:cs typeface="Arial" panose="020B0604020202020204" pitchFamily="34" charset="0"/>
              </a:rPr>
              <a:t>Bài </a:t>
            </a:r>
            <a:r>
              <a:rPr lang="vi-VN" sz="4400" b="1">
                <a:solidFill>
                  <a:schemeClr val="accent5">
                    <a:lumMod val="10000"/>
                  </a:schemeClr>
                </a:solidFill>
                <a:latin typeface="Arial" panose="020B0604020202020204" pitchFamily="34" charset="0"/>
                <a:cs typeface="Arial" panose="020B0604020202020204" pitchFamily="34" charset="0"/>
              </a:rPr>
              <a:t>2</a:t>
            </a:r>
            <a:r>
              <a:rPr lang="en-US" sz="4400" b="1">
                <a:solidFill>
                  <a:schemeClr val="accent5">
                    <a:lumMod val="10000"/>
                  </a:schemeClr>
                </a:solidFill>
                <a:latin typeface="Arial" panose="020B0604020202020204" pitchFamily="34" charset="0"/>
                <a:cs typeface="Arial" panose="020B0604020202020204" pitchFamily="34" charset="0"/>
              </a:rPr>
              <a:t>9</a:t>
            </a:r>
            <a:r>
              <a:rPr lang="vi-VN" sz="4400" b="1">
                <a:solidFill>
                  <a:schemeClr val="accent5">
                    <a:lumMod val="10000"/>
                  </a:schemeClr>
                </a:solidFill>
                <a:latin typeface="Arial" panose="020B0604020202020204" pitchFamily="34" charset="0"/>
                <a:cs typeface="Arial" panose="020B0604020202020204" pitchFamily="34" charset="0"/>
              </a:rPr>
              <a:t>: </a:t>
            </a:r>
            <a:r>
              <a:rPr lang="vi-VN" sz="4400" b="1">
                <a:solidFill>
                  <a:schemeClr val="bg2">
                    <a:lumMod val="75000"/>
                  </a:schemeClr>
                </a:solidFill>
                <a:latin typeface="Arial" panose="020B0604020202020204" pitchFamily="34" charset="0"/>
                <a:cs typeface="Arial" panose="020B0604020202020204" pitchFamily="34" charset="0"/>
              </a:rPr>
              <a:t>CÁNH CHIM NHỎ</a:t>
            </a:r>
            <a:endParaRPr lang="en-US" sz="4400" b="1" dirty="0">
              <a:solidFill>
                <a:schemeClr val="bg2">
                  <a:lumMod val="75000"/>
                </a:schemeClr>
              </a:solidFill>
              <a:latin typeface="Arial" panose="020B0604020202020204" pitchFamily="34" charset="0"/>
              <a:cs typeface="Arial" panose="020B0604020202020204" pitchFamily="34" charset="0"/>
            </a:endParaRPr>
          </a:p>
        </p:txBody>
      </p:sp>
      <p:sp>
        <p:nvSpPr>
          <p:cNvPr id="34" name="TextBox 69">
            <a:extLst>
              <a:ext uri="{FF2B5EF4-FFF2-40B4-BE49-F238E27FC236}">
                <a16:creationId xmlns:a16="http://schemas.microsoft.com/office/drawing/2014/main" id="{8B4AF764-FF6D-918A-FD70-12A1CF14DCBB}"/>
              </a:ext>
            </a:extLst>
          </p:cNvPr>
          <p:cNvSpPr txBox="1"/>
          <p:nvPr/>
        </p:nvSpPr>
        <p:spPr>
          <a:xfrm>
            <a:off x="391909" y="1405482"/>
            <a:ext cx="8294726" cy="3416320"/>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800" b="1">
                <a:solidFill>
                  <a:schemeClr val="accent5">
                    <a:lumMod val="10000"/>
                  </a:schemeClr>
                </a:solidFill>
                <a:latin typeface="Arial" panose="020B0604020202020204" pitchFamily="34" charset="0"/>
                <a:cs typeface="Arial" panose="020B0604020202020204" pitchFamily="34" charset="0"/>
              </a:rPr>
              <a:t>TIẾT 3: VIẾT </a:t>
            </a:r>
          </a:p>
          <a:p>
            <a:pPr algn="ctr">
              <a:lnSpc>
                <a:spcPct val="150000"/>
              </a:lnSpc>
            </a:pPr>
            <a:r>
              <a:rPr lang="en-US" sz="4800" b="1">
                <a:solidFill>
                  <a:schemeClr val="bg2">
                    <a:lumMod val="75000"/>
                  </a:schemeClr>
                </a:solidFill>
                <a:latin typeface="Arial" panose="020B0604020202020204" pitchFamily="34" charset="0"/>
                <a:cs typeface="Arial" panose="020B0604020202020204" pitchFamily="34" charset="0"/>
              </a:rPr>
              <a:t>TRẢ BÀI VĂN MIÊU TẢ CON VẬT</a:t>
            </a:r>
            <a:endParaRPr lang="en-US" sz="4800" b="1" dirty="0">
              <a:solidFill>
                <a:schemeClr val="bg2">
                  <a:lumMod val="75000"/>
                </a:schemeClr>
              </a:solidFill>
              <a:latin typeface="Arial" panose="020B0604020202020204" pitchFamily="34" charset="0"/>
              <a:cs typeface="Arial" panose="020B0604020202020204" pitchFamily="34" charset="0"/>
            </a:endParaRPr>
          </a:p>
        </p:txBody>
      </p:sp>
      <p:sp>
        <p:nvSpPr>
          <p:cNvPr id="35"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anim calcmode="lin" valueType="num">
                                      <p:cBhvr>
                                        <p:cTn id="8" dur="500" fill="hold"/>
                                        <p:tgtEl>
                                          <p:spTgt spid="33"/>
                                        </p:tgtEl>
                                        <p:attrNameLst>
                                          <p:attrName>ppt_x</p:attrName>
                                        </p:attrNameLst>
                                      </p:cBhvr>
                                      <p:tavLst>
                                        <p:tav tm="0">
                                          <p:val>
                                            <p:strVal val="#ppt_x"/>
                                          </p:val>
                                        </p:tav>
                                        <p:tav tm="100000">
                                          <p:val>
                                            <p:strVal val="#ppt_x"/>
                                          </p:val>
                                        </p:tav>
                                      </p:tavLst>
                                    </p:anim>
                                    <p:anim calcmode="lin" valueType="num">
                                      <p:cBhvr>
                                        <p:cTn id="9" dur="500" fill="hold"/>
                                        <p:tgtEl>
                                          <p:spTgt spid="33"/>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750"/>
                                        <p:tgtEl>
                                          <p:spTgt spid="34"/>
                                        </p:tgtEl>
                                      </p:cBhvr>
                                    </p:animEffect>
                                    <p:anim calcmode="lin" valueType="num">
                                      <p:cBhvr>
                                        <p:cTn id="14" dur="750" fill="hold"/>
                                        <p:tgtEl>
                                          <p:spTgt spid="34"/>
                                        </p:tgtEl>
                                        <p:attrNameLst>
                                          <p:attrName>ppt_x</p:attrName>
                                        </p:attrNameLst>
                                      </p:cBhvr>
                                      <p:tavLst>
                                        <p:tav tm="0">
                                          <p:val>
                                            <p:strVal val="#ppt_x"/>
                                          </p:val>
                                        </p:tav>
                                        <p:tav tm="100000">
                                          <p:val>
                                            <p:strVal val="#ppt_x"/>
                                          </p:val>
                                        </p:tav>
                                      </p:tavLst>
                                    </p:anim>
                                    <p:anim calcmode="lin" valueType="num">
                                      <p:cBhvr>
                                        <p:cTn id="15" dur="75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44" name="Google Shape;144;p18"/>
          <p:cNvSpPr/>
          <p:nvPr/>
        </p:nvSpPr>
        <p:spPr>
          <a:xfrm>
            <a:off x="7808976" y="-298625"/>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8"/>
          <p:cNvSpPr/>
          <p:nvPr/>
        </p:nvSpPr>
        <p:spPr>
          <a:xfrm>
            <a:off x="245425" y="4086850"/>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8"/>
          <p:cNvSpPr/>
          <p:nvPr/>
        </p:nvSpPr>
        <p:spPr>
          <a:xfrm>
            <a:off x="2435426" y="4324697"/>
            <a:ext cx="267156"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8"/>
          <p:cNvSpPr/>
          <p:nvPr/>
        </p:nvSpPr>
        <p:spPr>
          <a:xfrm>
            <a:off x="8372397" y="1493010"/>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8"/>
          <p:cNvSpPr/>
          <p:nvPr/>
        </p:nvSpPr>
        <p:spPr>
          <a:xfrm>
            <a:off x="7949850" y="4548575"/>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47;p38"/>
          <p:cNvSpPr/>
          <p:nvPr/>
        </p:nvSpPr>
        <p:spPr>
          <a:xfrm>
            <a:off x="3203552" y="2752325"/>
            <a:ext cx="140523" cy="129830"/>
          </a:xfrm>
          <a:custGeom>
            <a:avLst/>
            <a:gdLst/>
            <a:ahLst/>
            <a:cxnLst/>
            <a:rect l="l" t="t" r="r" b="b"/>
            <a:pathLst>
              <a:path w="1184" h="1184" extrusionOk="0">
                <a:moveTo>
                  <a:pt x="576" y="0"/>
                </a:moveTo>
                <a:cubicBezTo>
                  <a:pt x="576" y="0"/>
                  <a:pt x="533" y="272"/>
                  <a:pt x="526" y="527"/>
                </a:cubicBezTo>
                <a:cubicBezTo>
                  <a:pt x="325" y="540"/>
                  <a:pt x="0" y="607"/>
                  <a:pt x="0" y="607"/>
                </a:cubicBezTo>
                <a:cubicBezTo>
                  <a:pt x="0" y="607"/>
                  <a:pt x="271" y="649"/>
                  <a:pt x="524" y="659"/>
                </a:cubicBezTo>
                <a:cubicBezTo>
                  <a:pt x="529" y="916"/>
                  <a:pt x="576" y="1183"/>
                  <a:pt x="576" y="1183"/>
                </a:cubicBezTo>
                <a:cubicBezTo>
                  <a:pt x="576" y="1183"/>
                  <a:pt x="643" y="860"/>
                  <a:pt x="658" y="660"/>
                </a:cubicBezTo>
                <a:cubicBezTo>
                  <a:pt x="915" y="654"/>
                  <a:pt x="1183" y="607"/>
                  <a:pt x="1183" y="607"/>
                </a:cubicBezTo>
                <a:cubicBezTo>
                  <a:pt x="1183" y="607"/>
                  <a:pt x="857" y="540"/>
                  <a:pt x="658" y="527"/>
                </a:cubicBezTo>
                <a:cubicBezTo>
                  <a:pt x="643" y="326"/>
                  <a:pt x="576" y="0"/>
                  <a:pt x="5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232594" y="2105592"/>
            <a:ext cx="6997006" cy="769368"/>
          </a:xfrm>
          <a:prstGeom prst="roundRect">
            <a:avLst/>
          </a:prstGeom>
          <a:solidFill>
            <a:srgbClr val="FFFFFF"/>
          </a:solidFill>
          <a:ln w="28575">
            <a:solidFill>
              <a:schemeClr val="accent4">
                <a:lumMod val="1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spcBef>
                <a:spcPct val="0"/>
              </a:spcBef>
            </a:pPr>
            <a:r>
              <a:rPr lang="en-US" sz="2800" b="1">
                <a:solidFill>
                  <a:sysClr val="windowText" lastClr="000000"/>
                </a:solidFill>
                <a:cs typeface="Arial" panose="020B0604020202020204" pitchFamily="34" charset="0"/>
              </a:rPr>
              <a:t>Đọc lại bài làm và nhận xét của thầy cô </a:t>
            </a:r>
            <a:endParaRPr lang="en-US" sz="2800" dirty="0">
              <a:solidFill>
                <a:sysClr val="windowText" lastClr="000000"/>
              </a:solidFill>
              <a:cs typeface="Arial" panose="020B0604020202020204" pitchFamily="34" charset="0"/>
            </a:endParaRPr>
          </a:p>
        </p:txBody>
      </p:sp>
      <p:sp>
        <p:nvSpPr>
          <p:cNvPr id="30" name="Google Shape;3041;p38"/>
          <p:cNvSpPr/>
          <p:nvPr/>
        </p:nvSpPr>
        <p:spPr>
          <a:xfrm>
            <a:off x="4454319" y="3030540"/>
            <a:ext cx="62072" cy="57458"/>
          </a:xfrm>
          <a:custGeom>
            <a:avLst/>
            <a:gdLst/>
            <a:ahLst/>
            <a:cxnLst/>
            <a:rect l="l" t="t" r="r" b="b"/>
            <a:pathLst>
              <a:path w="523" h="524" extrusionOk="0">
                <a:moveTo>
                  <a:pt x="255" y="0"/>
                </a:moveTo>
                <a:cubicBezTo>
                  <a:pt x="255" y="0"/>
                  <a:pt x="236" y="121"/>
                  <a:pt x="232" y="234"/>
                </a:cubicBezTo>
                <a:cubicBezTo>
                  <a:pt x="143" y="240"/>
                  <a:pt x="1" y="268"/>
                  <a:pt x="1" y="268"/>
                </a:cubicBezTo>
                <a:cubicBezTo>
                  <a:pt x="1" y="268"/>
                  <a:pt x="121" y="287"/>
                  <a:pt x="232" y="290"/>
                </a:cubicBezTo>
                <a:cubicBezTo>
                  <a:pt x="235" y="404"/>
                  <a:pt x="256" y="524"/>
                  <a:pt x="256" y="524"/>
                </a:cubicBezTo>
                <a:cubicBezTo>
                  <a:pt x="256" y="524"/>
                  <a:pt x="283" y="379"/>
                  <a:pt x="289" y="292"/>
                </a:cubicBezTo>
                <a:cubicBezTo>
                  <a:pt x="404" y="289"/>
                  <a:pt x="523" y="268"/>
                  <a:pt x="523" y="268"/>
                </a:cubicBezTo>
                <a:cubicBezTo>
                  <a:pt x="523" y="268"/>
                  <a:pt x="378" y="238"/>
                  <a:pt x="289" y="234"/>
                </a:cubicBezTo>
                <a:cubicBezTo>
                  <a:pt x="283" y="144"/>
                  <a:pt x="255" y="0"/>
                  <a:pt x="2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042;p38"/>
          <p:cNvSpPr/>
          <p:nvPr/>
        </p:nvSpPr>
        <p:spPr>
          <a:xfrm>
            <a:off x="3672124" y="4277449"/>
            <a:ext cx="62072" cy="57458"/>
          </a:xfrm>
          <a:custGeom>
            <a:avLst/>
            <a:gdLst/>
            <a:ahLst/>
            <a:cxnLst/>
            <a:rect l="l" t="t" r="r" b="b"/>
            <a:pathLst>
              <a:path w="523" h="524" extrusionOk="0">
                <a:moveTo>
                  <a:pt x="255" y="0"/>
                </a:moveTo>
                <a:cubicBezTo>
                  <a:pt x="255" y="0"/>
                  <a:pt x="236" y="121"/>
                  <a:pt x="232" y="233"/>
                </a:cubicBezTo>
                <a:cubicBezTo>
                  <a:pt x="143" y="240"/>
                  <a:pt x="0" y="268"/>
                  <a:pt x="0" y="268"/>
                </a:cubicBezTo>
                <a:cubicBezTo>
                  <a:pt x="0" y="268"/>
                  <a:pt x="121" y="287"/>
                  <a:pt x="232" y="290"/>
                </a:cubicBezTo>
                <a:cubicBezTo>
                  <a:pt x="235" y="404"/>
                  <a:pt x="256" y="524"/>
                  <a:pt x="256" y="524"/>
                </a:cubicBezTo>
                <a:cubicBezTo>
                  <a:pt x="256" y="524"/>
                  <a:pt x="284" y="380"/>
                  <a:pt x="289" y="292"/>
                </a:cubicBezTo>
                <a:cubicBezTo>
                  <a:pt x="404" y="289"/>
                  <a:pt x="523" y="268"/>
                  <a:pt x="523" y="268"/>
                </a:cubicBezTo>
                <a:cubicBezTo>
                  <a:pt x="523" y="268"/>
                  <a:pt x="378" y="238"/>
                  <a:pt x="289" y="233"/>
                </a:cubicBezTo>
                <a:cubicBezTo>
                  <a:pt x="283" y="144"/>
                  <a:pt x="255" y="0"/>
                  <a:pt x="2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44;p38"/>
          <p:cNvSpPr/>
          <p:nvPr/>
        </p:nvSpPr>
        <p:spPr>
          <a:xfrm>
            <a:off x="4181201" y="1093684"/>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045;p38"/>
          <p:cNvSpPr/>
          <p:nvPr/>
        </p:nvSpPr>
        <p:spPr>
          <a:xfrm>
            <a:off x="6792538" y="491685"/>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047;p38"/>
          <p:cNvSpPr/>
          <p:nvPr/>
        </p:nvSpPr>
        <p:spPr>
          <a:xfrm>
            <a:off x="3203552" y="2752325"/>
            <a:ext cx="140523" cy="129830"/>
          </a:xfrm>
          <a:custGeom>
            <a:avLst/>
            <a:gdLst/>
            <a:ahLst/>
            <a:cxnLst/>
            <a:rect l="l" t="t" r="r" b="b"/>
            <a:pathLst>
              <a:path w="1184" h="1184" extrusionOk="0">
                <a:moveTo>
                  <a:pt x="576" y="0"/>
                </a:moveTo>
                <a:cubicBezTo>
                  <a:pt x="576" y="0"/>
                  <a:pt x="533" y="272"/>
                  <a:pt x="526" y="527"/>
                </a:cubicBezTo>
                <a:cubicBezTo>
                  <a:pt x="325" y="540"/>
                  <a:pt x="0" y="607"/>
                  <a:pt x="0" y="607"/>
                </a:cubicBezTo>
                <a:cubicBezTo>
                  <a:pt x="0" y="607"/>
                  <a:pt x="271" y="649"/>
                  <a:pt x="524" y="659"/>
                </a:cubicBezTo>
                <a:cubicBezTo>
                  <a:pt x="529" y="916"/>
                  <a:pt x="576" y="1183"/>
                  <a:pt x="576" y="1183"/>
                </a:cubicBezTo>
                <a:cubicBezTo>
                  <a:pt x="576" y="1183"/>
                  <a:pt x="643" y="860"/>
                  <a:pt x="658" y="660"/>
                </a:cubicBezTo>
                <a:cubicBezTo>
                  <a:pt x="915" y="654"/>
                  <a:pt x="1183" y="607"/>
                  <a:pt x="1183" y="607"/>
                </a:cubicBezTo>
                <a:cubicBezTo>
                  <a:pt x="1183" y="607"/>
                  <a:pt x="857" y="540"/>
                  <a:pt x="658" y="527"/>
                </a:cubicBezTo>
                <a:cubicBezTo>
                  <a:pt x="643" y="326"/>
                  <a:pt x="576" y="0"/>
                  <a:pt x="5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048;p38"/>
          <p:cNvSpPr/>
          <p:nvPr/>
        </p:nvSpPr>
        <p:spPr>
          <a:xfrm>
            <a:off x="6568573" y="4147771"/>
            <a:ext cx="280807" cy="259330"/>
          </a:xfrm>
          <a:custGeom>
            <a:avLst/>
            <a:gdLst/>
            <a:ahLst/>
            <a:cxnLst/>
            <a:rect l="l" t="t" r="r" b="b"/>
            <a:pathLst>
              <a:path w="2366" h="2365" extrusionOk="0">
                <a:moveTo>
                  <a:pt x="1151" y="0"/>
                </a:moveTo>
                <a:cubicBezTo>
                  <a:pt x="1151" y="0"/>
                  <a:pt x="1066" y="546"/>
                  <a:pt x="1049" y="1051"/>
                </a:cubicBezTo>
                <a:cubicBezTo>
                  <a:pt x="649" y="1080"/>
                  <a:pt x="1" y="1214"/>
                  <a:pt x="1" y="1214"/>
                </a:cubicBezTo>
                <a:cubicBezTo>
                  <a:pt x="1" y="1214"/>
                  <a:pt x="542" y="1298"/>
                  <a:pt x="1048" y="1315"/>
                </a:cubicBezTo>
                <a:cubicBezTo>
                  <a:pt x="1059" y="1831"/>
                  <a:pt x="1151" y="2364"/>
                  <a:pt x="1151" y="2364"/>
                </a:cubicBezTo>
                <a:cubicBezTo>
                  <a:pt x="1151" y="2364"/>
                  <a:pt x="1283" y="1717"/>
                  <a:pt x="1314" y="1317"/>
                </a:cubicBezTo>
                <a:cubicBezTo>
                  <a:pt x="1829" y="1305"/>
                  <a:pt x="2366" y="1214"/>
                  <a:pt x="2366" y="1214"/>
                </a:cubicBezTo>
                <a:cubicBezTo>
                  <a:pt x="2366" y="1214"/>
                  <a:pt x="1712" y="1079"/>
                  <a:pt x="1314" y="1051"/>
                </a:cubicBezTo>
                <a:cubicBezTo>
                  <a:pt x="1284" y="650"/>
                  <a:pt x="1151" y="0"/>
                  <a:pt x="11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050;p38"/>
          <p:cNvSpPr/>
          <p:nvPr/>
        </p:nvSpPr>
        <p:spPr>
          <a:xfrm>
            <a:off x="4423586" y="1092462"/>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TextBox 35">
            <a:extLst>
              <a:ext uri="{FF2B5EF4-FFF2-40B4-BE49-F238E27FC236}">
                <a16:creationId xmlns:a16="http://schemas.microsoft.com/office/drawing/2014/main" id="{B030F64E-D154-7332-C853-4354A2B66AA6}"/>
              </a:ext>
            </a:extLst>
          </p:cNvPr>
          <p:cNvSpPr txBox="1"/>
          <p:nvPr/>
        </p:nvSpPr>
        <p:spPr>
          <a:xfrm>
            <a:off x="2582801" y="297981"/>
            <a:ext cx="4083169" cy="58477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a:solidFill>
                  <a:schemeClr val="tx1"/>
                </a:solidFill>
                <a:latin typeface="+mj-lt"/>
              </a:rPr>
              <a:t>NỘI DUNG BÀI HỌC</a:t>
            </a:r>
            <a:endParaRPr lang="en-US" sz="3200" b="1" dirty="0">
              <a:solidFill>
                <a:schemeClr val="tx1"/>
              </a:solidFill>
              <a:latin typeface="+mj-lt"/>
            </a:endParaRPr>
          </a:p>
        </p:txBody>
      </p:sp>
      <p:sp>
        <p:nvSpPr>
          <p:cNvPr id="39" name="Rounded Rectangle 38"/>
          <p:cNvSpPr/>
          <p:nvPr/>
        </p:nvSpPr>
        <p:spPr>
          <a:xfrm>
            <a:off x="1232594" y="3089311"/>
            <a:ext cx="6997006" cy="769367"/>
          </a:xfrm>
          <a:prstGeom prst="roundRect">
            <a:avLst/>
          </a:prstGeom>
          <a:solidFill>
            <a:srgbClr val="FFFFFF"/>
          </a:solidFill>
          <a:ln w="28575">
            <a:solidFill>
              <a:schemeClr val="accent4">
                <a:lumMod val="1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spcBef>
                <a:spcPct val="0"/>
              </a:spcBef>
            </a:pPr>
            <a:r>
              <a:rPr lang="vi-VN" sz="2800" b="1">
                <a:solidFill>
                  <a:sysClr val="windowText" lastClr="000000"/>
                </a:solidFill>
                <a:cs typeface="Arial" panose="020B0604020202020204" pitchFamily="34" charset="0"/>
              </a:rPr>
              <a:t>Đọc</a:t>
            </a:r>
            <a:r>
              <a:rPr lang="en-US" sz="2800" b="1">
                <a:solidFill>
                  <a:sysClr val="windowText" lastClr="000000"/>
                </a:solidFill>
                <a:cs typeface="Arial" panose="020B0604020202020204" pitchFamily="34" charset="0"/>
              </a:rPr>
              <a:t> những</a:t>
            </a:r>
            <a:r>
              <a:rPr lang="vi-VN" sz="2800" b="1">
                <a:solidFill>
                  <a:sysClr val="windowText" lastClr="000000"/>
                </a:solidFill>
                <a:cs typeface="Arial" panose="020B0604020202020204" pitchFamily="34" charset="0"/>
              </a:rPr>
              <a:t> bài làm </a:t>
            </a:r>
            <a:r>
              <a:rPr lang="en-US" sz="2800" b="1">
                <a:solidFill>
                  <a:sysClr val="windowText" lastClr="000000"/>
                </a:solidFill>
                <a:cs typeface="Arial" panose="020B0604020202020204" pitchFamily="34" charset="0"/>
              </a:rPr>
              <a:t>tốt</a:t>
            </a:r>
            <a:endParaRPr lang="en-US" sz="2800" dirty="0">
              <a:solidFill>
                <a:sysClr val="windowText" lastClr="000000"/>
              </a:solidFill>
              <a:cs typeface="Arial" panose="020B0604020202020204" pitchFamily="34" charset="0"/>
            </a:endParaRPr>
          </a:p>
        </p:txBody>
      </p:sp>
      <p:sp>
        <p:nvSpPr>
          <p:cNvPr id="40" name="Rounded Rectangle 39"/>
          <p:cNvSpPr/>
          <p:nvPr/>
        </p:nvSpPr>
        <p:spPr>
          <a:xfrm>
            <a:off x="1232594" y="1105969"/>
            <a:ext cx="6997006" cy="742650"/>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800" b="1">
                <a:solidFill>
                  <a:sysClr val="windowText" lastClr="000000"/>
                </a:solidFill>
                <a:cs typeface="Arial" panose="020B0604020202020204" pitchFamily="34" charset="0"/>
              </a:rPr>
              <a:t>Nghe thầy cô giáo nhận xét chung</a:t>
            </a:r>
            <a:endParaRPr lang="en-US" sz="2800" b="1">
              <a:solidFill>
                <a:sysClr val="windowText" lastClr="000000"/>
              </a:solidFill>
              <a:cs typeface="Arial" panose="020B0604020202020204" pitchFamily="34" charset="0"/>
            </a:endParaRPr>
          </a:p>
        </p:txBody>
      </p:sp>
      <p:sp>
        <p:nvSpPr>
          <p:cNvPr id="41" name="Oval 40"/>
          <p:cNvSpPr/>
          <p:nvPr/>
        </p:nvSpPr>
        <p:spPr>
          <a:xfrm>
            <a:off x="960451" y="781511"/>
            <a:ext cx="582538" cy="555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accent4"/>
                </a:solidFill>
              </a:rPr>
              <a:t>1</a:t>
            </a:r>
          </a:p>
        </p:txBody>
      </p:sp>
      <p:sp>
        <p:nvSpPr>
          <p:cNvPr id="42" name="Oval 41"/>
          <p:cNvSpPr/>
          <p:nvPr/>
        </p:nvSpPr>
        <p:spPr>
          <a:xfrm>
            <a:off x="960451" y="1797631"/>
            <a:ext cx="582538" cy="555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accent4"/>
                </a:solidFill>
              </a:rPr>
              <a:t>2</a:t>
            </a:r>
          </a:p>
        </p:txBody>
      </p:sp>
      <p:sp>
        <p:nvSpPr>
          <p:cNvPr id="43" name="Oval 42"/>
          <p:cNvSpPr/>
          <p:nvPr/>
        </p:nvSpPr>
        <p:spPr>
          <a:xfrm>
            <a:off x="960451" y="2781349"/>
            <a:ext cx="582538" cy="555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accent4"/>
                </a:solidFill>
              </a:rPr>
              <a:t>3</a:t>
            </a:r>
          </a:p>
        </p:txBody>
      </p:sp>
      <p:sp>
        <p:nvSpPr>
          <p:cNvPr id="44" name="Rounded Rectangle 43"/>
          <p:cNvSpPr/>
          <p:nvPr/>
        </p:nvSpPr>
        <p:spPr>
          <a:xfrm>
            <a:off x="1232594" y="4048167"/>
            <a:ext cx="6997006" cy="769367"/>
          </a:xfrm>
          <a:prstGeom prst="roundRect">
            <a:avLst/>
          </a:prstGeom>
          <a:solidFill>
            <a:srgbClr val="FFFFFF"/>
          </a:solidFill>
          <a:ln w="28575">
            <a:solidFill>
              <a:schemeClr val="accent4">
                <a:lumMod val="1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spcBef>
                <a:spcPct val="0"/>
              </a:spcBef>
            </a:pPr>
            <a:r>
              <a:rPr lang="vi-VN" sz="2800" b="1">
                <a:solidFill>
                  <a:sysClr val="windowText" lastClr="000000"/>
                </a:solidFill>
                <a:cs typeface="Arial" panose="020B0604020202020204" pitchFamily="34" charset="0"/>
              </a:rPr>
              <a:t>Viết lại 1 – 2 đoạn trong bài làm </a:t>
            </a:r>
            <a:endParaRPr lang="en-US" sz="2800" dirty="0">
              <a:solidFill>
                <a:sysClr val="windowText" lastClr="000000"/>
              </a:solidFill>
              <a:cs typeface="Arial" panose="020B0604020202020204" pitchFamily="34" charset="0"/>
            </a:endParaRPr>
          </a:p>
        </p:txBody>
      </p:sp>
      <p:sp>
        <p:nvSpPr>
          <p:cNvPr id="45" name="Oval 44"/>
          <p:cNvSpPr/>
          <p:nvPr/>
        </p:nvSpPr>
        <p:spPr>
          <a:xfrm>
            <a:off x="960451" y="3740205"/>
            <a:ext cx="582538" cy="555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accent4"/>
                </a:solidFill>
              </a:rPr>
              <a:t>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arn(inVertical)">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fade">
                                      <p:cBhvr>
                                        <p:cTn id="12" dur="500"/>
                                        <p:tgtEl>
                                          <p:spTgt spid="3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fade">
                                      <p:cBhvr>
                                        <p:cTn id="15" dur="500"/>
                                        <p:tgtEl>
                                          <p:spTgt spid="4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fade">
                                      <p:cBhvr>
                                        <p:cTn id="18" dur="500"/>
                                        <p:tgtEl>
                                          <p:spTgt spid="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fade">
                                      <p:cBhvr>
                                        <p:cTn id="21" dur="500"/>
                                        <p:tgtEl>
                                          <p:spTgt spid="4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fade">
                                      <p:cBhvr>
                                        <p:cTn id="24" dur="500"/>
                                        <p:tgtEl>
                                          <p:spTgt spid="4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500"/>
                                        <p:tgtEl>
                                          <p:spTgt spid="4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fade">
                                      <p:cBhvr>
                                        <p:cTn id="30" dur="500"/>
                                        <p:tgtEl>
                                          <p:spTgt spid="4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fade">
                                      <p:cBhvr>
                                        <p:cTn id="3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8" grpId="0"/>
      <p:bldP spid="39" grpId="0" animBg="1"/>
      <p:bldP spid="40" grpId="0" animBg="1"/>
      <p:bldP spid="41" grpId="0" animBg="1"/>
      <p:bldP spid="42" grpId="0" animBg="1"/>
      <p:bldP spid="43" grpId="0" animBg="1"/>
      <p:bldP spid="44" grpId="0" animBg="1"/>
      <p:bldP spid="4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997006"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NGHE THẦY CÔ GIÁO NHẬN XÉT CHUNG</a:t>
            </a:r>
            <a:endParaRPr lang="en-US" sz="4000" b="1">
              <a:solidFill>
                <a:sysClr val="windowText" lastClr="000000"/>
              </a:solidFill>
              <a:cs typeface="Arial" panose="020B0604020202020204" pitchFamily="34" charset="0"/>
            </a:endParaRP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1</a:t>
            </a:r>
          </a:p>
        </p:txBody>
      </p:sp>
      <p:sp>
        <p:nvSpPr>
          <p:cNvPr id="33"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997006"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ĐỌC LẠI BÀI LÀM VÀ NHẬN XÉT CỦA THẦY CÔ </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2</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9370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50" name="Google Shape;250;p20"/>
          <p:cNvSpPr/>
          <p:nvPr/>
        </p:nvSpPr>
        <p:spPr>
          <a:xfrm>
            <a:off x="8178401" y="-280125"/>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0"/>
          <p:cNvSpPr/>
          <p:nvPr/>
        </p:nvSpPr>
        <p:spPr>
          <a:xfrm>
            <a:off x="3825088" y="448117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0"/>
          <p:cNvSpPr/>
          <p:nvPr/>
        </p:nvSpPr>
        <p:spPr>
          <a:xfrm flipH="1">
            <a:off x="288450" y="2986688"/>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0"/>
          <p:cNvSpPr/>
          <p:nvPr/>
        </p:nvSpPr>
        <p:spPr>
          <a:xfrm>
            <a:off x="-571000" y="4608500"/>
            <a:ext cx="1604609" cy="568714"/>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Rounded Rectangle 40"/>
          <p:cNvSpPr/>
          <p:nvPr/>
        </p:nvSpPr>
        <p:spPr>
          <a:xfrm>
            <a:off x="842210" y="818550"/>
            <a:ext cx="7441875" cy="1073069"/>
          </a:xfrm>
          <a:prstGeom prst="round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974558" y="783624"/>
            <a:ext cx="7014410" cy="10452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200" b="1">
                <a:solidFill>
                  <a:schemeClr val="bg1">
                    <a:lumMod val="10000"/>
                  </a:schemeClr>
                </a:solidFill>
                <a:latin typeface="Arial" panose="020B0604020202020204" pitchFamily="34" charset="0"/>
                <a:cs typeface="Arial" panose="020B0604020202020204" pitchFamily="34" charset="0"/>
              </a:rPr>
              <a:t>Đọc lại bài làm và nhận xét của thầy cô để biết ưu điểm và nhược điểm trong bài.</a:t>
            </a:r>
            <a:endParaRPr lang="en-US" sz="2200" b="1">
              <a:solidFill>
                <a:schemeClr val="bg1">
                  <a:lumMod val="10000"/>
                </a:schemeClr>
              </a:solidFill>
            </a:endParaRPr>
          </a:p>
        </p:txBody>
      </p:sp>
      <p:sp>
        <p:nvSpPr>
          <p:cNvPr id="43" name="TextBox 23"/>
          <p:cNvSpPr txBox="1"/>
          <p:nvPr/>
        </p:nvSpPr>
        <p:spPr>
          <a:xfrm>
            <a:off x="2457319" y="65324"/>
            <a:ext cx="4389782" cy="647421"/>
          </a:xfrm>
          <a:prstGeom prst="rect">
            <a:avLst/>
          </a:prstGeom>
        </p:spPr>
        <p:txBody>
          <a:bodyPr wrap="square" lIns="0" tIns="0" rIns="0" bIns="0" rtlCol="0" anchor="t">
            <a:spAutoFit/>
          </a:bodyPr>
          <a:lstStyle/>
          <a:p>
            <a:pPr algn="ctr">
              <a:lnSpc>
                <a:spcPct val="150000"/>
              </a:lnSpc>
            </a:pPr>
            <a:r>
              <a:rPr lang="en-US" sz="3200" b="1">
                <a:solidFill>
                  <a:schemeClr val="accent5">
                    <a:lumMod val="10000"/>
                  </a:schemeClr>
                </a:solidFill>
                <a:latin typeface="Arial" panose="020B0604020202020204" pitchFamily="34" charset="0"/>
                <a:cs typeface="Arial" panose="020B0604020202020204" pitchFamily="34" charset="0"/>
              </a:rPr>
              <a:t>ĐỌC LẠI BÀI </a:t>
            </a:r>
            <a:endParaRPr lang="en-US" sz="3200" b="1" dirty="0">
              <a:solidFill>
                <a:schemeClr val="accent5">
                  <a:lumMod val="10000"/>
                </a:schemeClr>
              </a:solidFill>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55713632"/>
              </p:ext>
            </p:extLst>
          </p:nvPr>
        </p:nvGraphicFramePr>
        <p:xfrm>
          <a:off x="842211" y="2089150"/>
          <a:ext cx="7441875" cy="2519350"/>
        </p:xfrm>
        <a:graphic>
          <a:graphicData uri="http://schemas.openxmlformats.org/drawingml/2006/table">
            <a:tbl>
              <a:tblPr firstRow="1" firstCol="1" bandRow="1">
                <a:tableStyleId>{CB00F776-22C7-44AE-BA1C-606E8EDBC44B}</a:tableStyleId>
              </a:tblPr>
              <a:tblGrid>
                <a:gridCol w="1540145">
                  <a:extLst>
                    <a:ext uri="{9D8B030D-6E8A-4147-A177-3AD203B41FA5}">
                      <a16:colId xmlns:a16="http://schemas.microsoft.com/office/drawing/2014/main" val="132375328"/>
                    </a:ext>
                  </a:extLst>
                </a:gridCol>
                <a:gridCol w="2670839">
                  <a:extLst>
                    <a:ext uri="{9D8B030D-6E8A-4147-A177-3AD203B41FA5}">
                      <a16:colId xmlns:a16="http://schemas.microsoft.com/office/drawing/2014/main" val="2649730328"/>
                    </a:ext>
                  </a:extLst>
                </a:gridCol>
                <a:gridCol w="1501317">
                  <a:extLst>
                    <a:ext uri="{9D8B030D-6E8A-4147-A177-3AD203B41FA5}">
                      <a16:colId xmlns:a16="http://schemas.microsoft.com/office/drawing/2014/main" val="1875232220"/>
                    </a:ext>
                  </a:extLst>
                </a:gridCol>
                <a:gridCol w="1729574">
                  <a:extLst>
                    <a:ext uri="{9D8B030D-6E8A-4147-A177-3AD203B41FA5}">
                      <a16:colId xmlns:a16="http://schemas.microsoft.com/office/drawing/2014/main" val="3831495829"/>
                    </a:ext>
                  </a:extLst>
                </a:gridCol>
              </a:tblGrid>
              <a:tr h="2519350">
                <a:tc>
                  <a:txBody>
                    <a:bodyPr/>
                    <a:lstStyle/>
                    <a:p>
                      <a:pPr algn="just">
                        <a:lnSpc>
                          <a:spcPct val="150000"/>
                        </a:lnSpc>
                        <a:spcBef>
                          <a:spcPts val="600"/>
                        </a:spcBef>
                        <a:spcAft>
                          <a:spcPts val="0"/>
                        </a:spcAft>
                      </a:pPr>
                      <a:r>
                        <a:rPr lang="vi-VN" sz="2000">
                          <a:effectLst/>
                        </a:rPr>
                        <a:t>Bài có đủ mở bài, thân bài, kết bài.</a:t>
                      </a:r>
                      <a:endParaRPr lang="en-US" sz="2000">
                        <a:effectLst/>
                        <a:latin typeface="Times New Roman" panose="02020603050405020304" pitchFamily="18" charset="0"/>
                        <a:ea typeface="SimSun" panose="02010600030101010101" pitchFamily="2" charset="-122"/>
                        <a:cs typeface="Times New Roman" panose="02020603050405020304" pitchFamily="18" charset="0"/>
                      </a:endParaRPr>
                    </a:p>
                  </a:txBody>
                  <a:tcPr marL="274320" marR="274320" marT="9144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pPr algn="just">
                        <a:lnSpc>
                          <a:spcPct val="150000"/>
                        </a:lnSpc>
                        <a:spcBef>
                          <a:spcPts val="600"/>
                        </a:spcBef>
                        <a:spcAft>
                          <a:spcPts val="0"/>
                        </a:spcAft>
                      </a:pPr>
                      <a:r>
                        <a:rPr lang="vi-VN" sz="2000">
                          <a:effectLst/>
                        </a:rPr>
                        <a:t>Các đặc điểm của con vật có được lựa chọn và miêu tả theo trình tự hợp lí. </a:t>
                      </a:r>
                      <a:endParaRPr lang="en-US" sz="2000">
                        <a:effectLst/>
                        <a:latin typeface="Times New Roman" panose="02020603050405020304" pitchFamily="18" charset="0"/>
                        <a:ea typeface="SimSun" panose="02010600030101010101" pitchFamily="2" charset="-122"/>
                        <a:cs typeface="Times New Roman" panose="02020603050405020304" pitchFamily="18" charset="0"/>
                      </a:endParaRPr>
                    </a:p>
                  </a:txBody>
                  <a:tcPr marL="274320" marR="274320" marT="9144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pPr algn="just">
                        <a:lnSpc>
                          <a:spcPct val="150000"/>
                        </a:lnSpc>
                        <a:spcBef>
                          <a:spcPts val="600"/>
                        </a:spcBef>
                        <a:spcAft>
                          <a:spcPts val="0"/>
                        </a:spcAft>
                      </a:pPr>
                      <a:r>
                        <a:rPr lang="vi-VN" sz="2000">
                          <a:effectLst/>
                        </a:rPr>
                        <a:t>Dùng từ, viết câu đúng.</a:t>
                      </a:r>
                      <a:endParaRPr lang="en-US" sz="2000">
                        <a:effectLst/>
                        <a:latin typeface="Times New Roman" panose="02020603050405020304" pitchFamily="18" charset="0"/>
                        <a:ea typeface="SimSun" panose="02010600030101010101" pitchFamily="2" charset="-122"/>
                        <a:cs typeface="Times New Roman" panose="02020603050405020304" pitchFamily="18" charset="0"/>
                      </a:endParaRPr>
                    </a:p>
                  </a:txBody>
                  <a:tcPr marL="274320" marR="274320" marT="9144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pPr algn="just">
                        <a:lnSpc>
                          <a:spcPct val="150000"/>
                        </a:lnSpc>
                        <a:spcBef>
                          <a:spcPts val="600"/>
                        </a:spcBef>
                        <a:spcAft>
                          <a:spcPts val="0"/>
                        </a:spcAft>
                      </a:pPr>
                      <a:r>
                        <a:rPr lang="vi-VN" sz="2000">
                          <a:effectLst/>
                        </a:rPr>
                        <a:t>Không mắc lỗi chính tả.</a:t>
                      </a:r>
                      <a:endParaRPr lang="en-US" sz="2000">
                        <a:effectLst/>
                        <a:latin typeface="Times New Roman" panose="02020603050405020304" pitchFamily="18" charset="0"/>
                        <a:ea typeface="SimSun" panose="02010600030101010101" pitchFamily="2" charset="-122"/>
                        <a:cs typeface="Times New Roman" panose="02020603050405020304" pitchFamily="18" charset="0"/>
                      </a:endParaRPr>
                    </a:p>
                  </a:txBody>
                  <a:tcPr marL="274320" marR="274320" marT="9144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366550856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inVertical)">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barn(inVertical)">
                                      <p:cBhvr>
                                        <p:cTn id="12" dur="500"/>
                                        <p:tgtEl>
                                          <p:spTgt spid="41"/>
                                        </p:tgtEl>
                                      </p:cBhvr>
                                    </p:animEffect>
                                  </p:childTnLst>
                                </p:cTn>
                              </p:par>
                            </p:childTnLst>
                          </p:cTn>
                        </p:par>
                        <p:par>
                          <p:cTn id="13" fill="hold">
                            <p:stCondLst>
                              <p:cond delay="500"/>
                            </p:stCondLst>
                            <p:childTnLst>
                              <p:par>
                                <p:cTn id="14" presetID="53" presetClass="entr" presetSubtype="16" fill="hold" grpId="0" nodeType="afterEffect">
                                  <p:stCondLst>
                                    <p:cond delay="0"/>
                                  </p:stCondLst>
                                  <p:childTnLst>
                                    <p:set>
                                      <p:cBhvr>
                                        <p:cTn id="15" dur="1" fill="hold">
                                          <p:stCondLst>
                                            <p:cond delay="0"/>
                                          </p:stCondLst>
                                        </p:cTn>
                                        <p:tgtEl>
                                          <p:spTgt spid="43"/>
                                        </p:tgtEl>
                                        <p:attrNameLst>
                                          <p:attrName>style.visibility</p:attrName>
                                        </p:attrNameLst>
                                      </p:cBhvr>
                                      <p:to>
                                        <p:strVal val="visible"/>
                                      </p:to>
                                    </p:set>
                                    <p:anim calcmode="lin" valueType="num">
                                      <p:cBhvr>
                                        <p:cTn id="16" dur="500" fill="hold"/>
                                        <p:tgtEl>
                                          <p:spTgt spid="43"/>
                                        </p:tgtEl>
                                        <p:attrNameLst>
                                          <p:attrName>ppt_w</p:attrName>
                                        </p:attrNameLst>
                                      </p:cBhvr>
                                      <p:tavLst>
                                        <p:tav tm="0">
                                          <p:val>
                                            <p:fltVal val="0"/>
                                          </p:val>
                                        </p:tav>
                                        <p:tav tm="100000">
                                          <p:val>
                                            <p:strVal val="#ppt_w"/>
                                          </p:val>
                                        </p:tav>
                                      </p:tavLst>
                                    </p:anim>
                                    <p:anim calcmode="lin" valueType="num">
                                      <p:cBhvr>
                                        <p:cTn id="17" dur="500" fill="hold"/>
                                        <p:tgtEl>
                                          <p:spTgt spid="43"/>
                                        </p:tgtEl>
                                        <p:attrNameLst>
                                          <p:attrName>ppt_h</p:attrName>
                                        </p:attrNameLst>
                                      </p:cBhvr>
                                      <p:tavLst>
                                        <p:tav tm="0">
                                          <p:val>
                                            <p:fltVal val="0"/>
                                          </p:val>
                                        </p:tav>
                                        <p:tav tm="100000">
                                          <p:val>
                                            <p:strVal val="#ppt_h"/>
                                          </p:val>
                                        </p:tav>
                                      </p:tavLst>
                                    </p:anim>
                                    <p:animEffect transition="in" filter="fade">
                                      <p:cBhvr>
                                        <p:cTn id="18" dur="500"/>
                                        <p:tgtEl>
                                          <p:spTgt spid="4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786848"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ĐỌC NHỮNG </a:t>
            </a:r>
            <a:endParaRPr lang="en-US" sz="4000" b="1">
              <a:solidFill>
                <a:sysClr val="windowText" lastClr="000000"/>
              </a:solidFill>
              <a:cs typeface="Arial" panose="020B0604020202020204" pitchFamily="34" charset="0"/>
            </a:endParaRPr>
          </a:p>
          <a:p>
            <a:pPr algn="ctr">
              <a:lnSpc>
                <a:spcPct val="150000"/>
              </a:lnSpc>
            </a:pPr>
            <a:r>
              <a:rPr lang="vi-VN" sz="4000" b="1">
                <a:solidFill>
                  <a:sysClr val="windowText" lastClr="000000"/>
                </a:solidFill>
                <a:cs typeface="Arial" panose="020B0604020202020204" pitchFamily="34" charset="0"/>
              </a:rPr>
              <a:t>BÀI LÀM TỐT</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3</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31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26" name="Google Shape;3044;p38"/>
          <p:cNvSpPr/>
          <p:nvPr/>
        </p:nvSpPr>
        <p:spPr>
          <a:xfrm>
            <a:off x="3892443" y="1069621"/>
            <a:ext cx="62072" cy="57458"/>
          </a:xfrm>
          <a:custGeom>
            <a:avLst/>
            <a:gdLst/>
            <a:ahLst/>
            <a:cxnLst/>
            <a:rect l="l" t="t" r="r" b="b"/>
            <a:pathLst>
              <a:path w="523" h="524" extrusionOk="0">
                <a:moveTo>
                  <a:pt x="254" y="0"/>
                </a:moveTo>
                <a:cubicBezTo>
                  <a:pt x="254" y="0"/>
                  <a:pt x="236" y="121"/>
                  <a:pt x="232" y="234"/>
                </a:cubicBezTo>
                <a:cubicBezTo>
                  <a:pt x="143" y="240"/>
                  <a:pt x="1" y="269"/>
                  <a:pt x="1" y="269"/>
                </a:cubicBezTo>
                <a:cubicBezTo>
                  <a:pt x="1" y="269"/>
                  <a:pt x="121" y="287"/>
                  <a:pt x="232" y="291"/>
                </a:cubicBezTo>
                <a:cubicBezTo>
                  <a:pt x="234" y="405"/>
                  <a:pt x="255" y="524"/>
                  <a:pt x="255" y="524"/>
                </a:cubicBezTo>
                <a:cubicBezTo>
                  <a:pt x="255" y="524"/>
                  <a:pt x="284" y="381"/>
                  <a:pt x="290" y="292"/>
                </a:cubicBezTo>
                <a:cubicBezTo>
                  <a:pt x="404" y="290"/>
                  <a:pt x="522" y="269"/>
                  <a:pt x="522" y="269"/>
                </a:cubicBezTo>
                <a:cubicBezTo>
                  <a:pt x="522" y="269"/>
                  <a:pt x="379" y="239"/>
                  <a:pt x="290" y="234"/>
                </a:cubicBezTo>
                <a:cubicBezTo>
                  <a:pt x="284" y="145"/>
                  <a:pt x="254" y="0"/>
                  <a:pt x="2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045;p38"/>
          <p:cNvSpPr/>
          <p:nvPr/>
        </p:nvSpPr>
        <p:spPr>
          <a:xfrm>
            <a:off x="6503780" y="467622"/>
            <a:ext cx="129830" cy="129830"/>
          </a:xfrm>
          <a:custGeom>
            <a:avLst/>
            <a:gdLst/>
            <a:ahLst/>
            <a:cxnLst/>
            <a:rect l="l" t="t" r="r" b="b"/>
            <a:pathLst>
              <a:path w="1184" h="1184" extrusionOk="0">
                <a:moveTo>
                  <a:pt x="576" y="1"/>
                </a:moveTo>
                <a:cubicBezTo>
                  <a:pt x="576" y="1"/>
                  <a:pt x="533" y="273"/>
                  <a:pt x="525" y="526"/>
                </a:cubicBezTo>
                <a:cubicBezTo>
                  <a:pt x="325" y="541"/>
                  <a:pt x="1" y="608"/>
                  <a:pt x="1" y="608"/>
                </a:cubicBezTo>
                <a:cubicBezTo>
                  <a:pt x="1" y="608"/>
                  <a:pt x="272" y="650"/>
                  <a:pt x="524" y="659"/>
                </a:cubicBezTo>
                <a:cubicBezTo>
                  <a:pt x="529" y="917"/>
                  <a:pt x="576" y="1184"/>
                  <a:pt x="576" y="1184"/>
                </a:cubicBezTo>
                <a:cubicBezTo>
                  <a:pt x="576" y="1184"/>
                  <a:pt x="641" y="860"/>
                  <a:pt x="657" y="660"/>
                </a:cubicBezTo>
                <a:cubicBezTo>
                  <a:pt x="916" y="655"/>
                  <a:pt x="1184" y="608"/>
                  <a:pt x="1184" y="608"/>
                </a:cubicBezTo>
                <a:cubicBezTo>
                  <a:pt x="1184" y="608"/>
                  <a:pt x="858" y="541"/>
                  <a:pt x="657" y="526"/>
                </a:cubicBezTo>
                <a:cubicBezTo>
                  <a:pt x="643" y="326"/>
                  <a:pt x="576" y="1"/>
                  <a:pt x="5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050;p38"/>
          <p:cNvSpPr/>
          <p:nvPr/>
        </p:nvSpPr>
        <p:spPr>
          <a:xfrm>
            <a:off x="4134828" y="1068399"/>
            <a:ext cx="280688" cy="259220"/>
          </a:xfrm>
          <a:custGeom>
            <a:avLst/>
            <a:gdLst/>
            <a:ahLst/>
            <a:cxnLst/>
            <a:rect l="l" t="t" r="r" b="b"/>
            <a:pathLst>
              <a:path w="2365" h="2364" extrusionOk="0">
                <a:moveTo>
                  <a:pt x="1150" y="1"/>
                </a:moveTo>
                <a:cubicBezTo>
                  <a:pt x="1150" y="1"/>
                  <a:pt x="1065" y="546"/>
                  <a:pt x="1049" y="1052"/>
                </a:cubicBezTo>
                <a:cubicBezTo>
                  <a:pt x="648" y="1080"/>
                  <a:pt x="1" y="1214"/>
                  <a:pt x="1" y="1214"/>
                </a:cubicBezTo>
                <a:cubicBezTo>
                  <a:pt x="1" y="1214"/>
                  <a:pt x="542" y="1299"/>
                  <a:pt x="1048" y="1316"/>
                </a:cubicBezTo>
                <a:cubicBezTo>
                  <a:pt x="1059" y="1832"/>
                  <a:pt x="1150" y="2364"/>
                  <a:pt x="1150" y="2364"/>
                </a:cubicBezTo>
                <a:cubicBezTo>
                  <a:pt x="1150" y="2364"/>
                  <a:pt x="1283" y="1718"/>
                  <a:pt x="1312" y="1317"/>
                </a:cubicBezTo>
                <a:cubicBezTo>
                  <a:pt x="1829" y="1305"/>
                  <a:pt x="2365" y="1214"/>
                  <a:pt x="2365" y="1214"/>
                </a:cubicBezTo>
                <a:cubicBezTo>
                  <a:pt x="2365" y="1214"/>
                  <a:pt x="1712" y="1080"/>
                  <a:pt x="1312" y="1052"/>
                </a:cubicBezTo>
                <a:cubicBezTo>
                  <a:pt x="1284" y="651"/>
                  <a:pt x="1150" y="1"/>
                  <a:pt x="11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Rounded Rectangle 28"/>
          <p:cNvSpPr/>
          <p:nvPr/>
        </p:nvSpPr>
        <p:spPr>
          <a:xfrm>
            <a:off x="1117899" y="1127079"/>
            <a:ext cx="6786848" cy="2383189"/>
          </a:xfrm>
          <a:prstGeom prst="roundRect">
            <a:avLst/>
          </a:prstGeom>
          <a:solidFill>
            <a:srgbClr val="FFFFFF"/>
          </a:solidFill>
          <a:ln w="28575">
            <a:solidFill>
              <a:schemeClr val="accent4">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4000" b="1">
                <a:solidFill>
                  <a:sysClr val="windowText" lastClr="000000"/>
                </a:solidFill>
                <a:cs typeface="Arial" panose="020B0604020202020204" pitchFamily="34" charset="0"/>
              </a:rPr>
              <a:t>VIẾT LẠI 1 – 2 ĐOẠN </a:t>
            </a:r>
            <a:endParaRPr lang="en-US" sz="4000" b="1">
              <a:solidFill>
                <a:sysClr val="windowText" lastClr="000000"/>
              </a:solidFill>
              <a:cs typeface="Arial" panose="020B0604020202020204" pitchFamily="34" charset="0"/>
            </a:endParaRPr>
          </a:p>
          <a:p>
            <a:pPr algn="ctr">
              <a:lnSpc>
                <a:spcPct val="150000"/>
              </a:lnSpc>
            </a:pPr>
            <a:r>
              <a:rPr lang="vi-VN" sz="4000" b="1">
                <a:solidFill>
                  <a:sysClr val="windowText" lastClr="000000"/>
                </a:solidFill>
                <a:cs typeface="Arial" panose="020B0604020202020204" pitchFamily="34" charset="0"/>
              </a:rPr>
              <a:t>TRONG BÀI LÀM </a:t>
            </a:r>
          </a:p>
        </p:txBody>
      </p:sp>
      <p:sp>
        <p:nvSpPr>
          <p:cNvPr id="30" name="Oval 29"/>
          <p:cNvSpPr/>
          <p:nvPr/>
        </p:nvSpPr>
        <p:spPr>
          <a:xfrm>
            <a:off x="683723" y="727384"/>
            <a:ext cx="1048823" cy="9931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a:solidFill>
                  <a:schemeClr val="accent4"/>
                </a:solidFill>
              </a:rPr>
              <a:t>4</a:t>
            </a:r>
          </a:p>
        </p:txBody>
      </p:sp>
      <p:sp>
        <p:nvSpPr>
          <p:cNvPr id="7" name="Google Shape;117;p17"/>
          <p:cNvSpPr/>
          <p:nvPr/>
        </p:nvSpPr>
        <p:spPr>
          <a:xfrm flipH="1">
            <a:off x="260750" y="154775"/>
            <a:ext cx="246828" cy="290256"/>
          </a:xfrm>
          <a:custGeom>
            <a:avLst/>
            <a:gdLst/>
            <a:ahLst/>
            <a:cxnLst/>
            <a:rect l="l" t="t" r="r" b="b"/>
            <a:pathLst>
              <a:path w="4831" h="5681" extrusionOk="0">
                <a:moveTo>
                  <a:pt x="3891" y="5327"/>
                </a:moveTo>
                <a:lnTo>
                  <a:pt x="4609" y="5680"/>
                </a:lnTo>
                <a:lnTo>
                  <a:pt x="4831" y="5118"/>
                </a:lnTo>
                <a:lnTo>
                  <a:pt x="3800" y="4793"/>
                </a:lnTo>
                <a:lnTo>
                  <a:pt x="3107" y="4244"/>
                </a:lnTo>
                <a:cubicBezTo>
                  <a:pt x="3591" y="4048"/>
                  <a:pt x="3983" y="2260"/>
                  <a:pt x="3983" y="2260"/>
                </a:cubicBezTo>
                <a:lnTo>
                  <a:pt x="3147" y="2155"/>
                </a:lnTo>
                <a:cubicBezTo>
                  <a:pt x="3147" y="2155"/>
                  <a:pt x="4178" y="1959"/>
                  <a:pt x="4204" y="1698"/>
                </a:cubicBezTo>
                <a:cubicBezTo>
                  <a:pt x="4244" y="1450"/>
                  <a:pt x="3734" y="1"/>
                  <a:pt x="3734" y="1"/>
                </a:cubicBezTo>
                <a:cubicBezTo>
                  <a:pt x="3734" y="1"/>
                  <a:pt x="3199" y="1176"/>
                  <a:pt x="2899" y="1137"/>
                </a:cubicBezTo>
                <a:cubicBezTo>
                  <a:pt x="2599" y="1097"/>
                  <a:pt x="1358" y="3487"/>
                  <a:pt x="1358" y="3487"/>
                </a:cubicBezTo>
                <a:lnTo>
                  <a:pt x="0" y="3383"/>
                </a:lnTo>
                <a:cubicBezTo>
                  <a:pt x="641" y="4962"/>
                  <a:pt x="3891" y="5327"/>
                  <a:pt x="3891" y="532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8;p17"/>
          <p:cNvSpPr/>
          <p:nvPr/>
        </p:nvSpPr>
        <p:spPr>
          <a:xfrm>
            <a:off x="8686635" y="3424886"/>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9;p17"/>
          <p:cNvSpPr/>
          <p:nvPr/>
        </p:nvSpPr>
        <p:spPr>
          <a:xfrm>
            <a:off x="-541555" y="3212594"/>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5;p17"/>
          <p:cNvSpPr/>
          <p:nvPr/>
        </p:nvSpPr>
        <p:spPr>
          <a:xfrm>
            <a:off x="7943866" y="62342"/>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744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83" name="Google Shape;283;p21"/>
          <p:cNvSpPr/>
          <p:nvPr/>
        </p:nvSpPr>
        <p:spPr>
          <a:xfrm>
            <a:off x="8422451" y="-312250"/>
            <a:ext cx="1739721" cy="596606"/>
          </a:xfrm>
          <a:custGeom>
            <a:avLst/>
            <a:gdLst/>
            <a:ahLst/>
            <a:cxnLst/>
            <a:rect l="l" t="t" r="r" b="b"/>
            <a:pathLst>
              <a:path w="16828" h="5771" extrusionOk="0">
                <a:moveTo>
                  <a:pt x="14739" y="3957"/>
                </a:moveTo>
                <a:cubicBezTo>
                  <a:pt x="14805" y="3800"/>
                  <a:pt x="14843" y="3630"/>
                  <a:pt x="14843" y="3447"/>
                </a:cubicBezTo>
                <a:cubicBezTo>
                  <a:pt x="14843" y="2742"/>
                  <a:pt x="14269" y="2181"/>
                  <a:pt x="13564" y="2181"/>
                </a:cubicBezTo>
                <a:cubicBezTo>
                  <a:pt x="13381" y="2181"/>
                  <a:pt x="13212" y="2220"/>
                  <a:pt x="13055" y="2286"/>
                </a:cubicBezTo>
                <a:cubicBezTo>
                  <a:pt x="12742" y="1607"/>
                  <a:pt x="12050" y="1137"/>
                  <a:pt x="11254" y="1137"/>
                </a:cubicBezTo>
                <a:cubicBezTo>
                  <a:pt x="11084" y="1137"/>
                  <a:pt x="10914" y="1163"/>
                  <a:pt x="10758" y="1202"/>
                </a:cubicBezTo>
                <a:cubicBezTo>
                  <a:pt x="10248" y="471"/>
                  <a:pt x="9413" y="1"/>
                  <a:pt x="8460" y="1"/>
                </a:cubicBezTo>
                <a:cubicBezTo>
                  <a:pt x="7207" y="1"/>
                  <a:pt x="6136" y="836"/>
                  <a:pt x="5797" y="1985"/>
                </a:cubicBezTo>
                <a:cubicBezTo>
                  <a:pt x="5470" y="1750"/>
                  <a:pt x="5066" y="1607"/>
                  <a:pt x="4634" y="1607"/>
                </a:cubicBezTo>
                <a:cubicBezTo>
                  <a:pt x="3538" y="1607"/>
                  <a:pt x="2650" y="2495"/>
                  <a:pt x="2650" y="3591"/>
                </a:cubicBezTo>
                <a:cubicBezTo>
                  <a:pt x="2650" y="3696"/>
                  <a:pt x="2664" y="3787"/>
                  <a:pt x="2676" y="3891"/>
                </a:cubicBezTo>
                <a:cubicBezTo>
                  <a:pt x="1031" y="4087"/>
                  <a:pt x="0" y="4361"/>
                  <a:pt x="0" y="4674"/>
                </a:cubicBezTo>
                <a:cubicBezTo>
                  <a:pt x="0" y="5275"/>
                  <a:pt x="3773" y="5771"/>
                  <a:pt x="8420" y="5771"/>
                </a:cubicBezTo>
                <a:cubicBezTo>
                  <a:pt x="13068" y="5771"/>
                  <a:pt x="16828" y="5275"/>
                  <a:pt x="16828" y="4674"/>
                </a:cubicBezTo>
                <a:cubicBezTo>
                  <a:pt x="16828" y="4401"/>
                  <a:pt x="16044" y="4152"/>
                  <a:pt x="14739" y="39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1"/>
          <p:cNvSpPr/>
          <p:nvPr/>
        </p:nvSpPr>
        <p:spPr>
          <a:xfrm>
            <a:off x="-326400" y="4388025"/>
            <a:ext cx="1682800" cy="659175"/>
          </a:xfrm>
          <a:custGeom>
            <a:avLst/>
            <a:gdLst/>
            <a:ahLst/>
            <a:cxnLst/>
            <a:rect l="l" t="t" r="r" b="b"/>
            <a:pathLst>
              <a:path w="67312" h="26367" extrusionOk="0">
                <a:moveTo>
                  <a:pt x="11985" y="15270"/>
                </a:moveTo>
                <a:cubicBezTo>
                  <a:pt x="11970" y="15331"/>
                  <a:pt x="11954" y="15370"/>
                  <a:pt x="11939" y="15370"/>
                </a:cubicBezTo>
                <a:cubicBezTo>
                  <a:pt x="11934" y="15370"/>
                  <a:pt x="11928" y="15365"/>
                  <a:pt x="11923" y="15354"/>
                </a:cubicBezTo>
                <a:cubicBezTo>
                  <a:pt x="11901" y="15312"/>
                  <a:pt x="11923" y="15290"/>
                  <a:pt x="11985" y="15270"/>
                </a:cubicBezTo>
                <a:close/>
                <a:moveTo>
                  <a:pt x="26574" y="0"/>
                </a:moveTo>
                <a:cubicBezTo>
                  <a:pt x="24986" y="0"/>
                  <a:pt x="23381" y="338"/>
                  <a:pt x="21840" y="1051"/>
                </a:cubicBezTo>
                <a:cubicBezTo>
                  <a:pt x="18855" y="2429"/>
                  <a:pt x="16494" y="5185"/>
                  <a:pt x="15492" y="8339"/>
                </a:cubicBezTo>
                <a:cubicBezTo>
                  <a:pt x="15291" y="8307"/>
                  <a:pt x="15088" y="8290"/>
                  <a:pt x="14884" y="8290"/>
                </a:cubicBezTo>
                <a:cubicBezTo>
                  <a:pt x="14413" y="8290"/>
                  <a:pt x="13941" y="8378"/>
                  <a:pt x="13488" y="8567"/>
                </a:cubicBezTo>
                <a:cubicBezTo>
                  <a:pt x="11985" y="9235"/>
                  <a:pt x="10815" y="11031"/>
                  <a:pt x="11380" y="12701"/>
                </a:cubicBezTo>
                <a:cubicBezTo>
                  <a:pt x="11038" y="12587"/>
                  <a:pt x="10680" y="12524"/>
                  <a:pt x="10312" y="12524"/>
                </a:cubicBezTo>
                <a:cubicBezTo>
                  <a:pt x="9737" y="12524"/>
                  <a:pt x="9139" y="12679"/>
                  <a:pt x="8540" y="13035"/>
                </a:cubicBezTo>
                <a:cubicBezTo>
                  <a:pt x="8173" y="13268"/>
                  <a:pt x="7721" y="13408"/>
                  <a:pt x="7320" y="13408"/>
                </a:cubicBezTo>
                <a:cubicBezTo>
                  <a:pt x="7037" y="13408"/>
                  <a:pt x="6780" y="13338"/>
                  <a:pt x="6598" y="13182"/>
                </a:cubicBezTo>
                <a:cubicBezTo>
                  <a:pt x="5811" y="12549"/>
                  <a:pt x="4859" y="12178"/>
                  <a:pt x="3920" y="12178"/>
                </a:cubicBezTo>
                <a:cubicBezTo>
                  <a:pt x="3065" y="12178"/>
                  <a:pt x="2222" y="12486"/>
                  <a:pt x="1525" y="13182"/>
                </a:cubicBezTo>
                <a:cubicBezTo>
                  <a:pt x="251" y="14435"/>
                  <a:pt x="0" y="17024"/>
                  <a:pt x="1525" y="18255"/>
                </a:cubicBezTo>
                <a:cubicBezTo>
                  <a:pt x="3323" y="19716"/>
                  <a:pt x="5473" y="20522"/>
                  <a:pt x="7645" y="20522"/>
                </a:cubicBezTo>
                <a:cubicBezTo>
                  <a:pt x="7894" y="20522"/>
                  <a:pt x="8144" y="20512"/>
                  <a:pt x="8393" y="20490"/>
                </a:cubicBezTo>
                <a:cubicBezTo>
                  <a:pt x="9456" y="21608"/>
                  <a:pt x="10940" y="22304"/>
                  <a:pt x="12554" y="22304"/>
                </a:cubicBezTo>
                <a:cubicBezTo>
                  <a:pt x="13320" y="22304"/>
                  <a:pt x="14115" y="22148"/>
                  <a:pt x="14908" y="21805"/>
                </a:cubicBezTo>
                <a:cubicBezTo>
                  <a:pt x="14949" y="21785"/>
                  <a:pt x="14971" y="21763"/>
                  <a:pt x="15013" y="21763"/>
                </a:cubicBezTo>
                <a:cubicBezTo>
                  <a:pt x="15659" y="22703"/>
                  <a:pt x="16536" y="23538"/>
                  <a:pt x="17602" y="24165"/>
                </a:cubicBezTo>
                <a:cubicBezTo>
                  <a:pt x="18795" y="24853"/>
                  <a:pt x="20101" y="25166"/>
                  <a:pt x="21406" y="25166"/>
                </a:cubicBezTo>
                <a:cubicBezTo>
                  <a:pt x="23229" y="25166"/>
                  <a:pt x="25049" y="24555"/>
                  <a:pt x="26558" y="23497"/>
                </a:cubicBezTo>
                <a:cubicBezTo>
                  <a:pt x="27849" y="24331"/>
                  <a:pt x="29371" y="24813"/>
                  <a:pt x="30949" y="24813"/>
                </a:cubicBezTo>
                <a:cubicBezTo>
                  <a:pt x="31541" y="24813"/>
                  <a:pt x="32140" y="24745"/>
                  <a:pt x="32738" y="24602"/>
                </a:cubicBezTo>
                <a:cubicBezTo>
                  <a:pt x="33428" y="24435"/>
                  <a:pt x="34075" y="24165"/>
                  <a:pt x="34659" y="23831"/>
                </a:cubicBezTo>
                <a:cubicBezTo>
                  <a:pt x="35244" y="24290"/>
                  <a:pt x="35870" y="24686"/>
                  <a:pt x="36497" y="24958"/>
                </a:cubicBezTo>
                <a:cubicBezTo>
                  <a:pt x="38518" y="25880"/>
                  <a:pt x="41104" y="26366"/>
                  <a:pt x="43614" y="26366"/>
                </a:cubicBezTo>
                <a:cubicBezTo>
                  <a:pt x="45252" y="26366"/>
                  <a:pt x="46858" y="26159"/>
                  <a:pt x="48252" y="25730"/>
                </a:cubicBezTo>
                <a:cubicBezTo>
                  <a:pt x="49275" y="25437"/>
                  <a:pt x="50173" y="24936"/>
                  <a:pt x="50925" y="24310"/>
                </a:cubicBezTo>
                <a:cubicBezTo>
                  <a:pt x="51314" y="24420"/>
                  <a:pt x="51725" y="24473"/>
                  <a:pt x="52132" y="24473"/>
                </a:cubicBezTo>
                <a:cubicBezTo>
                  <a:pt x="52423" y="24473"/>
                  <a:pt x="52712" y="24446"/>
                  <a:pt x="52991" y="24394"/>
                </a:cubicBezTo>
                <a:cubicBezTo>
                  <a:pt x="54934" y="24018"/>
                  <a:pt x="56270" y="22620"/>
                  <a:pt x="56916" y="20908"/>
                </a:cubicBezTo>
                <a:cubicBezTo>
                  <a:pt x="57427" y="21143"/>
                  <a:pt x="57999" y="21264"/>
                  <a:pt x="58565" y="21264"/>
                </a:cubicBezTo>
                <a:cubicBezTo>
                  <a:pt x="59202" y="21264"/>
                  <a:pt x="59832" y="21112"/>
                  <a:pt x="60362" y="20802"/>
                </a:cubicBezTo>
                <a:cubicBezTo>
                  <a:pt x="61635" y="20072"/>
                  <a:pt x="62929" y="19321"/>
                  <a:pt x="64204" y="18589"/>
                </a:cubicBezTo>
                <a:cubicBezTo>
                  <a:pt x="67311" y="16800"/>
                  <a:pt x="65763" y="11849"/>
                  <a:pt x="62548" y="11849"/>
                </a:cubicBezTo>
                <a:cubicBezTo>
                  <a:pt x="62199" y="11849"/>
                  <a:pt x="61831" y="11907"/>
                  <a:pt x="61448" y="12033"/>
                </a:cubicBezTo>
                <a:cubicBezTo>
                  <a:pt x="60571" y="12326"/>
                  <a:pt x="59672" y="12618"/>
                  <a:pt x="58775" y="12910"/>
                </a:cubicBezTo>
                <a:cubicBezTo>
                  <a:pt x="57649" y="12277"/>
                  <a:pt x="56361" y="11938"/>
                  <a:pt x="55071" y="11938"/>
                </a:cubicBezTo>
                <a:cubicBezTo>
                  <a:pt x="54449" y="11938"/>
                  <a:pt x="53826" y="12017"/>
                  <a:pt x="53221" y="12180"/>
                </a:cubicBezTo>
                <a:cubicBezTo>
                  <a:pt x="52470" y="11824"/>
                  <a:pt x="51655" y="11596"/>
                  <a:pt x="50800" y="11470"/>
                </a:cubicBezTo>
                <a:cubicBezTo>
                  <a:pt x="49944" y="11348"/>
                  <a:pt x="48987" y="11271"/>
                  <a:pt x="48011" y="11271"/>
                </a:cubicBezTo>
                <a:cubicBezTo>
                  <a:pt x="47654" y="11271"/>
                  <a:pt x="47294" y="11281"/>
                  <a:pt x="46936" y="11303"/>
                </a:cubicBezTo>
                <a:cubicBezTo>
                  <a:pt x="45663" y="9986"/>
                  <a:pt x="43908" y="9160"/>
                  <a:pt x="42088" y="9160"/>
                </a:cubicBezTo>
                <a:cubicBezTo>
                  <a:pt x="41283" y="9160"/>
                  <a:pt x="40465" y="9322"/>
                  <a:pt x="39670" y="9675"/>
                </a:cubicBezTo>
                <a:lnTo>
                  <a:pt x="39650" y="9675"/>
                </a:lnTo>
                <a:cubicBezTo>
                  <a:pt x="39378" y="9675"/>
                  <a:pt x="39127" y="9695"/>
                  <a:pt x="38877" y="9717"/>
                </a:cubicBezTo>
                <a:cubicBezTo>
                  <a:pt x="38690" y="9508"/>
                  <a:pt x="38501" y="9319"/>
                  <a:pt x="38292" y="9132"/>
                </a:cubicBezTo>
                <a:cubicBezTo>
                  <a:pt x="37708" y="6919"/>
                  <a:pt x="36455" y="4851"/>
                  <a:pt x="34764" y="3306"/>
                </a:cubicBezTo>
                <a:cubicBezTo>
                  <a:pt x="32451" y="1183"/>
                  <a:pt x="29544" y="0"/>
                  <a:pt x="26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flipH="1">
            <a:off x="387910" y="3848974"/>
            <a:ext cx="254185" cy="144132"/>
          </a:xfrm>
          <a:custGeom>
            <a:avLst/>
            <a:gdLst/>
            <a:ahLst/>
            <a:cxnLst/>
            <a:rect l="l" t="t" r="r" b="b"/>
            <a:pathLst>
              <a:path w="4975" h="2821" extrusionOk="0">
                <a:moveTo>
                  <a:pt x="3121" y="1828"/>
                </a:moveTo>
                <a:cubicBezTo>
                  <a:pt x="3499" y="1593"/>
                  <a:pt x="3800" y="1920"/>
                  <a:pt x="3800" y="1920"/>
                </a:cubicBezTo>
                <a:lnTo>
                  <a:pt x="4544" y="2481"/>
                </a:lnTo>
                <a:lnTo>
                  <a:pt x="4975" y="2298"/>
                </a:lnTo>
                <a:cubicBezTo>
                  <a:pt x="4975" y="2298"/>
                  <a:pt x="4400" y="1476"/>
                  <a:pt x="4009" y="1358"/>
                </a:cubicBezTo>
                <a:cubicBezTo>
                  <a:pt x="3617" y="1253"/>
                  <a:pt x="3760" y="627"/>
                  <a:pt x="2298" y="379"/>
                </a:cubicBezTo>
                <a:cubicBezTo>
                  <a:pt x="1215" y="197"/>
                  <a:pt x="940" y="52"/>
                  <a:pt x="862" y="0"/>
                </a:cubicBezTo>
                <a:lnTo>
                  <a:pt x="1424" y="797"/>
                </a:lnTo>
                <a:cubicBezTo>
                  <a:pt x="1424" y="797"/>
                  <a:pt x="27" y="2585"/>
                  <a:pt x="0" y="2820"/>
                </a:cubicBezTo>
                <a:cubicBezTo>
                  <a:pt x="0" y="2820"/>
                  <a:pt x="2756" y="2076"/>
                  <a:pt x="3121" y="182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872600" y="-249400"/>
            <a:ext cx="1604609" cy="568715"/>
          </a:xfrm>
          <a:custGeom>
            <a:avLst/>
            <a:gdLst/>
            <a:ahLst/>
            <a:cxnLst/>
            <a:rect l="l" t="t" r="r" b="b"/>
            <a:pathLst>
              <a:path w="15693" h="5562" extrusionOk="0">
                <a:moveTo>
                  <a:pt x="13539" y="3786"/>
                </a:moveTo>
                <a:cubicBezTo>
                  <a:pt x="13618" y="3616"/>
                  <a:pt x="13656" y="3433"/>
                  <a:pt x="13656" y="3238"/>
                </a:cubicBezTo>
                <a:cubicBezTo>
                  <a:pt x="13656" y="2559"/>
                  <a:pt x="13134" y="2011"/>
                  <a:pt x="12469" y="2011"/>
                </a:cubicBezTo>
                <a:cubicBezTo>
                  <a:pt x="12338" y="2011"/>
                  <a:pt x="12208" y="2023"/>
                  <a:pt x="12090" y="2063"/>
                </a:cubicBezTo>
                <a:cubicBezTo>
                  <a:pt x="11816" y="888"/>
                  <a:pt x="10798" y="0"/>
                  <a:pt x="9557" y="0"/>
                </a:cubicBezTo>
                <a:cubicBezTo>
                  <a:pt x="8683" y="0"/>
                  <a:pt x="7912" y="444"/>
                  <a:pt x="7442" y="1123"/>
                </a:cubicBezTo>
                <a:cubicBezTo>
                  <a:pt x="7233" y="1044"/>
                  <a:pt x="7012" y="1005"/>
                  <a:pt x="6789" y="1005"/>
                </a:cubicBezTo>
                <a:cubicBezTo>
                  <a:pt x="6163" y="1005"/>
                  <a:pt x="5602" y="1332"/>
                  <a:pt x="5263" y="1828"/>
                </a:cubicBezTo>
                <a:cubicBezTo>
                  <a:pt x="4988" y="1645"/>
                  <a:pt x="4662" y="1553"/>
                  <a:pt x="4323" y="1553"/>
                </a:cubicBezTo>
                <a:cubicBezTo>
                  <a:pt x="3291" y="1553"/>
                  <a:pt x="2469" y="2402"/>
                  <a:pt x="2469" y="3459"/>
                </a:cubicBezTo>
                <a:cubicBezTo>
                  <a:pt x="2469" y="3564"/>
                  <a:pt x="2481" y="3655"/>
                  <a:pt x="2495" y="3746"/>
                </a:cubicBezTo>
                <a:cubicBezTo>
                  <a:pt x="954" y="3929"/>
                  <a:pt x="1" y="4204"/>
                  <a:pt x="1" y="4504"/>
                </a:cubicBezTo>
                <a:cubicBezTo>
                  <a:pt x="1" y="5092"/>
                  <a:pt x="3513" y="5561"/>
                  <a:pt x="7847" y="5561"/>
                </a:cubicBezTo>
                <a:cubicBezTo>
                  <a:pt x="12182" y="5561"/>
                  <a:pt x="15693" y="5092"/>
                  <a:pt x="15693" y="4504"/>
                </a:cubicBezTo>
                <a:cubicBezTo>
                  <a:pt x="15693" y="4230"/>
                  <a:pt x="14871" y="3981"/>
                  <a:pt x="13539" y="378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02;p33"/>
          <p:cNvSpPr txBox="1">
            <a:spLocks/>
          </p:cNvSpPr>
          <p:nvPr/>
        </p:nvSpPr>
        <p:spPr>
          <a:xfrm>
            <a:off x="1872004" y="8225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BÀI VĂN MẪU 1 </a:t>
            </a:r>
          </a:p>
        </p:txBody>
      </p:sp>
      <p:sp>
        <p:nvSpPr>
          <p:cNvPr id="3" name="Rectangle 2"/>
          <p:cNvSpPr/>
          <p:nvPr/>
        </p:nvSpPr>
        <p:spPr>
          <a:xfrm>
            <a:off x="316778" y="892216"/>
            <a:ext cx="8730064" cy="4154984"/>
          </a:xfrm>
          <a:prstGeom prst="rect">
            <a:avLst/>
          </a:prstGeom>
        </p:spPr>
        <p:txBody>
          <a:bodyPr wrap="square">
            <a:spAutoFit/>
          </a:bodyPr>
          <a:lstStyle/>
          <a:p>
            <a:pPr algn="just">
              <a:lnSpc>
                <a:spcPct val="150000"/>
              </a:lnSpc>
            </a:pPr>
            <a:r>
              <a:rPr lang="en-US" sz="1600">
                <a:latin typeface="arial" panose="020B0604020202020204" pitchFamily="34" charset="0"/>
              </a:rPr>
              <a:t>      </a:t>
            </a:r>
            <a:r>
              <a:rPr lang="vi-VN" sz="1600">
                <a:latin typeface="arial" panose="020B0604020202020204" pitchFamily="34" charset="0"/>
              </a:rPr>
              <a:t>Con nghé nhà em thường thường được gọi với cái tên thật dễ thương đó chính là nghé hoa. Con nghé này nhà em mới được 3 tháng tuổi mà thôi. Và em cũng rất yêu quý con nghé hoa dễ thương này.</a:t>
            </a:r>
          </a:p>
          <a:p>
            <a:pPr algn="just">
              <a:lnSpc>
                <a:spcPct val="150000"/>
              </a:lnSpc>
            </a:pPr>
            <a:r>
              <a:rPr lang="en-US" sz="1600">
                <a:latin typeface="arial" panose="020B0604020202020204" pitchFamily="34" charset="0"/>
              </a:rPr>
              <a:t>      </a:t>
            </a:r>
            <a:r>
              <a:rPr lang="vi-VN" sz="1600">
                <a:latin typeface="arial" panose="020B0604020202020204" pitchFamily="34" charset="0"/>
              </a:rPr>
              <a:t>Con nghé thật thú vị mới đẻ ra mà nó đã có thể đi đứng rồi rồi. Quan sát kỹ cn nghé em như thấy được nghé có bộ lông vàng vàng và cũng mượt lắm. Con nghé con có cái mõm bằng nắm tay đứa bé lên ba vậy. Thế rồi có cả hai cái lỗ mũi đen đen, tròn xinh xinh và thực là đáng yêu. Thế rồi em ấn tượng với hai cái tai như hai chiếc lá bạch đàn nó dường như cứ khum khum lúc nào cũng vểnh lên để nghe ngóng điều gì đó. Cái đuôi cong của chú cứ như nhún nhảy mãi không thông. Rồi khi nhìn xuống chiếc bụng như đói ăn của chú như được phủ bằng lớp lông mỏng vàng nhạt rất dễ thương. Cái bụng nghé thon thon như chưa được ăn gì. Và em thấy được bốn cái chân rất xinh, và chiếc chân nào cũng dài thẳng tắp xuống vậy.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cience Subject for Elementary - 5th Grade: Ecosystems Infographics by Slidesgo">
  <a:themeElements>
    <a:clrScheme name="Simple Light">
      <a:dk1>
        <a:srgbClr val="1C4112"/>
      </a:dk1>
      <a:lt1>
        <a:srgbClr val="D4FBFF"/>
      </a:lt1>
      <a:dk2>
        <a:srgbClr val="149FB6"/>
      </a:dk2>
      <a:lt2>
        <a:srgbClr val="519F3A"/>
      </a:lt2>
      <a:accent1>
        <a:srgbClr val="86C63F"/>
      </a:accent1>
      <a:accent2>
        <a:srgbClr val="793C11"/>
      </a:accent2>
      <a:accent3>
        <a:srgbClr val="997B52"/>
      </a:accent3>
      <a:accent4>
        <a:srgbClr val="FFFFFF"/>
      </a:accent4>
      <a:accent5>
        <a:srgbClr val="CE6B25"/>
      </a:accent5>
      <a:accent6>
        <a:srgbClr val="FFD966"/>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1181</Words>
  <Application>Microsoft Office PowerPoint</Application>
  <PresentationFormat>On-screen Show (16:9)</PresentationFormat>
  <Paragraphs>49</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Anaheim</vt:lpstr>
      <vt:lpstr>Arial</vt:lpstr>
      <vt:lpstr>Arial</vt:lpstr>
      <vt:lpstr>Asap</vt:lpstr>
      <vt:lpstr>Calibri</vt:lpstr>
      <vt:lpstr>Fredoka One</vt:lpstr>
      <vt:lpstr>Roboto Condensed</vt:lpstr>
      <vt:lpstr>Times New Roman</vt:lpstr>
      <vt:lpstr>Science Subject for Elementary - 5th Grade: Ecosystems Infographics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Subject for Elementary: Ecosystems Infographics</dc:title>
  <dc:creator>FPT SHOP</dc:creator>
  <cp:lastModifiedBy>FPT SHOP</cp:lastModifiedBy>
  <cp:revision>6</cp:revision>
  <dcterms:modified xsi:type="dcterms:W3CDTF">2025-12-20T14:03:30Z</dcterms:modified>
</cp:coreProperties>
</file>