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 id="2147483714" r:id="rId6"/>
  </p:sldMasterIdLst>
  <p:notesMasterIdLst>
    <p:notesMasterId r:id="rId30"/>
  </p:notesMasterIdLst>
  <p:sldIdLst>
    <p:sldId id="258" r:id="rId7"/>
    <p:sldId id="401" r:id="rId8"/>
    <p:sldId id="268" r:id="rId9"/>
    <p:sldId id="501" r:id="rId10"/>
    <p:sldId id="502" r:id="rId11"/>
    <p:sldId id="503" r:id="rId12"/>
    <p:sldId id="270" r:id="rId13"/>
    <p:sldId id="269" r:id="rId14"/>
    <p:sldId id="504" r:id="rId15"/>
    <p:sldId id="256" r:id="rId16"/>
    <p:sldId id="257" r:id="rId17"/>
    <p:sldId id="381" r:id="rId18"/>
    <p:sldId id="505" r:id="rId19"/>
    <p:sldId id="382" r:id="rId20"/>
    <p:sldId id="383" r:id="rId21"/>
    <p:sldId id="314" r:id="rId22"/>
    <p:sldId id="275" r:id="rId23"/>
    <p:sldId id="276" r:id="rId24"/>
    <p:sldId id="272" r:id="rId25"/>
    <p:sldId id="260" r:id="rId26"/>
    <p:sldId id="506" r:id="rId27"/>
    <p:sldId id="391" r:id="rId28"/>
    <p:sldId id="27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04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0.png"/><Relationship Id="rId4" Type="http://schemas.openxmlformats.org/officeDocument/2006/relationships/image" Target="../media/image29.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12/4/2023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04/12/2023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023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95116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06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04/12/2023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1402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7627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770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0321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34124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5055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131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5557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04/12/2023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04/12/2023</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12/4/2023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12/4/2023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7154888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emf"/><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emf"/><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6.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7.xml"/><Relationship Id="rId4" Type="http://schemas.openxmlformats.org/officeDocument/2006/relationships/image" Target="../media/image53.emf"/></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xml"/><Relationship Id="rId7" Type="http://schemas.openxmlformats.org/officeDocument/2006/relationships/image" Target="../media/image5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4.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y2mate.com - Nhạc thiếu nhi vui nhộn cho bé Tập thể dục buổi sáng_720p">
            <a:hlinkClick r:id="" action="ppaction://media"/>
            <a:extLst>
              <a:ext uri="{FF2B5EF4-FFF2-40B4-BE49-F238E27FC236}">
                <a16:creationId xmlns:a16="http://schemas.microsoft.com/office/drawing/2014/main" id="{CFBB1288-CDB7-C6F7-CD00-C19F92F46C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240"/>
            <a:ext cx="12192001" cy="6842760"/>
          </a:xfrm>
          <a:prstGeom prst="rect">
            <a:avLst/>
          </a:prstGeom>
        </p:spPr>
      </p:pic>
      <p:sp>
        <p:nvSpPr>
          <p:cNvPr id="4" name="Rounded Rectangle 13">
            <a:extLst>
              <a:ext uri="{FF2B5EF4-FFF2-40B4-BE49-F238E27FC236}">
                <a16:creationId xmlns:a16="http://schemas.microsoft.com/office/drawing/2014/main" id="{A4A88639-1750-8518-CF06-A8B6308F518C}"/>
              </a:ext>
            </a:extLst>
          </p:cNvPr>
          <p:cNvSpPr/>
          <p:nvPr/>
        </p:nvSpPr>
        <p:spPr>
          <a:xfrm>
            <a:off x="10160" y="15240"/>
            <a:ext cx="3021944"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5" name="Group 4"/>
          <p:cNvGrpSpPr/>
          <p:nvPr/>
        </p:nvGrpSpPr>
        <p:grpSpPr>
          <a:xfrm>
            <a:off x="1752600" y="122904"/>
            <a:ext cx="2514600" cy="838200"/>
            <a:chOff x="228600" y="228600"/>
            <a:chExt cx="2514600" cy="838200"/>
          </a:xfrm>
        </p:grpSpPr>
        <p:sp>
          <p:nvSpPr>
            <p:cNvPr id="6" name="Rounded Rectangle 5"/>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107927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wow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8164" y="1600201"/>
            <a:ext cx="6034087" cy="4525963"/>
          </a:xfrm>
        </p:spPr>
      </p:pic>
      <p:grpSp>
        <p:nvGrpSpPr>
          <p:cNvPr id="4" name="Group 3"/>
          <p:cNvGrpSpPr/>
          <p:nvPr/>
        </p:nvGrpSpPr>
        <p:grpSpPr>
          <a:xfrm>
            <a:off x="1752600" y="122904"/>
            <a:ext cx="2514600" cy="838200"/>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2219259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κưϐ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κưϐ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5643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έ</a:t>
            </a:r>
            <a:endParaRPr lang="en-US" sz="8400">
              <a:solidFill>
                <a:srgbClr val="FF0000"/>
              </a:solidFill>
              <a:latin typeface="HP001 4 hàng" pitchFamily="34" charset="0"/>
            </a:endParaRPr>
          </a:p>
        </p:txBody>
      </p:sp>
      <p:sp>
        <p:nvSpPr>
          <p:cNvPr id="8" name="TextBox 7"/>
          <p:cNvSpPr txBox="1"/>
          <p:nvPr/>
        </p:nvSpPr>
        <p:spPr>
          <a:xfrm>
            <a:off x="3087234" y="2165042"/>
            <a:ext cx="2297569" cy="784632"/>
          </a:xfrm>
          <a:prstGeom prst="rect">
            <a:avLst/>
          </a:prstGeom>
          <a:noFill/>
        </p:spPr>
        <p:txBody>
          <a:bodyPr wrap="square" lIns="121725" tIns="60862" rIns="121725" bIns="60862" rtlCol="0">
            <a:spAutoFit/>
          </a:bodyPr>
          <a:lstStyle/>
          <a:p>
            <a:r>
              <a:rPr lang="en-US" sz="4300">
                <a:solidFill>
                  <a:srgbClr val="FF0000"/>
                </a:solidFill>
                <a:latin typeface="HP001 4 hàng"/>
              </a:rPr>
              <a:t>Ŕ</a:t>
            </a:r>
            <a:r>
              <a:rPr lang="el-GR" sz="4300">
                <a:solidFill>
                  <a:srgbClr val="FF0000"/>
                </a:solidFill>
                <a:latin typeface="HP001 4 hàng"/>
              </a:rPr>
              <a:t>έ</a:t>
            </a:r>
            <a:endParaRPr lang="en-US" sz="4300">
              <a:solidFill>
                <a:srgbClr val="FF0000"/>
              </a:solidFill>
              <a:latin typeface="HP001 4 hàng" pitchFamily="34" charset="0"/>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Σ</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Σ</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κưϐ Γ˞</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κưϐ Γ˞</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ván</a:t>
            </a:r>
            <a:endParaRPr lang="en-US" sz="8400">
              <a:solidFill>
                <a:srgbClr val="FF0000"/>
              </a:solidFill>
              <a:latin typeface="HP001 4 hàng" pitchFamily="34" charset="0"/>
            </a:endParaRPr>
          </a:p>
        </p:txBody>
      </p:sp>
      <p:sp>
        <p:nvSpPr>
          <p:cNvPr id="14" name="TextBox 13"/>
          <p:cNvSpPr txBox="1"/>
          <p:nvPr/>
        </p:nvSpPr>
        <p:spPr>
          <a:xfrm>
            <a:off x="7225252" y="2829747"/>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ván</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18" t="25000" r="27600" b="20283"/>
          <a:stretch/>
        </p:blipFill>
        <p:spPr bwMode="auto">
          <a:xfrm>
            <a:off x="1600200" y="464310"/>
            <a:ext cx="8664134" cy="586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524000" y="1371600"/>
            <a:ext cx="6096000" cy="1077218"/>
          </a:xfrm>
          <a:prstGeom prst="rect">
            <a:avLst/>
          </a:prstGeom>
          <a:solidFill>
            <a:schemeClr val="accent1">
              <a:lumMod val="20000"/>
              <a:lumOff val="80000"/>
            </a:schemeClr>
          </a:solidFill>
          <a:ln>
            <a:solidFill>
              <a:schemeClr val="accent1"/>
            </a:solidFill>
            <a:prstDash val="lgDash"/>
          </a:ln>
        </p:spPr>
        <p:txBody>
          <a:bodyPr wrap="squar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FB648710-78D5-5240-F844-C83BDD893BE8}"/>
              </a:ext>
            </a:extLst>
          </p:cNvPr>
          <p:cNvGrpSpPr/>
          <p:nvPr/>
        </p:nvGrpSpPr>
        <p:grpSpPr>
          <a:xfrm>
            <a:off x="304800" y="609600"/>
            <a:ext cx="1765738" cy="588149"/>
            <a:chOff x="228600" y="228600"/>
            <a:chExt cx="2514600" cy="838200"/>
          </a:xfrm>
        </p:grpSpPr>
        <p:sp>
          <p:nvSpPr>
            <p:cNvPr id="26" name="Rounded Rectangle 4">
              <a:extLst>
                <a:ext uri="{FF2B5EF4-FFF2-40B4-BE49-F238E27FC236}">
                  <a16:creationId xmlns:a16="http://schemas.microsoft.com/office/drawing/2014/main" id="{40949314-9F34-B612-C534-8CFB12E5FC89}"/>
                </a:ext>
              </a:extLst>
            </p:cNvPr>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E28793BC-4028-3338-4B80-5194A77F8EFA}"/>
                </a:ext>
              </a:extLst>
            </p:cNvPr>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FB340FB8-CFD7-4D10-9FF1-A35C57C10EB1}"/>
              </a:ext>
            </a:extLst>
          </p:cNvPr>
          <p:cNvSpPr txBox="1"/>
          <p:nvPr/>
        </p:nvSpPr>
        <p:spPr>
          <a:xfrm>
            <a:off x="2971800" y="3110095"/>
            <a:ext cx="64770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33192" y="855448"/>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71</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ươc   ươt</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58871" y="5638801"/>
            <a:ext cx="2133871" cy="830997"/>
          </a:xfrm>
          <a:prstGeom prst="rect">
            <a:avLst/>
          </a:prstGeom>
          <a:solidFill>
            <a:srgbClr val="FFC000"/>
          </a:solidFill>
        </p:spPr>
        <p:txBody>
          <a:bodyPr wrap="square" rtlCol="0">
            <a:spAutoFit/>
          </a:bodyPr>
          <a:lstStyle/>
          <a:p>
            <a:pPr algn="ctr"/>
            <a:r>
              <a:rPr lang="vi-VN" sz="4800">
                <a:solidFill>
                  <a:prstClr val="white">
                    <a:lumMod val="10000"/>
                  </a:prstClr>
                </a:solidFill>
                <a:latin typeface="Arial-Rounded" pitchFamily="34" charset="0"/>
                <a:ea typeface="Arial-Rounded" pitchFamily="34" charset="0"/>
                <a:cs typeface="Arial-Rounded" pitchFamily="34" charset="0"/>
              </a:rPr>
              <a:t>S/1</a:t>
            </a:r>
            <a:r>
              <a:rPr lang="en-US" sz="4800">
                <a:solidFill>
                  <a:prstClr val="white">
                    <a:lumMod val="10000"/>
                  </a:prstClr>
                </a:solidFill>
                <a:latin typeface="Arial-Rounded" pitchFamily="34" charset="0"/>
                <a:ea typeface="Arial-Rounded" pitchFamily="34" charset="0"/>
                <a:cs typeface="Arial-Rounded" pitchFamily="34" charset="0"/>
              </a:rPr>
              <a:t>54</a:t>
            </a:r>
            <a:endParaRPr lang="en-US" sz="4800" dirty="0">
              <a:solidFill>
                <a:prstClr val="white">
                  <a:lumMod val="10000"/>
                </a:prst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B3CC81F3-8D41-4066-8FAB-2E74AE1049ED}"/>
              </a:ext>
            </a:extLst>
          </p:cNvPr>
          <p:cNvSpPr/>
          <p:nvPr/>
        </p:nvSpPr>
        <p:spPr>
          <a:xfrm>
            <a:off x="2083520" y="5403117"/>
            <a:ext cx="8024954"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0A55755-F90E-4ECD-8367-830B6B7CF393}"/>
              </a:ext>
            </a:extLst>
          </p:cNvPr>
          <p:cNvSpPr/>
          <p:nvPr/>
        </p:nvSpPr>
        <p:spPr>
          <a:xfrm>
            <a:off x="2083520" y="5398295"/>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Vận</a:t>
            </a:r>
            <a:r>
              <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rPr>
              <a:t> </a:t>
            </a: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dụng</a:t>
            </a:r>
            <a:endPar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386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74241" y="2057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sự vật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5720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3125"/>
          <a:stretch/>
        </p:blipFill>
        <p:spPr>
          <a:xfrm>
            <a:off x="0" y="0"/>
            <a:ext cx="12192000" cy="4724401"/>
          </a:xfrm>
          <a:prstGeom prst="rect">
            <a:avLst/>
          </a:prstGeom>
        </p:spPr>
      </p:pic>
      <p:sp>
        <p:nvSpPr>
          <p:cNvPr id="7" name="TextBox 6"/>
          <p:cNvSpPr txBox="1"/>
          <p:nvPr/>
        </p:nvSpPr>
        <p:spPr>
          <a:xfrm>
            <a:off x="1534512" y="5334000"/>
            <a:ext cx="960746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565519" y="5353183"/>
            <a:ext cx="1233030"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486400" y="5353183"/>
            <a:ext cx="1091966" cy="923330"/>
          </a:xfrm>
          <a:prstGeom prst="rect">
            <a:avLst/>
          </a:prstGeom>
        </p:spPr>
        <p:txBody>
          <a:bodyPr wrap="non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Hà ước được lướt sóng biể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2903" y="5510048"/>
            <a:ext cx="609600" cy="609600"/>
          </a:xfrm>
          <a:prstGeom prst="rect">
            <a:avLst/>
          </a:prstGeom>
        </p:spPr>
      </p:pic>
      <p:grpSp>
        <p:nvGrpSpPr>
          <p:cNvPr id="2" name="Group 1">
            <a:extLst>
              <a:ext uri="{FF2B5EF4-FFF2-40B4-BE49-F238E27FC236}">
                <a16:creationId xmlns:a16="http://schemas.microsoft.com/office/drawing/2014/main" id="{77C90FB3-520A-C57B-43E8-A78B0078DFDA}"/>
              </a:ext>
            </a:extLst>
          </p:cNvPr>
          <p:cNvGrpSpPr/>
          <p:nvPr/>
        </p:nvGrpSpPr>
        <p:grpSpPr>
          <a:xfrm>
            <a:off x="35560" y="0"/>
            <a:ext cx="3518402" cy="855622"/>
            <a:chOff x="63501" y="1379686"/>
            <a:chExt cx="1970812" cy="641717"/>
          </a:xfrm>
        </p:grpSpPr>
        <p:sp>
          <p:nvSpPr>
            <p:cNvPr id="3" name="Rounded Rectangle 2">
              <a:extLst>
                <a:ext uri="{FF2B5EF4-FFF2-40B4-BE49-F238E27FC236}">
                  <a16:creationId xmlns:a16="http://schemas.microsoft.com/office/drawing/2014/main" id="{2AB10E3C-B4BB-30B6-FBDF-A160AA7D59E5}"/>
                </a:ext>
              </a:extLst>
            </p:cNvPr>
            <p:cNvSpPr/>
            <p:nvPr/>
          </p:nvSpPr>
          <p:spPr>
            <a:xfrm>
              <a:off x="384358" y="1429217"/>
              <a:ext cx="1649955" cy="579120"/>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itchFamily="34" charset="0"/>
                  <a:ea typeface="Arial-Rounded" pitchFamily="34" charset="0"/>
                  <a:cs typeface="Arial-Rounded" pitchFamily="34" charset="0"/>
                </a:rPr>
                <a:t>Nhận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biết</a:t>
              </a:r>
              <a:endParaRPr lang="en-US" sz="4000" dirty="0">
                <a:latin typeface="Arial-Rounded" pitchFamily="34" charset="0"/>
                <a:ea typeface="Arial-Rounded" pitchFamily="34" charset="0"/>
                <a:cs typeface="Arial-Rounded" pitchFamily="34" charset="0"/>
              </a:endParaRPr>
            </a:p>
          </p:txBody>
        </p:sp>
        <p:sp>
          <p:nvSpPr>
            <p:cNvPr id="11" name="Oval 10">
              <a:extLst>
                <a:ext uri="{FF2B5EF4-FFF2-40B4-BE49-F238E27FC236}">
                  <a16:creationId xmlns:a16="http://schemas.microsoft.com/office/drawing/2014/main" id="{8A355CB8-67E0-C608-30C8-90515BD21073}"/>
                </a:ext>
              </a:extLst>
            </p:cNvPr>
            <p:cNvSpPr/>
            <p:nvPr/>
          </p:nvSpPr>
          <p:spPr>
            <a:xfrm>
              <a:off x="63501" y="1379686"/>
              <a:ext cx="519592"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12"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7" grpId="0"/>
      <p:bldP spid="7" grpId="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Rounded Rectangle 7">
            <a:extLst>
              <a:ext uri="{FF2B5EF4-FFF2-40B4-BE49-F238E27FC236}">
                <a16:creationId xmlns:a16="http://schemas.microsoft.com/office/drawing/2014/main" id="{E08AF4AB-86E4-472E-B4C6-610DDAAABA79}"/>
              </a:ext>
            </a:extLst>
          </p:cNvPr>
          <p:cNvSpPr/>
          <p:nvPr/>
        </p:nvSpPr>
        <p:spPr>
          <a:xfrm>
            <a:off x="5181600" y="123822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493532EF-5798-4E83-872B-01FAA48151B5}"/>
              </a:ext>
            </a:extLst>
          </p:cNvPr>
          <p:cNvSpPr/>
          <p:nvPr/>
        </p:nvSpPr>
        <p:spPr>
          <a:xfrm>
            <a:off x="4520852" y="1226120"/>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1C154667-264D-4C0F-8EC3-783ECB010C22}"/>
              </a:ext>
            </a:extLst>
          </p:cNvPr>
          <p:cNvSpPr txBox="1"/>
          <p:nvPr/>
        </p:nvSpPr>
        <p:spPr>
          <a:xfrm>
            <a:off x="2971800" y="2057400"/>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a:extLst>
              <a:ext uri="{FF2B5EF4-FFF2-40B4-BE49-F238E27FC236}">
                <a16:creationId xmlns:a16="http://schemas.microsoft.com/office/drawing/2014/main" id="{44DF93E2-268E-43FD-81B2-1D3DB36B4A88}"/>
              </a:ext>
            </a:extLst>
          </p:cNvPr>
          <p:cNvSpPr txBox="1"/>
          <p:nvPr/>
        </p:nvSpPr>
        <p:spPr>
          <a:xfrm>
            <a:off x="6474441" y="2104696"/>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Minus 11">
            <a:extLst>
              <a:ext uri="{FF2B5EF4-FFF2-40B4-BE49-F238E27FC236}">
                <a16:creationId xmlns:a16="http://schemas.microsoft.com/office/drawing/2014/main" id="{1D099B12-7100-4B1D-8AF0-DDC6906ADEF4}"/>
              </a:ext>
            </a:extLst>
          </p:cNvPr>
          <p:cNvSpPr/>
          <p:nvPr/>
        </p:nvSpPr>
        <p:spPr bwMode="auto">
          <a:xfrm>
            <a:off x="3031186" y="3160667"/>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Minus 12">
            <a:extLst>
              <a:ext uri="{FF2B5EF4-FFF2-40B4-BE49-F238E27FC236}">
                <a16:creationId xmlns:a16="http://schemas.microsoft.com/office/drawing/2014/main" id="{FAC6FC78-926C-4C42-A288-3D12A99A4DA7}"/>
              </a:ext>
            </a:extLst>
          </p:cNvPr>
          <p:cNvSpPr/>
          <p:nvPr/>
        </p:nvSpPr>
        <p:spPr bwMode="auto">
          <a:xfrm>
            <a:off x="6533618" y="3214721"/>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21" name="Table 2">
            <a:extLst>
              <a:ext uri="{FF2B5EF4-FFF2-40B4-BE49-F238E27FC236}">
                <a16:creationId xmlns:a16="http://schemas.microsoft.com/office/drawing/2014/main" id="{7905FCAD-8EF9-405B-AAC9-00A39F9BD3B2}"/>
              </a:ext>
            </a:extLst>
          </p:cNvPr>
          <p:cNvGraphicFramePr>
            <a:graphicFrameLocks noGrp="1"/>
          </p:cNvGraphicFramePr>
          <p:nvPr>
            <p:extLst>
              <p:ext uri="{D42A27DB-BD31-4B8C-83A1-F6EECF244321}">
                <p14:modId xmlns:p14="http://schemas.microsoft.com/office/powerpoint/2010/main" val="3801474513"/>
              </p:ext>
            </p:extLst>
          </p:nvPr>
        </p:nvGraphicFramePr>
        <p:xfrm>
          <a:off x="3366097" y="3503950"/>
          <a:ext cx="4765184" cy="1306122"/>
        </p:xfrm>
        <a:graphic>
          <a:graphicData uri="http://schemas.openxmlformats.org/drawingml/2006/table">
            <a:tbl>
              <a:tblPr firstRow="1" bandRow="1"/>
              <a:tblGrid>
                <a:gridCol w="2382592">
                  <a:extLst>
                    <a:ext uri="{9D8B030D-6E8A-4147-A177-3AD203B41FA5}">
                      <a16:colId xmlns:a16="http://schemas.microsoft.com/office/drawing/2014/main" val="20000"/>
                    </a:ext>
                  </a:extLst>
                </a:gridCol>
                <a:gridCol w="2382592">
                  <a:extLst>
                    <a:ext uri="{9D8B030D-6E8A-4147-A177-3AD203B41FA5}">
                      <a16:colId xmlns:a16="http://schemas.microsoft.com/office/drawing/2014/main" val="20001"/>
                    </a:ext>
                  </a:extLst>
                </a:gridCol>
              </a:tblGrid>
              <a:tr h="1306122">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F91CCFCB-2D07-4B52-AA03-99F4E94C902A}"/>
              </a:ext>
            </a:extLst>
          </p:cNvPr>
          <p:cNvSpPr/>
          <p:nvPr/>
        </p:nvSpPr>
        <p:spPr>
          <a:xfrm>
            <a:off x="3366097" y="4876800"/>
            <a:ext cx="4781562" cy="1245300"/>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A9BF16-FC5E-45D6-9AC6-FB9EC90B78A0}"/>
              </a:ext>
            </a:extLst>
          </p:cNvPr>
          <p:cNvSpPr txBox="1"/>
          <p:nvPr/>
        </p:nvSpPr>
        <p:spPr>
          <a:xfrm>
            <a:off x="4212992" y="3649119"/>
            <a:ext cx="1543886" cy="1323439"/>
          </a:xfrm>
          <a:prstGeom prst="rect">
            <a:avLst/>
          </a:prstGeom>
          <a:noFill/>
        </p:spPr>
        <p:txBody>
          <a:bodyPr wrap="square" rtlCol="0">
            <a:spAutoFit/>
          </a:bodyPr>
          <a:lstStyle/>
          <a:p>
            <a:r>
              <a:rPr lang="en-US" sz="8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723868A3-7B7E-4803-A04C-ED1276DE7CB6}"/>
              </a:ext>
            </a:extLst>
          </p:cNvPr>
          <p:cNvSpPr txBox="1"/>
          <p:nvPr/>
        </p:nvSpPr>
        <p:spPr>
          <a:xfrm>
            <a:off x="5877425" y="3551247"/>
            <a:ext cx="2286000" cy="1323439"/>
          </a:xfrm>
          <a:prstGeom prst="rect">
            <a:avLst/>
          </a:prstGeom>
          <a:noFill/>
        </p:spPr>
        <p:txBody>
          <a:bodyPr wrap="square" rtlCol="0">
            <a:spAutoFit/>
          </a:bodyPr>
          <a:lstStyle/>
          <a:p>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5" name="TextBox 24">
            <a:extLst>
              <a:ext uri="{FF2B5EF4-FFF2-40B4-BE49-F238E27FC236}">
                <a16:creationId xmlns:a16="http://schemas.microsoft.com/office/drawing/2014/main" id="{4E3C19A2-1A3E-4166-951D-E43F350DD1F1}"/>
              </a:ext>
            </a:extLst>
          </p:cNvPr>
          <p:cNvSpPr txBox="1"/>
          <p:nvPr/>
        </p:nvSpPr>
        <p:spPr>
          <a:xfrm>
            <a:off x="4708214" y="4757115"/>
            <a:ext cx="4307871" cy="1323439"/>
          </a:xfrm>
          <a:prstGeom prst="rect">
            <a:avLst/>
          </a:prstGeom>
          <a:noFill/>
        </p:spPr>
        <p:txBody>
          <a:bodyPr wrap="square" rtlCol="0">
            <a:spAutoFit/>
          </a:bodyPr>
          <a:lstStyle/>
          <a:p>
            <a:r>
              <a:rPr lang="en-US" sz="8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a16="http://schemas.microsoft.com/office/drawing/2014/main"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a16="http://schemas.microsoft.com/office/drawing/2014/main"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a16="http://schemas.microsoft.com/office/drawing/2014/main"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a16="http://schemas.microsoft.com/office/drawing/2014/main"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a16="http://schemas.microsoft.com/office/drawing/2014/main" val="20000"/>
                    </a:ext>
                  </a:extLst>
                </a:gridCol>
                <a:gridCol w="2131189">
                  <a:extLst>
                    <a:ext uri="{9D8B030D-6E8A-4147-A177-3AD203B41FA5}">
                      <a16:colId xmlns:a16="http://schemas.microsoft.com/office/drawing/2014/main"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37" name="TextBox 36">
            <a:extLst>
              <a:ext uri="{FF2B5EF4-FFF2-40B4-BE49-F238E27FC236}">
                <a16:creationId xmlns:a16="http://schemas.microsoft.com/office/drawing/2014/main" id="{0A0C1FE9-8970-43FF-B6DB-2744C066B75F}"/>
              </a:ext>
            </a:extLst>
          </p:cNvPr>
          <p:cNvSpPr txBox="1"/>
          <p:nvPr/>
        </p:nvSpPr>
        <p:spPr>
          <a:xfrm>
            <a:off x="4875992"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F86E1E05-9CAF-458B-9797-F515CA954549}"/>
              </a:ext>
            </a:extLst>
          </p:cNvPr>
          <p:cNvSpPr txBox="1"/>
          <p:nvPr/>
        </p:nvSpPr>
        <p:spPr>
          <a:xfrm>
            <a:off x="6547945"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a16="http://schemas.microsoft.com/office/drawing/2014/main"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a16="http://schemas.microsoft.com/office/drawing/2014/main"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a16="http://schemas.microsoft.com/office/drawing/2014/main"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a16="http://schemas.microsoft.com/office/drawing/2014/main"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a16="http://schemas.microsoft.com/office/drawing/2014/main"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a16="http://schemas.microsoft.com/office/drawing/2014/main"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a16="http://schemas.microsoft.com/office/drawing/2014/main"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a16="http://schemas.microsoft.com/office/drawing/2014/main" id="{BE843B30-1504-4C8D-A34E-605B3EEDB48A}"/>
                </a:ext>
              </a:extLst>
            </p:cNvPr>
            <p:cNvSpPr txBox="1"/>
            <p:nvPr/>
          </p:nvSpPr>
          <p:spPr>
            <a:xfrm>
              <a:off x="3193920" y="5311016"/>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0" name="Minus 23">
            <a:extLst>
              <a:ext uri="{FF2B5EF4-FFF2-40B4-BE49-F238E27FC236}">
                <a16:creationId xmlns:a16="http://schemas.microsoft.com/office/drawing/2014/main" id="{4E3F88CB-6AB1-4EB2-AD2C-5F988BAAA12F}"/>
              </a:ext>
            </a:extLst>
          </p:cNvPr>
          <p:cNvSpPr/>
          <p:nvPr/>
        </p:nvSpPr>
        <p:spPr bwMode="auto">
          <a:xfrm>
            <a:off x="1874907" y="5132671"/>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Minus 24">
            <a:extLst>
              <a:ext uri="{FF2B5EF4-FFF2-40B4-BE49-F238E27FC236}">
                <a16:creationId xmlns:a16="http://schemas.microsoft.com/office/drawing/2014/main" id="{5356A64E-59B9-4052-85AC-E7F5F903DA0D}"/>
              </a:ext>
            </a:extLst>
          </p:cNvPr>
          <p:cNvSpPr/>
          <p:nvPr/>
        </p:nvSpPr>
        <p:spPr bwMode="auto">
          <a:xfrm>
            <a:off x="4000707" y="5207920"/>
            <a:ext cx="1259389" cy="9525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Minus 25">
            <a:extLst>
              <a:ext uri="{FF2B5EF4-FFF2-40B4-BE49-F238E27FC236}">
                <a16:creationId xmlns:a16="http://schemas.microsoft.com/office/drawing/2014/main" id="{037E0A3F-E44A-4747-AA7E-AC44709CE759}"/>
              </a:ext>
            </a:extLst>
          </p:cNvPr>
          <p:cNvSpPr/>
          <p:nvPr/>
        </p:nvSpPr>
        <p:spPr bwMode="auto">
          <a:xfrm>
            <a:off x="6939208" y="5168128"/>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Minus 26">
            <a:extLst>
              <a:ext uri="{FF2B5EF4-FFF2-40B4-BE49-F238E27FC236}">
                <a16:creationId xmlns:a16="http://schemas.microsoft.com/office/drawing/2014/main" id="{3198F62B-BF50-410E-A7F5-8B06F1D95BCA}"/>
              </a:ext>
            </a:extLst>
          </p:cNvPr>
          <p:cNvSpPr/>
          <p:nvPr/>
        </p:nvSpPr>
        <p:spPr bwMode="auto">
          <a:xfrm>
            <a:off x="9057704" y="5139924"/>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27">
            <a:extLst>
              <a:ext uri="{FF2B5EF4-FFF2-40B4-BE49-F238E27FC236}">
                <a16:creationId xmlns:a16="http://schemas.microsoft.com/office/drawing/2014/main" id="{3AC9EC2C-70FE-4DBC-B48E-B413210F10B7}"/>
              </a:ext>
            </a:extLst>
          </p:cNvPr>
          <p:cNvSpPr/>
          <p:nvPr/>
        </p:nvSpPr>
        <p:spPr bwMode="auto">
          <a:xfrm>
            <a:off x="1704713" y="6216226"/>
            <a:ext cx="1114688" cy="16184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8">
            <a:extLst>
              <a:ext uri="{FF2B5EF4-FFF2-40B4-BE49-F238E27FC236}">
                <a16:creationId xmlns:a16="http://schemas.microsoft.com/office/drawing/2014/main" id="{3B75AD47-2553-41B2-A550-B5BD2AE4D571}"/>
              </a:ext>
            </a:extLst>
          </p:cNvPr>
          <p:cNvSpPr/>
          <p:nvPr/>
        </p:nvSpPr>
        <p:spPr bwMode="auto">
          <a:xfrm>
            <a:off x="3751819" y="6287789"/>
            <a:ext cx="1259389" cy="20418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Minus 29">
            <a:extLst>
              <a:ext uri="{FF2B5EF4-FFF2-40B4-BE49-F238E27FC236}">
                <a16:creationId xmlns:a16="http://schemas.microsoft.com/office/drawing/2014/main" id="{72F1131D-572E-4FCE-B3EC-D59AEBD8F53F}"/>
              </a:ext>
            </a:extLst>
          </p:cNvPr>
          <p:cNvSpPr/>
          <p:nvPr/>
        </p:nvSpPr>
        <p:spPr bwMode="auto">
          <a:xfrm>
            <a:off x="6821209" y="6187573"/>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Minus 30">
            <a:extLst>
              <a:ext uri="{FF2B5EF4-FFF2-40B4-BE49-F238E27FC236}">
                <a16:creationId xmlns:a16="http://schemas.microsoft.com/office/drawing/2014/main" id="{4C864FE7-2BAF-4CFE-92FC-3E818B818F5D}"/>
              </a:ext>
            </a:extLst>
          </p:cNvPr>
          <p:cNvSpPr/>
          <p:nvPr/>
        </p:nvSpPr>
        <p:spPr bwMode="auto">
          <a:xfrm>
            <a:off x="9181822" y="6282823"/>
            <a:ext cx="1259389" cy="15756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heel(1)">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1)">
                                      <p:cBhvr>
                                        <p:cTn id="50" dur="2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heel(1)">
                                      <p:cBhvr>
                                        <p:cTn id="55" dur="20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heel(1)">
                                      <p:cBhvr>
                                        <p:cTn id="60" dur="20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heel(1)">
                                      <p:cBhvr>
                                        <p:cTn id="65" dur="20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heel(1)">
                                      <p:cBhvr>
                                        <p:cTn id="70" dur="20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heel(1)">
                                      <p:cBhvr>
                                        <p:cTn id="7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16676" y="1068074"/>
            <a:ext cx="9958647" cy="5548372"/>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grpSp>
        <p:nvGrpSpPr>
          <p:cNvPr id="37" name="Group 36">
            <a:extLst>
              <a:ext uri="{FF2B5EF4-FFF2-40B4-BE49-F238E27FC236}">
                <a16:creationId xmlns:a16="http://schemas.microsoft.com/office/drawing/2014/main" id="{2AE6F0C5-5BBD-4432-B88E-0F1A9C373CFE}"/>
              </a:ext>
            </a:extLst>
          </p:cNvPr>
          <p:cNvGrpSpPr/>
          <p:nvPr/>
        </p:nvGrpSpPr>
        <p:grpSpPr>
          <a:xfrm>
            <a:off x="1676401" y="1313178"/>
            <a:ext cx="1953318" cy="692182"/>
            <a:chOff x="312667" y="228600"/>
            <a:chExt cx="2248637" cy="838200"/>
          </a:xfrm>
        </p:grpSpPr>
        <p:sp>
          <p:nvSpPr>
            <p:cNvPr id="38" name="Rounded Rectangle 4">
              <a:extLst>
                <a:ext uri="{FF2B5EF4-FFF2-40B4-BE49-F238E27FC236}">
                  <a16:creationId xmlns:a16="http://schemas.microsoft.com/office/drawing/2014/main" id="{45D56BD7-FB53-4C42-A9F3-C1F90BA00B30}"/>
                </a:ext>
              </a:extLst>
            </p:cNvPr>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Oval 38">
              <a:extLst>
                <a:ext uri="{FF2B5EF4-FFF2-40B4-BE49-F238E27FC236}">
                  <a16:creationId xmlns:a16="http://schemas.microsoft.com/office/drawing/2014/main" id="{1C9C8FB4-ED52-4181-B9C5-C776A45FF6DB}"/>
                </a:ext>
              </a:extLst>
            </p:cNvPr>
            <p:cNvSpPr/>
            <p:nvPr/>
          </p:nvSpPr>
          <p:spPr>
            <a:xfrm>
              <a:off x="312667" y="228600"/>
              <a:ext cx="83033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Text Box 23">
            <a:extLst>
              <a:ext uri="{FF2B5EF4-FFF2-40B4-BE49-F238E27FC236}">
                <a16:creationId xmlns:a16="http://schemas.microsoft.com/office/drawing/2014/main" id="{6A81BF85-6723-4B8F-9B00-56C04E7162AC}"/>
              </a:ext>
            </a:extLst>
          </p:cNvPr>
          <p:cNvSpPr txBox="1">
            <a:spLocks noChangeArrowheads="1"/>
          </p:cNvSpPr>
          <p:nvPr/>
        </p:nvSpPr>
        <p:spPr bwMode="auto">
          <a:xfrm>
            <a:off x="3389628" y="79005"/>
            <a:ext cx="5717543" cy="769441"/>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Nối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tranh</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AutoShape 2" descr="Thước Kẻ Học Sinh Nhựa Dẻo WinQ C30">
            <a:extLst>
              <a:ext uri="{FF2B5EF4-FFF2-40B4-BE49-F238E27FC236}">
                <a16:creationId xmlns:a16="http://schemas.microsoft.com/office/drawing/2014/main" id="{99E3D1EF-AD3C-4CA0-AC61-77ED31A3B52C}"/>
              </a:ext>
            </a:extLst>
          </p:cNvPr>
          <p:cNvSpPr>
            <a:spLocks noChangeAspect="1" noChangeArrowheads="1"/>
          </p:cNvSpPr>
          <p:nvPr/>
        </p:nvSpPr>
        <p:spPr bwMode="auto">
          <a:xfrm>
            <a:off x="1603375" y="414487"/>
            <a:ext cx="304800" cy="309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Picture 3">
            <a:extLst>
              <a:ext uri="{FF2B5EF4-FFF2-40B4-BE49-F238E27FC236}">
                <a16:creationId xmlns:a16="http://schemas.microsoft.com/office/drawing/2014/main" id="{9C1618E0-E260-4A92-B581-E9F13AD78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2141966"/>
            <a:ext cx="2143125" cy="1403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descr="D:\Users\TV1-T1\155.jpg">
            <a:extLst>
              <a:ext uri="{FF2B5EF4-FFF2-40B4-BE49-F238E27FC236}">
                <a16:creationId xmlns:a16="http://schemas.microsoft.com/office/drawing/2014/main" id="{B70D5893-BD61-4687-BBBB-6974E0B7C9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42" t="61149" r="35916" b="28046"/>
          <a:stretch/>
        </p:blipFill>
        <p:spPr bwMode="auto">
          <a:xfrm>
            <a:off x="5029200" y="1828800"/>
            <a:ext cx="2438400" cy="1935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5" descr="D:\Users\TV1-T1\155.jpg">
            <a:extLst>
              <a:ext uri="{FF2B5EF4-FFF2-40B4-BE49-F238E27FC236}">
                <a16:creationId xmlns:a16="http://schemas.microsoft.com/office/drawing/2014/main" id="{69A29B22-4F5F-4E8D-B278-181B81FEA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789" t="61149" r="6436" b="27586"/>
          <a:stretch/>
        </p:blipFill>
        <p:spPr bwMode="auto">
          <a:xfrm>
            <a:off x="8153400" y="1750168"/>
            <a:ext cx="1981200" cy="2090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Rounded Rectangle 11">
            <a:extLst>
              <a:ext uri="{FF2B5EF4-FFF2-40B4-BE49-F238E27FC236}">
                <a16:creationId xmlns:a16="http://schemas.microsoft.com/office/drawing/2014/main" id="{A3C36FCF-8B1F-439B-B9FE-C660EA748437}"/>
              </a:ext>
            </a:extLst>
          </p:cNvPr>
          <p:cNvSpPr/>
          <p:nvPr/>
        </p:nvSpPr>
        <p:spPr bwMode="auto">
          <a:xfrm>
            <a:off x="1447801" y="5168514"/>
            <a:ext cx="27071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12">
            <a:extLst>
              <a:ext uri="{FF2B5EF4-FFF2-40B4-BE49-F238E27FC236}">
                <a16:creationId xmlns:a16="http://schemas.microsoft.com/office/drawing/2014/main" id="{BE534CDB-1C42-4A10-AFE1-8710E03E59E0}"/>
              </a:ext>
            </a:extLst>
          </p:cNvPr>
          <p:cNvSpPr/>
          <p:nvPr/>
        </p:nvSpPr>
        <p:spPr bwMode="auto">
          <a:xfrm>
            <a:off x="4380187" y="5153914"/>
            <a:ext cx="2778430"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13">
            <a:extLst>
              <a:ext uri="{FF2B5EF4-FFF2-40B4-BE49-F238E27FC236}">
                <a16:creationId xmlns:a16="http://schemas.microsoft.com/office/drawing/2014/main" id="{23A03034-D46C-4A77-BACC-FF48D9217B8E}"/>
              </a:ext>
            </a:extLst>
          </p:cNvPr>
          <p:cNvSpPr/>
          <p:nvPr/>
        </p:nvSpPr>
        <p:spPr bwMode="auto">
          <a:xfrm>
            <a:off x="7383815" y="5153914"/>
            <a:ext cx="31714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0" name="Straight Connector 49">
            <a:extLst>
              <a:ext uri="{FF2B5EF4-FFF2-40B4-BE49-F238E27FC236}">
                <a16:creationId xmlns:a16="http://schemas.microsoft.com/office/drawing/2014/main" id="{632FC0FA-E6CB-40C4-BD1A-6504E36CADD6}"/>
              </a:ext>
            </a:extLst>
          </p:cNvPr>
          <p:cNvCxnSpPr>
            <a:cxnSpLocks/>
            <a:stCxn id="44" idx="2"/>
            <a:endCxn id="49" idx="0"/>
          </p:cNvCxnSpPr>
          <p:nvPr/>
        </p:nvCxnSpPr>
        <p:spPr>
          <a:xfrm>
            <a:off x="2747964" y="3545142"/>
            <a:ext cx="6221595" cy="1608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13B692-4151-4A82-859D-A3D6B89B4B22}"/>
              </a:ext>
            </a:extLst>
          </p:cNvPr>
          <p:cNvCxnSpPr>
            <a:cxnSpLocks/>
            <a:stCxn id="45" idx="2"/>
            <a:endCxn id="48" idx="0"/>
          </p:cNvCxnSpPr>
          <p:nvPr/>
        </p:nvCxnSpPr>
        <p:spPr>
          <a:xfrm flipH="1">
            <a:off x="5769402" y="3764215"/>
            <a:ext cx="478998" cy="138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7D7D41-6642-4062-BBE0-59B3094FE647}"/>
              </a:ext>
            </a:extLst>
          </p:cNvPr>
          <p:cNvCxnSpPr>
            <a:cxnSpLocks/>
            <a:stCxn id="46" idx="2"/>
            <a:endCxn id="47" idx="0"/>
          </p:cNvCxnSpPr>
          <p:nvPr/>
        </p:nvCxnSpPr>
        <p:spPr>
          <a:xfrm flipH="1">
            <a:off x="2801395" y="3840416"/>
            <a:ext cx="6342605" cy="1328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Minus 15">
            <a:extLst>
              <a:ext uri="{FF2B5EF4-FFF2-40B4-BE49-F238E27FC236}">
                <a16:creationId xmlns:a16="http://schemas.microsoft.com/office/drawing/2014/main" id="{74174249-3825-4E2A-8C43-B8ECAD93171E}"/>
              </a:ext>
            </a:extLst>
          </p:cNvPr>
          <p:cNvSpPr/>
          <p:nvPr/>
        </p:nvSpPr>
        <p:spPr bwMode="auto">
          <a:xfrm>
            <a:off x="1951622" y="5763196"/>
            <a:ext cx="849773" cy="19354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17">
            <a:extLst>
              <a:ext uri="{FF2B5EF4-FFF2-40B4-BE49-F238E27FC236}">
                <a16:creationId xmlns:a16="http://schemas.microsoft.com/office/drawing/2014/main" id="{13E17B79-7E69-4050-95EA-8967B65026B8}"/>
              </a:ext>
            </a:extLst>
          </p:cNvPr>
          <p:cNvSpPr/>
          <p:nvPr/>
        </p:nvSpPr>
        <p:spPr bwMode="auto">
          <a:xfrm>
            <a:off x="8305800" y="5781109"/>
            <a:ext cx="1106989" cy="14955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18">
            <a:extLst>
              <a:ext uri="{FF2B5EF4-FFF2-40B4-BE49-F238E27FC236}">
                <a16:creationId xmlns:a16="http://schemas.microsoft.com/office/drawing/2014/main" id="{F020464F-421D-4F7E-85B8-89EE04D0144A}"/>
              </a:ext>
            </a:extLst>
          </p:cNvPr>
          <p:cNvSpPr/>
          <p:nvPr/>
        </p:nvSpPr>
        <p:spPr bwMode="auto">
          <a:xfrm>
            <a:off x="5029200" y="5896295"/>
            <a:ext cx="1266761" cy="9677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 calcmode="lin" valueType="num">
                                      <p:cBhvr>
                                        <p:cTn id="14" dur="1000" fill="hold"/>
                                        <p:tgtEl>
                                          <p:spTgt spid="41"/>
                                        </p:tgtEl>
                                        <p:attrNameLst>
                                          <p:attrName>style.rotation</p:attrName>
                                        </p:attrNameLst>
                                      </p:cBhvr>
                                      <p:tavLst>
                                        <p:tav tm="0">
                                          <p:val>
                                            <p:fltVal val="90"/>
                                          </p:val>
                                        </p:tav>
                                        <p:tav tm="100000">
                                          <p:val>
                                            <p:fltVal val="0"/>
                                          </p:val>
                                        </p:tav>
                                      </p:tavLst>
                                    </p:anim>
                                    <p:animEffect transition="in" filter="fade">
                                      <p:cBhvr>
                                        <p:cTn id="15" dur="1000"/>
                                        <p:tgtEl>
                                          <p:spTgt spid="4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ircle(in)">
                                      <p:cBhvr>
                                        <p:cTn id="34" dur="2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in)">
                                      <p:cBhvr>
                                        <p:cTn id="39" dur="20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circle(in)">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circle(in)">
                                      <p:cBhvr>
                                        <p:cTn id="49" dur="20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80">
                                          <p:stCondLst>
                                            <p:cond delay="0"/>
                                          </p:stCondLst>
                                        </p:cTn>
                                        <p:tgtEl>
                                          <p:spTgt spid="50"/>
                                        </p:tgtEl>
                                      </p:cBhvr>
                                    </p:animEffect>
                                    <p:anim calcmode="lin" valueType="num">
                                      <p:cBhvr>
                                        <p:cTn id="5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0" dur="26">
                                          <p:stCondLst>
                                            <p:cond delay="650"/>
                                          </p:stCondLst>
                                        </p:cTn>
                                        <p:tgtEl>
                                          <p:spTgt spid="50"/>
                                        </p:tgtEl>
                                      </p:cBhvr>
                                      <p:to x="100000" y="60000"/>
                                    </p:animScale>
                                    <p:animScale>
                                      <p:cBhvr>
                                        <p:cTn id="61" dur="166" decel="50000">
                                          <p:stCondLst>
                                            <p:cond delay="676"/>
                                          </p:stCondLst>
                                        </p:cTn>
                                        <p:tgtEl>
                                          <p:spTgt spid="50"/>
                                        </p:tgtEl>
                                      </p:cBhvr>
                                      <p:to x="100000" y="100000"/>
                                    </p:animScale>
                                    <p:animScale>
                                      <p:cBhvr>
                                        <p:cTn id="62" dur="26">
                                          <p:stCondLst>
                                            <p:cond delay="1312"/>
                                          </p:stCondLst>
                                        </p:cTn>
                                        <p:tgtEl>
                                          <p:spTgt spid="50"/>
                                        </p:tgtEl>
                                      </p:cBhvr>
                                      <p:to x="100000" y="80000"/>
                                    </p:animScale>
                                    <p:animScale>
                                      <p:cBhvr>
                                        <p:cTn id="63" dur="166" decel="50000">
                                          <p:stCondLst>
                                            <p:cond delay="1338"/>
                                          </p:stCondLst>
                                        </p:cTn>
                                        <p:tgtEl>
                                          <p:spTgt spid="50"/>
                                        </p:tgtEl>
                                      </p:cBhvr>
                                      <p:to x="100000" y="100000"/>
                                    </p:animScale>
                                    <p:animScale>
                                      <p:cBhvr>
                                        <p:cTn id="64" dur="26">
                                          <p:stCondLst>
                                            <p:cond delay="1642"/>
                                          </p:stCondLst>
                                        </p:cTn>
                                        <p:tgtEl>
                                          <p:spTgt spid="50"/>
                                        </p:tgtEl>
                                      </p:cBhvr>
                                      <p:to x="100000" y="90000"/>
                                    </p:animScale>
                                    <p:animScale>
                                      <p:cBhvr>
                                        <p:cTn id="65" dur="166" decel="50000">
                                          <p:stCondLst>
                                            <p:cond delay="1668"/>
                                          </p:stCondLst>
                                        </p:cTn>
                                        <p:tgtEl>
                                          <p:spTgt spid="50"/>
                                        </p:tgtEl>
                                      </p:cBhvr>
                                      <p:to x="100000" y="100000"/>
                                    </p:animScale>
                                    <p:animScale>
                                      <p:cBhvr>
                                        <p:cTn id="66" dur="26">
                                          <p:stCondLst>
                                            <p:cond delay="1808"/>
                                          </p:stCondLst>
                                        </p:cTn>
                                        <p:tgtEl>
                                          <p:spTgt spid="50"/>
                                        </p:tgtEl>
                                      </p:cBhvr>
                                      <p:to x="100000" y="95000"/>
                                    </p:animScale>
                                    <p:animScale>
                                      <p:cBhvr>
                                        <p:cTn id="67" dur="166" decel="50000">
                                          <p:stCondLst>
                                            <p:cond delay="1834"/>
                                          </p:stCondLst>
                                        </p:cTn>
                                        <p:tgtEl>
                                          <p:spTgt spid="5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80">
                                          <p:stCondLst>
                                            <p:cond delay="0"/>
                                          </p:stCondLst>
                                        </p:cTn>
                                        <p:tgtEl>
                                          <p:spTgt spid="51"/>
                                        </p:tgtEl>
                                      </p:cBhvr>
                                    </p:animEffect>
                                    <p:anim calcmode="lin" valueType="num">
                                      <p:cBhvr>
                                        <p:cTn id="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78" dur="26">
                                          <p:stCondLst>
                                            <p:cond delay="650"/>
                                          </p:stCondLst>
                                        </p:cTn>
                                        <p:tgtEl>
                                          <p:spTgt spid="51"/>
                                        </p:tgtEl>
                                      </p:cBhvr>
                                      <p:to x="100000" y="60000"/>
                                    </p:animScale>
                                    <p:animScale>
                                      <p:cBhvr>
                                        <p:cTn id="79" dur="166" decel="50000">
                                          <p:stCondLst>
                                            <p:cond delay="676"/>
                                          </p:stCondLst>
                                        </p:cTn>
                                        <p:tgtEl>
                                          <p:spTgt spid="51"/>
                                        </p:tgtEl>
                                      </p:cBhvr>
                                      <p:to x="100000" y="100000"/>
                                    </p:animScale>
                                    <p:animScale>
                                      <p:cBhvr>
                                        <p:cTn id="80" dur="26">
                                          <p:stCondLst>
                                            <p:cond delay="1312"/>
                                          </p:stCondLst>
                                        </p:cTn>
                                        <p:tgtEl>
                                          <p:spTgt spid="51"/>
                                        </p:tgtEl>
                                      </p:cBhvr>
                                      <p:to x="100000" y="80000"/>
                                    </p:animScale>
                                    <p:animScale>
                                      <p:cBhvr>
                                        <p:cTn id="81" dur="166" decel="50000">
                                          <p:stCondLst>
                                            <p:cond delay="1338"/>
                                          </p:stCondLst>
                                        </p:cTn>
                                        <p:tgtEl>
                                          <p:spTgt spid="51"/>
                                        </p:tgtEl>
                                      </p:cBhvr>
                                      <p:to x="100000" y="100000"/>
                                    </p:animScale>
                                    <p:animScale>
                                      <p:cBhvr>
                                        <p:cTn id="82" dur="26">
                                          <p:stCondLst>
                                            <p:cond delay="1642"/>
                                          </p:stCondLst>
                                        </p:cTn>
                                        <p:tgtEl>
                                          <p:spTgt spid="51"/>
                                        </p:tgtEl>
                                      </p:cBhvr>
                                      <p:to x="100000" y="90000"/>
                                    </p:animScale>
                                    <p:animScale>
                                      <p:cBhvr>
                                        <p:cTn id="83" dur="166" decel="50000">
                                          <p:stCondLst>
                                            <p:cond delay="1668"/>
                                          </p:stCondLst>
                                        </p:cTn>
                                        <p:tgtEl>
                                          <p:spTgt spid="51"/>
                                        </p:tgtEl>
                                      </p:cBhvr>
                                      <p:to x="100000" y="100000"/>
                                    </p:animScale>
                                    <p:animScale>
                                      <p:cBhvr>
                                        <p:cTn id="84" dur="26">
                                          <p:stCondLst>
                                            <p:cond delay="1808"/>
                                          </p:stCondLst>
                                        </p:cTn>
                                        <p:tgtEl>
                                          <p:spTgt spid="51"/>
                                        </p:tgtEl>
                                      </p:cBhvr>
                                      <p:to x="100000" y="95000"/>
                                    </p:animScale>
                                    <p:animScale>
                                      <p:cBhvr>
                                        <p:cTn id="85" dur="166" decel="50000">
                                          <p:stCondLst>
                                            <p:cond delay="1834"/>
                                          </p:stCondLst>
                                        </p:cTn>
                                        <p:tgtEl>
                                          <p:spTgt spid="51"/>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down)">
                                      <p:cBhvr>
                                        <p:cTn id="90" dur="580">
                                          <p:stCondLst>
                                            <p:cond delay="0"/>
                                          </p:stCondLst>
                                        </p:cTn>
                                        <p:tgtEl>
                                          <p:spTgt spid="52"/>
                                        </p:tgtEl>
                                      </p:cBhvr>
                                    </p:animEffect>
                                    <p:anim calcmode="lin" valueType="num">
                                      <p:cBhvr>
                                        <p:cTn id="91"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96" dur="26">
                                          <p:stCondLst>
                                            <p:cond delay="650"/>
                                          </p:stCondLst>
                                        </p:cTn>
                                        <p:tgtEl>
                                          <p:spTgt spid="52"/>
                                        </p:tgtEl>
                                      </p:cBhvr>
                                      <p:to x="100000" y="60000"/>
                                    </p:animScale>
                                    <p:animScale>
                                      <p:cBhvr>
                                        <p:cTn id="97" dur="166" decel="50000">
                                          <p:stCondLst>
                                            <p:cond delay="676"/>
                                          </p:stCondLst>
                                        </p:cTn>
                                        <p:tgtEl>
                                          <p:spTgt spid="52"/>
                                        </p:tgtEl>
                                      </p:cBhvr>
                                      <p:to x="100000" y="100000"/>
                                    </p:animScale>
                                    <p:animScale>
                                      <p:cBhvr>
                                        <p:cTn id="98" dur="26">
                                          <p:stCondLst>
                                            <p:cond delay="1312"/>
                                          </p:stCondLst>
                                        </p:cTn>
                                        <p:tgtEl>
                                          <p:spTgt spid="52"/>
                                        </p:tgtEl>
                                      </p:cBhvr>
                                      <p:to x="100000" y="80000"/>
                                    </p:animScale>
                                    <p:animScale>
                                      <p:cBhvr>
                                        <p:cTn id="99" dur="166" decel="50000">
                                          <p:stCondLst>
                                            <p:cond delay="1338"/>
                                          </p:stCondLst>
                                        </p:cTn>
                                        <p:tgtEl>
                                          <p:spTgt spid="52"/>
                                        </p:tgtEl>
                                      </p:cBhvr>
                                      <p:to x="100000" y="100000"/>
                                    </p:animScale>
                                    <p:animScale>
                                      <p:cBhvr>
                                        <p:cTn id="100" dur="26">
                                          <p:stCondLst>
                                            <p:cond delay="1642"/>
                                          </p:stCondLst>
                                        </p:cTn>
                                        <p:tgtEl>
                                          <p:spTgt spid="52"/>
                                        </p:tgtEl>
                                      </p:cBhvr>
                                      <p:to x="100000" y="90000"/>
                                    </p:animScale>
                                    <p:animScale>
                                      <p:cBhvr>
                                        <p:cTn id="101" dur="166" decel="50000">
                                          <p:stCondLst>
                                            <p:cond delay="1668"/>
                                          </p:stCondLst>
                                        </p:cTn>
                                        <p:tgtEl>
                                          <p:spTgt spid="52"/>
                                        </p:tgtEl>
                                      </p:cBhvr>
                                      <p:to x="100000" y="100000"/>
                                    </p:animScale>
                                    <p:animScale>
                                      <p:cBhvr>
                                        <p:cTn id="102" dur="26">
                                          <p:stCondLst>
                                            <p:cond delay="1808"/>
                                          </p:stCondLst>
                                        </p:cTn>
                                        <p:tgtEl>
                                          <p:spTgt spid="52"/>
                                        </p:tgtEl>
                                      </p:cBhvr>
                                      <p:to x="100000" y="95000"/>
                                    </p:animScale>
                                    <p:animScale>
                                      <p:cBhvr>
                                        <p:cTn id="103" dur="166" decel="50000">
                                          <p:stCondLst>
                                            <p:cond delay="1834"/>
                                          </p:stCondLst>
                                        </p:cTn>
                                        <p:tgtEl>
                                          <p:spTgt spid="52"/>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heel(1)">
                                      <p:cBhvr>
                                        <p:cTn id="108" dur="2000"/>
                                        <p:tgtEl>
                                          <p:spTgt spid="53"/>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wheel(1)">
                                      <p:cBhvr>
                                        <p:cTn id="113" dur="20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21" presetClass="entr" presetSubtype="1"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heel(1)">
                                      <p:cBhvr>
                                        <p:cTn id="11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3" grpId="0"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a16="http://schemas.microsoft.com/office/drawing/2014/main" val="20000"/>
                    </a:ext>
                  </a:extLst>
                </a:gridCol>
                <a:gridCol w="1830499">
                  <a:extLst>
                    <a:ext uri="{9D8B030D-6E8A-4147-A177-3AD203B41FA5}">
                      <a16:colId xmlns:a16="http://schemas.microsoft.com/office/drawing/2014/main"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4474427" y="2155173"/>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426687" y="812363"/>
            <a:ext cx="1543886" cy="1323439"/>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Box 12"/>
          <p:cNvSpPr txBox="1"/>
          <p:nvPr/>
        </p:nvSpPr>
        <p:spPr>
          <a:xfrm>
            <a:off x="5514230" y="2029240"/>
            <a:ext cx="4307871"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4" name="Group 13"/>
          <p:cNvGrpSpPr/>
          <p:nvPr/>
        </p:nvGrpSpPr>
        <p:grpSpPr>
          <a:xfrm>
            <a:off x="1578827" y="3009098"/>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76321" y="4386123"/>
              <a:ext cx="2514966"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ngược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Minus 23"/>
          <p:cNvSpPr/>
          <p:nvPr/>
        </p:nvSpPr>
        <p:spPr bwMode="auto">
          <a:xfrm>
            <a:off x="1883239" y="37210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inus 24"/>
          <p:cNvSpPr/>
          <p:nvPr/>
        </p:nvSpPr>
        <p:spPr bwMode="auto">
          <a:xfrm>
            <a:off x="401038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Minus 25"/>
          <p:cNvSpPr/>
          <p:nvPr/>
        </p:nvSpPr>
        <p:spPr bwMode="auto">
          <a:xfrm>
            <a:off x="687603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inus 26"/>
          <p:cNvSpPr/>
          <p:nvPr/>
        </p:nvSpPr>
        <p:spPr bwMode="auto">
          <a:xfrm>
            <a:off x="9019430" y="3603773"/>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Minus 27"/>
          <p:cNvSpPr/>
          <p:nvPr/>
        </p:nvSpPr>
        <p:spPr bwMode="auto">
          <a:xfrm>
            <a:off x="1805319" y="4574012"/>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Minus 28"/>
          <p:cNvSpPr/>
          <p:nvPr/>
        </p:nvSpPr>
        <p:spPr bwMode="auto">
          <a:xfrm>
            <a:off x="3939439" y="4574012"/>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Minus 29"/>
          <p:cNvSpPr/>
          <p:nvPr/>
        </p:nvSpPr>
        <p:spPr bwMode="auto">
          <a:xfrm>
            <a:off x="6876035" y="4526387"/>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Minus 30"/>
          <p:cNvSpPr/>
          <p:nvPr/>
        </p:nvSpPr>
        <p:spPr bwMode="auto">
          <a:xfrm>
            <a:off x="9192406" y="4526387"/>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Minus 37"/>
          <p:cNvSpPr/>
          <p:nvPr/>
        </p:nvSpPr>
        <p:spPr bwMode="auto">
          <a:xfrm>
            <a:off x="2306614" y="6279534"/>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Minus 38"/>
          <p:cNvSpPr/>
          <p:nvPr/>
        </p:nvSpPr>
        <p:spPr bwMode="auto">
          <a:xfrm>
            <a:off x="5343014" y="6162288"/>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Minus 39"/>
          <p:cNvSpPr/>
          <p:nvPr/>
        </p:nvSpPr>
        <p:spPr bwMode="auto">
          <a:xfrm>
            <a:off x="7954390" y="6193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1)">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circle(in)">
                                      <p:cBhvr>
                                        <p:cTn id="67" dur="20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circle(in)">
                                      <p:cBhvr>
                                        <p:cTn id="72" dur="2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circle(in)">
                                      <p:cBhvr>
                                        <p:cTn id="77" dur="2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heel(1)">
                                      <p:cBhvr>
                                        <p:cTn id="87" dur="20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heel(1)">
                                      <p:cBhvr>
                                        <p:cTn id="92" dur="2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wheel(1)">
                                      <p:cBhvr>
                                        <p:cTn id="9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5"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1" y="1646892"/>
            <a:ext cx="5121139" cy="4275049"/>
            <a:chOff x="634201" y="1646892"/>
            <a:chExt cx="3480599" cy="4275049"/>
          </a:xfrm>
        </p:grpSpPr>
        <p:grpSp>
          <p:nvGrpSpPr>
            <p:cNvPr id="5" name="组合 4"/>
            <p:cNvGrpSpPr/>
            <p:nvPr/>
          </p:nvGrpSpPr>
          <p:grpSpPr>
            <a:xfrm>
              <a:off x="634201" y="1934300"/>
              <a:ext cx="3480599" cy="3987641"/>
              <a:chOff x="1249363" y="868048"/>
              <a:chExt cx="9126536" cy="5353344"/>
            </a:xfrm>
            <a:effectLst>
              <a:outerShdw blurRad="50800" dist="38100" dir="2700000" algn="tl" rotWithShape="0">
                <a:prstClr val="black">
                  <a:alpha val="40000"/>
                </a:prstClr>
              </a:outerShdw>
            </a:effectLst>
          </p:grpSpPr>
          <p:sp>
            <p:nvSpPr>
              <p:cNvPr id="6" name="矩形 5"/>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2060829"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6265213" y="1646892"/>
            <a:ext cx="5410062" cy="4275049"/>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8" name="图片 7"/>
          <p:cNvPicPr>
            <a:picLocks noChangeAspect="1"/>
          </p:cNvPicPr>
          <p:nvPr/>
        </p:nvPicPr>
        <p:blipFill>
          <a:blip r:embed="rId2"/>
          <a:stretch>
            <a:fillRect/>
          </a:stretch>
        </p:blipFill>
        <p:spPr>
          <a:xfrm>
            <a:off x="5926790" y="5446969"/>
            <a:ext cx="6265209" cy="1411031"/>
          </a:xfrm>
          <a:prstGeom prst="rect">
            <a:avLst/>
          </a:prstGeom>
        </p:spPr>
      </p:pic>
      <p:pic>
        <p:nvPicPr>
          <p:cNvPr id="37" name="图片 36"/>
          <p:cNvPicPr>
            <a:picLocks noChangeAspect="1"/>
          </p:cNvPicPr>
          <p:nvPr/>
        </p:nvPicPr>
        <p:blipFill>
          <a:blip r:embed="rId3"/>
          <a:stretch>
            <a:fillRect/>
          </a:stretch>
        </p:blipFill>
        <p:spPr>
          <a:xfrm>
            <a:off x="0" y="4497682"/>
            <a:ext cx="1812868" cy="2360318"/>
          </a:xfrm>
          <a:prstGeom prst="rect">
            <a:avLst/>
          </a:prstGeom>
        </p:spPr>
      </p:pic>
      <p:grpSp>
        <p:nvGrpSpPr>
          <p:cNvPr id="38" name="组合 37"/>
          <p:cNvGrpSpPr/>
          <p:nvPr/>
        </p:nvGrpSpPr>
        <p:grpSpPr>
          <a:xfrm>
            <a:off x="512177" y="112317"/>
            <a:ext cx="4676657" cy="1202121"/>
            <a:chOff x="512177" y="112317"/>
            <a:chExt cx="4676657" cy="1202121"/>
          </a:xfrm>
        </p:grpSpPr>
        <p:sp>
          <p:nvSpPr>
            <p:cNvPr id="39" name="文本框 14"/>
            <p:cNvSpPr/>
            <p:nvPr/>
          </p:nvSpPr>
          <p:spPr>
            <a:xfrm>
              <a:off x="1458527" y="112317"/>
              <a:ext cx="3730307" cy="830997"/>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8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图片 39"/>
            <p:cNvPicPr>
              <a:picLocks noChangeAspect="1"/>
            </p:cNvPicPr>
            <p:nvPr/>
          </p:nvPicPr>
          <p:blipFill>
            <a:blip r:embed="rId4"/>
            <a:stretch>
              <a:fillRect/>
            </a:stretch>
          </p:blipFill>
          <p:spPr>
            <a:xfrm>
              <a:off x="512177" y="165021"/>
              <a:ext cx="837560" cy="1149417"/>
            </a:xfrm>
            <a:prstGeom prst="rect">
              <a:avLst/>
            </a:prstGeom>
          </p:spPr>
        </p:pic>
      </p:grpSp>
      <p:sp>
        <p:nvSpPr>
          <p:cNvPr id="31" name="TextBox 30">
            <a:extLst>
              <a:ext uri="{FF2B5EF4-FFF2-40B4-BE49-F238E27FC236}">
                <a16:creationId xmlns:a16="http://schemas.microsoft.com/office/drawing/2014/main" id="{0F5F312F-2280-4479-A9F9-E55CEEAD2797}"/>
              </a:ext>
            </a:extLst>
          </p:cNvPr>
          <p:cNvSpPr txBox="1"/>
          <p:nvPr/>
        </p:nvSpPr>
        <p:spPr>
          <a:xfrm>
            <a:off x="1517594" y="2754049"/>
            <a:ext cx="36844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61EE4616-27E6-46B6-A23B-632174DBA35D}"/>
              </a:ext>
            </a:extLst>
          </p:cNvPr>
          <p:cNvSpPr txBox="1"/>
          <p:nvPr/>
        </p:nvSpPr>
        <p:spPr>
          <a:xfrm>
            <a:off x="7033071" y="2800899"/>
            <a:ext cx="37844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984BB2D-9EFC-451D-B111-16A001F57DD8}"/>
              </a:ext>
            </a:extLst>
          </p:cNvPr>
          <p:cNvSpPr txBox="1"/>
          <p:nvPr/>
        </p:nvSpPr>
        <p:spPr>
          <a:xfrm>
            <a:off x="3704643" y="733747"/>
            <a:ext cx="5121139"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nhé</a:t>
            </a:r>
            <a:endPar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095999" y="761707"/>
            <a:ext cx="5611367" cy="6020093"/>
          </a:xfrm>
          <a:prstGeom prst="rect">
            <a:avLst/>
          </a:prstGeom>
        </p:spPr>
      </p:pic>
      <p:pic>
        <p:nvPicPr>
          <p:cNvPr id="5" name="PA_图片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4632" y="761707"/>
            <a:ext cx="5154168" cy="6020093"/>
          </a:xfrm>
          <a:prstGeom prst="rect">
            <a:avLst/>
          </a:prstGeom>
        </p:spPr>
      </p:pic>
      <p:pic>
        <p:nvPicPr>
          <p:cNvPr id="12" name="PA_图片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041193" y="-228600"/>
            <a:ext cx="3714501" cy="3714501"/>
          </a:xfrm>
          <a:prstGeom prst="rect">
            <a:avLst/>
          </a:prstGeom>
        </p:spPr>
      </p:pic>
      <p:grpSp>
        <p:nvGrpSpPr>
          <p:cNvPr id="10" name="Group 9">
            <a:extLst>
              <a:ext uri="{FF2B5EF4-FFF2-40B4-BE49-F238E27FC236}">
                <a16:creationId xmlns:a16="http://schemas.microsoft.com/office/drawing/2014/main" id="{B882B13F-8A75-427E-B593-EB1A6F0CBA3B}"/>
              </a:ext>
            </a:extLst>
          </p:cNvPr>
          <p:cNvGrpSpPr/>
          <p:nvPr/>
        </p:nvGrpSpPr>
        <p:grpSpPr>
          <a:xfrm>
            <a:off x="228600" y="152400"/>
            <a:ext cx="2332704" cy="732504"/>
            <a:chOff x="228600" y="228600"/>
            <a:chExt cx="2332704" cy="838200"/>
          </a:xfrm>
        </p:grpSpPr>
        <p:sp>
          <p:nvSpPr>
            <p:cNvPr id="11" name="Rounded Rectangle 4">
              <a:extLst>
                <a:ext uri="{FF2B5EF4-FFF2-40B4-BE49-F238E27FC236}">
                  <a16:creationId xmlns:a16="http://schemas.microsoft.com/office/drawing/2014/main" id="{EDC615FB-C753-4C70-A66E-1C1772140F50}"/>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355E637D-AED1-455E-B731-A815F8392009}"/>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ounded Rectangle 6">
            <a:extLst>
              <a:ext uri="{FF2B5EF4-FFF2-40B4-BE49-F238E27FC236}">
                <a16:creationId xmlns:a16="http://schemas.microsoft.com/office/drawing/2014/main" id="{38E0FBDB-F09A-4D39-9644-33DA01E50B53}"/>
              </a:ext>
            </a:extLst>
          </p:cNvPr>
          <p:cNvSpPr/>
          <p:nvPr/>
        </p:nvSpPr>
        <p:spPr bwMode="auto">
          <a:xfrm>
            <a:off x="1691444" y="4724106"/>
            <a:ext cx="2743200" cy="686094"/>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7">
            <a:extLst>
              <a:ext uri="{FF2B5EF4-FFF2-40B4-BE49-F238E27FC236}">
                <a16:creationId xmlns:a16="http://schemas.microsoft.com/office/drawing/2014/main" id="{9BC809D1-352E-4FF5-A136-9530D494BA29}"/>
              </a:ext>
            </a:extLst>
          </p:cNvPr>
          <p:cNvSpPr/>
          <p:nvPr/>
        </p:nvSpPr>
        <p:spPr bwMode="auto">
          <a:xfrm>
            <a:off x="1691444" y="3956364"/>
            <a:ext cx="275612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Non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nước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8">
            <a:extLst>
              <a:ext uri="{FF2B5EF4-FFF2-40B4-BE49-F238E27FC236}">
                <a16:creationId xmlns:a16="http://schemas.microsoft.com/office/drawing/2014/main" id="{FE92FF5C-0882-46B0-9519-01F06A8CB20A}"/>
              </a:ext>
            </a:extLst>
          </p:cNvPr>
          <p:cNvSpPr/>
          <p:nvPr/>
        </p:nvSpPr>
        <p:spPr bwMode="auto">
          <a:xfrm>
            <a:off x="1704364" y="3194364"/>
            <a:ext cx="274320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9">
            <a:extLst>
              <a:ext uri="{FF2B5EF4-FFF2-40B4-BE49-F238E27FC236}">
                <a16:creationId xmlns:a16="http://schemas.microsoft.com/office/drawing/2014/main" id="{920CA806-6EF9-4F7B-8FB7-70F8EA4BB10C}"/>
              </a:ext>
            </a:extLst>
          </p:cNvPr>
          <p:cNvSpPr/>
          <p:nvPr/>
        </p:nvSpPr>
        <p:spPr bwMode="auto">
          <a:xfrm>
            <a:off x="1691444" y="5486106"/>
            <a:ext cx="2743200" cy="686093"/>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Rước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đèn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0">
            <a:extLst>
              <a:ext uri="{FF2B5EF4-FFF2-40B4-BE49-F238E27FC236}">
                <a16:creationId xmlns:a16="http://schemas.microsoft.com/office/drawing/2014/main" id="{19FCD0AE-74DD-42B3-A657-A6DF178D93CF}"/>
              </a:ext>
            </a:extLst>
          </p:cNvPr>
          <p:cNvSpPr/>
          <p:nvPr/>
        </p:nvSpPr>
        <p:spPr bwMode="auto">
          <a:xfrm>
            <a:off x="7602044" y="3120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11">
            <a:extLst>
              <a:ext uri="{FF2B5EF4-FFF2-40B4-BE49-F238E27FC236}">
                <a16:creationId xmlns:a16="http://schemas.microsoft.com/office/drawing/2014/main" id="{07E9CD06-6771-419E-81FD-01402C8771C0}"/>
              </a:ext>
            </a:extLst>
          </p:cNvPr>
          <p:cNvSpPr/>
          <p:nvPr/>
        </p:nvSpPr>
        <p:spPr bwMode="auto">
          <a:xfrm>
            <a:off x="7602044" y="3882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2">
            <a:extLst>
              <a:ext uri="{FF2B5EF4-FFF2-40B4-BE49-F238E27FC236}">
                <a16:creationId xmlns:a16="http://schemas.microsoft.com/office/drawing/2014/main" id="{EB03746E-C0CE-4FBD-A5E6-FB283139CF15}"/>
              </a:ext>
            </a:extLst>
          </p:cNvPr>
          <p:cNvSpPr/>
          <p:nvPr/>
        </p:nvSpPr>
        <p:spPr bwMode="auto">
          <a:xfrm>
            <a:off x="7602045" y="4644124"/>
            <a:ext cx="2903318"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phượt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3">
            <a:extLst>
              <a:ext uri="{FF2B5EF4-FFF2-40B4-BE49-F238E27FC236}">
                <a16:creationId xmlns:a16="http://schemas.microsoft.com/office/drawing/2014/main" id="{DF28DAA8-A175-4C46-84D1-E66D65316CE8}"/>
              </a:ext>
            </a:extLst>
          </p:cNvPr>
          <p:cNvSpPr/>
          <p:nvPr/>
        </p:nvSpPr>
        <p:spPr bwMode="auto">
          <a:xfrm>
            <a:off x="7583652" y="5412061"/>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cạn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AE8659D-E9E8-4A8F-B777-7ADA70504456}"/>
              </a:ext>
            </a:extLst>
          </p:cNvPr>
          <p:cNvSpPr txBox="1"/>
          <p:nvPr/>
        </p:nvSpPr>
        <p:spPr>
          <a:xfrm>
            <a:off x="2525188" y="2179842"/>
            <a:ext cx="1101552" cy="769441"/>
          </a:xfrm>
          <a:prstGeom prst="rect">
            <a:avLst/>
          </a:prstGeom>
          <a:solidFill>
            <a:schemeClr val="bg1"/>
          </a:solidFill>
        </p:spPr>
        <p:txBody>
          <a:bodyPr wrap="square" rtlCol="0">
            <a:spAutoFit/>
          </a:bodyPr>
          <a:lstStyle/>
          <a:p>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TextBox 21">
            <a:extLst>
              <a:ext uri="{FF2B5EF4-FFF2-40B4-BE49-F238E27FC236}">
                <a16:creationId xmlns:a16="http://schemas.microsoft.com/office/drawing/2014/main" id="{0DFDB461-D141-44F0-9E2D-C1AFD73644FC}"/>
              </a:ext>
            </a:extLst>
          </p:cNvPr>
          <p:cNvSpPr txBox="1"/>
          <p:nvPr/>
        </p:nvSpPr>
        <p:spPr>
          <a:xfrm>
            <a:off x="8013949" y="2138915"/>
            <a:ext cx="2047905" cy="851297"/>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15209 0.00232 C 0.28842 -0.03402 0.4306 -0.00231 0.5694 -0.00231 " pathEditMode="relative" rAng="0" ptsTypes="AA">
                                      <p:cBhvr>
                                        <p:cTn id="36" dur="2000" fill="hold"/>
                                        <p:tgtEl>
                                          <p:spTgt spid="16"/>
                                        </p:tgtEl>
                                        <p:attrNameLst>
                                          <p:attrName>ppt_x</p:attrName>
                                          <p:attrName>ppt_y</p:attrName>
                                        </p:attrNameLst>
                                      </p:cBhvr>
                                      <p:rCtr x="20859" y="-880"/>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07812 -0.0368 C 0.07708 -0.03449 0.07656 -0.03125 0.07487 -0.02986 C 0.0681 -0.02407 0.05469 -0.02222 0.04726 -0.0206 C 0.03437 -0.01203 0.01823 -0.01157 0.00404 -0.00926 C -0.00899 -0.00486 -0.02201 -0.00393 -0.03555 -0.00231 C -0.20117 0.05278 -0.37708 0.00232 -0.54779 0.00232 " pathEditMode="relative" rAng="0" ptsTypes="AAAAAA">
                                      <p:cBhvr>
                                        <p:cTn id="40" dur="2000" fill="hold"/>
                                        <p:tgtEl>
                                          <p:spTgt spid="18"/>
                                        </p:tgtEl>
                                        <p:attrNameLst>
                                          <p:attrName>ppt_x</p:attrName>
                                          <p:attrName>ppt_y</p:attrName>
                                        </p:attrNameLst>
                                      </p:cBhvr>
                                      <p:rCtr x="-31302" y="3009"/>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70833E-6 -4.81481E-6 C 0.04154 -0.01851 0.09688 0.00301 0.14154 0.00903 C 0.17591 0.01829 0.21159 0.02431 0.24649 0.02755 C 0.34688 0.06112 0.40508 0.03334 0.54649 0.03218 C 0.55586 0.02894 0.5655 0.02639 0.57409 0.02061 " pathEditMode="relative" rAng="0" ptsTypes="AAAAA">
                                      <p:cBhvr>
                                        <p:cTn id="44" dur="2000" fill="hold"/>
                                        <p:tgtEl>
                                          <p:spTgt spid="15"/>
                                        </p:tgtEl>
                                        <p:attrNameLst>
                                          <p:attrName>ppt_x</p:attrName>
                                          <p:attrName>ppt_y</p:attrName>
                                        </p:attrNameLst>
                                      </p:cBhvr>
                                      <p:rCtr x="28698" y="1829"/>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8.33333E-7 -3.7037E-6 C -0.03659 -0.00301 0.00156 -3.7037E-6 -0.10534 -0.00092 C -0.11602 -0.00092 -0.13698 -0.00185 -0.13698 -0.00162 C -0.14779 -0.00254 -0.15885 -0.00254 -0.17018 -0.00301 C -0.18867 -0.0037 -0.1655 -0.00301 -0.18906 -0.00416 C -0.19948 -0.00463 -0.22305 -0.00486 -0.22982 -0.00486 C -0.24063 -0.00648 -0.2694 -0.00648 -0.2819 -0.00671 C -0.29909 -0.0074 -0.31654 -0.0081 -0.33385 -0.00879 C -0.35586 -0.00972 -0.37813 -0.00995 -0.4 -0.01088 C -0.45247 -0.01088 -0.50508 -0.01088 -0.55742 -0.01064 C -0.56198 -0.01064 -0.56524 -0.00972 -0.56524 -0.00879 " pathEditMode="relative" rAng="0" ptsTypes="AAAAAAAAAAA">
                                      <p:cBhvr>
                                        <p:cTn id="48" dur="2000" fill="hold"/>
                                        <p:tgtEl>
                                          <p:spTgt spid="19"/>
                                        </p:tgtEl>
                                        <p:attrNameLst>
                                          <p:attrName>ppt_x</p:attrName>
                                          <p:attrName>ppt_y</p:attrName>
                                        </p:attrNameLst>
                                      </p:cBhvr>
                                      <p:rCtr x="-28268" y="-556"/>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875E-6 1.11111E-6 C 0.01315 0.0044 0.02982 -0.00093 0.04323 -0.00232 C 0.08034 -0.0007 0.11472 0.00625 0.15169 0.00903 C 0.24649 0.03009 0.34414 0.02106 0.43972 0.02292 C 0.46263 0.02917 0.4431 0.02454 0.49128 0.02755 C 0.53177 0.03009 0.56667 0.03217 0.60873 0.03217 " pathEditMode="relative" rAng="0" ptsTypes="AAAAAA">
                                      <p:cBhvr>
                                        <p:cTn id="52" dur="2000" fill="hold"/>
                                        <p:tgtEl>
                                          <p:spTgt spid="14"/>
                                        </p:tgtEl>
                                        <p:attrNameLst>
                                          <p:attrName>ppt_x</p:attrName>
                                          <p:attrName>ppt_y</p:attrName>
                                        </p:attrNameLst>
                                      </p:cBhvr>
                                      <p:rCtr x="30430" y="1481"/>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0.0056 0.03102 C -0.03125 0.02176 -0.05977 0.03033 -0.08633 0.03334 C -0.10091 0.03866 -0.11615 0.04051 -0.13112 0.04237 C -0.20664 0.07825 -0.2875 0.04792 -0.36459 0.03797 C -0.38529 0.02825 -0.40768 0.02639 -0.42917 0.02408 C -0.48086 0.01158 -0.46354 0.01991 -0.56602 0.02176 C -0.57513 0.02431 -0.58347 0.02963 -0.5918 0.03565 C -0.59271 0.03797 -0.59479 0.04237 -0.59479 0.0426 " pathEditMode="relative" rAng="0" ptsTypes="AAAAAAAA">
                                      <p:cBhvr>
                                        <p:cTn id="56" dur="2000" fill="hold"/>
                                        <p:tgtEl>
                                          <p:spTgt spid="20"/>
                                        </p:tgtEl>
                                        <p:attrNameLst>
                                          <p:attrName>ppt_x</p:attrName>
                                          <p:attrName>ppt_y</p:attrName>
                                        </p:attrNameLst>
                                      </p:cBhvr>
                                      <p:rCtr x="-29466" y="718"/>
                                    </p:animMotion>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0" nodeType="clickEffect">
                                  <p:stCondLst>
                                    <p:cond delay="0"/>
                                  </p:stCondLst>
                                  <p:childTnLst>
                                    <p:animMotion origin="layout" path="M -1.875E-6 1.11022E-16 C 0.20052 1.11022E-16 0.40117 1.11022E-16 0.60169 1.11022E-16 " pathEditMode="relative" rAng="0" ptsTypes="AA">
                                      <p:cBhvr>
                                        <p:cTn id="60" dur="2000" fill="hold"/>
                                        <p:tgtEl>
                                          <p:spTgt spid="17"/>
                                        </p:tgtEl>
                                        <p:attrNameLst>
                                          <p:attrName>ppt_x</p:attrName>
                                          <p:attrName>ppt_y</p:attrName>
                                        </p:attrNameLst>
                                      </p:cBhvr>
                                      <p:rCtr x="30078" y="0"/>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3.33333E-6 -1.85185E-6 C -0.08815 -0.01389 0.022 -0.00579 -0.21706 -0.00254 C -0.21914 -0.00185 -0.22123 -0.00046 -0.22344 -1.85185E-6 C -0.2306 0.00116 -0.23789 0.00046 -0.24466 0.00255 C -0.26615 0.00857 -0.23959 0.00671 -0.25625 0.01019 C -0.26263 0.01158 -0.26914 0.01204 -0.27565 0.01296 C -0.29727 0.02222 -0.32045 0.02431 -0.34258 0.02824 C -0.38841 0.02732 -0.43399 0.02709 -0.47969 0.02546 C -0.49336 0.025 -0.50977 0.01736 -0.52357 0.01551 C -0.53021 0.01366 -0.53685 0.01204 -0.54336 0.01019 C -0.54649 0.00949 -0.5556 0.00278 -0.55977 0.00255 C -0.57097 0.00185 -0.58243 0.00255 -0.59375 0.00255 " pathEditMode="relative" rAng="0" ptsTypes="AAAAAAAAAAAA">
                                      <p:cBhvr>
                                        <p:cTn id="64" dur="2000" fill="hold"/>
                                        <p:tgtEl>
                                          <p:spTgt spid="21"/>
                                        </p:tgtEl>
                                        <p:attrNameLst>
                                          <p:attrName>ppt_x</p:attrName>
                                          <p:attrName>ppt_y</p:attrName>
                                        </p:attrNameLst>
                                      </p:cBhvr>
                                      <p:rCtr x="-29688"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414</Words>
  <Application>Microsoft Office PowerPoint</Application>
  <PresentationFormat>Widescreen</PresentationFormat>
  <Paragraphs>120</Paragraphs>
  <Slides>23</Slides>
  <Notes>6</Notes>
  <HiddenSlides>0</HiddenSlides>
  <MMClips>5</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23</vt:i4>
      </vt:variant>
    </vt:vector>
  </HeadingPairs>
  <TitlesOfParts>
    <vt:vector size="38" baseType="lpstr">
      <vt:lpstr>Bandit</vt:lpstr>
      <vt:lpstr>等线</vt:lpstr>
      <vt:lpstr>.VnAvant</vt:lpstr>
      <vt:lpstr>Arial</vt:lpstr>
      <vt:lpstr>Arial Rounded MT Bold</vt:lpstr>
      <vt:lpstr>Arial-Rounded</vt:lpstr>
      <vt:lpstr>Calibri</vt:lpstr>
      <vt:lpstr>HP001 4 hàng</vt:lpstr>
      <vt:lpstr>Times New Roman</vt:lpstr>
      <vt:lpstr>Office Theme</vt:lpstr>
      <vt:lpstr>Office 主题​​</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75</cp:revision>
  <dcterms:created xsi:type="dcterms:W3CDTF">2020-11-10T02:15:57Z</dcterms:created>
  <dcterms:modified xsi:type="dcterms:W3CDTF">2023-12-03T15:15:32Z</dcterms:modified>
</cp:coreProperties>
</file>