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3" r:id="rId3"/>
    <p:sldMasterId id="2147483705" r:id="rId4"/>
  </p:sldMasterIdLst>
  <p:notesMasterIdLst>
    <p:notesMasterId r:id="rId33"/>
  </p:notesMasterIdLst>
  <p:handoutMasterIdLst>
    <p:handoutMasterId r:id="rId34"/>
  </p:handoutMasterIdLst>
  <p:sldIdLst>
    <p:sldId id="257" r:id="rId5"/>
    <p:sldId id="392" r:id="rId6"/>
    <p:sldId id="393" r:id="rId7"/>
    <p:sldId id="394" r:id="rId8"/>
    <p:sldId id="395" r:id="rId9"/>
    <p:sldId id="401" r:id="rId10"/>
    <p:sldId id="265" r:id="rId11"/>
    <p:sldId id="263" r:id="rId12"/>
    <p:sldId id="397" r:id="rId13"/>
    <p:sldId id="380" r:id="rId14"/>
    <p:sldId id="398" r:id="rId15"/>
    <p:sldId id="261" r:id="rId16"/>
    <p:sldId id="260" r:id="rId17"/>
    <p:sldId id="264" r:id="rId18"/>
    <p:sldId id="269" r:id="rId19"/>
    <p:sldId id="256" r:id="rId20"/>
    <p:sldId id="258" r:id="rId21"/>
    <p:sldId id="381" r:id="rId22"/>
    <p:sldId id="382" r:id="rId23"/>
    <p:sldId id="383" r:id="rId24"/>
    <p:sldId id="314" r:id="rId25"/>
    <p:sldId id="275" r:id="rId26"/>
    <p:sldId id="276" r:id="rId27"/>
    <p:sldId id="284" r:id="rId28"/>
    <p:sldId id="285" r:id="rId29"/>
    <p:sldId id="396" r:id="rId30"/>
    <p:sldId id="326" r:id="rId31"/>
    <p:sldId id="277" r:id="rId3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510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8" autoAdjust="0"/>
    <p:restoredTop sz="94660"/>
  </p:normalViewPr>
  <p:slideViewPr>
    <p:cSldViewPr>
      <p:cViewPr varScale="1">
        <p:scale>
          <a:sx n="63" d="100"/>
          <a:sy n="63" d="100"/>
        </p:scale>
        <p:origin x="82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6733BA-DD02-2DB4-EE46-8CE199ADCE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F6AE0A-9ECC-D27F-E374-561809A4D22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3F61E-C9E9-488F-A55E-75BEB836F5B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262D31-DC73-BFF2-980C-EF78587CCBD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406046-B81B-C5FB-3D6F-4FE56FF151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DFF38-A678-457E-8D50-BF4FB5994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610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FDA12-A965-47E2-A9E0-746ED6E50FB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44F07F-B431-4CA2-8EEC-4C0982C1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08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047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A5B81-82F7-4B94-A5AD-EC92D4455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54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2896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1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547903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9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78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25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7331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58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361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7933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7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386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070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097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367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4829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5645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6655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3529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6391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233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23037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0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3506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3044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4970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2833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201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207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180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6259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1517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601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0850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329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586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053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430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346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450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568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1254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97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19379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769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390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104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74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4545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563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644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91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95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035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43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256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5081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44465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09443" y="1254920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 dirty="0" err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</a:t>
            </a:r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594" y="4205198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2623004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15081" y="6807201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1143001"/>
            <a:ext cx="5105400" cy="1323439"/>
          </a:xfrm>
          <a:prstGeom prst="rect">
            <a:avLst/>
          </a:prstGeom>
          <a:solidFill>
            <a:srgbClr val="0083E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22929" y="3459070"/>
            <a:ext cx="3088767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34194" y="3459070"/>
            <a:ext cx="3397644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92680" y="3459070"/>
            <a:ext cx="23206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57344" y="345907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79934" y="345186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37885" y="345186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407104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31162-B836-BC2D-7B1C-AA49F1261F41}"/>
              </a:ext>
            </a:extLst>
          </p:cNvPr>
          <p:cNvSpPr txBox="1">
            <a:spLocks/>
          </p:cNvSpPr>
          <p:nvPr/>
        </p:nvSpPr>
        <p:spPr>
          <a:xfrm>
            <a:off x="692122" y="48437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chườm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44D6592-3C25-2346-E4C3-5E1FAA7AC90C}"/>
              </a:ext>
            </a:extLst>
          </p:cNvPr>
          <p:cNvSpPr txBox="1">
            <a:spLocks/>
          </p:cNvSpPr>
          <p:nvPr/>
        </p:nvSpPr>
        <p:spPr>
          <a:xfrm>
            <a:off x="3608472" y="48437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đượm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F752C50-4118-CB15-68AE-7316C8DC860D}"/>
              </a:ext>
            </a:extLst>
          </p:cNvPr>
          <p:cNvSpPr txBox="1">
            <a:spLocks/>
          </p:cNvSpPr>
          <p:nvPr/>
        </p:nvSpPr>
        <p:spPr>
          <a:xfrm>
            <a:off x="6321698" y="48437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gươm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F8DFC0-96F9-24F0-6D25-396187270B34}"/>
              </a:ext>
            </a:extLst>
          </p:cNvPr>
          <p:cNvSpPr txBox="1">
            <a:spLocks/>
          </p:cNvSpPr>
          <p:nvPr/>
        </p:nvSpPr>
        <p:spPr>
          <a:xfrm>
            <a:off x="1474094" y="46674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ươm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91FD8D6-B01E-AB89-D8A2-5101F0F87455}"/>
              </a:ext>
            </a:extLst>
          </p:cNvPr>
          <p:cNvSpPr txBox="1">
            <a:spLocks/>
          </p:cNvSpPr>
          <p:nvPr/>
        </p:nvSpPr>
        <p:spPr>
          <a:xfrm>
            <a:off x="4106930" y="46674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ươm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4CD22C-16FD-74B8-C131-8C1254C28E10}"/>
              </a:ext>
            </a:extLst>
          </p:cNvPr>
          <p:cNvSpPr txBox="1">
            <a:spLocks/>
          </p:cNvSpPr>
          <p:nvPr/>
        </p:nvSpPr>
        <p:spPr>
          <a:xfrm>
            <a:off x="6815714" y="46674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98C7C4D-8C8A-97C9-2C61-DD1800347259}"/>
              </a:ext>
            </a:extLst>
          </p:cNvPr>
          <p:cNvSpPr txBox="1">
            <a:spLocks/>
          </p:cNvSpPr>
          <p:nvPr/>
        </p:nvSpPr>
        <p:spPr>
          <a:xfrm>
            <a:off x="8997922" y="48437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ướm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D728A3F-A044-FCF9-0AD2-1AA3E27F2506}"/>
              </a:ext>
            </a:extLst>
          </p:cNvPr>
          <p:cNvSpPr txBox="1">
            <a:spLocks/>
          </p:cNvSpPr>
          <p:nvPr/>
        </p:nvSpPr>
        <p:spPr>
          <a:xfrm>
            <a:off x="9309786" y="4667474"/>
            <a:ext cx="193042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ươm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6B564A8-E483-CF39-EE70-BB37CC2A66F9}"/>
              </a:ext>
            </a:extLst>
          </p:cNvPr>
          <p:cNvSpPr txBox="1">
            <a:spLocks/>
          </p:cNvSpPr>
          <p:nvPr/>
        </p:nvSpPr>
        <p:spPr>
          <a:xfrm>
            <a:off x="682489" y="59867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lượm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F0A2CA4-3F48-F2C5-0E41-47DDC1A4A4E9}"/>
              </a:ext>
            </a:extLst>
          </p:cNvPr>
          <p:cNvSpPr txBox="1">
            <a:spLocks/>
          </p:cNvSpPr>
          <p:nvPr/>
        </p:nvSpPr>
        <p:spPr>
          <a:xfrm>
            <a:off x="3598839" y="59867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mướp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9FE2A18-96DD-BA01-8970-48AB9A101739}"/>
              </a:ext>
            </a:extLst>
          </p:cNvPr>
          <p:cNvSpPr txBox="1">
            <a:spLocks/>
          </p:cNvSpPr>
          <p:nvPr/>
        </p:nvSpPr>
        <p:spPr>
          <a:xfrm>
            <a:off x="6312065" y="59867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nượp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0D534C8-1149-E187-5FBD-B6C8C3E3A35A}"/>
              </a:ext>
            </a:extLst>
          </p:cNvPr>
          <p:cNvSpPr txBox="1">
            <a:spLocks/>
          </p:cNvSpPr>
          <p:nvPr/>
        </p:nvSpPr>
        <p:spPr>
          <a:xfrm>
            <a:off x="1171626" y="58104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ươm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9F70299-71F1-ADFC-3E87-BE03F12AFF3D}"/>
              </a:ext>
            </a:extLst>
          </p:cNvPr>
          <p:cNvSpPr txBox="1">
            <a:spLocks/>
          </p:cNvSpPr>
          <p:nvPr/>
        </p:nvSpPr>
        <p:spPr>
          <a:xfrm>
            <a:off x="4202054" y="58104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ươp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15C1584-ACFD-6BC9-514C-56635772D82E}"/>
              </a:ext>
            </a:extLst>
          </p:cNvPr>
          <p:cNvSpPr txBox="1">
            <a:spLocks/>
          </p:cNvSpPr>
          <p:nvPr/>
        </p:nvSpPr>
        <p:spPr>
          <a:xfrm>
            <a:off x="6806081" y="58104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ươp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C6F2257-8D6F-164D-4124-EFC3E89382D7}"/>
              </a:ext>
            </a:extLst>
          </p:cNvPr>
          <p:cNvSpPr txBox="1">
            <a:spLocks/>
          </p:cNvSpPr>
          <p:nvPr/>
        </p:nvSpPr>
        <p:spPr>
          <a:xfrm>
            <a:off x="8988289" y="59867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ướp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54410DF-7743-8F3E-85E6-3C9438684726}"/>
              </a:ext>
            </a:extLst>
          </p:cNvPr>
          <p:cNvSpPr txBox="1">
            <a:spLocks/>
          </p:cNvSpPr>
          <p:nvPr/>
        </p:nvSpPr>
        <p:spPr>
          <a:xfrm>
            <a:off x="9305119" y="5810474"/>
            <a:ext cx="193042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ươp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ACB48C3-60AC-F550-4506-930F6D710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773" y="-104211"/>
            <a:ext cx="5442107" cy="4771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469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95400" y="527778"/>
            <a:ext cx="1600200" cy="58477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4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38200" y="530594"/>
            <a:ext cx="700342" cy="59406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400" b="1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8" y="1480703"/>
            <a:ext cx="3352798" cy="2253097"/>
          </a:xfrm>
          <a:prstGeom prst="ellipse">
            <a:avLst/>
          </a:prstGeom>
          <a:ln w="9525">
            <a:solidFill>
              <a:srgbClr val="92D050"/>
            </a:solidFill>
            <a:prstDash val="sysDot"/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351" y="1686772"/>
            <a:ext cx="3868739" cy="1940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181" y="1497636"/>
            <a:ext cx="2874961" cy="2271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1157112" y="4793050"/>
            <a:ext cx="3352799" cy="9144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giàn</a:t>
            </a:r>
            <a:r>
              <a:rPr 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181600" y="5623404"/>
            <a:ext cx="2895600" cy="9144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7158655" y="4495800"/>
            <a:ext cx="3733800" cy="9144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nườm</a:t>
            </a:r>
            <a:r>
              <a:rPr 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nượp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3581400" y="544621"/>
            <a:ext cx="7505700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vi-VN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altLang="vi-VN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vi-VN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vi-VN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vi-VN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vi-VN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altLang="vi-VN" sz="4000" b="1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/>
          <p:cNvCxnSpPr>
            <a:stCxn id="1026" idx="4"/>
            <a:endCxn id="8" idx="0"/>
          </p:cNvCxnSpPr>
          <p:nvPr/>
        </p:nvCxnSpPr>
        <p:spPr>
          <a:xfrm>
            <a:off x="2304257" y="3733800"/>
            <a:ext cx="4325143" cy="188960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027" idx="2"/>
            <a:endCxn id="9" idx="0"/>
          </p:cNvCxnSpPr>
          <p:nvPr/>
        </p:nvCxnSpPr>
        <p:spPr>
          <a:xfrm>
            <a:off x="6001721" y="3627382"/>
            <a:ext cx="3023834" cy="868418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  <a:endCxn id="7" idx="0"/>
          </p:cNvCxnSpPr>
          <p:nvPr/>
        </p:nvCxnSpPr>
        <p:spPr>
          <a:xfrm flipH="1">
            <a:off x="2833512" y="3657600"/>
            <a:ext cx="5548488" cy="113545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8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id="{5D2949A3-695A-99B6-DE51-14D92C4D912B}"/>
              </a:ext>
            </a:extLst>
          </p:cNvPr>
          <p:cNvSpPr txBox="1">
            <a:spLocks/>
          </p:cNvSpPr>
          <p:nvPr/>
        </p:nvSpPr>
        <p:spPr>
          <a:xfrm>
            <a:off x="3261519" y="589670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nườm nượp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360AF588-F035-E038-B80F-91EB71798F63}"/>
              </a:ext>
            </a:extLst>
          </p:cNvPr>
          <p:cNvSpPr txBox="1">
            <a:spLocks/>
          </p:cNvSpPr>
          <p:nvPr/>
        </p:nvSpPr>
        <p:spPr>
          <a:xfrm>
            <a:off x="-464259" y="589670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bướm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A35FF7F9-CEC3-2D29-2A25-1999C9278584}"/>
              </a:ext>
            </a:extLst>
          </p:cNvPr>
          <p:cNvSpPr txBox="1">
            <a:spLocks/>
          </p:cNvSpPr>
          <p:nvPr/>
        </p:nvSpPr>
        <p:spPr>
          <a:xfrm>
            <a:off x="7300119" y="589670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giàn mướp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6E06CCC7-3C8B-814A-C5DA-D4823CCA8F64}"/>
              </a:ext>
            </a:extLst>
          </p:cNvPr>
          <p:cNvSpPr txBox="1">
            <a:spLocks/>
          </p:cNvSpPr>
          <p:nvPr/>
        </p:nvSpPr>
        <p:spPr>
          <a:xfrm>
            <a:off x="635110" y="489607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lượm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8460AB3B-9D6D-B29D-13F5-F3290158DD2F}"/>
              </a:ext>
            </a:extLst>
          </p:cNvPr>
          <p:cNvSpPr txBox="1">
            <a:spLocks/>
          </p:cNvSpPr>
          <p:nvPr/>
        </p:nvSpPr>
        <p:spPr>
          <a:xfrm>
            <a:off x="3588171" y="489607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mướp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13DB622E-7104-97E5-D06D-8DD48B60BD3D}"/>
              </a:ext>
            </a:extLst>
          </p:cNvPr>
          <p:cNvSpPr txBox="1">
            <a:spLocks/>
          </p:cNvSpPr>
          <p:nvPr/>
        </p:nvSpPr>
        <p:spPr>
          <a:xfrm>
            <a:off x="6133189" y="489607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nượp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90A14DDD-2A51-C963-D8A0-0541C87176F7}"/>
              </a:ext>
            </a:extLst>
          </p:cNvPr>
          <p:cNvSpPr txBox="1">
            <a:spLocks/>
          </p:cNvSpPr>
          <p:nvPr/>
        </p:nvSpPr>
        <p:spPr>
          <a:xfrm>
            <a:off x="8962313" y="489607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ướp</a:t>
            </a: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13F3C437-A2FB-B967-1616-E991B20C00FB}"/>
              </a:ext>
            </a:extLst>
          </p:cNvPr>
          <p:cNvSpPr txBox="1">
            <a:spLocks/>
          </p:cNvSpPr>
          <p:nvPr/>
        </p:nvSpPr>
        <p:spPr>
          <a:xfrm>
            <a:off x="673766" y="39624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chườm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A384B98A-B6B7-FB21-9051-D51C8FD7A1A4}"/>
              </a:ext>
            </a:extLst>
          </p:cNvPr>
          <p:cNvSpPr txBox="1">
            <a:spLocks/>
          </p:cNvSpPr>
          <p:nvPr/>
        </p:nvSpPr>
        <p:spPr>
          <a:xfrm>
            <a:off x="3579498" y="39624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đượm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5E1565A0-35A7-6E83-F056-9007E8644612}"/>
              </a:ext>
            </a:extLst>
          </p:cNvPr>
          <p:cNvSpPr txBox="1">
            <a:spLocks/>
          </p:cNvSpPr>
          <p:nvPr/>
        </p:nvSpPr>
        <p:spPr>
          <a:xfrm>
            <a:off x="6292724" y="39624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gươm</a:t>
            </a: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A1E61BF4-41FB-D576-B597-F480DE788106}"/>
              </a:ext>
            </a:extLst>
          </p:cNvPr>
          <p:cNvSpPr txBox="1">
            <a:spLocks/>
          </p:cNvSpPr>
          <p:nvPr/>
        </p:nvSpPr>
        <p:spPr>
          <a:xfrm>
            <a:off x="8979566" y="39624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ướm</a:t>
            </a:r>
          </a:p>
        </p:txBody>
      </p:sp>
      <p:pic>
        <p:nvPicPr>
          <p:cNvPr id="52" name="Picture 2">
            <a:extLst>
              <a:ext uri="{FF2B5EF4-FFF2-40B4-BE49-F238E27FC236}">
                <a16:creationId xmlns:a16="http://schemas.microsoft.com/office/drawing/2014/main" id="{923ABB67-00AA-5EAB-4DAE-3C96ACDF7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022" y="152400"/>
            <a:ext cx="4497609" cy="394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E007EA13-5B27-7CF8-F840-7228F4EB72C2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54" name="Rounded Rectangle 34">
              <a:extLst>
                <a:ext uri="{FF2B5EF4-FFF2-40B4-BE49-F238E27FC236}">
                  <a16:creationId xmlns:a16="http://schemas.microsoft.com/office/drawing/2014/main" id="{10515DBE-6201-8128-93EC-A9CADC70DDEC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7EA4F79-E37D-7853-62FA-6723CC9A7962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1726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1734560"/>
            <a:ext cx="1932244" cy="15633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682" y="1734560"/>
            <a:ext cx="1981200" cy="146568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43086" y="2876115"/>
            <a:ext cx="4555443" cy="3811220"/>
            <a:chOff x="930956" y="2227630"/>
            <a:chExt cx="4555443" cy="381122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5" name="椭圆 4"/>
            <p:cNvSpPr/>
            <p:nvPr/>
          </p:nvSpPr>
          <p:spPr>
            <a:xfrm>
              <a:off x="930956" y="2227630"/>
              <a:ext cx="4555443" cy="3811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058863" y="2404622"/>
              <a:ext cx="4275137" cy="349533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686024" y="2876115"/>
            <a:ext cx="4555443" cy="3811220"/>
            <a:chOff x="930956" y="2227630"/>
            <a:chExt cx="4555443" cy="381122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6" name="椭圆 15"/>
            <p:cNvSpPr/>
            <p:nvPr/>
          </p:nvSpPr>
          <p:spPr>
            <a:xfrm>
              <a:off x="930956" y="2227630"/>
              <a:ext cx="4555443" cy="3811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058863" y="2404622"/>
              <a:ext cx="4275137" cy="349533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810145A-36BA-4909-912E-F04B773683B4}"/>
              </a:ext>
            </a:extLst>
          </p:cNvPr>
          <p:cNvSpPr txBox="1"/>
          <p:nvPr/>
        </p:nvSpPr>
        <p:spPr>
          <a:xfrm>
            <a:off x="1672390" y="3993177"/>
            <a:ext cx="32806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endParaRPr kumimoji="0" lang="vi-VN" sz="32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36ACD9-C10F-4F7F-B87C-745925789BFB}"/>
              </a:ext>
            </a:extLst>
          </p:cNvPr>
          <p:cNvSpPr txBox="1"/>
          <p:nvPr/>
        </p:nvSpPr>
        <p:spPr>
          <a:xfrm>
            <a:off x="7325445" y="3993177"/>
            <a:ext cx="3276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ươp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endParaRPr kumimoji="0" lang="vi-VN" sz="32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1E1DF13-33C5-4557-A1A1-B1E6D31A1447}"/>
              </a:ext>
            </a:extLst>
          </p:cNvPr>
          <p:cNvSpPr/>
          <p:nvPr/>
        </p:nvSpPr>
        <p:spPr>
          <a:xfrm>
            <a:off x="3048000" y="609600"/>
            <a:ext cx="7239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endParaRPr lang="vi-VN" sz="6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838200"/>
            <a:ext cx="2595235" cy="1502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931" y="3486644"/>
            <a:ext cx="2984832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081" y="847149"/>
            <a:ext cx="2617625" cy="1493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3480898"/>
            <a:ext cx="2737636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930" y="831385"/>
            <a:ext cx="2984833" cy="1509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080" y="3486644"/>
            <a:ext cx="2639483" cy="152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2"/>
          <p:cNvSpPr/>
          <p:nvPr/>
        </p:nvSpPr>
        <p:spPr bwMode="auto">
          <a:xfrm>
            <a:off x="1676400" y="2531772"/>
            <a:ext cx="2595235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4755930" y="2520483"/>
            <a:ext cx="2984834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cháy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đượm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8012329" y="2495551"/>
            <a:ext cx="2595235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cướp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1664744" y="5124451"/>
            <a:ext cx="2606891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4755930" y="5085037"/>
            <a:ext cx="2984832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uớp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7990471" y="5124451"/>
            <a:ext cx="2595235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Gươm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06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ow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295400"/>
            <a:ext cx="10058400" cy="5118485"/>
          </a:xfrm>
          <a:prstGeom prst="rect">
            <a:avLst/>
          </a:prstGeom>
        </p:spPr>
      </p:pic>
      <p:grpSp>
        <p:nvGrpSpPr>
          <p:cNvPr id="7" name="组合 4">
            <a:extLst>
              <a:ext uri="{FF2B5EF4-FFF2-40B4-BE49-F238E27FC236}">
                <a16:creationId xmlns:a16="http://schemas.microsoft.com/office/drawing/2014/main" id="{7CE57B1D-A8C7-42B2-82BF-EDB474751DCB}"/>
              </a:ext>
            </a:extLst>
          </p:cNvPr>
          <p:cNvGrpSpPr/>
          <p:nvPr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2B75B87F-07B4-488E-BE29-C4CE83E80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9" name="图形 21">
              <a:extLst>
                <a:ext uri="{FF2B5EF4-FFF2-40B4-BE49-F238E27FC236}">
                  <a16:creationId xmlns:a16="http://schemas.microsoft.com/office/drawing/2014/main" id="{41B96CA6-1087-47A6-8E23-683797A77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7FC41A1-D392-7E6D-E681-64F56C99968D}"/>
              </a:ext>
            </a:extLst>
          </p:cNvPr>
          <p:cNvGrpSpPr/>
          <p:nvPr/>
        </p:nvGrpSpPr>
        <p:grpSpPr>
          <a:xfrm>
            <a:off x="-84357" y="76202"/>
            <a:ext cx="6756905" cy="941185"/>
            <a:chOff x="63500" y="1429216"/>
            <a:chExt cx="5080245" cy="705889"/>
          </a:xfrm>
        </p:grpSpPr>
        <p:sp>
          <p:nvSpPr>
            <p:cNvPr id="10" name="Rounded Rectangle 5">
              <a:extLst>
                <a:ext uri="{FF2B5EF4-FFF2-40B4-BE49-F238E27FC236}">
                  <a16:creationId xmlns:a16="http://schemas.microsoft.com/office/drawing/2014/main" id="{5B48D8E8-806B-C588-8B26-944587FEC995}"/>
                </a:ext>
              </a:extLst>
            </p:cNvPr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D67EA8A-E762-1B9D-06A6-8715218E2917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674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op.wmv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1166018"/>
            <a:ext cx="9296400" cy="4988907"/>
          </a:xfrm>
        </p:spPr>
      </p:pic>
    </p:spTree>
    <p:extLst>
      <p:ext uri="{BB962C8B-B14F-4D97-AF65-F5344CB8AC3E}">
        <p14:creationId xmlns:p14="http://schemas.microsoft.com/office/powerpoint/2010/main" val="168681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845"/>
          <a:stretch/>
        </p:blipFill>
        <p:spPr bwMode="auto">
          <a:xfrm>
            <a:off x="15081" y="34162"/>
            <a:ext cx="12161838" cy="68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2062" y="822434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8400" dirty="0">
                <a:solidFill>
                  <a:srgbClr val="FF0000"/>
                </a:solidFill>
                <a:latin typeface="HP001 4 hàng"/>
              </a:rPr>
              <a:t>wưĦ </a:t>
            </a:r>
            <a:endParaRPr lang="en-US" sz="84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8233" y="1223071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4200">
                <a:solidFill>
                  <a:srgbClr val="FF0000"/>
                </a:solidFill>
                <a:latin typeface="HP001 4 hàng"/>
              </a:rPr>
              <a:t>wưĦ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9883" y="2474408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8400">
                <a:solidFill>
                  <a:srgbClr val="FF0000"/>
                </a:solidFill>
                <a:latin typeface="HP001 4 hàng"/>
              </a:rPr>
              <a:t>wưĢ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82364" y="2876743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4200">
                <a:solidFill>
                  <a:srgbClr val="FF0000"/>
                </a:solidFill>
                <a:latin typeface="HP001 4 hàng"/>
              </a:rPr>
              <a:t>wưĢ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185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16273"/>
          <a:stretch/>
        </p:blipFill>
        <p:spPr bwMode="auto">
          <a:xfrm>
            <a:off x="15081" y="977350"/>
            <a:ext cx="12161838" cy="588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454" y="1778474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8400">
                <a:solidFill>
                  <a:srgbClr val="FF0000"/>
                </a:solidFill>
                <a:latin typeface="HP001 4 hàng"/>
              </a:rPr>
              <a:t>Ŕ</a:t>
            </a:r>
            <a:r>
              <a:rPr lang="el-GR" sz="8400">
                <a:solidFill>
                  <a:srgbClr val="FF0000"/>
                </a:solidFill>
                <a:latin typeface="HP001 4 hàng"/>
              </a:rPr>
              <a:t>Χ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87234" y="2165043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200">
                <a:solidFill>
                  <a:srgbClr val="FF0000"/>
                </a:solidFill>
                <a:latin typeface="HP001 4 hàng"/>
              </a:rPr>
              <a:t>Ŕ</a:t>
            </a:r>
            <a:r>
              <a:rPr lang="el-GR" sz="4200">
                <a:solidFill>
                  <a:srgbClr val="FF0000"/>
                </a:solidFill>
                <a:latin typeface="HP001 4 hàng"/>
              </a:rPr>
              <a:t>Χ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0478" y="203423"/>
            <a:ext cx="3382243" cy="941185"/>
            <a:chOff x="63500" y="1429216"/>
            <a:chExt cx="2542972" cy="705889"/>
          </a:xfrm>
        </p:grpSpPr>
        <p:sp>
          <p:nvSpPr>
            <p:cNvPr id="10" name="Rounded Rectangle 9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25275" y="3430448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8400">
                <a:solidFill>
                  <a:srgbClr val="FF0000"/>
                </a:solidFill>
                <a:latin typeface="HP001 4 hàng"/>
              </a:rPr>
              <a:t>Ŕ</a:t>
            </a:r>
            <a:r>
              <a:rPr lang="el-GR" sz="8400">
                <a:solidFill>
                  <a:srgbClr val="FF0000"/>
                </a:solidFill>
                <a:latin typeface="HP001 4 hàng"/>
              </a:rPr>
              <a:t>Υ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85055" y="3817017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200">
                <a:solidFill>
                  <a:srgbClr val="FF0000"/>
                </a:solidFill>
                <a:latin typeface="HP001 4 hàng"/>
              </a:rPr>
              <a:t>Ŕ</a:t>
            </a:r>
            <a:r>
              <a:rPr lang="el-GR" sz="4200">
                <a:solidFill>
                  <a:srgbClr val="FF0000"/>
                </a:solidFill>
                <a:latin typeface="HP001 4 hàng"/>
              </a:rPr>
              <a:t>Υ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365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76"/>
          <a:stretch/>
        </p:blipFill>
        <p:spPr>
          <a:xfrm>
            <a:off x="1673522" y="1524000"/>
            <a:ext cx="8792308" cy="502170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711856" y="278016"/>
            <a:ext cx="3021944" cy="941185"/>
          </a:xfrm>
          <a:prstGeom prst="roundRect">
            <a:avLst/>
          </a:prstGeom>
          <a:solidFill>
            <a:srgbClr val="008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52600" y="1676400"/>
            <a:ext cx="3352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FF000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GIẢI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67200" y="1676400"/>
            <a:ext cx="3352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00B05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CÂU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0" y="1676400"/>
            <a:ext cx="3352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FFC00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ĐỐ</a:t>
            </a:r>
          </a:p>
        </p:txBody>
      </p:sp>
    </p:spTree>
    <p:extLst>
      <p:ext uri="{BB962C8B-B14F-4D97-AF65-F5344CB8AC3E}">
        <p14:creationId xmlns:p14="http://schemas.microsoft.com/office/powerpoint/2010/main" val="40630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358"/>
          <a:stretch/>
        </p:blipFill>
        <p:spPr bwMode="auto">
          <a:xfrm>
            <a:off x="15081" y="0"/>
            <a:ext cx="1216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454" y="806970"/>
            <a:ext cx="546854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8400">
                <a:solidFill>
                  <a:srgbClr val="FF0000"/>
                </a:solidFill>
                <a:latin typeface="HP001 4 hàng"/>
              </a:rPr>
              <a:t>giàn jưġ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27432" y="1190354"/>
            <a:ext cx="31357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4200">
                <a:solidFill>
                  <a:srgbClr val="FF0000"/>
                </a:solidFill>
                <a:latin typeface="HP001 4 hàng"/>
              </a:rPr>
              <a:t>giàn jưġ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5274" y="2458944"/>
            <a:ext cx="5851726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8400">
                <a:solidFill>
                  <a:srgbClr val="FF0000"/>
                </a:solidFill>
                <a:latin typeface="HP001 4 hàng"/>
              </a:rPr>
              <a:t>wưĦ wưĢ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25252" y="2845513"/>
            <a:ext cx="3747548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4200">
                <a:solidFill>
                  <a:srgbClr val="FF0000"/>
                </a:solidFill>
                <a:latin typeface="HP001 4 hàng"/>
              </a:rPr>
              <a:t>wưĦ wưĢ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925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667001" y="296917"/>
            <a:ext cx="7197015" cy="6218559"/>
            <a:chOff x="2651919" y="296916"/>
            <a:chExt cx="7197015" cy="6218559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21" t="26293" r="28025" b="29526"/>
            <a:stretch/>
          </p:blipFill>
          <p:spPr bwMode="auto">
            <a:xfrm>
              <a:off x="2651919" y="296916"/>
              <a:ext cx="7116971" cy="39325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6" t="25683" r="27555" b="48635"/>
            <a:stretch/>
          </p:blipFill>
          <p:spPr bwMode="auto">
            <a:xfrm>
              <a:off x="2655231" y="4229475"/>
              <a:ext cx="7193703" cy="228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610612"/>
            <a:ext cx="9144000" cy="3046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/>
          <p:cNvGrpSpPr/>
          <p:nvPr/>
        </p:nvGrpSpPr>
        <p:grpSpPr>
          <a:xfrm>
            <a:off x="1524000" y="1143000"/>
            <a:ext cx="1689538" cy="588149"/>
            <a:chOff x="337117" y="228600"/>
            <a:chExt cx="2406083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337117" y="228600"/>
              <a:ext cx="805884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00200" y="3657600"/>
            <a:ext cx="9448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thềm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dim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ria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rung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hay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lười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2" name="nắng vàng ươ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0486" y="5907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2991"/>
          <a:stretch/>
        </p:blipFill>
        <p:spPr>
          <a:xfrm>
            <a:off x="7905831" y="4585866"/>
            <a:ext cx="2948921" cy="2116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/>
          <p:cNvGrpSpPr/>
          <p:nvPr/>
        </p:nvGrpSpPr>
        <p:grpSpPr>
          <a:xfrm>
            <a:off x="1536070" y="490339"/>
            <a:ext cx="1765738" cy="588149"/>
            <a:chOff x="228600" y="228600"/>
            <a:chExt cx="2514600" cy="838200"/>
          </a:xfrm>
        </p:grpSpPr>
        <p:sp>
          <p:nvSpPr>
            <p:cNvPr id="7" name="Rounded Rectangle 6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536070" y="1169546"/>
            <a:ext cx="9254204" cy="34163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thảnh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thềm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dim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ria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rung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rinh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hay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lười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13538" y="4873257"/>
            <a:ext cx="457200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460" y="1188105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917" y="117131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181" y="227687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97" y="227687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941" y="230076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735" y="228500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887" y="2836153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96" y="281644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560" y="340787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899" y="339742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014" y="394916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055" y="3933403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2080556" y="4873255"/>
            <a:ext cx="5344848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ươp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3886992" y="1634226"/>
            <a:ext cx="669303" cy="942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823482" y="2167626"/>
            <a:ext cx="669303" cy="942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107652" y="4896904"/>
            <a:ext cx="5344848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028414" y="4857489"/>
            <a:ext cx="562559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955866" y="4833840"/>
            <a:ext cx="562559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85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4" grpId="0" animBg="1"/>
      <p:bldP spid="27" grpId="0" animBg="1"/>
      <p:bldP spid="28" grpId="0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 rot="21090491">
            <a:off x="-411796" y="-934606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A37573-20AB-455F-A091-609A33EBAF44}"/>
              </a:ext>
            </a:extLst>
          </p:cNvPr>
          <p:cNvSpPr txBox="1"/>
          <p:nvPr/>
        </p:nvSpPr>
        <p:spPr>
          <a:xfrm>
            <a:off x="1349737" y="470767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DFA252-B3D8-46E5-AF6D-9F5F027CB88A}"/>
              </a:ext>
            </a:extLst>
          </p:cNvPr>
          <p:cNvSpPr txBox="1"/>
          <p:nvPr/>
        </p:nvSpPr>
        <p:spPr>
          <a:xfrm>
            <a:off x="1524000" y="2416915"/>
            <a:ext cx="9753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thảnh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thềm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dim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ria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rung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rinh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hay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lười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314437"/>
            <a:ext cx="12192000" cy="5086362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512177" y="165021"/>
            <a:ext cx="4567867" cy="1149417"/>
            <a:chOff x="512177" y="165021"/>
            <a:chExt cx="4567867" cy="1149417"/>
          </a:xfrm>
        </p:grpSpPr>
        <p:sp>
          <p:nvSpPr>
            <p:cNvPr id="59" name="文本框 14"/>
            <p:cNvSpPr/>
            <p:nvPr/>
          </p:nvSpPr>
          <p:spPr>
            <a:xfrm>
              <a:off x="1349737" y="369056"/>
              <a:ext cx="3730307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5.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pic>
        <p:nvPicPr>
          <p:cNvPr id="36" name="Picture 2">
            <a:extLst>
              <a:ext uri="{FF2B5EF4-FFF2-40B4-BE49-F238E27FC236}">
                <a16:creationId xmlns:a16="http://schemas.microsoft.com/office/drawing/2014/main" id="{4D2B9F70-E943-4437-8B01-ACC9A0A9D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389" y="2133599"/>
            <a:ext cx="7746031" cy="27067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990E2E1A-6A64-4501-8F63-A9CCF4FD3AB5}"/>
              </a:ext>
            </a:extLst>
          </p:cNvPr>
          <p:cNvSpPr/>
          <p:nvPr/>
        </p:nvSpPr>
        <p:spPr>
          <a:xfrm>
            <a:off x="3748241" y="1395371"/>
            <a:ext cx="4695516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lang="vi-VN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34622DF-2725-45B9-8064-4E711D3471D4}"/>
              </a:ext>
            </a:extLst>
          </p:cNvPr>
          <p:cNvSpPr/>
          <p:nvPr/>
        </p:nvSpPr>
        <p:spPr>
          <a:xfrm>
            <a:off x="2199335" y="4991348"/>
            <a:ext cx="7383753" cy="58477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95466DA-9D73-4C9D-9776-D6767CC38F75}"/>
              </a:ext>
            </a:extLst>
          </p:cNvPr>
          <p:cNvSpPr/>
          <p:nvPr/>
        </p:nvSpPr>
        <p:spPr>
          <a:xfrm>
            <a:off x="2215101" y="4970326"/>
            <a:ext cx="7396577" cy="107721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94A042C-81C4-44C2-B583-57B2118A916B}"/>
              </a:ext>
            </a:extLst>
          </p:cNvPr>
          <p:cNvSpPr/>
          <p:nvPr/>
        </p:nvSpPr>
        <p:spPr>
          <a:xfrm>
            <a:off x="2222984" y="4970326"/>
            <a:ext cx="7746031" cy="107721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 animBg="1"/>
      <p:bldP spid="6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A019C3-9E8E-1D10-1F7B-9CDC4982F535}"/>
              </a:ext>
            </a:extLst>
          </p:cNvPr>
          <p:cNvSpPr txBox="1"/>
          <p:nvPr/>
        </p:nvSpPr>
        <p:spPr>
          <a:xfrm>
            <a:off x="762000" y="2057400"/>
            <a:ext cx="548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B3B15FB-3561-4311-850C-1921DB56D4FC}"/>
              </a:ext>
            </a:extLst>
          </p:cNvPr>
          <p:cNvSpPr txBox="1">
            <a:spLocks/>
          </p:cNvSpPr>
          <p:nvPr/>
        </p:nvSpPr>
        <p:spPr>
          <a:xfrm>
            <a:off x="685800" y="5380329"/>
            <a:ext cx="4069160" cy="148154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gọt</a:t>
            </a:r>
            <a:r>
              <a:rPr lang="en-US" sz="4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mướp</a:t>
            </a:r>
            <a:endParaRPr lang="en-US" sz="4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B159AB-07D8-4F2F-AD81-97159EA9C1F2}"/>
              </a:ext>
            </a:extLst>
          </p:cNvPr>
          <p:cNvSpPr txBox="1">
            <a:spLocks/>
          </p:cNvSpPr>
          <p:nvPr/>
        </p:nvSpPr>
        <p:spPr>
          <a:xfrm>
            <a:off x="7071320" y="5380329"/>
            <a:ext cx="4069160" cy="148154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chườm đá</a:t>
            </a:r>
            <a:endParaRPr lang="en-US" sz="4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0721A3-6338-47DE-8A01-62280EC37052}"/>
              </a:ext>
            </a:extLst>
          </p:cNvPr>
          <p:cNvSpPr txBox="1">
            <a:spLocks/>
          </p:cNvSpPr>
          <p:nvPr/>
        </p:nvSpPr>
        <p:spPr>
          <a:xfrm>
            <a:off x="2852970" y="0"/>
            <a:ext cx="6111280" cy="148154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 hình viết từ</a:t>
            </a:r>
            <a:endParaRPr lang="en-US" sz="4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 descr="Cách nấu mướp hấp miến đơn giản, lạ miệng mà ngon">
            <a:extLst>
              <a:ext uri="{FF2B5EF4-FFF2-40B4-BE49-F238E27FC236}">
                <a16:creationId xmlns:a16="http://schemas.microsoft.com/office/drawing/2014/main" id="{5F9CD18D-B14E-4642-8562-E5A2B69D3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9" y="2116514"/>
            <a:ext cx="476250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ườm nóng và chườm lạnh: Bạn có đang làm đúng cách?">
            <a:extLst>
              <a:ext uri="{FF2B5EF4-FFF2-40B4-BE49-F238E27FC236}">
                <a16:creationId xmlns:a16="http://schemas.microsoft.com/office/drawing/2014/main" id="{341FB146-E89D-48E5-9D33-713B7F41F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404226"/>
            <a:ext cx="57150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314" y="1752600"/>
            <a:ext cx="7906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prstClr val="black"/>
                </a:solidFill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4600" y="228601"/>
            <a:ext cx="73842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gì đuôi ngắn tai dài</a:t>
            </a:r>
          </a:p>
          <a:p>
            <a:pPr algn="just"/>
            <a:r>
              <a:rPr lang="vi-VN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Mắt hồng lông mượt</a:t>
            </a:r>
          </a:p>
          <a:p>
            <a:pPr algn="just"/>
            <a:r>
              <a:rPr lang="vi-VN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tài chạy nhanh</a:t>
            </a: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vi-VN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 descr="Rabbit Vaccinations | Rabbit Advice | Companion Ca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2923308"/>
            <a:ext cx="6030305" cy="339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4600" y="3822543"/>
            <a:ext cx="2209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thỏ</a:t>
            </a:r>
            <a:endParaRPr lang="vi-VN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838201"/>
            <a:ext cx="738425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 nằm đầu hè</a:t>
            </a:r>
          </a:p>
          <a:p>
            <a:r>
              <a:rPr lang="vi-VN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Giữ cho nhà chủ</a:t>
            </a:r>
          </a:p>
          <a:p>
            <a:r>
              <a:rPr lang="vi-VN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lạ nó sủa</a:t>
            </a:r>
          </a:p>
          <a:p>
            <a:r>
              <a:rPr lang="vi-VN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quen nó mừng</a:t>
            </a: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Đố bạn con gì?</a:t>
            </a:r>
            <a:endParaRPr lang="vi-VN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67800" y="4114800"/>
            <a:ext cx="2209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chó</a:t>
            </a:r>
            <a:endParaRPr lang="vi-VN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Quoc Trung Blog: Chuyện con ch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5601" y="-14440"/>
            <a:ext cx="5505653" cy="41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09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228600"/>
            <a:ext cx="117959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</a:t>
            </a:r>
            <a:r>
              <a:rPr lang="vi-VN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gì hai mắt trong veo</a:t>
            </a:r>
          </a:p>
          <a:p>
            <a:r>
              <a:rPr lang="vi-VN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Thích nằm sưởi nắng, thích trèo cây cau</a:t>
            </a:r>
          </a:p>
        </p:txBody>
      </p:sp>
      <p:sp>
        <p:nvSpPr>
          <p:cNvPr id="6" name="Rectangle 5"/>
          <p:cNvSpPr/>
          <p:nvPr/>
        </p:nvSpPr>
        <p:spPr>
          <a:xfrm>
            <a:off x="1828800" y="3352800"/>
            <a:ext cx="2209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mèo</a:t>
            </a:r>
            <a:endParaRPr lang="vi-VN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98" name="Picture 2" descr="hình ảnh con mèo - Google Search | Cute kittens, Động vật dễ thương nhất,  Stuffed animal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" r="6135"/>
          <a:stretch/>
        </p:blipFill>
        <p:spPr bwMode="auto">
          <a:xfrm>
            <a:off x="4775957" y="2273486"/>
            <a:ext cx="6068018" cy="387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76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081" y="-28575"/>
            <a:ext cx="12161838" cy="3429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" y="211016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6294" y="25996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prstClr val="white"/>
                </a:solidFill>
                <a:latin typeface="Arial" panose="020B0604020202020204" pitchFamily="34" charset="0"/>
                <a:ea typeface="Arrus-Black" pitchFamily="18" charset="0"/>
                <a:cs typeface="Arial" panose="020B0604020202020204" pitchFamily="34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33192" y="855448"/>
            <a:ext cx="1127504" cy="9385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4198" y="1096759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ươm   ươp</a:t>
            </a:r>
          </a:p>
        </p:txBody>
      </p:sp>
      <p:pic>
        <p:nvPicPr>
          <p:cNvPr id="1026" name="Picture 2" descr="Download HD Kids Sitting-2 - Reading Book Cartoon Png Transparent PNG Image  - Nice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200400"/>
            <a:ext cx="5277316" cy="342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C1CE93-0F6C-4B8B-8E48-45C0598F7FB6}"/>
              </a:ext>
            </a:extLst>
          </p:cNvPr>
          <p:cNvSpPr txBox="1"/>
          <p:nvPr/>
        </p:nvSpPr>
        <p:spPr>
          <a:xfrm>
            <a:off x="9458871" y="5638801"/>
            <a:ext cx="2133871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800">
                <a:solidFill>
                  <a:prstClr val="white">
                    <a:lumMod val="10000"/>
                  </a:prst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S/1</a:t>
            </a:r>
            <a:r>
              <a:rPr lang="en-US" sz="4800">
                <a:solidFill>
                  <a:prstClr val="white">
                    <a:lumMod val="10000"/>
                  </a:prst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56</a:t>
            </a:r>
            <a:endParaRPr lang="en-US" sz="4800" dirty="0">
              <a:solidFill>
                <a:prstClr val="white">
                  <a:lumMod val="10000"/>
                </a:prst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31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rưa Mướp Quê | NGUYỄN HIỆP">
            <a:extLst>
              <a:ext uri="{FF2B5EF4-FFF2-40B4-BE49-F238E27FC236}">
                <a16:creationId xmlns:a16="http://schemas.microsoft.com/office/drawing/2014/main" id="{2166540C-D1A2-1621-54CF-FACBAE5EF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032" y="1019648"/>
            <a:ext cx="6436360" cy="454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rưa Mướp Quê | NGUYỄN HIỆP">
            <a:extLst>
              <a:ext uri="{FF2B5EF4-FFF2-40B4-BE49-F238E27FC236}">
                <a16:creationId xmlns:a16="http://schemas.microsoft.com/office/drawing/2014/main" id="{F7150D82-7047-80F1-CF5E-86F1BB121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33523"/>
            <a:ext cx="6397032" cy="451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Google+ | Butterfly gif, Butterfly photos, Beautiful butterflies">
            <a:extLst>
              <a:ext uri="{FF2B5EF4-FFF2-40B4-BE49-F238E27FC236}">
                <a16:creationId xmlns:a16="http://schemas.microsoft.com/office/drawing/2014/main" id="{C9169727-EDD0-88E6-1381-1F109766CA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064" y="1931046"/>
            <a:ext cx="1000027" cy="95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in on ANIMATED">
            <a:extLst>
              <a:ext uri="{FF2B5EF4-FFF2-40B4-BE49-F238E27FC236}">
                <a16:creationId xmlns:a16="http://schemas.microsoft.com/office/drawing/2014/main" id="{FA102FAC-EAF4-B67A-DE2A-108EB3E1ED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983" y="2829574"/>
            <a:ext cx="1863560" cy="186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in on ANIMATED">
            <a:extLst>
              <a:ext uri="{FF2B5EF4-FFF2-40B4-BE49-F238E27FC236}">
                <a16:creationId xmlns:a16="http://schemas.microsoft.com/office/drawing/2014/main" id="{EAF100AE-D712-649F-3971-F3F9F48383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38" y="3365452"/>
            <a:ext cx="1863560" cy="186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Google+ | Butterfly gif, Butterfly photos, Beautiful butterflies">
            <a:extLst>
              <a:ext uri="{FF2B5EF4-FFF2-40B4-BE49-F238E27FC236}">
                <a16:creationId xmlns:a16="http://schemas.microsoft.com/office/drawing/2014/main" id="{16DF5009-1258-B120-D52D-0E85E523A3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44331" y="3341195"/>
            <a:ext cx="1000027" cy="95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59" descr="10004015438746072987">
            <a:extLst>
              <a:ext uri="{FF2B5EF4-FFF2-40B4-BE49-F238E27FC236}">
                <a16:creationId xmlns:a16="http://schemas.microsoft.com/office/drawing/2014/main" id="{47C9BDAC-D6DD-9FEA-148B-17DB086EFB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7239921" y="4391217"/>
            <a:ext cx="1449069" cy="144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58" descr="200712419435657_1">
            <a:extLst>
              <a:ext uri="{FF2B5EF4-FFF2-40B4-BE49-F238E27FC236}">
                <a16:creationId xmlns:a16="http://schemas.microsoft.com/office/drawing/2014/main" id="{E5D7D411-61A8-C1DA-9B09-1101F2E81E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09529" y="3617733"/>
            <a:ext cx="737286" cy="73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58" descr="200712419435657_1">
            <a:extLst>
              <a:ext uri="{FF2B5EF4-FFF2-40B4-BE49-F238E27FC236}">
                <a16:creationId xmlns:a16="http://schemas.microsoft.com/office/drawing/2014/main" id="{062CF061-02E2-398C-575E-4EDE654CC5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186" y="3004474"/>
            <a:ext cx="737286" cy="73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0" descr="200712419435657_1">
            <a:extLst>
              <a:ext uri="{FF2B5EF4-FFF2-40B4-BE49-F238E27FC236}">
                <a16:creationId xmlns:a16="http://schemas.microsoft.com/office/drawing/2014/main" id="{9DB6976F-CC0C-5C24-301A-8DA05D0F5A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56745" y="2154569"/>
            <a:ext cx="779019" cy="77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58" descr="200712419435657_1">
            <a:extLst>
              <a:ext uri="{FF2B5EF4-FFF2-40B4-BE49-F238E27FC236}">
                <a16:creationId xmlns:a16="http://schemas.microsoft.com/office/drawing/2014/main" id="{357B974F-BF86-EE85-E417-49662FCE14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536" y="1476181"/>
            <a:ext cx="737286" cy="73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4B2D538-0936-05E1-B4DB-B0C32216F23D}"/>
              </a:ext>
            </a:extLst>
          </p:cNvPr>
          <p:cNvSpPr txBox="1"/>
          <p:nvPr/>
        </p:nvSpPr>
        <p:spPr>
          <a:xfrm>
            <a:off x="627394" y="5716982"/>
            <a:ext cx="11582030" cy="829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rập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rờn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5A1B6B-BCDF-707A-78C0-89AC10D19C57}"/>
              </a:ext>
            </a:extLst>
          </p:cNvPr>
          <p:cNvSpPr txBox="1"/>
          <p:nvPr/>
        </p:nvSpPr>
        <p:spPr>
          <a:xfrm>
            <a:off x="627394" y="5716980"/>
            <a:ext cx="11582030" cy="829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4788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ươp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88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788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rập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rờn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6B8B583-48C0-F34A-5181-E97B7A54FDB7}"/>
              </a:ext>
            </a:extLst>
          </p:cNvPr>
          <p:cNvGrpSpPr/>
          <p:nvPr/>
        </p:nvGrpSpPr>
        <p:grpSpPr>
          <a:xfrm>
            <a:off x="35032" y="78463"/>
            <a:ext cx="3448696" cy="941185"/>
            <a:chOff x="63500" y="1429216"/>
            <a:chExt cx="2592937" cy="705889"/>
          </a:xfrm>
        </p:grpSpPr>
        <p:sp>
          <p:nvSpPr>
            <p:cNvPr id="27" name="Rounded Rectangle 3">
              <a:extLst>
                <a:ext uri="{FF2B5EF4-FFF2-40B4-BE49-F238E27FC236}">
                  <a16:creationId xmlns:a16="http://schemas.microsoft.com/office/drawing/2014/main" id="{90C30C51-BC1E-8BC0-7BFC-EA5ED13A8FE1}"/>
                </a:ext>
              </a:extLst>
            </p:cNvPr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8990785-1048-CE36-3E73-C3F34F020127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331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0.0915 0.02616 C 0.07087 0.02523 0.00626 0.02592 -0.03211 0.02153 C -0.07049 0.01713 -0.07114 0.04907 -0.13928 2.22222E-6 C -0.20729 -0.04908 -0.34604 -0.16922 -0.44081 -0.27292 C -0.5357 -0.37662 -0.63778 -0.50093 -0.70957 -0.62292 C -0.78123 -0.74491 -0.83736 -0.925 -0.87104 -1.0044 " pathEditMode="relative" rAng="0" ptsTypes="AAAAAA">
                                      <p:cBhvr>
                                        <p:cTn id="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7" y="-5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8" dur="6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10" dur="7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12" dur="7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14" dur="6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D86EF90-EC9F-D25B-9A8F-0F1A0AD187CF}"/>
              </a:ext>
            </a:extLst>
          </p:cNvPr>
          <p:cNvSpPr/>
          <p:nvPr/>
        </p:nvSpPr>
        <p:spPr>
          <a:xfrm>
            <a:off x="1371995" y="3477571"/>
            <a:ext cx="3937729" cy="111240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980" dirty="0" err="1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endParaRPr lang="en-US" sz="7980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sz="2479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F7C0B87B-9949-A16D-4F6F-54AEE93024BB}"/>
              </a:ext>
            </a:extLst>
          </p:cNvPr>
          <p:cNvSpPr/>
          <p:nvPr/>
        </p:nvSpPr>
        <p:spPr>
          <a:xfrm>
            <a:off x="1371996" y="2316596"/>
            <a:ext cx="1895806" cy="111240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980" dirty="0" err="1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endParaRPr lang="en-US" sz="7980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sz="2479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2665A9A7-702A-5C9A-1AA4-FCC94A7BA825}"/>
              </a:ext>
            </a:extLst>
          </p:cNvPr>
          <p:cNvSpPr/>
          <p:nvPr/>
        </p:nvSpPr>
        <p:spPr>
          <a:xfrm>
            <a:off x="3413919" y="2301927"/>
            <a:ext cx="1895806" cy="112707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980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  <a:p>
            <a:pPr algn="ctr"/>
            <a:endParaRPr lang="en-GB" sz="2479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ôm">
            <a:extLst>
              <a:ext uri="{FF2B5EF4-FFF2-40B4-BE49-F238E27FC236}">
                <a16:creationId xmlns:a16="http://schemas.microsoft.com/office/drawing/2014/main" id="{03522C66-EA4F-1143-440B-787237BE87BA}"/>
              </a:ext>
            </a:extLst>
          </p:cNvPr>
          <p:cNvSpPr/>
          <p:nvPr/>
        </p:nvSpPr>
        <p:spPr>
          <a:xfrm>
            <a:off x="6857803" y="3483942"/>
            <a:ext cx="3864667" cy="110603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980" dirty="0" err="1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ươp</a:t>
            </a:r>
            <a:endParaRPr lang="en-US" sz="7980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sz="2479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AF7C4791-ECE3-0BBB-00D8-DEED61925C80}"/>
              </a:ext>
            </a:extLst>
          </p:cNvPr>
          <p:cNvSpPr/>
          <p:nvPr/>
        </p:nvSpPr>
        <p:spPr>
          <a:xfrm>
            <a:off x="6857803" y="2322967"/>
            <a:ext cx="1895806" cy="110603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980" dirty="0" err="1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endParaRPr lang="en-US" sz="7980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sz="2479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Rectangle: Rounded Corners 1">
            <a:extLst>
              <a:ext uri="{FF2B5EF4-FFF2-40B4-BE49-F238E27FC236}">
                <a16:creationId xmlns:a16="http://schemas.microsoft.com/office/drawing/2014/main" id="{BDB21DDB-6A13-E4A1-0F9E-AA698D245125}"/>
              </a:ext>
            </a:extLst>
          </p:cNvPr>
          <p:cNvSpPr/>
          <p:nvPr/>
        </p:nvSpPr>
        <p:spPr>
          <a:xfrm>
            <a:off x="8826665" y="2322967"/>
            <a:ext cx="1895806" cy="110603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980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</a:t>
            </a:r>
          </a:p>
          <a:p>
            <a:pPr algn="ctr"/>
            <a:endParaRPr lang="en-GB" sz="2479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C295564-303B-5658-90BC-AE98C9A6945A}"/>
              </a:ext>
            </a:extLst>
          </p:cNvPr>
          <p:cNvGrpSpPr/>
          <p:nvPr/>
        </p:nvGrpSpPr>
        <p:grpSpPr>
          <a:xfrm>
            <a:off x="365919" y="457200"/>
            <a:ext cx="2621250" cy="941185"/>
            <a:chOff x="63500" y="1429216"/>
            <a:chExt cx="1970813" cy="705889"/>
          </a:xfrm>
        </p:grpSpPr>
        <p:sp>
          <p:nvSpPr>
            <p:cNvPr id="21" name="Rounded Rectangle 34">
              <a:extLst>
                <a:ext uri="{FF2B5EF4-FFF2-40B4-BE49-F238E27FC236}">
                  <a16:creationId xmlns:a16="http://schemas.microsoft.com/office/drawing/2014/main" id="{EFAE5B2D-EFF1-9A39-CAE9-3B7370A0972F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FB72D02-0A30-BDD9-CF12-A3D74829CC8D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637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8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A019C-034C-58B2-CCAB-8DCBBA742384}"/>
              </a:ext>
            </a:extLst>
          </p:cNvPr>
          <p:cNvSpPr txBox="1">
            <a:spLocks/>
          </p:cNvSpPr>
          <p:nvPr/>
        </p:nvSpPr>
        <p:spPr>
          <a:xfrm>
            <a:off x="3855850" y="2818438"/>
            <a:ext cx="2123468" cy="1398008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18EF247-80A0-9CCC-0F62-0937AA4EC820}"/>
              </a:ext>
            </a:extLst>
          </p:cNvPr>
          <p:cNvSpPr txBox="1">
            <a:spLocks/>
          </p:cNvSpPr>
          <p:nvPr/>
        </p:nvSpPr>
        <p:spPr>
          <a:xfrm>
            <a:off x="6004716" y="2818438"/>
            <a:ext cx="2335815" cy="1398008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ươm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720D4E-8ED3-63C9-26FC-A00DA43CE239}"/>
              </a:ext>
            </a:extLst>
          </p:cNvPr>
          <p:cNvSpPr txBox="1">
            <a:spLocks/>
          </p:cNvSpPr>
          <p:nvPr/>
        </p:nvSpPr>
        <p:spPr>
          <a:xfrm>
            <a:off x="3855849" y="4246041"/>
            <a:ext cx="4484681" cy="1432470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9F2944-59EE-25AF-C49C-80408E36C172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6" name="Rounded Rectangle 34">
              <a:extLst>
                <a:ext uri="{FF2B5EF4-FFF2-40B4-BE49-F238E27FC236}">
                  <a16:creationId xmlns:a16="http://schemas.microsoft.com/office/drawing/2014/main" id="{48AE09B1-F814-5AF7-3E69-FDFCD596AB1F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BE0F30D-1B29-51A9-69C2-0FB6E711A7C0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BB4A9D61-E9A8-2AE8-F24B-DCDF95EED83D}"/>
              </a:ext>
            </a:extLst>
          </p:cNvPr>
          <p:cNvSpPr txBox="1">
            <a:spLocks/>
          </p:cNvSpPr>
          <p:nvPr/>
        </p:nvSpPr>
        <p:spPr>
          <a:xfrm>
            <a:off x="3197346" y="12954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ươm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8B885D1-60DF-60F9-0D41-34268F5561BD}"/>
              </a:ext>
            </a:extLst>
          </p:cNvPr>
          <p:cNvSpPr txBox="1">
            <a:spLocks/>
          </p:cNvSpPr>
          <p:nvPr/>
        </p:nvSpPr>
        <p:spPr>
          <a:xfrm>
            <a:off x="6216658" y="1295400"/>
            <a:ext cx="282633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ươp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BBC5720-5B76-237E-E039-D005E99898A6}"/>
              </a:ext>
            </a:extLst>
          </p:cNvPr>
          <p:cNvSpPr txBox="1">
            <a:spLocks/>
          </p:cNvSpPr>
          <p:nvPr/>
        </p:nvSpPr>
        <p:spPr>
          <a:xfrm>
            <a:off x="5607953" y="4307365"/>
            <a:ext cx="1981695" cy="165119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́</a:t>
            </a:r>
          </a:p>
        </p:txBody>
      </p:sp>
    </p:spTree>
    <p:extLst>
      <p:ext uri="{BB962C8B-B14F-4D97-AF65-F5344CB8AC3E}">
        <p14:creationId xmlns:p14="http://schemas.microsoft.com/office/powerpoint/2010/main" val="407302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8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</TotalTime>
  <Words>542</Words>
  <Application>Microsoft Office PowerPoint</Application>
  <PresentationFormat>Widescreen</PresentationFormat>
  <Paragraphs>140</Paragraphs>
  <Slides>28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AvantGarde</vt:lpstr>
      <vt:lpstr>Bandit</vt:lpstr>
      <vt:lpstr>等线</vt:lpstr>
      <vt:lpstr>Kids</vt:lpstr>
      <vt:lpstr>.VnArial</vt:lpstr>
      <vt:lpstr>Arial</vt:lpstr>
      <vt:lpstr>Arial Rounded MT Bold</vt:lpstr>
      <vt:lpstr>Arial-Rounded</vt:lpstr>
      <vt:lpstr>Calibri</vt:lpstr>
      <vt:lpstr>HP001 4 hàng</vt:lpstr>
      <vt:lpstr>1_Office Theme</vt:lpstr>
      <vt:lpstr>Office 主题​​</vt:lpstr>
      <vt:lpstr>Office 主题</vt:lpstr>
      <vt:lpstr>2_Office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Thao Tran</cp:lastModifiedBy>
  <cp:revision>76</cp:revision>
  <dcterms:created xsi:type="dcterms:W3CDTF">2020-11-10T02:18:56Z</dcterms:created>
  <dcterms:modified xsi:type="dcterms:W3CDTF">2023-12-16T07:52:39Z</dcterms:modified>
</cp:coreProperties>
</file>