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 id="2147483720" r:id="rId2"/>
    <p:sldMasterId id="2147483732" r:id="rId3"/>
  </p:sldMasterIdLst>
  <p:notesMasterIdLst>
    <p:notesMasterId r:id="rId36"/>
  </p:notesMasterIdLst>
  <p:sldIdLst>
    <p:sldId id="257" r:id="rId4"/>
    <p:sldId id="258" r:id="rId5"/>
    <p:sldId id="259" r:id="rId6"/>
    <p:sldId id="260" r:id="rId7"/>
    <p:sldId id="380" r:id="rId8"/>
    <p:sldId id="336" r:id="rId9"/>
    <p:sldId id="391" r:id="rId10"/>
    <p:sldId id="392" r:id="rId11"/>
    <p:sldId id="262" r:id="rId12"/>
    <p:sldId id="263" r:id="rId13"/>
    <p:sldId id="282" r:id="rId14"/>
    <p:sldId id="283" r:id="rId15"/>
    <p:sldId id="284" r:id="rId16"/>
    <p:sldId id="264" r:id="rId17"/>
    <p:sldId id="372" r:id="rId18"/>
    <p:sldId id="357" r:id="rId19"/>
    <p:sldId id="396" r:id="rId20"/>
    <p:sldId id="355" r:id="rId21"/>
    <p:sldId id="397" r:id="rId22"/>
    <p:sldId id="393" r:id="rId23"/>
    <p:sldId id="394" r:id="rId24"/>
    <p:sldId id="398" r:id="rId25"/>
    <p:sldId id="382" r:id="rId26"/>
    <p:sldId id="314" r:id="rId27"/>
    <p:sldId id="272" r:id="rId28"/>
    <p:sldId id="338" r:id="rId29"/>
    <p:sldId id="386" r:id="rId30"/>
    <p:sldId id="326" r:id="rId31"/>
    <p:sldId id="274" r:id="rId32"/>
    <p:sldId id="275" r:id="rId33"/>
    <p:sldId id="399"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Rướn:</a:t>
            </a:r>
            <a:r>
              <a:rPr lang="en-US" baseline="0"/>
              <a:t> cố vươn thẳng ra phía trước hay vươn cao lên.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Rướn:</a:t>
            </a:r>
            <a:r>
              <a:rPr lang="en-US" baseline="0"/>
              <a:t> cố vươn thẳng ra phía trước hay vươn cao lên.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065213" y="304800"/>
            <a:ext cx="7091361" cy="2793906"/>
          </a:xfrm>
        </p:spPr>
        <p:txBody>
          <a:bodyPr rtlCol="0" anchor="b">
            <a:normAutofit/>
          </a:bodyPr>
          <a:lstStyle>
            <a:lvl1pPr algn="l">
              <a:lnSpc>
                <a:spcPct val="80000"/>
              </a:lnSpc>
              <a:defRPr sz="6600"/>
            </a:lvl1pPr>
          </a:lstStyle>
          <a:p>
            <a:pPr rtl="0"/>
            <a:r>
              <a:rPr lang="vi-VN" noProof="0" dirty="0"/>
              <a:t>Bấm để sửa kiểu tiêu đề Bản cái</a:t>
            </a:r>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a:t>
            </a:r>
            <a:r>
              <a:rPr lang="vi-VN" noProof="0" dirty="0" err="1"/>
              <a:t>phụ</a:t>
            </a:r>
            <a:r>
              <a:rPr lang="vi-VN" noProof="0" dirty="0"/>
              <a:t> </a:t>
            </a:r>
            <a:r>
              <a:rPr lang="vi-VN" noProof="0" dirty="0" err="1"/>
              <a:t>đề</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p:txBody>
      </p:sp>
      <p:sp>
        <p:nvSpPr>
          <p:cNvPr id="8" name="Chỗ dành sẵn cho Ngày tháng 7"/>
          <p:cNvSpPr>
            <a:spLocks noGrp="1"/>
          </p:cNvSpPr>
          <p:nvPr>
            <p:ph type="dt" sz="half" idx="10"/>
          </p:nvPr>
        </p:nvSpPr>
        <p:spPr/>
        <p:txBody>
          <a:bodyPr rtlCol="0"/>
          <a:lstStyle/>
          <a:p>
            <a:pPr rtl="0"/>
            <a:fld id="{4160A937-CCB1-4E1C-B936-FD9CD2E337BB}" type="datetime1">
              <a:rPr lang="vi-VN" noProof="0" smtClean="0"/>
              <a:t>12/10/2023</a:t>
            </a:fld>
            <a:endParaRPr lang="vi-VN" noProof="0" dirty="0"/>
          </a:p>
        </p:txBody>
      </p:sp>
      <p:sp>
        <p:nvSpPr>
          <p:cNvPr id="9" name="Chỗ dành sẵn cho Chân trang 8"/>
          <p:cNvSpPr>
            <a:spLocks noGrp="1"/>
          </p:cNvSpPr>
          <p:nvPr>
            <p:ph type="ftr" sz="quarter" idx="11"/>
          </p:nvPr>
        </p:nvSpPr>
        <p:spPr/>
        <p:txBody>
          <a:bodyPr rtlCol="0"/>
          <a:lstStyle/>
          <a:p>
            <a:pPr rtl="0"/>
            <a:endParaRPr lang="vi-VN" noProof="0" dirty="0"/>
          </a:p>
        </p:txBody>
      </p:sp>
      <p:sp>
        <p:nvSpPr>
          <p:cNvPr id="10" name="Chỗ dành sẵn cho Số Trang chiếu 9"/>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B9520F76-9E09-43CF-92DF-1AD0B224A512}" type="datetime1">
              <a:rPr lang="vi-VN" smtClean="0"/>
              <a:t>12/10/2023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865014" y="304801"/>
            <a:ext cx="1715800" cy="5410200"/>
          </a:xfrm>
        </p:spPr>
        <p:txBody>
          <a:bodyPr vert="eaVert"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55A2252-D2AD-48D1-AC58-782B0528B7D1}" type="datetime1">
              <a:rPr lang="vi-VN" smtClean="0"/>
              <a:t>12/10/2023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656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7442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828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47635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3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115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38269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1439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ội dung 2"/>
          <p:cNvSpPr>
            <a:spLocks noGrp="1"/>
          </p:cNvSpPr>
          <p:nvPr>
            <p:ph idx="1" hasCustomPrompt="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8C3A219-E93E-4A57-8AB8-4746A4C196E5}" type="datetime1">
              <a:rPr lang="vi-VN" smtClean="0"/>
              <a:t>12/10/2023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8662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0088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02299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8889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62510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854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21623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2885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97927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778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5180013" y="1600200"/>
            <a:ext cx="6400801" cy="2486025"/>
          </a:xfrm>
        </p:spPr>
        <p:txBody>
          <a:bodyPr rtlCol="0" anchor="b">
            <a:normAutofit/>
          </a:bodyPr>
          <a:lstStyle>
            <a:lvl1pPr>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a:t>Chỉnh sửa kiểu văn bản của Bản cái</a:t>
            </a:r>
          </a:p>
        </p:txBody>
      </p:sp>
      <p:sp>
        <p:nvSpPr>
          <p:cNvPr id="4" name="Chỗ dành sẵn cho Ngày tháng 3"/>
          <p:cNvSpPr>
            <a:spLocks noGrp="1"/>
          </p:cNvSpPr>
          <p:nvPr>
            <p:ph type="dt" sz="half" idx="10"/>
          </p:nvPr>
        </p:nvSpPr>
        <p:spPr/>
        <p:txBody>
          <a:bodyPr rtlCol="0"/>
          <a:lstStyle/>
          <a:p>
            <a:pPr rtl="0"/>
            <a:fld id="{719677E3-5E68-4C16-8BBB-55F20A1A8FB6}" type="datetime1">
              <a:rPr lang="vi-VN" smtClean="0"/>
              <a:t>12/10/2023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52656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34254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082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173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dirty="0"/>
              <a:t>Bấm để sửa kiểu tiêu đề Bản cái</a:t>
            </a:r>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5" name="Chỗ dành sẵn cho Ngày tháng 4"/>
          <p:cNvSpPr>
            <a:spLocks noGrp="1"/>
          </p:cNvSpPr>
          <p:nvPr>
            <p:ph type="dt" sz="half" idx="10"/>
          </p:nvPr>
        </p:nvSpPr>
        <p:spPr/>
        <p:txBody>
          <a:bodyPr rtlCol="0"/>
          <a:lstStyle/>
          <a:p>
            <a:pPr rtl="0"/>
            <a:fld id="{8AD27773-524D-45C8-A1FA-602C14602A3B}" type="datetime1">
              <a:rPr lang="vi-VN" noProof="0" smtClean="0"/>
              <a:t>12/10/2023</a:t>
            </a:fld>
            <a:endParaRPr lang="vi-VN" noProof="0" dirty="0"/>
          </a:p>
        </p:txBody>
      </p:sp>
      <p:sp>
        <p:nvSpPr>
          <p:cNvPr id="6" name="Chỗ dành sẵn cho Chân trang 5"/>
          <p:cNvSpPr>
            <a:spLocks noGrp="1"/>
          </p:cNvSpPr>
          <p:nvPr>
            <p:ph type="ftr" sz="quarter" idx="11"/>
          </p:nvPr>
        </p:nvSpPr>
        <p:spPr/>
        <p:txBody>
          <a:bodyPr rtlCol="0"/>
          <a:lstStyle/>
          <a:p>
            <a:pPr rtl="0"/>
            <a:endParaRPr lang="vi-VN" noProof="0"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7" name="Chỗ dành sẵn cho Ngày tháng 6"/>
          <p:cNvSpPr>
            <a:spLocks noGrp="1"/>
          </p:cNvSpPr>
          <p:nvPr>
            <p:ph type="dt" sz="half" idx="10"/>
          </p:nvPr>
        </p:nvSpPr>
        <p:spPr/>
        <p:txBody>
          <a:bodyPr rtlCol="0"/>
          <a:lstStyle/>
          <a:p>
            <a:pPr rtl="0"/>
            <a:fld id="{B80A089F-08F3-472C-992E-D6619EBCE691}" type="datetime1">
              <a:rPr lang="vi-VN" smtClean="0"/>
              <a:t>12/10/2023</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9" name="Chỗ dành sẵn cho Số Trang chiếu 8"/>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gày tháng 2"/>
          <p:cNvSpPr>
            <a:spLocks noGrp="1"/>
          </p:cNvSpPr>
          <p:nvPr>
            <p:ph type="dt" sz="half" idx="10"/>
          </p:nvPr>
        </p:nvSpPr>
        <p:spPr/>
        <p:txBody>
          <a:bodyPr rtlCol="0"/>
          <a:lstStyle/>
          <a:p>
            <a:pPr rtl="0"/>
            <a:fld id="{B8092662-6564-412C-9392-266C7F9E7420}" type="datetime1">
              <a:rPr lang="vi-VN" smtClean="0"/>
              <a:t>12/10/2023</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5" name="Chỗ dành sẵn cho Số Trang chiếu 4"/>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p>
            <a:pPr rtl="0"/>
            <a:fld id="{ADCFBD34-5AE3-4C91-B13A-0044E6640D70}" type="datetime1">
              <a:rPr lang="vi-VN" smtClean="0"/>
              <a:t>12/10/2023</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4" name="Chỗ dành sẵn cho Số Trang chiếu 3"/>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5" name="Chỗ dành sẵn cho Ngày tháng 4"/>
          <p:cNvSpPr>
            <a:spLocks noGrp="1"/>
          </p:cNvSpPr>
          <p:nvPr>
            <p:ph type="dt" sz="half" idx="10"/>
          </p:nvPr>
        </p:nvSpPr>
        <p:spPr/>
        <p:txBody>
          <a:bodyPr rtlCol="0"/>
          <a:lstStyle/>
          <a:p>
            <a:pPr rtl="0"/>
            <a:fld id="{B9AB1D4A-8458-4CC2-8BA4-421667826001}" type="datetime1">
              <a:rPr lang="vi-VN" smtClean="0"/>
              <a:t>12/10/2023</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dirty="0"/>
          </a:p>
        </p:txBody>
      </p:sp>
      <p:sp>
        <p:nvSpPr>
          <p:cNvPr id="3" name="Chỗ dành sẵn cho Ảnh 2" title="Chỗ dành sẵn trống để thêm một hình ảnh. Bấm vào chỗ dành sẵn, rồi chọn hình ảnh mà bạn muốn thêm"/>
          <p:cNvSpPr>
            <a:spLocks noGrp="1"/>
          </p:cNvSpPr>
          <p:nvPr>
            <p:ph type="pic" idx="1" hasCustomPrompt="1"/>
          </p:nvPr>
        </p:nvSpPr>
        <p:spPr>
          <a:xfrm>
            <a:off x="1408112" y="647700"/>
            <a:ext cx="6629400" cy="4572000"/>
          </a:xfrm>
          <a:prstGeom prst="roundRect">
            <a:avLst>
              <a:gd name="adj" fmla="val 3725"/>
            </a:avLst>
          </a:prstGeo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vi-VN" dirty="0"/>
              <a:t>Bấm biểu tượng để thêm hình ảnh</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a:t>Chỉnh sửa kiểu văn bản của Bản cái</a:t>
            </a:r>
          </a:p>
        </p:txBody>
      </p:sp>
      <p:sp>
        <p:nvSpPr>
          <p:cNvPr id="5" name="Chỗ dành sẵn cho Ngày tháng 4"/>
          <p:cNvSpPr>
            <a:spLocks noGrp="1"/>
          </p:cNvSpPr>
          <p:nvPr>
            <p:ph type="dt" sz="half" idx="10"/>
          </p:nvPr>
        </p:nvSpPr>
        <p:spPr/>
        <p:txBody>
          <a:bodyPr rtlCol="0"/>
          <a:lstStyle/>
          <a:p>
            <a:pPr rtl="0"/>
            <a:fld id="{C8EEB4D7-FFE0-4612-A129-DD9A7DDC61EB}" type="datetime1">
              <a:rPr lang="vi-VN" smtClean="0"/>
              <a:t>12/10/2023</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spc="-40" baseline="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7E94C8EA-7194-4619-9588-D81C9427E0FC}" type="datetime1">
              <a:rPr lang="vi-VN" smtClean="0"/>
              <a:t>12/10/2023</a:t>
            </a:fld>
            <a:endParaRPr lang="vi-VN" dirty="0"/>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vi-VN" dirty="0"/>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250" b="1">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fld id="{8FDBFFB2-86D9-4B8F-A59A-553A60B94BBE}" type="slidenum">
              <a:rPr lang="vi-VN" smtClean="0"/>
              <a:t>‹#›</a:t>
            </a:fld>
            <a:endParaRPr lang="vi-VN"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4911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10/12/2023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53028649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jpeg"/><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72057"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20" name="Title 1"/>
          <p:cNvSpPr txBox="1">
            <a:spLocks/>
          </p:cNvSpPr>
          <p:nvPr/>
        </p:nvSpPr>
        <p:spPr>
          <a:xfrm>
            <a:off x="3344614" y="5705842"/>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21" name="Title 1"/>
          <p:cNvSpPr txBox="1">
            <a:spLocks/>
          </p:cNvSpPr>
          <p:nvPr/>
        </p:nvSpPr>
        <p:spPr>
          <a:xfrm>
            <a:off x="6562333"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22" name="Title 1"/>
          <p:cNvSpPr txBox="1">
            <a:spLocks/>
          </p:cNvSpPr>
          <p:nvPr/>
        </p:nvSpPr>
        <p:spPr>
          <a:xfrm>
            <a:off x="9013004"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23" name="Title 1"/>
          <p:cNvSpPr txBox="1">
            <a:spLocks/>
          </p:cNvSpPr>
          <p:nvPr/>
        </p:nvSpPr>
        <p:spPr>
          <a:xfrm>
            <a:off x="572057"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24" name="Title 1"/>
          <p:cNvSpPr txBox="1">
            <a:spLocks/>
          </p:cNvSpPr>
          <p:nvPr/>
        </p:nvSpPr>
        <p:spPr>
          <a:xfrm>
            <a:off x="3531586"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25" name="Title 1"/>
          <p:cNvSpPr txBox="1">
            <a:spLocks/>
          </p:cNvSpPr>
          <p:nvPr/>
        </p:nvSpPr>
        <p:spPr>
          <a:xfrm>
            <a:off x="6503386"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26" name="Title 1"/>
          <p:cNvSpPr txBox="1">
            <a:spLocks/>
          </p:cNvSpPr>
          <p:nvPr/>
        </p:nvSpPr>
        <p:spPr>
          <a:xfrm>
            <a:off x="9013004"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666" y="14483"/>
            <a:ext cx="5552314"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khu vườn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itle 1"/>
          <p:cNvSpPr txBox="1">
            <a:spLocks/>
          </p:cNvSpPr>
          <p:nvPr/>
        </p:nvSpPr>
        <p:spPr>
          <a:xfrm>
            <a:off x="6223951"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ươn</a:t>
            </a:r>
          </a:p>
        </p:txBody>
      </p:sp>
      <p:pic>
        <p:nvPicPr>
          <p:cNvPr id="4098"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447" y="404413"/>
            <a:ext cx="6324600" cy="45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hạt sương</a:t>
            </a:r>
          </a:p>
        </p:txBody>
      </p:sp>
      <p:sp>
        <p:nvSpPr>
          <p:cNvPr id="6" name="Title 1"/>
          <p:cNvSpPr txBox="1">
            <a:spLocks/>
          </p:cNvSpPr>
          <p:nvPr/>
        </p:nvSpPr>
        <p:spPr>
          <a:xfrm>
            <a:off x="5822431"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ương</a:t>
            </a:r>
          </a:p>
        </p:txBody>
      </p:sp>
      <p:pic>
        <p:nvPicPr>
          <p:cNvPr id="5" name="Picture 4" descr="Hình ảnh giọt sương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1" y="60596"/>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đường</a:t>
            </a:r>
          </a:p>
        </p:txBody>
      </p:sp>
      <p:sp>
        <p:nvSpPr>
          <p:cNvPr id="5" name="Title 1"/>
          <p:cNvSpPr txBox="1">
            <a:spLocks/>
          </p:cNvSpPr>
          <p:nvPr/>
        </p:nvSpPr>
        <p:spPr>
          <a:xfrm>
            <a:off x="5684512"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ương</a:t>
            </a:r>
          </a:p>
        </p:txBody>
      </p:sp>
      <p:pic>
        <p:nvPicPr>
          <p:cNvPr id="6146" name="Picture 2" descr="Top 50 hình ảnh những con đường đẹp nhất trên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28601"/>
            <a:ext cx="7755896"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hạt sương</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khu vườn</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đường</a:t>
            </a:r>
          </a:p>
        </p:txBody>
      </p:sp>
      <p:pic>
        <p:nvPicPr>
          <p:cNvPr id="11" name="Picture 2" descr="Top 50 hình ảnh những con đường đẹp nhất trên thế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2562" y="2007112"/>
            <a:ext cx="3578419" cy="22365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50" y="1905001"/>
            <a:ext cx="3350192" cy="24195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416" y="2007112"/>
            <a:ext cx="3354768" cy="223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2766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hạt sương</a:t>
            </a:r>
          </a:p>
        </p:txBody>
      </p:sp>
      <p:sp>
        <p:nvSpPr>
          <p:cNvPr id="16" name="Title 1"/>
          <p:cNvSpPr txBox="1">
            <a:spLocks/>
          </p:cNvSpPr>
          <p:nvPr/>
        </p:nvSpPr>
        <p:spPr>
          <a:xfrm>
            <a:off x="-449178"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khu vườn</a:t>
            </a:r>
          </a:p>
        </p:txBody>
      </p:sp>
      <p:sp>
        <p:nvSpPr>
          <p:cNvPr id="17"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đường</a:t>
            </a:r>
          </a:p>
        </p:txBody>
      </p:sp>
      <p:sp>
        <p:nvSpPr>
          <p:cNvPr id="18" name="Title 1"/>
          <p:cNvSpPr txBox="1">
            <a:spLocks/>
          </p:cNvSpPr>
          <p:nvPr/>
        </p:nvSpPr>
        <p:spPr>
          <a:xfrm>
            <a:off x="572057"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22" name="Title 1"/>
          <p:cNvSpPr txBox="1">
            <a:spLocks/>
          </p:cNvSpPr>
          <p:nvPr/>
        </p:nvSpPr>
        <p:spPr>
          <a:xfrm>
            <a:off x="3344614" y="5005560"/>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23" name="Title 1"/>
          <p:cNvSpPr txBox="1">
            <a:spLocks/>
          </p:cNvSpPr>
          <p:nvPr/>
        </p:nvSpPr>
        <p:spPr>
          <a:xfrm>
            <a:off x="6562333" y="50055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24" name="Title 1"/>
          <p:cNvSpPr txBox="1">
            <a:spLocks/>
          </p:cNvSpPr>
          <p:nvPr/>
        </p:nvSpPr>
        <p:spPr>
          <a:xfrm>
            <a:off x="9013004"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25" name="Title 1"/>
          <p:cNvSpPr txBox="1">
            <a:spLocks/>
          </p:cNvSpPr>
          <p:nvPr/>
        </p:nvSpPr>
        <p:spPr>
          <a:xfrm>
            <a:off x="572057"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26" name="Title 1"/>
          <p:cNvSpPr txBox="1">
            <a:spLocks/>
          </p:cNvSpPr>
          <p:nvPr/>
        </p:nvSpPr>
        <p:spPr>
          <a:xfrm>
            <a:off x="3531586"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27" name="Title 1"/>
          <p:cNvSpPr txBox="1">
            <a:spLocks/>
          </p:cNvSpPr>
          <p:nvPr/>
        </p:nvSpPr>
        <p:spPr>
          <a:xfrm>
            <a:off x="6503386"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35" name="Title 1"/>
          <p:cNvSpPr txBox="1">
            <a:spLocks/>
          </p:cNvSpPr>
          <p:nvPr/>
        </p:nvSpPr>
        <p:spPr>
          <a:xfrm>
            <a:off x="901300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044" y="-160014"/>
            <a:ext cx="5047558" cy="4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487180" y="1631430"/>
            <a:ext cx="7210760"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Ω </a:t>
            </a:r>
            <a:endParaRPr lang="en-US" sz="28600">
              <a:solidFill>
                <a:srgbClr val="FF0000"/>
              </a:solidFill>
              <a:latin typeface="HP001 4 hàng" pitchFamily="34" charset="0"/>
            </a:endParaRPr>
          </a:p>
        </p:txBody>
      </p:sp>
      <p:grpSp>
        <p:nvGrpSpPr>
          <p:cNvPr id="5" name="Group 4"/>
          <p:cNvGrpSpPr/>
          <p:nvPr/>
        </p:nvGrpSpPr>
        <p:grpSpPr>
          <a:xfrm>
            <a:off x="-69276" y="76203"/>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11" name="TextBox 10"/>
          <p:cNvSpPr txBox="1"/>
          <p:nvPr/>
        </p:nvSpPr>
        <p:spPr>
          <a:xfrm>
            <a:off x="726163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Ω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05" y="-139859"/>
            <a:ext cx="12040393" cy="455945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2444" y="5145658"/>
            <a:ext cx="2709556" cy="1712343"/>
          </a:xfrm>
          <a:prstGeom prst="rect">
            <a:avLst/>
          </a:prstGeom>
        </p:spPr>
      </p:pic>
    </p:spTree>
    <p:extLst>
      <p:ext uri="{BB962C8B-B14F-4D97-AF65-F5344CB8AC3E}">
        <p14:creationId xmlns:p14="http://schemas.microsoft.com/office/powerpoint/2010/main" val="1249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800864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Ω</a:t>
            </a:r>
            <a:r>
              <a:rPr lang="en-US" sz="14000">
                <a:solidFill>
                  <a:srgbClr val="FF0000"/>
                </a:solidFill>
                <a:latin typeface="HP001 4 hàng"/>
              </a:rPr>
              <a:t>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521" y="-19987"/>
            <a:ext cx="2709556" cy="1712343"/>
          </a:xfrm>
          <a:prstGeom prst="rect">
            <a:avLst/>
          </a:prstGeom>
        </p:spPr>
      </p:pic>
      <p:sp>
        <p:nvSpPr>
          <p:cNvPr id="6" name="TextBox 5"/>
          <p:cNvSpPr txBox="1"/>
          <p:nvPr/>
        </p:nvSpPr>
        <p:spPr>
          <a:xfrm>
            <a:off x="487180" y="1631430"/>
            <a:ext cx="8275820"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Ω</a:t>
            </a:r>
            <a:r>
              <a:rPr lang="en-US" sz="28600">
                <a:solidFill>
                  <a:srgbClr val="FF0000"/>
                </a:solidFill>
                <a:latin typeface="HP001 4 hàng"/>
              </a:rPr>
              <a:t>g</a:t>
            </a:r>
            <a:r>
              <a:rPr lang="el-GR" sz="28600">
                <a:solidFill>
                  <a:srgbClr val="FF0000"/>
                </a:solidFill>
                <a:latin typeface="HP001 4 hàng"/>
              </a:rPr>
              <a:t>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5742" y="-66215"/>
            <a:ext cx="10998931" cy="547641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2444" y="5145658"/>
            <a:ext cx="2709556" cy="1712343"/>
          </a:xfrm>
          <a:prstGeom prst="rect">
            <a:avLst/>
          </a:prstGeom>
        </p:spPr>
      </p:pic>
    </p:spTree>
    <p:extLst>
      <p:ext uri="{BB962C8B-B14F-4D97-AF65-F5344CB8AC3E}">
        <p14:creationId xmlns:p14="http://schemas.microsoft.com/office/powerpoint/2010/main" val="260263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640070"/>
            <a:ext cx="2438400" cy="2438400"/>
          </a:xfrm>
          <a:prstGeom prst="rect">
            <a:avLst/>
          </a:prstGeom>
        </p:spPr>
      </p:pic>
      <p:sp>
        <p:nvSpPr>
          <p:cNvPr id="14" name="Rounded Rectangle 13"/>
          <p:cNvSpPr/>
          <p:nvPr/>
        </p:nvSpPr>
        <p:spPr>
          <a:xfrm>
            <a:off x="711856" y="278016"/>
            <a:ext cx="3021944"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387" t="32153" r="49774" b="36053"/>
          <a:stretch/>
        </p:blipFill>
        <p:spPr>
          <a:xfrm>
            <a:off x="5585258" y="1066801"/>
            <a:ext cx="5404607" cy="5141203"/>
          </a:xfrm>
          <a:prstGeom prst="rect">
            <a:avLst/>
          </a:prstGeom>
        </p:spPr>
      </p:pic>
      <p:sp>
        <p:nvSpPr>
          <p:cNvPr id="8" name="Title 1"/>
          <p:cNvSpPr txBox="1">
            <a:spLocks/>
          </p:cNvSpPr>
          <p:nvPr/>
        </p:nvSpPr>
        <p:spPr>
          <a:xfrm>
            <a:off x="1926536" y="385927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B0F0"/>
                </a:solidFill>
                <a:latin typeface="Arial-Rounded" pitchFamily="34" charset="0"/>
                <a:ea typeface="Arial-Rounded" pitchFamily="34" charset="0"/>
                <a:cs typeface="Arial-Rounded" pitchFamily="34" charset="0"/>
              </a:rPr>
              <a:t>Em hãy đọc bài trang 156/SGK</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467" t="4051" r="-3411" b="64155"/>
          <a:stretch/>
        </p:blipFill>
        <p:spPr>
          <a:xfrm>
            <a:off x="1295400" y="1540429"/>
            <a:ext cx="4402188" cy="4673821"/>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72316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 νΰ</a:t>
            </a:r>
            <a:r>
              <a:rPr lang="vi-VN" sz="14000">
                <a:solidFill>
                  <a:srgbClr val="FF0000"/>
                </a:solidFill>
                <a:latin typeface="HP001 4 hàng"/>
              </a:rPr>
              <a:t>Ŋ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
        <p:nvSpPr>
          <p:cNvPr id="6" name="TextBox 5"/>
          <p:cNvSpPr txBox="1"/>
          <p:nvPr/>
        </p:nvSpPr>
        <p:spPr>
          <a:xfrm>
            <a:off x="366010" y="1631430"/>
            <a:ext cx="8275820" cy="4524118"/>
          </a:xfrm>
          <a:prstGeom prst="rect">
            <a:avLst/>
          </a:prstGeom>
          <a:noFill/>
        </p:spPr>
        <p:txBody>
          <a:bodyPr wrap="square" lIns="121725" tIns="60862" rIns="121725" bIns="60862" rtlCol="0">
            <a:spAutoFit/>
          </a:bodyPr>
          <a:lstStyle/>
          <a:p>
            <a:r>
              <a:rPr lang="el-GR" sz="28600">
                <a:solidFill>
                  <a:srgbClr val="FF0000"/>
                </a:solidFill>
                <a:latin typeface="HP001 4 hàng"/>
              </a:rPr>
              <a:t>νΰ</a:t>
            </a:r>
            <a:r>
              <a:rPr lang="vi-VN" sz="28600">
                <a:solidFill>
                  <a:srgbClr val="FF0000"/>
                </a:solidFill>
                <a:latin typeface="HP001 4 hàng"/>
              </a:rPr>
              <a:t>Ŋ</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2433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
        <p:nvSpPr>
          <p:cNvPr id="6" name="TextBox 5"/>
          <p:cNvSpPr txBox="1"/>
          <p:nvPr/>
        </p:nvSpPr>
        <p:spPr>
          <a:xfrm>
            <a:off x="366010" y="1616440"/>
            <a:ext cx="10606790" cy="4524118"/>
          </a:xfrm>
          <a:prstGeom prst="rect">
            <a:avLst/>
          </a:prstGeom>
          <a:noFill/>
        </p:spPr>
        <p:txBody>
          <a:bodyPr wrap="square" lIns="121725" tIns="60862" rIns="121725" bIns="60862" rtlCol="0">
            <a:spAutoFit/>
          </a:bodyPr>
          <a:lstStyle/>
          <a:p>
            <a:r>
              <a:rPr lang="vi-VN" sz="28600">
                <a:solidFill>
                  <a:srgbClr val="FF0000"/>
                </a:solidFill>
                <a:latin typeface="HP001 4 hàng"/>
              </a:rPr>
              <a:t>đưŊg</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14964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077980" y="3009903"/>
            <a:ext cx="5417550" cy="2277349"/>
          </a:xfrm>
          <a:prstGeom prst="rect">
            <a:avLst/>
          </a:prstGeom>
          <a:noFill/>
        </p:spPr>
        <p:txBody>
          <a:bodyPr wrap="square" lIns="121725" tIns="60862" rIns="121725" bIns="60862" rtlCol="0">
            <a:spAutoFit/>
          </a:bodyPr>
          <a:lstStyle/>
          <a:p>
            <a:r>
              <a:rPr lang="vi-VN" sz="14000">
                <a:solidFill>
                  <a:srgbClr val="FF0000"/>
                </a:solidFill>
                <a:latin typeface="HP001 4 hàng"/>
              </a:rPr>
              <a:t>đưŊg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Tree>
    <p:extLst>
      <p:ext uri="{BB962C8B-B14F-4D97-AF65-F5344CB8AC3E}">
        <p14:creationId xmlns:p14="http://schemas.microsoft.com/office/powerpoint/2010/main" val="31302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24591" y="13268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Ω</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4" name="TextBox 13"/>
          <p:cNvSpPr txBox="1"/>
          <p:nvPr/>
        </p:nvSpPr>
        <p:spPr>
          <a:xfrm>
            <a:off x="613022" y="2141348"/>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Ω</a:t>
            </a:r>
            <a:r>
              <a:rPr lang="en-US" sz="4200">
                <a:solidFill>
                  <a:srgbClr val="FF0000"/>
                </a:solidFill>
                <a:latin typeface="HP001 4 hàng"/>
              </a:rPr>
              <a:t>g</a:t>
            </a:r>
            <a:endParaRPr lang="en-US" sz="4200">
              <a:solidFill>
                <a:srgbClr val="FF0000"/>
              </a:solidFill>
              <a:latin typeface="HP001 4 hàng" pitchFamily="34" charset="0"/>
            </a:endParaRPr>
          </a:p>
        </p:txBody>
      </p:sp>
      <p:sp>
        <p:nvSpPr>
          <p:cNvPr id="16" name="TextBox 15"/>
          <p:cNvSpPr txBox="1"/>
          <p:nvPr/>
        </p:nvSpPr>
        <p:spPr>
          <a:xfrm>
            <a:off x="620426" y="2985541"/>
            <a:ext cx="3418175" cy="769243"/>
          </a:xfrm>
          <a:prstGeom prst="rect">
            <a:avLst/>
          </a:prstGeom>
          <a:noFill/>
        </p:spPr>
        <p:txBody>
          <a:bodyPr wrap="square" lIns="121725" tIns="60862" rIns="121725" bIns="60862" rtlCol="0">
            <a:spAutoFit/>
          </a:bodyPr>
          <a:lstStyle/>
          <a:p>
            <a:r>
              <a:rPr lang="el-GR" sz="4200">
                <a:solidFill>
                  <a:srgbClr val="FF0000"/>
                </a:solidFill>
                <a:latin typeface="HP001 4 hàng"/>
              </a:rPr>
              <a:t>δ</a:t>
            </a:r>
            <a:r>
              <a:rPr lang="en-US" sz="4200">
                <a:solidFill>
                  <a:srgbClr val="FF0000"/>
                </a:solidFill>
                <a:latin typeface="HP001 4 hàng"/>
              </a:rPr>
              <a:t>u </a:t>
            </a:r>
            <a:r>
              <a:rPr lang="el-GR" sz="4200">
                <a:solidFill>
                  <a:srgbClr val="FF0000"/>
                </a:solidFill>
                <a:latin typeface="HP001 4 hàng"/>
              </a:rPr>
              <a:t>νΰ</a:t>
            </a:r>
            <a:r>
              <a:rPr lang="en-US" sz="4200">
                <a:solidFill>
                  <a:srgbClr val="FF0000"/>
                </a:solidFill>
                <a:latin typeface="HP001 4 hàng"/>
              </a:rPr>
              <a:t>Ŋ </a:t>
            </a:r>
            <a:endParaRPr lang="en-US" sz="4200">
              <a:solidFill>
                <a:srgbClr val="FF0000"/>
              </a:solidFill>
              <a:latin typeface="HP001 4 hàng" pitchFamily="34" charset="0"/>
            </a:endParaRPr>
          </a:p>
        </p:txBody>
      </p:sp>
      <p:sp>
        <p:nvSpPr>
          <p:cNvPr id="17" name="TextBox 16"/>
          <p:cNvSpPr txBox="1"/>
          <p:nvPr/>
        </p:nvSpPr>
        <p:spPr>
          <a:xfrm>
            <a:off x="620426" y="3802758"/>
            <a:ext cx="3418175" cy="769243"/>
          </a:xfrm>
          <a:prstGeom prst="rect">
            <a:avLst/>
          </a:prstGeom>
          <a:noFill/>
        </p:spPr>
        <p:txBody>
          <a:bodyPr wrap="square" lIns="121725" tIns="60862" rIns="121725" bIns="60862" rtlCol="0">
            <a:spAutoFit/>
          </a:bodyPr>
          <a:lstStyle/>
          <a:p>
            <a:r>
              <a:rPr lang="vi-VN" sz="4200">
                <a:solidFill>
                  <a:srgbClr val="FF0000"/>
                </a:solidFill>
                <a:latin typeface="HP001 4 hàng"/>
              </a:rPr>
              <a:t>cΪ đưŊg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2" t="23770" r="31689" b="28279"/>
          <a:stretch/>
        </p:blipFill>
        <p:spPr bwMode="auto">
          <a:xfrm>
            <a:off x="1524001" y="339096"/>
            <a:ext cx="9321151" cy="621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31" t="3555" b="70492"/>
          <a:stretch/>
        </p:blipFill>
        <p:spPr>
          <a:xfrm>
            <a:off x="1958230" y="1"/>
            <a:ext cx="7947771" cy="3337857"/>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cxnSp>
        <p:nvCxnSpPr>
          <p:cNvPr id="11" name="Straight Connector 10"/>
          <p:cNvCxnSpPr/>
          <p:nvPr/>
        </p:nvCxnSpPr>
        <p:spPr>
          <a:xfrm flipH="1">
            <a:off x="4985089" y="398775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6143" y="317267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0160854" y="316742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043547" y="3415866"/>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828021" y="395068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130607" y="387548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9449501" y="4507313"/>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21551" y="5046966"/>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969964" y="383313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7775133" y="566776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180472" y="501675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7063998" y="5046966"/>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361206" y="613153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8061170" y="55261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6</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sương</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vươn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sp>
        <p:nvSpPr>
          <p:cNvPr id="14" name="Rounded Rectangle 13"/>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Buổi sáng sớm, bầu trời phía đông có màu gì?</a:t>
            </a:r>
          </a:p>
        </p:txBody>
      </p:sp>
      <p:cxnSp>
        <p:nvCxnSpPr>
          <p:cNvPr id="15" name="Straight Connector 14"/>
          <p:cNvCxnSpPr/>
          <p:nvPr/>
        </p:nvCxnSpPr>
        <p:spPr>
          <a:xfrm>
            <a:off x="354016" y="1934980"/>
            <a:ext cx="7570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10000" y="2649234"/>
            <a:ext cx="7938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Cây cối làm gì sau giấc ngủ dài?</a:t>
            </a:r>
          </a:p>
        </p:txBody>
      </p:sp>
      <p:cxnSp>
        <p:nvCxnSpPr>
          <p:cNvPr id="20" name="Straight Connector 19"/>
          <p:cNvCxnSpPr/>
          <p:nvPr/>
        </p:nvCxnSpPr>
        <p:spPr>
          <a:xfrm>
            <a:off x="354016" y="3276600"/>
            <a:ext cx="11394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5754" y="3903966"/>
            <a:ext cx="35442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Câu nào trong bài nói về làng quê buổi sáng sớm?</a:t>
            </a:r>
          </a:p>
        </p:txBody>
      </p:sp>
      <p:cxnSp>
        <p:nvCxnSpPr>
          <p:cNvPr id="30" name="Straight Connector 29"/>
          <p:cNvCxnSpPr/>
          <p:nvPr/>
        </p:nvCxnSpPr>
        <p:spPr>
          <a:xfrm>
            <a:off x="4250130" y="3963926"/>
            <a:ext cx="7513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5754" y="4648200"/>
            <a:ext cx="53130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Em thường làm gì khi ngày mới bắt đầu?</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6"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080" y="-152400"/>
            <a:ext cx="9052687" cy="490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752600" y="132470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Buổi sáng của em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646" t="57923" r="10696" b="4481"/>
          <a:stretch/>
        </p:blipFill>
        <p:spPr>
          <a:xfrm>
            <a:off x="2931102" y="2286001"/>
            <a:ext cx="6024997" cy="4112303"/>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9" b="64940"/>
          <a:stretch/>
        </p:blipFill>
        <p:spPr>
          <a:xfrm>
            <a:off x="750046" y="146547"/>
            <a:ext cx="10188516" cy="5154133"/>
          </a:xfrm>
          <a:prstGeom prst="rect">
            <a:avLst/>
          </a:prstGeom>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73</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ươn  ương</a:t>
            </a: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17" name="Group 16"/>
          <p:cNvGrpSpPr/>
          <p:nvPr/>
        </p:nvGrpSpPr>
        <p:grpSpPr>
          <a:xfrm>
            <a:off x="762001" y="5382344"/>
            <a:ext cx="11174569" cy="1628056"/>
            <a:chOff x="502855" y="5406302"/>
            <a:chExt cx="10340246" cy="1628056"/>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Đ</a:t>
              </a:r>
              <a:r>
                <a:rPr lang="en-US" sz="5400" b="1">
                  <a:solidFill>
                    <a:srgbClr val="FF0000"/>
                  </a:solidFill>
                  <a:latin typeface="Arial-Rounded" pitchFamily="34" charset="0"/>
                  <a:ea typeface="Arial-Rounded" pitchFamily="34" charset="0"/>
                  <a:cs typeface="Arial-Rounded" pitchFamily="34" charset="0"/>
                </a:rPr>
                <a:t>ương</a:t>
              </a:r>
              <a:r>
                <a:rPr lang="en-US" sz="5400" b="1">
                  <a:solidFill>
                    <a:srgbClr val="0070C0"/>
                  </a:solidFill>
                  <a:latin typeface="Arial-Rounded" pitchFamily="34" charset="0"/>
                  <a:ea typeface="Arial-Rounded" pitchFamily="34" charset="0"/>
                  <a:cs typeface="Arial-Rounded" pitchFamily="34" charset="0"/>
                </a:rPr>
                <a:t> tới tr</a:t>
              </a:r>
              <a:r>
                <a:rPr lang="en-US" sz="5400" b="1">
                  <a:solidFill>
                    <a:srgbClr val="FF0000"/>
                  </a:solidFill>
                  <a:latin typeface="Arial-Rounded" pitchFamily="34" charset="0"/>
                  <a:ea typeface="Arial-Rounded" pitchFamily="34" charset="0"/>
                  <a:cs typeface="Arial-Rounded" pitchFamily="34" charset="0"/>
                </a:rPr>
                <a:t>ương</a:t>
              </a:r>
              <a:r>
                <a:rPr lang="en-US" sz="5400" b="1">
                  <a:solidFill>
                    <a:srgbClr val="0070C0"/>
                  </a:solidFill>
                  <a:latin typeface="Arial-Rounded" pitchFamily="34" charset="0"/>
                  <a:ea typeface="Arial-Rounded" pitchFamily="34" charset="0"/>
                  <a:cs typeface="Arial-Rounded" pitchFamily="34" charset="0"/>
                </a:rPr>
                <a:t> l</a:t>
              </a:r>
              <a:r>
                <a:rPr lang="en-US" sz="5400" b="1">
                  <a:solidFill>
                    <a:srgbClr val="FF0000"/>
                  </a:solidFill>
                  <a:latin typeface="Arial-Rounded" pitchFamily="34" charset="0"/>
                  <a:ea typeface="Arial-Rounded" pitchFamily="34" charset="0"/>
                  <a:cs typeface="Arial-Rounded" pitchFamily="34" charset="0"/>
                </a:rPr>
                <a:t>ươn</a:t>
              </a:r>
              <a:r>
                <a:rPr lang="en-US" sz="5400" b="1">
                  <a:solidFill>
                    <a:srgbClr val="0070C0"/>
                  </a:solidFill>
                  <a:latin typeface="Arial-Rounded" pitchFamily="34" charset="0"/>
                  <a:ea typeface="Arial-Rounded" pitchFamily="34" charset="0"/>
                  <a:cs typeface="Arial-Rounded" pitchFamily="34" charset="0"/>
                </a:rPr>
                <a:t> theo s</a:t>
              </a:r>
              <a:r>
                <a:rPr lang="en-US" sz="5400" b="1">
                  <a:solidFill>
                    <a:srgbClr val="FF0000"/>
                  </a:solidFill>
                  <a:latin typeface="Arial-Rounded" pitchFamily="34" charset="0"/>
                  <a:ea typeface="Arial-Rounded" pitchFamily="34" charset="0"/>
                  <a:cs typeface="Arial-Rounded" pitchFamily="34" charset="0"/>
                </a:rPr>
                <a:t>ươn</a:t>
              </a:r>
              <a:r>
                <a:rPr lang="en-US" sz="5400" b="1">
                  <a:solidFill>
                    <a:srgbClr val="0070C0"/>
                  </a:solidFill>
                  <a:latin typeface="Arial-Rounded" pitchFamily="34" charset="0"/>
                  <a:ea typeface="Arial-Rounded" pitchFamily="34" charset="0"/>
                  <a:cs typeface="Arial-Rounded" pitchFamily="34" charset="0"/>
                </a:rPr>
                <a:t> đồi.</a:t>
              </a:r>
              <a:endParaRPr lang="en-US" sz="5400" b="1">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755262" y="5493565"/>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4903238"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3401620" y="54909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9" name="Title 1"/>
            <p:cNvSpPr txBox="1">
              <a:spLocks/>
            </p:cNvSpPr>
            <p:nvPr/>
          </p:nvSpPr>
          <p:spPr>
            <a:xfrm>
              <a:off x="7796345" y="5489422"/>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080" y="-152400"/>
            <a:ext cx="9052687" cy="490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56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ươn</a:t>
            </a: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r>
              <a:rPr lang="en-US" sz="8800">
                <a:solidFill>
                  <a:srgbClr val="FF0000"/>
                </a:solidFill>
                <a:latin typeface="Arial-Rounded" pitchFamily="34" charset="0"/>
                <a:ea typeface="Arial-Rounded" pitchFamily="34" charset="0"/>
                <a:cs typeface="Arial-Rounded" pitchFamily="34" charset="0"/>
              </a:rPr>
              <a:t>ươn</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186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ươn</a:t>
            </a:r>
          </a:p>
        </p:txBody>
      </p:sp>
      <p:sp>
        <p:nvSpPr>
          <p:cNvPr id="26" name="Title 1"/>
          <p:cNvSpPr txBox="1">
            <a:spLocks/>
          </p:cNvSpPr>
          <p:nvPr/>
        </p:nvSpPr>
        <p:spPr>
          <a:xfrm>
            <a:off x="6231740"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ương</a:t>
            </a:r>
          </a:p>
        </p:txBody>
      </p:sp>
      <p:sp>
        <p:nvSpPr>
          <p:cNvPr id="11" name="Title 1"/>
          <p:cNvSpPr txBox="1">
            <a:spLocks/>
          </p:cNvSpPr>
          <p:nvPr/>
        </p:nvSpPr>
        <p:spPr>
          <a:xfrm>
            <a:off x="5200262" y="4328581"/>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468489" y="3460584"/>
            <a:ext cx="3657600"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ươn</a:t>
            </a:r>
          </a:p>
        </p:txBody>
      </p:sp>
      <p:sp>
        <p:nvSpPr>
          <p:cNvPr id="7" name="TextBox 6"/>
          <p:cNvSpPr txBox="1"/>
          <p:nvPr/>
        </p:nvSpPr>
        <p:spPr>
          <a:xfrm>
            <a:off x="6264312" y="3460584"/>
            <a:ext cx="3657600"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ương</a:t>
            </a:r>
          </a:p>
        </p:txBody>
      </p:sp>
      <p:sp>
        <p:nvSpPr>
          <p:cNvPr id="9" name="TextBox 8"/>
          <p:cNvSpPr txBox="1"/>
          <p:nvPr/>
        </p:nvSpPr>
        <p:spPr>
          <a:xfrm>
            <a:off x="2855553" y="3460584"/>
            <a:ext cx="2859813"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ươn</a:t>
            </a:r>
          </a:p>
        </p:txBody>
      </p:sp>
      <p:sp>
        <p:nvSpPr>
          <p:cNvPr id="10" name="TextBox 9"/>
          <p:cNvSpPr txBox="1"/>
          <p:nvPr/>
        </p:nvSpPr>
        <p:spPr>
          <a:xfrm>
            <a:off x="6405032" y="3460584"/>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ươn</a:t>
            </a:r>
          </a:p>
        </p:txBody>
      </p:sp>
      <p:sp>
        <p:nvSpPr>
          <p:cNvPr id="8" name="TextBox 7"/>
          <p:cNvSpPr txBox="1"/>
          <p:nvPr/>
        </p:nvSpPr>
        <p:spPr>
          <a:xfrm>
            <a:off x="7982339" y="3460584"/>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5" name="Title 1"/>
          <p:cNvSpPr txBox="1">
            <a:spLocks/>
          </p:cNvSpPr>
          <p:nvPr/>
        </p:nvSpPr>
        <p:spPr>
          <a:xfrm>
            <a:off x="3432424"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7" name="Title 1"/>
          <p:cNvSpPr txBox="1">
            <a:spLocks/>
          </p:cNvSpPr>
          <p:nvPr/>
        </p:nvSpPr>
        <p:spPr>
          <a:xfrm>
            <a:off x="6145650"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8" name="Title 1"/>
          <p:cNvSpPr txBox="1">
            <a:spLocks/>
          </p:cNvSpPr>
          <p:nvPr/>
        </p:nvSpPr>
        <p:spPr>
          <a:xfrm>
            <a:off x="1138187"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1" name="Title 1"/>
          <p:cNvSpPr txBox="1">
            <a:spLocks/>
          </p:cNvSpPr>
          <p:nvPr/>
        </p:nvSpPr>
        <p:spPr>
          <a:xfrm>
            <a:off x="3916569"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3" name="Title 1"/>
          <p:cNvSpPr txBox="1">
            <a:spLocks/>
          </p:cNvSpPr>
          <p:nvPr/>
        </p:nvSpPr>
        <p:spPr>
          <a:xfrm>
            <a:off x="6685735"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88778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sp>
        <p:nvSpPr>
          <p:cNvPr id="18" name="Title 1"/>
          <p:cNvSpPr txBox="1">
            <a:spLocks/>
          </p:cNvSpPr>
          <p:nvPr/>
        </p:nvSpPr>
        <p:spPr>
          <a:xfrm>
            <a:off x="9519471"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pic>
        <p:nvPicPr>
          <p:cNvPr id="1026" name="Picture 2" descr="HƯỚNG DẪN KỸ THUẬT NUÔI LƯƠN ĐẠT HIỆU QUẢ CAO - &amp;quot;VỮNG TIN VƯƠN KHƠI&amp;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6982" y="284007"/>
            <a:ext cx="5837335" cy="4378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4 bài tập tăng chiều cao hiệu quả nhất bạn nên lựa chọn - TVB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148" y="778682"/>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ách làm Sườn Kho Khóm bí quyết không cần ướp sườn vẫn thấm ngấm gia vị đậm  đà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791" y="457200"/>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Ngôn ngữ thanh âm của loài vượ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1349" y="228600"/>
            <a:ext cx="6837155" cy="455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5" name="Title 1"/>
          <p:cNvSpPr txBox="1">
            <a:spLocks/>
          </p:cNvSpPr>
          <p:nvPr/>
        </p:nvSpPr>
        <p:spPr>
          <a:xfrm>
            <a:off x="3344614" y="5148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7" name="Title 1"/>
          <p:cNvSpPr txBox="1">
            <a:spLocks/>
          </p:cNvSpPr>
          <p:nvPr/>
        </p:nvSpPr>
        <p:spPr>
          <a:xfrm>
            <a:off x="6562333"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8" name="Title 1"/>
          <p:cNvSpPr txBox="1">
            <a:spLocks/>
          </p:cNvSpPr>
          <p:nvPr/>
        </p:nvSpPr>
        <p:spPr>
          <a:xfrm>
            <a:off x="1087596"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11" name="Title 1"/>
          <p:cNvSpPr txBox="1">
            <a:spLocks/>
          </p:cNvSpPr>
          <p:nvPr/>
        </p:nvSpPr>
        <p:spPr>
          <a:xfrm>
            <a:off x="4204446"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13" name="Title 1"/>
          <p:cNvSpPr txBox="1">
            <a:spLocks/>
          </p:cNvSpPr>
          <p:nvPr/>
        </p:nvSpPr>
        <p:spPr>
          <a:xfrm>
            <a:off x="6947302"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9013004"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18" name="Title 1"/>
          <p:cNvSpPr txBox="1">
            <a:spLocks/>
          </p:cNvSpPr>
          <p:nvPr/>
        </p:nvSpPr>
        <p:spPr>
          <a:xfrm>
            <a:off x="9427142"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pic>
        <p:nvPicPr>
          <p:cNvPr id="2050" name="Picture 2" descr="Ý nghĩa hoa phượng đỏ rực cả góc trời báo hiệu mùa hè đến - Trồng H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3826" y="76200"/>
            <a:ext cx="6837155" cy="4820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1" y="60596"/>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3" name="Title 1"/>
          <p:cNvSpPr txBox="1">
            <a:spLocks/>
          </p:cNvSpPr>
          <p:nvPr/>
        </p:nvSpPr>
        <p:spPr>
          <a:xfrm>
            <a:off x="3344614" y="398628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4" name="Title 1"/>
          <p:cNvSpPr txBox="1">
            <a:spLocks/>
          </p:cNvSpPr>
          <p:nvPr/>
        </p:nvSpPr>
        <p:spPr>
          <a:xfrm>
            <a:off x="6562333" y="3986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5" name="Title 1"/>
          <p:cNvSpPr txBox="1">
            <a:spLocks/>
          </p:cNvSpPr>
          <p:nvPr/>
        </p:nvSpPr>
        <p:spPr>
          <a:xfrm>
            <a:off x="1087596"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6" name="Title 1"/>
          <p:cNvSpPr txBox="1">
            <a:spLocks/>
          </p:cNvSpPr>
          <p:nvPr/>
        </p:nvSpPr>
        <p:spPr>
          <a:xfrm>
            <a:off x="4204446"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7" name="Title 1"/>
          <p:cNvSpPr txBox="1">
            <a:spLocks/>
          </p:cNvSpPr>
          <p:nvPr/>
        </p:nvSpPr>
        <p:spPr>
          <a:xfrm>
            <a:off x="6947302"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8" name="Title 1"/>
          <p:cNvSpPr txBox="1">
            <a:spLocks/>
          </p:cNvSpPr>
          <p:nvPr/>
        </p:nvSpPr>
        <p:spPr>
          <a:xfrm>
            <a:off x="9013004"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9" name="Title 1"/>
          <p:cNvSpPr txBox="1">
            <a:spLocks/>
          </p:cNvSpPr>
          <p:nvPr/>
        </p:nvSpPr>
        <p:spPr>
          <a:xfrm>
            <a:off x="9427142"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10" name="Title 1"/>
          <p:cNvSpPr txBox="1">
            <a:spLocks/>
          </p:cNvSpPr>
          <p:nvPr/>
        </p:nvSpPr>
        <p:spPr>
          <a:xfrm>
            <a:off x="572057"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11" name="Title 1"/>
          <p:cNvSpPr txBox="1">
            <a:spLocks/>
          </p:cNvSpPr>
          <p:nvPr/>
        </p:nvSpPr>
        <p:spPr>
          <a:xfrm>
            <a:off x="3531586"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12" name="Title 1"/>
          <p:cNvSpPr txBox="1">
            <a:spLocks/>
          </p:cNvSpPr>
          <p:nvPr/>
        </p:nvSpPr>
        <p:spPr>
          <a:xfrm>
            <a:off x="6503386"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13" name="Title 1"/>
          <p:cNvSpPr txBox="1">
            <a:spLocks/>
          </p:cNvSpPr>
          <p:nvPr/>
        </p:nvSpPr>
        <p:spPr>
          <a:xfrm>
            <a:off x="1138187"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4" name="Title 1"/>
          <p:cNvSpPr txBox="1">
            <a:spLocks/>
          </p:cNvSpPr>
          <p:nvPr/>
        </p:nvSpPr>
        <p:spPr>
          <a:xfrm>
            <a:off x="4015731"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5" name="Title 1"/>
          <p:cNvSpPr txBox="1">
            <a:spLocks/>
          </p:cNvSpPr>
          <p:nvPr/>
        </p:nvSpPr>
        <p:spPr>
          <a:xfrm>
            <a:off x="7043471"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6" name="Title 1"/>
          <p:cNvSpPr txBox="1">
            <a:spLocks/>
          </p:cNvSpPr>
          <p:nvPr/>
        </p:nvSpPr>
        <p:spPr>
          <a:xfrm>
            <a:off x="9013004"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sp>
        <p:nvSpPr>
          <p:cNvPr id="17" name="Title 1"/>
          <p:cNvSpPr txBox="1">
            <a:spLocks/>
          </p:cNvSpPr>
          <p:nvPr/>
        </p:nvSpPr>
        <p:spPr>
          <a:xfrm>
            <a:off x="9654618"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Tree>
    <p:extLst>
      <p:ext uri="{BB962C8B-B14F-4D97-AF65-F5344CB8AC3E}">
        <p14:creationId xmlns:p14="http://schemas.microsoft.com/office/powerpoint/2010/main" val="428873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54994" y="2408238"/>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theme/theme1.xml><?xml version="1.0" encoding="utf-8"?>
<a:theme xmlns:a="http://schemas.openxmlformats.org/drawingml/2006/main" name="Trẻ em Vui vẻ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550</Words>
  <Application>Microsoft Office PowerPoint</Application>
  <PresentationFormat>Widescreen</PresentationFormat>
  <Paragraphs>151</Paragraphs>
  <Slides>32</Slides>
  <Notes>19</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Arrus-Black</vt:lpstr>
      <vt:lpstr>AvantGarde</vt:lpstr>
      <vt:lpstr>Bandit</vt:lpstr>
      <vt:lpstr>DomCasual</vt:lpstr>
      <vt:lpstr>.VnArial</vt:lpstr>
      <vt:lpstr>.VnCooper</vt:lpstr>
      <vt:lpstr>Arial</vt:lpstr>
      <vt:lpstr>Arial Rounded MT Bold</vt:lpstr>
      <vt:lpstr>Arial-Rounded</vt:lpstr>
      <vt:lpstr>Calibri</vt:lpstr>
      <vt:lpstr>HP001 4 hàng</vt:lpstr>
      <vt:lpstr>Tahoma</vt:lpstr>
      <vt:lpstr>Wingdings</vt:lpstr>
      <vt:lpstr>Trẻ em Vui vẻ 16x9</vt:lpstr>
      <vt:lpstr>Office 主题</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Thao Tran</cp:lastModifiedBy>
  <cp:revision>75</cp:revision>
  <dcterms:created xsi:type="dcterms:W3CDTF">2020-08-13T09:32:00Z</dcterms:created>
  <dcterms:modified xsi:type="dcterms:W3CDTF">2023-10-12T09:01:40Z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