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22"/>
  </p:notesMasterIdLst>
  <p:sldIdLst>
    <p:sldId id="257" r:id="rId4"/>
    <p:sldId id="312" r:id="rId5"/>
    <p:sldId id="2890" r:id="rId6"/>
    <p:sldId id="2888" r:id="rId7"/>
    <p:sldId id="256" r:id="rId8"/>
    <p:sldId id="259" r:id="rId9"/>
    <p:sldId id="258" r:id="rId10"/>
    <p:sldId id="311" r:id="rId11"/>
    <p:sldId id="264" r:id="rId12"/>
    <p:sldId id="2887" r:id="rId13"/>
    <p:sldId id="2883" r:id="rId14"/>
    <p:sldId id="2891" r:id="rId15"/>
    <p:sldId id="2884" r:id="rId16"/>
    <p:sldId id="2892" r:id="rId17"/>
    <p:sldId id="2893" r:id="rId18"/>
    <p:sldId id="2894" r:id="rId19"/>
    <p:sldId id="2896" r:id="rId20"/>
    <p:sldId id="265"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65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10/10/2024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10/10/2024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5" Type="http://schemas.openxmlformats.org/officeDocument/2006/relationships/image" Target="../media/image1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5" Type="http://schemas.openxmlformats.org/officeDocument/2006/relationships/image" Target="../media/image4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5" Type="http://schemas.openxmlformats.org/officeDocument/2006/relationships/image" Target="../media/image4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5" Type="http://schemas.openxmlformats.org/officeDocument/2006/relationships/image" Target="../media/image4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5" Type="http://schemas.openxmlformats.org/officeDocument/2006/relationships/image" Target="../media/image48.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4.jpeg"/><Relationship Id="rId4" Type="http://schemas.openxmlformats.org/officeDocument/2006/relationships/image" Target="../media/image16.svg"/><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8.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8.png"/><Relationship Id="rId7" Type="http://schemas.openxmlformats.org/officeDocument/2006/relationships/image" Target="../media/image35.png"/><Relationship Id="rId12"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13.png"/><Relationship Id="rId12"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19.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8333E982-CEC0-BB59-98C0-8924F7337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round pink label with white text and a black background&#10;&#10;Description automatically generated">
            <a:extLst>
              <a:ext uri="{FF2B5EF4-FFF2-40B4-BE49-F238E27FC236}">
                <a16:creationId xmlns:a16="http://schemas.microsoft.com/office/drawing/2014/main" id="{E61A18FA-8236-572B-3C04-09F6CEA12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600" y="6210300"/>
            <a:ext cx="2380952" cy="2380952"/>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0349EDE5-0189-811B-F0E3-AC40DDE86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098" name="Picture 2" descr="Chú ếch | Bài thơ Chú ếch (Chú ếch con)">
            <a:extLst>
              <a:ext uri="{FF2B5EF4-FFF2-40B4-BE49-F238E27FC236}">
                <a16:creationId xmlns:a16="http://schemas.microsoft.com/office/drawing/2014/main" id="{8B36A86E-39F1-6EF5-B9C5-278BA04E32D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id="{B28AEB71-C0A6-7B15-35E9-AF8C296B6B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209800" y="140970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4800600" y="1981200"/>
            <a:ext cx="9448801" cy="2308324"/>
          </a:xfrm>
          <a:prstGeom prst="rect">
            <a:avLst/>
          </a:prstGeom>
          <a:noFill/>
        </p:spPr>
        <p:txBody>
          <a:bodyPr wrap="square" rtlCol="0">
            <a:spAutoFit/>
          </a:bodyPr>
          <a:lstStyle/>
          <a:p>
            <a:pPr algn="ctr" defTabSz="609630"/>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pic>
        <p:nvPicPr>
          <p:cNvPr id="3" name="Picture 4" descr="DSC_3710">
            <a:extLst>
              <a:ext uri="{FF2B5EF4-FFF2-40B4-BE49-F238E27FC236}">
                <a16:creationId xmlns:a16="http://schemas.microsoft.com/office/drawing/2014/main" id="{693530A9-9951-E5D7-9AB8-8544FF4C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a:extLst>
              <a:ext uri="{FF2B5EF4-FFF2-40B4-BE49-F238E27FC236}">
                <a16:creationId xmlns:a16="http://schemas.microsoft.com/office/drawing/2014/main" id="{D8CF4EDE-682E-703B-AA2A-6EF9B1AD0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a:extLst>
              <a:ext uri="{FF2B5EF4-FFF2-40B4-BE49-F238E27FC236}">
                <a16:creationId xmlns:a16="http://schemas.microsoft.com/office/drawing/2014/main" id="{F3B60A94-7705-1B6A-2C02-0BFB3BB66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a:extLst>
              <a:ext uri="{FF2B5EF4-FFF2-40B4-BE49-F238E27FC236}">
                <a16:creationId xmlns:a16="http://schemas.microsoft.com/office/drawing/2014/main" id="{C892B508-9061-6106-B761-F78D15B2B5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a:extLst>
              <a:ext uri="{FF2B5EF4-FFF2-40B4-BE49-F238E27FC236}">
                <a16:creationId xmlns:a16="http://schemas.microsoft.com/office/drawing/2014/main" id="{B1266E1A-F9F8-8F44-54D6-5A4AEB49E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a:extLst>
              <a:ext uri="{FF2B5EF4-FFF2-40B4-BE49-F238E27FC236}">
                <a16:creationId xmlns:a16="http://schemas.microsoft.com/office/drawing/2014/main" id="{3FE01358-21D9-8E99-8038-8EB21D333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a:extLst>
              <a:ext uri="{FF2B5EF4-FFF2-40B4-BE49-F238E27FC236}">
                <a16:creationId xmlns:a16="http://schemas.microsoft.com/office/drawing/2014/main" id="{2C3BAA5D-6117-B141-716C-82F540DFE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a:extLst>
              <a:ext uri="{FF2B5EF4-FFF2-40B4-BE49-F238E27FC236}">
                <a16:creationId xmlns:a16="http://schemas.microsoft.com/office/drawing/2014/main" id="{0578DD3D-13C8-F197-6887-68A4CA3B8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a:extLst>
              <a:ext uri="{FF2B5EF4-FFF2-40B4-BE49-F238E27FC236}">
                <a16:creationId xmlns:a16="http://schemas.microsoft.com/office/drawing/2014/main" id="{84C650AE-DC4F-35BC-ECF8-7FD9BF4BA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a:extLst>
              <a:ext uri="{FF2B5EF4-FFF2-40B4-BE49-F238E27FC236}">
                <a16:creationId xmlns:a16="http://schemas.microsoft.com/office/drawing/2014/main" id="{F22E5CC5-6AF9-9B6F-8D27-EC0D35D0F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a:extLst>
              <a:ext uri="{FF2B5EF4-FFF2-40B4-BE49-F238E27FC236}">
                <a16:creationId xmlns:a16="http://schemas.microsoft.com/office/drawing/2014/main" id="{91FC4960-31E9-471A-0D5E-D56175365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a:extLst>
              <a:ext uri="{FF2B5EF4-FFF2-40B4-BE49-F238E27FC236}">
                <a16:creationId xmlns:a16="http://schemas.microsoft.com/office/drawing/2014/main" id="{85800B77-03D0-14C3-20C9-616CD39D6F19}"/>
              </a:ext>
            </a:extLst>
          </p:cNvPr>
          <p:cNvSpPr txBox="1">
            <a:spLocks noChangeArrowheads="1"/>
          </p:cNvSpPr>
          <p:nvPr/>
        </p:nvSpPr>
        <p:spPr bwMode="auto">
          <a:xfrm>
            <a:off x="2952751" y="-40482"/>
            <a:ext cx="265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vàng</a:t>
            </a:r>
          </a:p>
        </p:txBody>
      </p:sp>
      <p:sp>
        <p:nvSpPr>
          <p:cNvPr id="23" name="Text Box 19">
            <a:extLst>
              <a:ext uri="{FF2B5EF4-FFF2-40B4-BE49-F238E27FC236}">
                <a16:creationId xmlns:a16="http://schemas.microsoft.com/office/drawing/2014/main" id="{1C4A225D-41DB-FC8A-272B-88F8FA8EDE9B}"/>
              </a:ext>
            </a:extLst>
          </p:cNvPr>
          <p:cNvSpPr txBox="1">
            <a:spLocks noChangeArrowheads="1"/>
          </p:cNvSpPr>
          <p:nvPr/>
        </p:nvSpPr>
        <p:spPr bwMode="auto">
          <a:xfrm>
            <a:off x="2340770" y="3069433"/>
            <a:ext cx="2403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bướm</a:t>
            </a:r>
          </a:p>
        </p:txBody>
      </p:sp>
      <p:sp>
        <p:nvSpPr>
          <p:cNvPr id="24" name="Text Box 20">
            <a:extLst>
              <a:ext uri="{FF2B5EF4-FFF2-40B4-BE49-F238E27FC236}">
                <a16:creationId xmlns:a16="http://schemas.microsoft.com/office/drawing/2014/main" id="{3697536B-2FF2-400C-CF39-35541F2A7748}"/>
              </a:ext>
            </a:extLst>
          </p:cNvPr>
          <p:cNvSpPr txBox="1">
            <a:spLocks noChangeArrowheads="1"/>
          </p:cNvSpPr>
          <p:nvPr/>
        </p:nvSpPr>
        <p:spPr bwMode="auto">
          <a:xfrm>
            <a:off x="12661108" y="6229351"/>
            <a:ext cx="1827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rùa</a:t>
            </a:r>
          </a:p>
        </p:txBody>
      </p:sp>
      <p:sp>
        <p:nvSpPr>
          <p:cNvPr id="25" name="Text Box 21">
            <a:extLst>
              <a:ext uri="{FF2B5EF4-FFF2-40B4-BE49-F238E27FC236}">
                <a16:creationId xmlns:a16="http://schemas.microsoft.com/office/drawing/2014/main" id="{629FFE90-D1D0-D16C-0327-52B973A2BEDD}"/>
              </a:ext>
            </a:extLst>
          </p:cNvPr>
          <p:cNvSpPr txBox="1">
            <a:spLocks noChangeArrowheads="1"/>
          </p:cNvSpPr>
          <p:nvPr/>
        </p:nvSpPr>
        <p:spPr bwMode="auto">
          <a:xfrm>
            <a:off x="6472238" y="6900863"/>
            <a:ext cx="182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dơi</a:t>
            </a:r>
          </a:p>
        </p:txBody>
      </p:sp>
      <p:sp>
        <p:nvSpPr>
          <p:cNvPr id="26" name="Text Box 22">
            <a:extLst>
              <a:ext uri="{FF2B5EF4-FFF2-40B4-BE49-F238E27FC236}">
                <a16:creationId xmlns:a16="http://schemas.microsoft.com/office/drawing/2014/main" id="{8B8DA10F-6815-2166-62FF-BF73F91B5306}"/>
              </a:ext>
            </a:extLst>
          </p:cNvPr>
          <p:cNvSpPr txBox="1">
            <a:spLocks noChangeArrowheads="1"/>
          </p:cNvSpPr>
          <p:nvPr/>
        </p:nvSpPr>
        <p:spPr bwMode="auto">
          <a:xfrm>
            <a:off x="2214563" y="9594058"/>
            <a:ext cx="2137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chim</a:t>
            </a:r>
          </a:p>
        </p:txBody>
      </p:sp>
      <p:sp>
        <p:nvSpPr>
          <p:cNvPr id="27" name="Text Box 23">
            <a:extLst>
              <a:ext uri="{FF2B5EF4-FFF2-40B4-BE49-F238E27FC236}">
                <a16:creationId xmlns:a16="http://schemas.microsoft.com/office/drawing/2014/main" id="{80492D47-CFF7-2FBB-54DA-9EEDB2C3B6F2}"/>
              </a:ext>
            </a:extLst>
          </p:cNvPr>
          <p:cNvSpPr txBox="1">
            <a:spLocks noChangeArrowheads="1"/>
          </p:cNvSpPr>
          <p:nvPr/>
        </p:nvSpPr>
        <p:spPr bwMode="auto">
          <a:xfrm>
            <a:off x="6198395" y="2433638"/>
            <a:ext cx="2291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chuột</a:t>
            </a:r>
          </a:p>
        </p:txBody>
      </p:sp>
      <p:sp>
        <p:nvSpPr>
          <p:cNvPr id="28" name="Text Box 24">
            <a:extLst>
              <a:ext uri="{FF2B5EF4-FFF2-40B4-BE49-F238E27FC236}">
                <a16:creationId xmlns:a16="http://schemas.microsoft.com/office/drawing/2014/main" id="{53845B0F-78BF-DF23-89A0-789A50C1797A}"/>
              </a:ext>
            </a:extLst>
          </p:cNvPr>
          <p:cNvSpPr txBox="1">
            <a:spLocks noChangeArrowheads="1"/>
          </p:cNvSpPr>
          <p:nvPr/>
        </p:nvSpPr>
        <p:spPr bwMode="auto">
          <a:xfrm>
            <a:off x="7429500" y="3314701"/>
            <a:ext cx="139653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2700" b="1">
                <a:solidFill>
                  <a:srgbClr val="FFFF00"/>
                </a:solidFill>
                <a:latin typeface="Cambria" panose="02040503050406030204" pitchFamily="18" charset="0"/>
                <a:ea typeface="Cambria" panose="02040503050406030204" pitchFamily="18" charset="0"/>
              </a:rPr>
              <a:t>Con thỏ</a:t>
            </a:r>
          </a:p>
        </p:txBody>
      </p:sp>
      <p:sp>
        <p:nvSpPr>
          <p:cNvPr id="29" name="Text Box 25">
            <a:extLst>
              <a:ext uri="{FF2B5EF4-FFF2-40B4-BE49-F238E27FC236}">
                <a16:creationId xmlns:a16="http://schemas.microsoft.com/office/drawing/2014/main" id="{B31F6C34-6DFA-A96E-49AA-A1141E7CE001}"/>
              </a:ext>
            </a:extLst>
          </p:cNvPr>
          <p:cNvSpPr txBox="1">
            <a:spLocks noChangeArrowheads="1"/>
          </p:cNvSpPr>
          <p:nvPr/>
        </p:nvSpPr>
        <p:spPr bwMode="auto">
          <a:xfrm>
            <a:off x="9348788" y="-69057"/>
            <a:ext cx="24400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heo</a:t>
            </a:r>
          </a:p>
        </p:txBody>
      </p:sp>
      <p:sp>
        <p:nvSpPr>
          <p:cNvPr id="30" name="Text Box 26">
            <a:extLst>
              <a:ext uri="{FF2B5EF4-FFF2-40B4-BE49-F238E27FC236}">
                <a16:creationId xmlns:a16="http://schemas.microsoft.com/office/drawing/2014/main" id="{AC7486BE-3865-C7BD-65D7-02C3140485B3}"/>
              </a:ext>
            </a:extLst>
          </p:cNvPr>
          <p:cNvSpPr txBox="1">
            <a:spLocks noChangeArrowheads="1"/>
          </p:cNvSpPr>
          <p:nvPr/>
        </p:nvSpPr>
        <p:spPr bwMode="auto">
          <a:xfrm>
            <a:off x="12601576" y="3421858"/>
            <a:ext cx="1782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khỉ</a:t>
            </a:r>
          </a:p>
        </p:txBody>
      </p:sp>
      <p:sp>
        <p:nvSpPr>
          <p:cNvPr id="31" name="Text Box 27">
            <a:extLst>
              <a:ext uri="{FF2B5EF4-FFF2-40B4-BE49-F238E27FC236}">
                <a16:creationId xmlns:a16="http://schemas.microsoft.com/office/drawing/2014/main" id="{2944E081-D3EC-807B-3AC5-DD5DF1F92F00}"/>
              </a:ext>
            </a:extLst>
          </p:cNvPr>
          <p:cNvSpPr txBox="1">
            <a:spLocks noChangeArrowheads="1"/>
          </p:cNvSpPr>
          <p:nvPr/>
        </p:nvSpPr>
        <p:spPr bwMode="auto">
          <a:xfrm>
            <a:off x="9320213" y="6193633"/>
            <a:ext cx="18201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rắn</a:t>
            </a:r>
          </a:p>
        </p:txBody>
      </p:sp>
      <p:sp>
        <p:nvSpPr>
          <p:cNvPr id="32" name="Text Box 28">
            <a:extLst>
              <a:ext uri="{FF2B5EF4-FFF2-40B4-BE49-F238E27FC236}">
                <a16:creationId xmlns:a16="http://schemas.microsoft.com/office/drawing/2014/main" id="{8C9926C5-D128-5536-2A71-B79072A932E7}"/>
              </a:ext>
            </a:extLst>
          </p:cNvPr>
          <p:cNvSpPr txBox="1">
            <a:spLocks noChangeArrowheads="1"/>
          </p:cNvSpPr>
          <p:nvPr/>
        </p:nvSpPr>
        <p:spPr bwMode="auto">
          <a:xfrm>
            <a:off x="13137357" y="7250908"/>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sấu</a:t>
            </a:r>
          </a:p>
        </p:txBody>
      </p:sp>
      <p:pic>
        <p:nvPicPr>
          <p:cNvPr id="33" name="Picture 29" descr="DSC_3710">
            <a:extLst>
              <a:ext uri="{FF2B5EF4-FFF2-40B4-BE49-F238E27FC236}">
                <a16:creationId xmlns:a16="http://schemas.microsoft.com/office/drawing/2014/main" id="{800AD70E-2660-0FD8-624D-71B477EB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a:extLst>
              <a:ext uri="{FF2B5EF4-FFF2-40B4-BE49-F238E27FC236}">
                <a16:creationId xmlns:a16="http://schemas.microsoft.com/office/drawing/2014/main" id="{6D3A7442-9A8A-6FED-C158-402766C6999B}"/>
              </a:ext>
            </a:extLst>
          </p:cNvPr>
          <p:cNvSpPr txBox="1">
            <a:spLocks noChangeArrowheads="1"/>
          </p:cNvSpPr>
          <p:nvPr/>
        </p:nvSpPr>
        <p:spPr bwMode="auto">
          <a:xfrm>
            <a:off x="7300913" y="3128963"/>
            <a:ext cx="17957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thỏ</a:t>
            </a:r>
          </a:p>
        </p:txBody>
      </p:sp>
    </p:spTree>
    <p:extLst>
      <p:ext uri="{BB962C8B-B14F-4D97-AF65-F5344CB8AC3E}">
        <p14:creationId xmlns:p14="http://schemas.microsoft.com/office/powerpoint/2010/main" val="26558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Group 40">
            <a:extLst>
              <a:ext uri="{FF2B5EF4-FFF2-40B4-BE49-F238E27FC236}">
                <a16:creationId xmlns:a16="http://schemas.microsoft.com/office/drawing/2014/main" id="{71904E7E-4482-D129-7E1A-2B9E1CAE99F5}"/>
              </a:ext>
            </a:extLst>
          </p:cNvPr>
          <p:cNvGraphicFramePr>
            <a:graphicFrameLocks/>
          </p:cNvGraphicFramePr>
          <p:nvPr>
            <p:extLst>
              <p:ext uri="{D42A27DB-BD31-4B8C-83A1-F6EECF244321}">
                <p14:modId xmlns:p14="http://schemas.microsoft.com/office/powerpoint/2010/main" val="1860834534"/>
              </p:ext>
            </p:extLst>
          </p:nvPr>
        </p:nvGraphicFramePr>
        <p:xfrm>
          <a:off x="2133600" y="3833813"/>
          <a:ext cx="14249400" cy="4481513"/>
        </p:xfrm>
        <a:graphic>
          <a:graphicData uri="http://schemas.openxmlformats.org/drawingml/2006/table">
            <a:tbl>
              <a:tblPr/>
              <a:tblGrid>
                <a:gridCol w="7146502">
                  <a:extLst>
                    <a:ext uri="{9D8B030D-6E8A-4147-A177-3AD203B41FA5}">
                      <a16:colId xmlns:a16="http://schemas.microsoft.com/office/drawing/2014/main" val="20000"/>
                    </a:ext>
                  </a:extLst>
                </a:gridCol>
                <a:gridCol w="7102898">
                  <a:extLst>
                    <a:ext uri="{9D8B030D-6E8A-4147-A177-3AD203B41FA5}">
                      <a16:colId xmlns:a16="http://schemas.microsoft.com/office/drawing/2014/main" val="2000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Text Box 41">
            <a:extLst>
              <a:ext uri="{FF2B5EF4-FFF2-40B4-BE49-F238E27FC236}">
                <a16:creationId xmlns:a16="http://schemas.microsoft.com/office/drawing/2014/main" id="{76756941-9292-28B0-1B3C-BCE413902969}"/>
              </a:ext>
            </a:extLst>
          </p:cNvPr>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p>
        </p:txBody>
      </p:sp>
      <p:sp>
        <p:nvSpPr>
          <p:cNvPr id="5" name="Text Box 42">
            <a:extLst>
              <a:ext uri="{FF2B5EF4-FFF2-40B4-BE49-F238E27FC236}">
                <a16:creationId xmlns:a16="http://schemas.microsoft.com/office/drawing/2014/main" id="{3D3A8078-6341-098D-A2F2-48BB8C3B2FE1}"/>
              </a:ext>
            </a:extLst>
          </p:cNvPr>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7" name="Text Box 43">
            <a:extLst>
              <a:ext uri="{FF2B5EF4-FFF2-40B4-BE49-F238E27FC236}">
                <a16:creationId xmlns:a16="http://schemas.microsoft.com/office/drawing/2014/main" id="{714B981F-EDE2-E348-7CF3-F4A956D5E47C}"/>
              </a:ext>
            </a:extLst>
          </p:cNvPr>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p>
        </p:txBody>
      </p:sp>
      <p:sp>
        <p:nvSpPr>
          <p:cNvPr id="11" name="Text Box 44">
            <a:extLst>
              <a:ext uri="{FF2B5EF4-FFF2-40B4-BE49-F238E27FC236}">
                <a16:creationId xmlns:a16="http://schemas.microsoft.com/office/drawing/2014/main" id="{5AA01262-9385-71BC-5CE8-7CA5C537CA00}"/>
              </a:ext>
            </a:extLst>
          </p:cNvPr>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p>
        </p:txBody>
      </p:sp>
      <p:sp>
        <p:nvSpPr>
          <p:cNvPr id="15" name="Text Box 45">
            <a:extLst>
              <a:ext uri="{FF2B5EF4-FFF2-40B4-BE49-F238E27FC236}">
                <a16:creationId xmlns:a16="http://schemas.microsoft.com/office/drawing/2014/main" id="{AF942823-6600-90A7-E922-8DBC8990DF8C}"/>
              </a:ext>
            </a:extLst>
          </p:cNvPr>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p>
        </p:txBody>
      </p:sp>
      <p:sp>
        <p:nvSpPr>
          <p:cNvPr id="16" name="Text Box 46">
            <a:extLst>
              <a:ext uri="{FF2B5EF4-FFF2-40B4-BE49-F238E27FC236}">
                <a16:creationId xmlns:a16="http://schemas.microsoft.com/office/drawing/2014/main" id="{3740A137-27BC-B772-4892-491203AF88BF}"/>
              </a:ext>
            </a:extLst>
          </p:cNvPr>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p>
        </p:txBody>
      </p:sp>
      <p:sp>
        <p:nvSpPr>
          <p:cNvPr id="17" name="Text Box 47">
            <a:extLst>
              <a:ext uri="{FF2B5EF4-FFF2-40B4-BE49-F238E27FC236}">
                <a16:creationId xmlns:a16="http://schemas.microsoft.com/office/drawing/2014/main" id="{CC0711ED-5A73-7831-AB3C-D0EB35CB3487}"/>
              </a:ext>
            </a:extLst>
          </p:cNvPr>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p>
        </p:txBody>
      </p:sp>
      <p:sp>
        <p:nvSpPr>
          <p:cNvPr id="18" name="Text Box 48">
            <a:extLst>
              <a:ext uri="{FF2B5EF4-FFF2-40B4-BE49-F238E27FC236}">
                <a16:creationId xmlns:a16="http://schemas.microsoft.com/office/drawing/2014/main" id="{BB928282-D3C8-A11A-5C5E-FEBC62FBC10F}"/>
              </a:ext>
            </a:extLst>
          </p:cNvPr>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p>
        </p:txBody>
      </p:sp>
      <p:sp>
        <p:nvSpPr>
          <p:cNvPr id="19" name="Text Box 49">
            <a:extLst>
              <a:ext uri="{FF2B5EF4-FFF2-40B4-BE49-F238E27FC236}">
                <a16:creationId xmlns:a16="http://schemas.microsoft.com/office/drawing/2014/main" id="{C096CA8A-8A19-CD02-3907-D0547751EF2D}"/>
              </a:ext>
            </a:extLst>
          </p:cNvPr>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p>
        </p:txBody>
      </p:sp>
      <p:sp>
        <p:nvSpPr>
          <p:cNvPr id="21" name="Text Box 50">
            <a:extLst>
              <a:ext uri="{FF2B5EF4-FFF2-40B4-BE49-F238E27FC236}">
                <a16:creationId xmlns:a16="http://schemas.microsoft.com/office/drawing/2014/main" id="{4F7A08D6-5B93-2515-8D27-1975E9601550}"/>
              </a:ext>
            </a:extLst>
          </p:cNvPr>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p>
        </p:txBody>
      </p:sp>
      <p:sp>
        <p:nvSpPr>
          <p:cNvPr id="22" name="Text Box 51">
            <a:extLst>
              <a:ext uri="{FF2B5EF4-FFF2-40B4-BE49-F238E27FC236}">
                <a16:creationId xmlns:a16="http://schemas.microsoft.com/office/drawing/2014/main" id="{E60F46C6-CEF6-BC3C-E699-8F259C43B5F9}"/>
              </a:ext>
            </a:extLst>
          </p:cNvPr>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16707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6204A177-CF5F-9564-58EA-3FA97606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362A29F-7342-CB86-4ED6-536CA72F8E7E}"/>
              </a:ext>
            </a:extLst>
          </p:cNvPr>
          <p:cNvPicPr>
            <a:picLocks noChangeAspect="1"/>
          </p:cNvPicPr>
          <p:nvPr/>
        </p:nvPicPr>
        <p:blipFill>
          <a:blip r:embed="rId8"/>
          <a:stretch>
            <a:fillRect/>
          </a:stretch>
        </p:blipFill>
        <p:spPr>
          <a:xfrm>
            <a:off x="838200" y="1866900"/>
            <a:ext cx="8610600" cy="8188083"/>
          </a:xfrm>
          <a:prstGeom prst="rect">
            <a:avLst/>
          </a:prstGeom>
        </p:spPr>
      </p:pic>
      <p:sp>
        <p:nvSpPr>
          <p:cNvPr id="5" name="TextBox 4">
            <a:extLst>
              <a:ext uri="{FF2B5EF4-FFF2-40B4-BE49-F238E27FC236}">
                <a16:creationId xmlns:a16="http://schemas.microsoft.com/office/drawing/2014/main" id="{907E320D-AB51-CC24-E71F-2D4EF6E61D7C}"/>
              </a:ext>
            </a:extLst>
          </p:cNvPr>
          <p:cNvSpPr txBox="1"/>
          <p:nvPr/>
        </p:nvSpPr>
        <p:spPr>
          <a:xfrm>
            <a:off x="9601200" y="2705100"/>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889D643-77E6-4DE0-AB47-35252617756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6ADD7E1-09BA-5846-8406-C5FC03DAFA15}"/>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DC27B9EE-C58C-D0B2-E80D-478F3EE1EDE0}"/>
              </a:ext>
            </a:extLst>
          </p:cNvPr>
          <p:cNvGraphicFramePr>
            <a:graphicFrameLocks noGrp="1"/>
          </p:cNvGraphicFramePr>
          <p:nvPr>
            <p:extLst>
              <p:ext uri="{D42A27DB-BD31-4B8C-83A1-F6EECF244321}">
                <p14:modId xmlns:p14="http://schemas.microsoft.com/office/powerpoint/2010/main" val="2873310740"/>
              </p:ext>
            </p:extLst>
          </p:nvPr>
        </p:nvGraphicFramePr>
        <p:xfrm>
          <a:off x="685800" y="3924300"/>
          <a:ext cx="16992599" cy="6400800"/>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val="61551772"/>
                    </a:ext>
                  </a:extLst>
                </a:gridCol>
                <a:gridCol w="5408351">
                  <a:extLst>
                    <a:ext uri="{9D8B030D-6E8A-4147-A177-3AD203B41FA5}">
                      <a16:colId xmlns:a16="http://schemas.microsoft.com/office/drawing/2014/main" val="3316875807"/>
                    </a:ext>
                  </a:extLst>
                </a:gridCol>
                <a:gridCol w="5562599">
                  <a:extLst>
                    <a:ext uri="{9D8B030D-6E8A-4147-A177-3AD203B41FA5}">
                      <a16:colId xmlns:a16="http://schemas.microsoft.com/office/drawing/2014/main"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975883"/>
                  </a:ext>
                </a:extLst>
              </a:tr>
            </a:tbl>
          </a:graphicData>
        </a:graphic>
      </p:graphicFrame>
      <p:sp>
        <p:nvSpPr>
          <p:cNvPr id="18" name="TextBox 17">
            <a:extLst>
              <a:ext uri="{FF2B5EF4-FFF2-40B4-BE49-F238E27FC236}">
                <a16:creationId xmlns:a16="http://schemas.microsoft.com/office/drawing/2014/main" id="{4929AD78-7043-D19C-818C-8AEDD008BB43}"/>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A267A6F9-6729-C8A1-39A2-C6B84997A916}"/>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p>
        </p:txBody>
      </p:sp>
      <p:sp>
        <p:nvSpPr>
          <p:cNvPr id="22" name="TextBox 21">
            <a:extLst>
              <a:ext uri="{FF2B5EF4-FFF2-40B4-BE49-F238E27FC236}">
                <a16:creationId xmlns:a16="http://schemas.microsoft.com/office/drawing/2014/main" id="{D4A08C6E-72D4-A3A4-8BB8-9E189DE168C1}"/>
              </a:ext>
            </a:extLst>
          </p:cNvPr>
          <p:cNvSpPr txBox="1"/>
          <p:nvPr/>
        </p:nvSpPr>
        <p:spPr>
          <a:xfrm>
            <a:off x="7086600" y="7048500"/>
            <a:ext cx="44958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Quá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đực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xảy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đâu</a:t>
            </a:r>
            <a:r>
              <a:rPr lang="en-US" sz="2800"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BE156D1-3381-7CCB-77DC-2E1859F00621}"/>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3B3DEA0-F4D1-C9D1-3F30-61839F3B4C57}"/>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id="{65452E13-A0CD-2EC4-DE24-5B4466DD2D1F}"/>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985980"/>
          </a:xfrm>
          <a:prstGeom prst="rect">
            <a:avLst/>
          </a:prstGeom>
        </p:spPr>
        <p:txBody>
          <a:bodyPr lIns="0" tIns="0" rIns="0" bIns="0" rtlCol="0" anchor="t">
            <a:spAutoFit/>
          </a:bodyPr>
          <a:lstStyle/>
          <a:p>
            <a:pPr algn="just"/>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Ở động vật đẻ con, t</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i</a:t>
            </a:r>
            <a:r>
              <a:rPr lang="vi-VN" sz="5400" dirty="0">
                <a:solidFill>
                  <a:srgbClr val="000000"/>
                </a:solidFill>
                <a:latin typeface="Cambria" panose="02040503050406030204" pitchFamily="18" charset="0"/>
                <a:ea typeface="Cambria" panose="02040503050406030204" pitchFamily="18" charset="0"/>
                <a:cs typeface="More Sugar"/>
                <a:sym typeface="More Sugar"/>
              </a:rPr>
              <a:t>nh trùng kết hợp với trứng qua thụ tinh tạo thành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triển thành 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thành thai trong cơ quan sinh dục của con cái. Sau một thời gian con non được sinh ra.</a:t>
            </a:r>
            <a:endParaRPr lang="en-US" sz="54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901</Words>
  <Application>Microsoft Office PowerPoint</Application>
  <PresentationFormat>Custom</PresentationFormat>
  <Paragraphs>74</Paragraphs>
  <Slides>18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字魂59号-创粗黑</vt:lpstr>
      <vt:lpstr>Aptos</vt:lpstr>
      <vt:lpstr>Arial</vt:lpstr>
      <vt:lpstr>Calibri</vt:lpstr>
      <vt:lpstr>Calibri Light</vt:lpstr>
      <vt:lpstr>Cambria</vt:lpstr>
      <vt:lpstr>Times New Roman</vt: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Thao Tran</cp:lastModifiedBy>
  <cp:revision>56</cp:revision>
  <dcterms:created xsi:type="dcterms:W3CDTF">2006-08-16T00:00:00Z</dcterms:created>
  <dcterms:modified xsi:type="dcterms:W3CDTF">2024-10-10T07:59:00Z</dcterms:modified>
  <dc:identifier>DAGR2Yeb-4Y</dc:identifier>
</cp:coreProperties>
</file>