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16"/>
  </p:notesMasterIdLst>
  <p:sldIdLst>
    <p:sldId id="332" r:id="rId3"/>
    <p:sldId id="256" r:id="rId4"/>
    <p:sldId id="358" r:id="rId5"/>
    <p:sldId id="258" r:id="rId6"/>
    <p:sldId id="259" r:id="rId7"/>
    <p:sldId id="257" r:id="rId8"/>
    <p:sldId id="357" r:id="rId9"/>
    <p:sldId id="351" r:id="rId10"/>
    <p:sldId id="359" r:id="rId11"/>
    <p:sldId id="360" r:id="rId12"/>
    <p:sldId id="361" r:id="rId13"/>
    <p:sldId id="362" r:id="rId14"/>
    <p:sldId id="34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D915AA-8530-4DF8-8A91-F0686F7245F4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6610B-1637-49C3-BAF7-6F1927766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27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4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EEC785-8258-4085-BCB6-9C307FB26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203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1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8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5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5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2D7F94D-10FB-7A9C-6597-925C06345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791" y="-75074"/>
            <a:ext cx="1605700" cy="160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1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0746E64-BA38-7722-784D-4DBD1E8471A8}"/>
              </a:ext>
            </a:extLst>
          </p:cNvPr>
          <p:cNvSpPr txBox="1"/>
          <p:nvPr userDrawn="1"/>
        </p:nvSpPr>
        <p:spPr>
          <a:xfrm>
            <a:off x="0" y="-26426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0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microsoft.com/office/2007/relationships/media" Target="../media/media5.mp3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video" Target="../media/media4.mp4"/><Relationship Id="rId11" Type="http://schemas.openxmlformats.org/officeDocument/2006/relationships/image" Target="../media/image10.png"/><Relationship Id="rId5" Type="http://schemas.microsoft.com/office/2007/relationships/media" Target="../media/media4.mp4"/><Relationship Id="rId10" Type="http://schemas.openxmlformats.org/officeDocument/2006/relationships/image" Target="../media/image9.png"/><Relationship Id="rId4" Type="http://schemas.microsoft.com/office/2007/relationships/media" Target="../media/media3.m4a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93D4C3-2C27-514A-89E8-2045D2BF5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79E84D-7265-6149-B5CE-5A8662D4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1447967"/>
            <a:ext cx="57277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7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99517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Hưởng ứng phong trào kế hoạch nhỏ, các bạn ủng hộ lượng giấy vụn như sau:</a:t>
            </a:r>
            <a:endParaRPr kumimoji="0" lang="en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643CDD2-FDC1-6223-CB85-9EF5F3C309FE}"/>
              </a:ext>
            </a:extLst>
          </p:cNvPr>
          <p:cNvSpPr/>
          <p:nvPr/>
        </p:nvSpPr>
        <p:spPr>
          <a:xfrm>
            <a:off x="934720" y="237744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Mai: 2,5 kg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B0C5D53-02F8-4811-E3B4-10A6410B49BA}"/>
              </a:ext>
            </a:extLst>
          </p:cNvPr>
          <p:cNvSpPr/>
          <p:nvPr/>
        </p:nvSpPr>
        <p:spPr>
          <a:xfrm>
            <a:off x="456184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Nam: 3,25 kg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0E0F6B-984C-E0E5-EB8D-2BF909C2BF2E}"/>
              </a:ext>
            </a:extLst>
          </p:cNvPr>
          <p:cNvSpPr/>
          <p:nvPr/>
        </p:nvSpPr>
        <p:spPr>
          <a:xfrm>
            <a:off x="8158480" y="2407920"/>
            <a:ext cx="2875280" cy="7823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2,4 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18357-D285-5312-440B-680D990D2ED6}"/>
              </a:ext>
            </a:extLst>
          </p:cNvPr>
          <p:cNvSpPr txBox="1"/>
          <p:nvPr/>
        </p:nvSpPr>
        <p:spPr>
          <a:xfrm>
            <a:off x="944880" y="3169920"/>
            <a:ext cx="1089152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Bạn nào ủng hộ nhiều giấy vụn nhất?</a:t>
            </a:r>
          </a:p>
          <a:p>
            <a:pPr algn="just">
              <a:lnSpc>
                <a:spcPct val="2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Nam ủng hộ nhiều hơn Mai bao nhiêu ki-lô-gam giấy vụn?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57AF23-9122-0C63-6A16-A4964425F89E}"/>
              </a:ext>
            </a:extLst>
          </p:cNvPr>
          <p:cNvSpPr txBox="1"/>
          <p:nvPr/>
        </p:nvSpPr>
        <p:spPr>
          <a:xfrm>
            <a:off x="1300480" y="423672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ủng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70EA54-60E1-15D2-4A3E-C80C4F092A13}"/>
              </a:ext>
            </a:extLst>
          </p:cNvPr>
          <p:cNvSpPr txBox="1"/>
          <p:nvPr/>
        </p:nvSpPr>
        <p:spPr>
          <a:xfrm>
            <a:off x="1310640" y="5415280"/>
            <a:ext cx="868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ủng hộ nhiều hơn Mai số ki-lô-gam giấy vụn là:</a:t>
            </a:r>
          </a:p>
          <a:p>
            <a:pPr algn="ctr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3,25 – 2,5 = 0,75 (kg)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8450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A8FB14-E022-01E7-9DD9-C697E0124A56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BCBBD54-C723-F295-5208-692917112C3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F525A0-EAFF-8AFD-A1FA-D1628EC15D10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3CDF2DD-9194-A038-B015-74AF17134AAB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F032D4F-C6BB-6556-4857-181E75682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287" y="1696084"/>
            <a:ext cx="10827658" cy="42678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CBB451-F032-4F55-0EA8-0BFB6EC55D17}"/>
              </a:ext>
            </a:extLst>
          </p:cNvPr>
          <p:cNvSpPr txBox="1"/>
          <p:nvPr/>
        </p:nvSpPr>
        <p:spPr>
          <a:xfrm>
            <a:off x="243840" y="4968240"/>
            <a:ext cx="3027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 – 0,2 = 4,8 (kg)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A951E5-42FA-F82D-736D-7770E1E33F9E}"/>
              </a:ext>
            </a:extLst>
          </p:cNvPr>
          <p:cNvSpPr/>
          <p:nvPr/>
        </p:nvSpPr>
        <p:spPr>
          <a:xfrm>
            <a:off x="4033520" y="516128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B42FBD-E529-5AD3-598B-4BBBF6693DA1}"/>
              </a:ext>
            </a:extLst>
          </p:cNvPr>
          <p:cNvSpPr txBox="1"/>
          <p:nvPr/>
        </p:nvSpPr>
        <p:spPr>
          <a:xfrm>
            <a:off x="8768080" y="5720080"/>
            <a:ext cx="3342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4,8 – (2 + 0,5) = 2,3 (kg)</a:t>
            </a:r>
            <a:endParaRPr lang="en-US" sz="24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D8E7AA-A5DB-AF23-B77B-5111B17F2B1E}"/>
              </a:ext>
            </a:extLst>
          </p:cNvPr>
          <p:cNvSpPr/>
          <p:nvPr/>
        </p:nvSpPr>
        <p:spPr>
          <a:xfrm>
            <a:off x="7813040" y="517144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558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8255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Sử dụng các tấm thẻ sau: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EF78930-B1DC-13F4-9A12-ED499944C55A}"/>
              </a:ext>
            </a:extLst>
          </p:cNvPr>
          <p:cNvSpPr/>
          <p:nvPr/>
        </p:nvSpPr>
        <p:spPr>
          <a:xfrm>
            <a:off x="1391920" y="174752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,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136AF-85A6-8412-35E6-FC05F2CC78EC}"/>
              </a:ext>
            </a:extLst>
          </p:cNvPr>
          <p:cNvSpPr/>
          <p:nvPr/>
        </p:nvSpPr>
        <p:spPr>
          <a:xfrm>
            <a:off x="3129280" y="175768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5E4BC2-8DB7-D2EF-AC73-2C8DF735466B}"/>
              </a:ext>
            </a:extLst>
          </p:cNvPr>
          <p:cNvSpPr/>
          <p:nvPr/>
        </p:nvSpPr>
        <p:spPr>
          <a:xfrm>
            <a:off x="4815840" y="177800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1D511D-FF83-43EA-211E-AB8F027A69EC}"/>
              </a:ext>
            </a:extLst>
          </p:cNvPr>
          <p:cNvSpPr/>
          <p:nvPr/>
        </p:nvSpPr>
        <p:spPr>
          <a:xfrm>
            <a:off x="6360160" y="1788160"/>
            <a:ext cx="1076960" cy="12293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C272CF-05BC-49D6-D1CF-3BD1B13030AA}"/>
              </a:ext>
            </a:extLst>
          </p:cNvPr>
          <p:cNvSpPr txBox="1"/>
          <p:nvPr/>
        </p:nvSpPr>
        <p:spPr>
          <a:xfrm>
            <a:off x="487680" y="3535680"/>
            <a:ext cx="973328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Hãy lập số thập phân lớn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Hãy lập số thập phân bé nhất.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Tìm hiệu số giữa hai số thập phân vừa lập được.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DBC242-CC23-4D6F-4ECA-B948EB0BBCF8}"/>
              </a:ext>
            </a:extLst>
          </p:cNvPr>
          <p:cNvSpPr/>
          <p:nvPr/>
        </p:nvSpPr>
        <p:spPr>
          <a:xfrm>
            <a:off x="6410960" y="358648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B9944C8-2BF9-B48C-E76D-D89F7502EE4E}"/>
              </a:ext>
            </a:extLst>
          </p:cNvPr>
          <p:cNvSpPr/>
          <p:nvPr/>
        </p:nvSpPr>
        <p:spPr>
          <a:xfrm>
            <a:off x="6217920" y="4368800"/>
            <a:ext cx="161544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3,56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239CF46-EA6B-5821-361B-229E60923F4C}"/>
              </a:ext>
            </a:extLst>
          </p:cNvPr>
          <p:cNvSpPr/>
          <p:nvPr/>
        </p:nvSpPr>
        <p:spPr>
          <a:xfrm>
            <a:off x="2245360" y="5842000"/>
            <a:ext cx="6573520" cy="69088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2060"/>
                </a:solidFill>
              </a:rPr>
              <a:t>65,3 – 3,56 = 61,74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72947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967" y="2540114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19BF68-DEE1-E24C-B7F6-CA6545C7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200" y="2671102"/>
            <a:ext cx="79756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0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409E34-7EA8-0974-ED92-B7DC0A691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E075CFF-3111-0F68-D0DF-F9756A2EA80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  <p:pic>
        <p:nvPicPr>
          <p:cNvPr id="2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79031F4D-12A0-F51C-5E6C-F5ED5C3BA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-1408479"/>
            <a:ext cx="828517" cy="828517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B33154E-3E6F-32DF-F02F-8FAB4B30E9EB}"/>
              </a:ext>
            </a:extLst>
          </p:cNvPr>
          <p:cNvSpPr/>
          <p:nvPr/>
        </p:nvSpPr>
        <p:spPr>
          <a:xfrm>
            <a:off x="5151120" y="2672080"/>
            <a:ext cx="4846320" cy="3881120"/>
          </a:xfrm>
          <a:custGeom>
            <a:avLst/>
            <a:gdLst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40080 w 4846320"/>
              <a:gd name="connsiteY16" fmla="*/ 96520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720090 w 4846320"/>
              <a:gd name="connsiteY16" fmla="*/ 93853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12800 w 4846320"/>
              <a:gd name="connsiteY17" fmla="*/ 111760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4902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40080 w 4846320"/>
              <a:gd name="connsiteY15" fmla="*/ 65024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720090 w 4846320"/>
              <a:gd name="connsiteY15" fmla="*/ 70358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7818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  <a:gd name="connsiteX0" fmla="*/ 3068320 w 4846320"/>
              <a:gd name="connsiteY0" fmla="*/ 3881120 h 3881120"/>
              <a:gd name="connsiteX1" fmla="*/ 4439920 w 4846320"/>
              <a:gd name="connsiteY1" fmla="*/ 3119120 h 3881120"/>
              <a:gd name="connsiteX2" fmla="*/ 4846320 w 4846320"/>
              <a:gd name="connsiteY2" fmla="*/ 2397760 h 3881120"/>
              <a:gd name="connsiteX3" fmla="*/ 4683760 w 4846320"/>
              <a:gd name="connsiteY3" fmla="*/ 1991360 h 3881120"/>
              <a:gd name="connsiteX4" fmla="*/ 3870960 w 4846320"/>
              <a:gd name="connsiteY4" fmla="*/ 1554480 h 3881120"/>
              <a:gd name="connsiteX5" fmla="*/ 3434080 w 4846320"/>
              <a:gd name="connsiteY5" fmla="*/ 1026160 h 3881120"/>
              <a:gd name="connsiteX6" fmla="*/ 3586480 w 4846320"/>
              <a:gd name="connsiteY6" fmla="*/ 477520 h 3881120"/>
              <a:gd name="connsiteX7" fmla="*/ 3545840 w 4846320"/>
              <a:gd name="connsiteY7" fmla="*/ 71120 h 3881120"/>
              <a:gd name="connsiteX8" fmla="*/ 3139440 w 4846320"/>
              <a:gd name="connsiteY8" fmla="*/ 0 h 3881120"/>
              <a:gd name="connsiteX9" fmla="*/ 2804160 w 4846320"/>
              <a:gd name="connsiteY9" fmla="*/ 20320 h 3881120"/>
              <a:gd name="connsiteX10" fmla="*/ 2113280 w 4846320"/>
              <a:gd name="connsiteY10" fmla="*/ 416560 h 3881120"/>
              <a:gd name="connsiteX11" fmla="*/ 1656080 w 4846320"/>
              <a:gd name="connsiteY11" fmla="*/ 426720 h 3881120"/>
              <a:gd name="connsiteX12" fmla="*/ 1371600 w 4846320"/>
              <a:gd name="connsiteY12" fmla="*/ 243840 h 3881120"/>
              <a:gd name="connsiteX13" fmla="*/ 1036320 w 4846320"/>
              <a:gd name="connsiteY13" fmla="*/ 172720 h 3881120"/>
              <a:gd name="connsiteX14" fmla="*/ 650240 w 4846320"/>
              <a:gd name="connsiteY14" fmla="*/ 243840 h 3881120"/>
              <a:gd name="connsiteX15" fmla="*/ 693420 w 4846320"/>
              <a:gd name="connsiteY15" fmla="*/ 695960 h 3881120"/>
              <a:gd name="connsiteX16" fmla="*/ 655320 w 4846320"/>
              <a:gd name="connsiteY16" fmla="*/ 980440 h 3881120"/>
              <a:gd name="connsiteX17" fmla="*/ 820420 w 4846320"/>
              <a:gd name="connsiteY17" fmla="*/ 1060450 h 3881120"/>
              <a:gd name="connsiteX18" fmla="*/ 863600 w 4846320"/>
              <a:gd name="connsiteY18" fmla="*/ 1463040 h 3881120"/>
              <a:gd name="connsiteX19" fmla="*/ 741680 w 4846320"/>
              <a:gd name="connsiteY19" fmla="*/ 2021840 h 3881120"/>
              <a:gd name="connsiteX20" fmla="*/ 223520 w 4846320"/>
              <a:gd name="connsiteY20" fmla="*/ 2316480 h 3881120"/>
              <a:gd name="connsiteX21" fmla="*/ 0 w 4846320"/>
              <a:gd name="connsiteY21" fmla="*/ 2794000 h 3881120"/>
              <a:gd name="connsiteX22" fmla="*/ 132080 w 4846320"/>
              <a:gd name="connsiteY22" fmla="*/ 3190240 h 3881120"/>
              <a:gd name="connsiteX23" fmla="*/ 1249680 w 4846320"/>
              <a:gd name="connsiteY23" fmla="*/ 3616960 h 3881120"/>
              <a:gd name="connsiteX24" fmla="*/ 2357120 w 4846320"/>
              <a:gd name="connsiteY24" fmla="*/ 3881120 h 3881120"/>
              <a:gd name="connsiteX25" fmla="*/ 3139440 w 4846320"/>
              <a:gd name="connsiteY25" fmla="*/ 3830320 h 388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846320" h="3881120">
                <a:moveTo>
                  <a:pt x="3068320" y="3881120"/>
                </a:moveTo>
                <a:lnTo>
                  <a:pt x="4439920" y="3119120"/>
                </a:lnTo>
                <a:lnTo>
                  <a:pt x="4846320" y="2397760"/>
                </a:lnTo>
                <a:lnTo>
                  <a:pt x="4683760" y="1991360"/>
                </a:lnTo>
                <a:lnTo>
                  <a:pt x="3870960" y="1554480"/>
                </a:lnTo>
                <a:lnTo>
                  <a:pt x="3434080" y="1026160"/>
                </a:lnTo>
                <a:lnTo>
                  <a:pt x="3586480" y="477520"/>
                </a:lnTo>
                <a:lnTo>
                  <a:pt x="3545840" y="71120"/>
                </a:lnTo>
                <a:lnTo>
                  <a:pt x="3139440" y="0"/>
                </a:lnTo>
                <a:lnTo>
                  <a:pt x="2804160" y="20320"/>
                </a:lnTo>
                <a:lnTo>
                  <a:pt x="2113280" y="416560"/>
                </a:lnTo>
                <a:lnTo>
                  <a:pt x="1656080" y="426720"/>
                </a:lnTo>
                <a:lnTo>
                  <a:pt x="1371600" y="243840"/>
                </a:lnTo>
                <a:lnTo>
                  <a:pt x="1036320" y="172720"/>
                </a:lnTo>
                <a:lnTo>
                  <a:pt x="650240" y="243840"/>
                </a:lnTo>
                <a:lnTo>
                  <a:pt x="693420" y="695960"/>
                </a:lnTo>
                <a:lnTo>
                  <a:pt x="655320" y="980440"/>
                </a:lnTo>
                <a:cubicBezTo>
                  <a:pt x="707813" y="1010920"/>
                  <a:pt x="775547" y="1014730"/>
                  <a:pt x="820420" y="1060450"/>
                </a:cubicBezTo>
                <a:lnTo>
                  <a:pt x="863600" y="1463040"/>
                </a:lnTo>
                <a:lnTo>
                  <a:pt x="741680" y="2021840"/>
                </a:lnTo>
                <a:lnTo>
                  <a:pt x="223520" y="2316480"/>
                </a:lnTo>
                <a:lnTo>
                  <a:pt x="0" y="2794000"/>
                </a:lnTo>
                <a:lnTo>
                  <a:pt x="132080" y="3190240"/>
                </a:lnTo>
                <a:lnTo>
                  <a:pt x="1249680" y="3616960"/>
                </a:lnTo>
                <a:lnTo>
                  <a:pt x="2357120" y="3881120"/>
                </a:lnTo>
                <a:lnTo>
                  <a:pt x="3139440" y="3830320"/>
                </a:lnTo>
              </a:path>
            </a:pathLst>
          </a:custGeom>
          <a:gradFill flip="none" rotWithShape="1">
            <a:gsLst>
              <a:gs pos="0">
                <a:srgbClr val="101B39"/>
              </a:gs>
              <a:gs pos="100000">
                <a:srgbClr val="132B57"/>
              </a:gs>
            </a:gsLst>
            <a:lin ang="189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4E975A-9D35-8CEB-6B3D-648A4CE39A04}"/>
              </a:ext>
            </a:extLst>
          </p:cNvPr>
          <p:cNvSpPr/>
          <p:nvPr/>
        </p:nvSpPr>
        <p:spPr>
          <a:xfrm>
            <a:off x="5775325" y="3616501"/>
            <a:ext cx="76200" cy="60496"/>
          </a:xfrm>
          <a:prstGeom prst="ellipse">
            <a:avLst/>
          </a:prstGeom>
          <a:solidFill>
            <a:srgbClr val="FADA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46F98F1-4D52-DA5D-47D3-3145D75C8E5E}"/>
              </a:ext>
            </a:extLst>
          </p:cNvPr>
          <p:cNvSpPr/>
          <p:nvPr/>
        </p:nvSpPr>
        <p:spPr>
          <a:xfrm>
            <a:off x="5741514" y="3494598"/>
            <a:ext cx="191340" cy="283033"/>
          </a:xfrm>
          <a:custGeom>
            <a:avLst/>
            <a:gdLst>
              <a:gd name="connsiteX0" fmla="*/ 190656 w 191340"/>
              <a:gd name="connsiteY0" fmla="*/ 281112 h 283033"/>
              <a:gd name="connsiteX1" fmla="*/ 167796 w 191340"/>
              <a:gd name="connsiteY1" fmla="*/ 163002 h 283033"/>
              <a:gd name="connsiteX2" fmla="*/ 106836 w 191340"/>
              <a:gd name="connsiteY2" fmla="*/ 41082 h 283033"/>
              <a:gd name="connsiteX3" fmla="*/ 23016 w 191340"/>
              <a:gd name="connsiteY3" fmla="*/ 2982 h 283033"/>
              <a:gd name="connsiteX4" fmla="*/ 156 w 191340"/>
              <a:gd name="connsiteY4" fmla="*/ 6792 h 283033"/>
              <a:gd name="connsiteX5" fmla="*/ 30636 w 191340"/>
              <a:gd name="connsiteY5" fmla="*/ 41082 h 283033"/>
              <a:gd name="connsiteX6" fmla="*/ 76356 w 191340"/>
              <a:gd name="connsiteY6" fmla="*/ 86802 h 283033"/>
              <a:gd name="connsiteX7" fmla="*/ 144936 w 191340"/>
              <a:gd name="connsiteY7" fmla="*/ 223962 h 283033"/>
              <a:gd name="connsiteX8" fmla="*/ 190656 w 191340"/>
              <a:gd name="connsiteY8" fmla="*/ 281112 h 283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1340" h="283033">
                <a:moveTo>
                  <a:pt x="190656" y="281112"/>
                </a:moveTo>
                <a:cubicBezTo>
                  <a:pt x="194466" y="270952"/>
                  <a:pt x="181766" y="203007"/>
                  <a:pt x="167796" y="163002"/>
                </a:cubicBezTo>
                <a:cubicBezTo>
                  <a:pt x="153826" y="122997"/>
                  <a:pt x="130966" y="67752"/>
                  <a:pt x="106836" y="41082"/>
                </a:cubicBezTo>
                <a:cubicBezTo>
                  <a:pt x="82706" y="14412"/>
                  <a:pt x="40796" y="8697"/>
                  <a:pt x="23016" y="2982"/>
                </a:cubicBezTo>
                <a:cubicBezTo>
                  <a:pt x="5236" y="-2733"/>
                  <a:pt x="-1114" y="442"/>
                  <a:pt x="156" y="6792"/>
                </a:cubicBezTo>
                <a:cubicBezTo>
                  <a:pt x="1426" y="13142"/>
                  <a:pt x="17936" y="27747"/>
                  <a:pt x="30636" y="41082"/>
                </a:cubicBezTo>
                <a:cubicBezTo>
                  <a:pt x="43336" y="54417"/>
                  <a:pt x="57306" y="56322"/>
                  <a:pt x="76356" y="86802"/>
                </a:cubicBezTo>
                <a:cubicBezTo>
                  <a:pt x="95406" y="117282"/>
                  <a:pt x="129696" y="188402"/>
                  <a:pt x="144936" y="223962"/>
                </a:cubicBezTo>
                <a:cubicBezTo>
                  <a:pt x="160176" y="259522"/>
                  <a:pt x="186846" y="291272"/>
                  <a:pt x="190656" y="281112"/>
                </a:cubicBezTo>
                <a:close/>
              </a:path>
            </a:pathLst>
          </a:custGeom>
          <a:solidFill>
            <a:srgbClr val="F6C2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7DB9D-599D-F4AA-A915-931778669F54}"/>
              </a:ext>
            </a:extLst>
          </p:cNvPr>
          <p:cNvSpPr/>
          <p:nvPr/>
        </p:nvSpPr>
        <p:spPr>
          <a:xfrm>
            <a:off x="5784766" y="3562564"/>
            <a:ext cx="98077" cy="165024"/>
          </a:xfrm>
          <a:custGeom>
            <a:avLst/>
            <a:gdLst>
              <a:gd name="connsiteX0" fmla="*/ 97874 w 98077"/>
              <a:gd name="connsiteY0" fmla="*/ 163616 h 165024"/>
              <a:gd name="connsiteX1" fmla="*/ 73109 w 98077"/>
              <a:gd name="connsiteY1" fmla="*/ 85511 h 165024"/>
              <a:gd name="connsiteX2" fmla="*/ 35009 w 98077"/>
              <a:gd name="connsiteY2" fmla="*/ 9311 h 165024"/>
              <a:gd name="connsiteX3" fmla="*/ 10244 w 98077"/>
              <a:gd name="connsiteY3" fmla="*/ 1691 h 165024"/>
              <a:gd name="connsiteX4" fmla="*/ 719 w 98077"/>
              <a:gd name="connsiteY4" fmla="*/ 13121 h 165024"/>
              <a:gd name="connsiteX5" fmla="*/ 4529 w 98077"/>
              <a:gd name="connsiteY5" fmla="*/ 32171 h 165024"/>
              <a:gd name="connsiteX6" fmla="*/ 35009 w 98077"/>
              <a:gd name="connsiteY6" fmla="*/ 72176 h 165024"/>
              <a:gd name="connsiteX7" fmla="*/ 59774 w 98077"/>
              <a:gd name="connsiteY7" fmla="*/ 131231 h 165024"/>
              <a:gd name="connsiteX8" fmla="*/ 97874 w 98077"/>
              <a:gd name="connsiteY8" fmla="*/ 163616 h 16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077" h="165024">
                <a:moveTo>
                  <a:pt x="97874" y="163616"/>
                </a:moveTo>
                <a:cubicBezTo>
                  <a:pt x="100096" y="155996"/>
                  <a:pt x="83586" y="111228"/>
                  <a:pt x="73109" y="85511"/>
                </a:cubicBezTo>
                <a:cubicBezTo>
                  <a:pt x="62632" y="59794"/>
                  <a:pt x="45486" y="23281"/>
                  <a:pt x="35009" y="9311"/>
                </a:cubicBezTo>
                <a:cubicBezTo>
                  <a:pt x="24532" y="-4659"/>
                  <a:pt x="15959" y="1056"/>
                  <a:pt x="10244" y="1691"/>
                </a:cubicBezTo>
                <a:cubicBezTo>
                  <a:pt x="4529" y="2326"/>
                  <a:pt x="1671" y="8041"/>
                  <a:pt x="719" y="13121"/>
                </a:cubicBezTo>
                <a:cubicBezTo>
                  <a:pt x="-233" y="18201"/>
                  <a:pt x="-1186" y="22329"/>
                  <a:pt x="4529" y="32171"/>
                </a:cubicBezTo>
                <a:cubicBezTo>
                  <a:pt x="10244" y="42013"/>
                  <a:pt x="25802" y="55666"/>
                  <a:pt x="35009" y="72176"/>
                </a:cubicBezTo>
                <a:cubicBezTo>
                  <a:pt x="44216" y="88686"/>
                  <a:pt x="53107" y="116309"/>
                  <a:pt x="59774" y="131231"/>
                </a:cubicBezTo>
                <a:cubicBezTo>
                  <a:pt x="66441" y="146153"/>
                  <a:pt x="95652" y="171236"/>
                  <a:pt x="97874" y="163616"/>
                </a:cubicBezTo>
                <a:close/>
              </a:path>
            </a:pathLst>
          </a:custGeom>
          <a:solidFill>
            <a:srgbClr val="FED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D1A863-1FE3-733E-7BAD-50BCAEEB2D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4" t="32634" r="18264" b="16396"/>
          <a:stretch>
            <a:fillRect/>
          </a:stretch>
        </p:blipFill>
        <p:spPr>
          <a:xfrm rot="21226180">
            <a:off x="4815261" y="2349293"/>
            <a:ext cx="4972388" cy="4136809"/>
          </a:xfrm>
          <a:custGeom>
            <a:avLst/>
            <a:gdLst>
              <a:gd name="connsiteX0" fmla="*/ 2453833 w 4201610"/>
              <a:gd name="connsiteY0" fmla="*/ 0 h 3495555"/>
              <a:gd name="connsiteX1" fmla="*/ 2928395 w 4201610"/>
              <a:gd name="connsiteY1" fmla="*/ 104173 h 3495555"/>
              <a:gd name="connsiteX2" fmla="*/ 2951545 w 4201610"/>
              <a:gd name="connsiteY2" fmla="*/ 717631 h 3495555"/>
              <a:gd name="connsiteX3" fmla="*/ 3518704 w 4201610"/>
              <a:gd name="connsiteY3" fmla="*/ 1388962 h 3495555"/>
              <a:gd name="connsiteX4" fmla="*/ 4201610 w 4201610"/>
              <a:gd name="connsiteY4" fmla="*/ 1909823 h 3495555"/>
              <a:gd name="connsiteX5" fmla="*/ 4190036 w 4201610"/>
              <a:gd name="connsiteY5" fmla="*/ 2314937 h 3495555"/>
              <a:gd name="connsiteX6" fmla="*/ 3298785 w 4201610"/>
              <a:gd name="connsiteY6" fmla="*/ 3217762 h 3495555"/>
              <a:gd name="connsiteX7" fmla="*/ 3206188 w 4201610"/>
              <a:gd name="connsiteY7" fmla="*/ 3217762 h 3495555"/>
              <a:gd name="connsiteX8" fmla="*/ 2696901 w 4201610"/>
              <a:gd name="connsiteY8" fmla="*/ 3495555 h 3495555"/>
              <a:gd name="connsiteX9" fmla="*/ 1724628 w 4201610"/>
              <a:gd name="connsiteY9" fmla="*/ 3356659 h 3495555"/>
              <a:gd name="connsiteX10" fmla="*/ 324091 w 4201610"/>
              <a:gd name="connsiteY10" fmla="*/ 2905246 h 3495555"/>
              <a:gd name="connsiteX11" fmla="*/ 0 w 4201610"/>
              <a:gd name="connsiteY11" fmla="*/ 2465408 h 3495555"/>
              <a:gd name="connsiteX12" fmla="*/ 69448 w 4201610"/>
              <a:gd name="connsiteY12" fmla="*/ 2176041 h 3495555"/>
              <a:gd name="connsiteX13" fmla="*/ 648182 w 4201610"/>
              <a:gd name="connsiteY13" fmla="*/ 1608881 h 3495555"/>
              <a:gd name="connsiteX14" fmla="*/ 844952 w 4201610"/>
              <a:gd name="connsiteY14" fmla="*/ 1030147 h 3495555"/>
              <a:gd name="connsiteX15" fmla="*/ 625033 w 4201610"/>
              <a:gd name="connsiteY15" fmla="*/ 925975 h 3495555"/>
              <a:gd name="connsiteX16" fmla="*/ 648182 w 4201610"/>
              <a:gd name="connsiteY16" fmla="*/ 393540 h 3495555"/>
              <a:gd name="connsiteX17" fmla="*/ 509286 w 4201610"/>
              <a:gd name="connsiteY17" fmla="*/ 173621 h 3495555"/>
              <a:gd name="connsiteX18" fmla="*/ 821803 w 4201610"/>
              <a:gd name="connsiteY18" fmla="*/ 115747 h 3495555"/>
              <a:gd name="connsiteX19" fmla="*/ 1354238 w 4201610"/>
              <a:gd name="connsiteY19" fmla="*/ 243069 h 3495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201610" h="3495555">
                <a:moveTo>
                  <a:pt x="2453833" y="0"/>
                </a:moveTo>
                <a:lnTo>
                  <a:pt x="2928395" y="104173"/>
                </a:lnTo>
                <a:lnTo>
                  <a:pt x="2951545" y="717631"/>
                </a:lnTo>
                <a:lnTo>
                  <a:pt x="3518704" y="1388962"/>
                </a:lnTo>
                <a:lnTo>
                  <a:pt x="4201610" y="1909823"/>
                </a:lnTo>
                <a:lnTo>
                  <a:pt x="4190036" y="2314937"/>
                </a:lnTo>
                <a:lnTo>
                  <a:pt x="3298785" y="3217762"/>
                </a:lnTo>
                <a:lnTo>
                  <a:pt x="3206188" y="3217762"/>
                </a:lnTo>
                <a:lnTo>
                  <a:pt x="2696901" y="3495555"/>
                </a:lnTo>
                <a:lnTo>
                  <a:pt x="1724628" y="3356659"/>
                </a:lnTo>
                <a:lnTo>
                  <a:pt x="324091" y="2905246"/>
                </a:lnTo>
                <a:lnTo>
                  <a:pt x="0" y="2465408"/>
                </a:lnTo>
                <a:lnTo>
                  <a:pt x="69448" y="2176041"/>
                </a:lnTo>
                <a:lnTo>
                  <a:pt x="648182" y="1608881"/>
                </a:lnTo>
                <a:lnTo>
                  <a:pt x="844952" y="1030147"/>
                </a:lnTo>
                <a:lnTo>
                  <a:pt x="625033" y="925975"/>
                </a:lnTo>
                <a:lnTo>
                  <a:pt x="648182" y="393540"/>
                </a:lnTo>
                <a:lnTo>
                  <a:pt x="509286" y="173621"/>
                </a:lnTo>
                <a:lnTo>
                  <a:pt x="821803" y="115747"/>
                </a:lnTo>
                <a:lnTo>
                  <a:pt x="1354238" y="24306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ccel="45000" decel="4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2312276" y="1208690"/>
            <a:ext cx="837674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40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3,6 + 5,8 …… 8,9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81654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7" name="Media1">
            <a:hlinkClick r:id="" action="ppaction://media"/>
            <a:extLst>
              <a:ext uri="{FF2B5EF4-FFF2-40B4-BE49-F238E27FC236}">
                <a16:creationId xmlns:a16="http://schemas.microsoft.com/office/drawing/2014/main" id="{DC77EF69-6ED4-1F5A-DE4E-6602EFDF57B8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E7D8DF2-6161-7C36-BE07-1E392E281D4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2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8" presetClass="emph" presetSubtype="0" repeatCount="indefinite" autoRev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600000">
                                          <p:cBhvr>
                                            <p:cTn id="1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7" dur="1600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15333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4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5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32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1" presetID="1" presetClass="mediacall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214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1" presetClass="exit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47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-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1044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  <p:video>
                  <p:cMediaNode vol="80000">
                    <p:cTn id="67" fill="hold" display="0">
                      <p:stCondLst>
                        <p:cond delay="indefinite"/>
                      </p:stCondLst>
                    </p:cTn>
                    <p:tgtEl>
                      <p:spTgt spid="7"/>
                    </p:tgtEl>
                  </p:cMediaNode>
                </p:video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72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audio>
                  <p:cMediaNode vol="80000">
                    <p:cTn id="7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"/>
                    </p:tgtEl>
                  </p:cMediaNode>
                </p:audio>
              </p:childTnLst>
            </p:cTn>
          </p:par>
        </p:tnLst>
        <p:bldLst>
          <p:bldP spid="5" grpId="0"/>
          <p:bldP spid="2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3153104" y="1229710"/>
            <a:ext cx="715754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 phương án đúng: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6377651" y="4816549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143811" y="3506302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5,7 + 8,8 = 14,5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775751" y="4816549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133600" y="5253184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5,7 + 8,8 &gt; 14,5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6548775" y="5253184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5,7 + 8,8 &lt; 14,5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D2A09A4E-6940-D330-38FD-BE686F69896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874A155-0CCF-C567-0D78-42826EA2EF0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140F97F3-0742-8079-6D14-75C746766A4E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949E35-4651-9F92-50D1-017534D40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D02EA56-F637-96BA-7821-BF6A3503974E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CD239B9-CDA7-2169-B049-8C3661FCA37F}"/>
              </a:ext>
            </a:extLst>
          </p:cNvPr>
          <p:cNvSpPr txBox="1"/>
          <p:nvPr/>
        </p:nvSpPr>
        <p:spPr>
          <a:xfrm>
            <a:off x="1187669" y="1219200"/>
            <a:ext cx="1031064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0,5 …. 0,08 + 0,4</a:t>
            </a:r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66F455E1-A4C2-743E-BACF-5C16597295C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29DAACA-6AD0-7C84-EADD-3297DD23514C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27" name="Freeform 3">
              <a:extLst>
                <a:ext uri="{FF2B5EF4-FFF2-40B4-BE49-F238E27FC236}">
                  <a16:creationId xmlns:a16="http://schemas.microsoft.com/office/drawing/2014/main" id="{2F688B02-242B-7BF9-DD69-C54B0D10AAF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77C0241-FA9B-E9B8-2986-A715324AFE99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&gt;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ED5488-B9D2-6028-B760-54164F7FDEFC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FE871567-7334-2836-6B9C-815375C9F5E3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113F8B-6B4B-C1D7-BF53-A94D06093D57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&lt;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6F5BCFA-6071-7EFB-6891-F24E77DDA63B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29" name="Freeform 3">
              <a:extLst>
                <a:ext uri="{FF2B5EF4-FFF2-40B4-BE49-F238E27FC236}">
                  <a16:creationId xmlns:a16="http://schemas.microsoft.com/office/drawing/2014/main" id="{E0315284-3EEC-CE0F-06E0-CF7845B1C7C7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09759C5-6BC7-3261-417E-BDC568C140E4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=</a:t>
              </a:r>
            </a:p>
          </p:txBody>
        </p:sp>
      </p:grpSp>
      <p:pic>
        <p:nvPicPr>
          <p:cNvPr id="54" name="Yeah">
            <a:hlinkClick r:id="" action="ppaction://media"/>
            <a:extLst>
              <a:ext uri="{FF2B5EF4-FFF2-40B4-BE49-F238E27FC236}">
                <a16:creationId xmlns:a16="http://schemas.microsoft.com/office/drawing/2014/main" id="{3F787E55-485B-98DE-6F2B-C05AA954D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55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470214DA-7B46-F496-9934-7093B6B464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2" name="Media1">
            <a:hlinkClick r:id="" action="ppaction://media"/>
            <a:extLst>
              <a:ext uri="{FF2B5EF4-FFF2-40B4-BE49-F238E27FC236}">
                <a16:creationId xmlns:a16="http://schemas.microsoft.com/office/drawing/2014/main" id="{CCED1C7C-719C-908A-13B8-994D0D16AE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D15CE87-F49F-F93E-C25B-B7027FA6F8F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9791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14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44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">
            <a:extLst>
              <a:ext uri="{FF2B5EF4-FFF2-40B4-BE49-F238E27FC236}">
                <a16:creationId xmlns:a16="http://schemas.microsoft.com/office/drawing/2014/main" id="{A818849F-0FBF-EC4E-A567-5B213AF4261F}"/>
              </a:ext>
            </a:extLst>
          </p:cNvPr>
          <p:cNvGrpSpPr/>
          <p:nvPr/>
        </p:nvGrpSpPr>
        <p:grpSpPr>
          <a:xfrm rot="21448616">
            <a:off x="2031044" y="1757563"/>
            <a:ext cx="8106685" cy="3898987"/>
            <a:chOff x="0" y="0"/>
            <a:chExt cx="2381467" cy="667536"/>
          </a:xfrm>
          <a:solidFill>
            <a:srgbClr val="97C1FB"/>
          </a:solidFill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5D58A484-EC19-DF4E-9CC8-3557CE2FA64C}"/>
                </a:ext>
              </a:extLst>
            </p:cNvPr>
            <p:cNvSpPr/>
            <p:nvPr/>
          </p:nvSpPr>
          <p:spPr>
            <a:xfrm>
              <a:off x="43542" y="20331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FC1F62B0-5F23-2447-87D5-7B079C1F0E79}"/>
                </a:ext>
              </a:extLst>
            </p:cNvPr>
            <p:cNvSpPr/>
            <p:nvPr/>
          </p:nvSpPr>
          <p:spPr>
            <a:xfrm>
              <a:off x="6350" y="6350"/>
              <a:ext cx="2337925" cy="647205"/>
            </a:xfrm>
            <a:custGeom>
              <a:avLst/>
              <a:gdLst/>
              <a:ahLst/>
              <a:cxnLst/>
              <a:rect l="l" t="t" r="r" b="b"/>
              <a:pathLst>
                <a:path w="2337925" h="647205">
                  <a:moveTo>
                    <a:pt x="0" y="0"/>
                  </a:moveTo>
                  <a:lnTo>
                    <a:pt x="2337925" y="0"/>
                  </a:lnTo>
                  <a:lnTo>
                    <a:pt x="2337925" y="647205"/>
                  </a:lnTo>
                  <a:lnTo>
                    <a:pt x="0" y="647205"/>
                  </a:lnTo>
                  <a:close/>
                </a:path>
              </a:pathLst>
            </a:custGeom>
            <a:solidFill>
              <a:srgbClr val="C7D8F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3FEA2A-DB37-D54A-961C-42457D362EE0}"/>
                </a:ext>
              </a:extLst>
            </p:cNvPr>
            <p:cNvSpPr/>
            <p:nvPr/>
          </p:nvSpPr>
          <p:spPr>
            <a:xfrm>
              <a:off x="0" y="0"/>
              <a:ext cx="2350625" cy="659905"/>
            </a:xfrm>
            <a:custGeom>
              <a:avLst/>
              <a:gdLst/>
              <a:ahLst/>
              <a:cxnLst/>
              <a:rect l="l" t="t" r="r" b="b"/>
              <a:pathLst>
                <a:path w="2350625" h="659905">
                  <a:moveTo>
                    <a:pt x="2350625" y="659905"/>
                  </a:moveTo>
                  <a:lnTo>
                    <a:pt x="0" y="659905"/>
                  </a:lnTo>
                  <a:lnTo>
                    <a:pt x="0" y="0"/>
                  </a:lnTo>
                  <a:lnTo>
                    <a:pt x="2350625" y="0"/>
                  </a:lnTo>
                  <a:lnTo>
                    <a:pt x="2350625" y="659905"/>
                  </a:lnTo>
                  <a:close/>
                  <a:moveTo>
                    <a:pt x="12700" y="647205"/>
                  </a:moveTo>
                  <a:lnTo>
                    <a:pt x="2337925" y="647205"/>
                  </a:lnTo>
                  <a:lnTo>
                    <a:pt x="2337925" y="12700"/>
                  </a:lnTo>
                  <a:lnTo>
                    <a:pt x="12700" y="12700"/>
                  </a:lnTo>
                  <a:lnTo>
                    <a:pt x="12700" y="647205"/>
                  </a:lnTo>
                  <a:close/>
                </a:path>
              </a:pathLst>
            </a:custGeom>
            <a:solidFill>
              <a:schemeClr val="tx1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AutoShape 2" descr="Phim Hoạt Hình Dễ Thương Học Sinh Trung Học Cơ Sở Học Sinh Trung Học Bằng  Tay Các Yếu Tố Nhân Vật | Công cụ đồ họa PSD Tải xuống miễn phí -">
            <a:extLst>
              <a:ext uri="{FF2B5EF4-FFF2-40B4-BE49-F238E27FC236}">
                <a16:creationId xmlns:a16="http://schemas.microsoft.com/office/drawing/2014/main" id="{9F5F1769-3586-7A43-B274-8A6492EFDF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F8029A-EDE6-8741-BDFF-7BBE88A35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790" y="2574908"/>
            <a:ext cx="4387477" cy="4387477"/>
          </a:xfrm>
          <a:prstGeom prst="rect">
            <a:avLst/>
          </a:prstGeom>
        </p:spPr>
      </p:pic>
      <p:sp>
        <p:nvSpPr>
          <p:cNvPr id="29" name="Freeform 4">
            <a:extLst>
              <a:ext uri="{FF2B5EF4-FFF2-40B4-BE49-F238E27FC236}">
                <a16:creationId xmlns:a16="http://schemas.microsoft.com/office/drawing/2014/main" id="{53F3306F-40F3-2E4A-8F2C-B2914B5D0E5C}"/>
              </a:ext>
            </a:extLst>
          </p:cNvPr>
          <p:cNvSpPr/>
          <p:nvPr/>
        </p:nvSpPr>
        <p:spPr>
          <a:xfrm>
            <a:off x="9495783" y="3809178"/>
            <a:ext cx="2696217" cy="3008332"/>
          </a:xfrm>
          <a:custGeom>
            <a:avLst/>
            <a:gdLst/>
            <a:ahLst/>
            <a:cxnLst/>
            <a:rect l="l" t="t" r="r" b="b"/>
            <a:pathLst>
              <a:path w="2696217" h="3008332">
                <a:moveTo>
                  <a:pt x="0" y="0"/>
                </a:moveTo>
                <a:lnTo>
                  <a:pt x="2696217" y="0"/>
                </a:lnTo>
                <a:lnTo>
                  <a:pt x="2696217" y="3008332"/>
                </a:lnTo>
                <a:lnTo>
                  <a:pt x="0" y="30083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429CD9-F92A-F0B9-E4DA-032A00B41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7559">
            <a:off x="4064870" y="463902"/>
            <a:ext cx="3379562" cy="14272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89C95-CB5F-6161-CEBB-2ADDF130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13533">
            <a:off x="1663388" y="1925222"/>
            <a:ext cx="8746783" cy="2762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3F28BF-E02A-00A6-0405-9E70DC817F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5162">
            <a:off x="4834016" y="3921700"/>
            <a:ext cx="2584928" cy="137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4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369877A-384C-BB40-B8E3-0BFC334D9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725" y="1447967"/>
            <a:ext cx="5410033" cy="5410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4C5052-8E36-3E87-3383-A720327AA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100" y="1592011"/>
            <a:ext cx="623674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5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AC32B-58C9-8988-6D15-703038D60F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933" y="1666240"/>
            <a:ext cx="11255227" cy="83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D4A119-74BF-A08A-3471-F007AE4F7CE9}"/>
              </a:ext>
            </a:extLst>
          </p:cNvPr>
          <p:cNvSpPr txBox="1"/>
          <p:nvPr/>
        </p:nvSpPr>
        <p:spPr>
          <a:xfrm>
            <a:off x="782320" y="272288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76,8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1,9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B3FF6-1405-BD92-7057-5BD2F70FF6DF}"/>
              </a:ext>
            </a:extLst>
          </p:cNvPr>
          <p:cNvSpPr txBox="1"/>
          <p:nvPr/>
        </p:nvSpPr>
        <p:spPr>
          <a:xfrm>
            <a:off x="538480" y="29768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C61FBE-43F8-E194-8383-8396E4128D07}"/>
              </a:ext>
            </a:extLst>
          </p:cNvPr>
          <p:cNvCxnSpPr>
            <a:cxnSpLocks/>
          </p:cNvCxnSpPr>
          <p:nvPr/>
        </p:nvCxnSpPr>
        <p:spPr>
          <a:xfrm>
            <a:off x="782320" y="424688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9AF7AB-FC30-7F12-6DD2-048D9A8382E9}"/>
              </a:ext>
            </a:extLst>
          </p:cNvPr>
          <p:cNvSpPr txBox="1"/>
          <p:nvPr/>
        </p:nvSpPr>
        <p:spPr>
          <a:xfrm>
            <a:off x="3332480" y="273304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9,63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5,275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C9C10-3EBD-68F6-8B2C-8E1690011CF2}"/>
              </a:ext>
            </a:extLst>
          </p:cNvPr>
          <p:cNvSpPr txBox="1"/>
          <p:nvPr/>
        </p:nvSpPr>
        <p:spPr>
          <a:xfrm>
            <a:off x="2966720" y="300736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11EE55B-9B34-7CB2-A0F7-3CD7CF5CA3DC}"/>
              </a:ext>
            </a:extLst>
          </p:cNvPr>
          <p:cNvCxnSpPr>
            <a:cxnSpLocks/>
          </p:cNvCxnSpPr>
          <p:nvPr/>
        </p:nvCxnSpPr>
        <p:spPr>
          <a:xfrm>
            <a:off x="3332480" y="4257040"/>
            <a:ext cx="17983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7E0C996-9809-2886-E89B-6D9FC9A27ED9}"/>
              </a:ext>
            </a:extLst>
          </p:cNvPr>
          <p:cNvSpPr txBox="1"/>
          <p:nvPr/>
        </p:nvSpPr>
        <p:spPr>
          <a:xfrm>
            <a:off x="6827520" y="275336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19,3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ACD6B1-A68F-3F4E-9BFF-9756CFA25357}"/>
              </a:ext>
            </a:extLst>
          </p:cNvPr>
          <p:cNvSpPr txBox="1"/>
          <p:nvPr/>
        </p:nvSpPr>
        <p:spPr>
          <a:xfrm>
            <a:off x="6776720" y="32004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0A832D-CCE5-0FCC-BEC1-36B0AF6DE591}"/>
              </a:ext>
            </a:extLst>
          </p:cNvPr>
          <p:cNvCxnSpPr>
            <a:cxnSpLocks/>
          </p:cNvCxnSpPr>
          <p:nvPr/>
        </p:nvCxnSpPr>
        <p:spPr>
          <a:xfrm>
            <a:off x="7112000" y="420624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E2A2690-BC09-0E59-8A39-8C7B235A30D0}"/>
              </a:ext>
            </a:extLst>
          </p:cNvPr>
          <p:cNvSpPr txBox="1"/>
          <p:nvPr/>
        </p:nvSpPr>
        <p:spPr>
          <a:xfrm>
            <a:off x="9845040" y="26924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1,2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2A380-03DF-4119-6933-8F46804B4865}"/>
              </a:ext>
            </a:extLst>
          </p:cNvPr>
          <p:cNvSpPr txBox="1"/>
          <p:nvPr/>
        </p:nvSpPr>
        <p:spPr>
          <a:xfrm>
            <a:off x="9296400" y="29667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-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3AE90C4-CD03-03AD-DF55-907A1484C719}"/>
              </a:ext>
            </a:extLst>
          </p:cNvPr>
          <p:cNvCxnSpPr>
            <a:cxnSpLocks/>
          </p:cNvCxnSpPr>
          <p:nvPr/>
        </p:nvCxnSpPr>
        <p:spPr>
          <a:xfrm>
            <a:off x="9479280" y="4216400"/>
            <a:ext cx="1767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4F8A26C-43A7-66D5-B79D-AAA16FD5A233}"/>
              </a:ext>
            </a:extLst>
          </p:cNvPr>
          <p:cNvSpPr txBox="1"/>
          <p:nvPr/>
        </p:nvSpPr>
        <p:spPr>
          <a:xfrm>
            <a:off x="843280" y="422656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74,9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C4B91F-AEBE-DDF3-069F-3A51FFE47A36}"/>
              </a:ext>
            </a:extLst>
          </p:cNvPr>
          <p:cNvSpPr txBox="1"/>
          <p:nvPr/>
        </p:nvSpPr>
        <p:spPr>
          <a:xfrm>
            <a:off x="3302000" y="41859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4,355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A87D87-E20B-58F1-C158-205EB8C03464}"/>
              </a:ext>
            </a:extLst>
          </p:cNvPr>
          <p:cNvSpPr txBox="1"/>
          <p:nvPr/>
        </p:nvSpPr>
        <p:spPr>
          <a:xfrm>
            <a:off x="7487920" y="4185920"/>
            <a:ext cx="1452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DE83AF-4CA7-4820-E844-9C6B713D6219}"/>
              </a:ext>
            </a:extLst>
          </p:cNvPr>
          <p:cNvSpPr txBox="1"/>
          <p:nvPr/>
        </p:nvSpPr>
        <p:spPr>
          <a:xfrm>
            <a:off x="9763760" y="4165600"/>
            <a:ext cx="1686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25,8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3494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2" grpId="0"/>
      <p:bldP spid="13" grpId="0"/>
      <p:bldP spid="15" grpId="0"/>
      <p:bldP spid="18" grpId="0"/>
      <p:bldP spid="24" grpId="0"/>
      <p:bldP spid="25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3">
            <a:extLst>
              <a:ext uri="{FF2B5EF4-FFF2-40B4-BE49-F238E27FC236}">
                <a16:creationId xmlns:a16="http://schemas.microsoft.com/office/drawing/2014/main" id="{DE54C2AE-4DFF-FB45-B4E6-0EBCB2BC7AEA}"/>
              </a:ext>
            </a:extLst>
          </p:cNvPr>
          <p:cNvSpPr/>
          <p:nvPr/>
        </p:nvSpPr>
        <p:spPr>
          <a:xfrm>
            <a:off x="420547" y="333376"/>
            <a:ext cx="11350906" cy="6238874"/>
          </a:xfrm>
          <a:custGeom>
            <a:avLst/>
            <a:gdLst/>
            <a:ahLst/>
            <a:cxnLst/>
            <a:rect l="l" t="t" r="r" b="b"/>
            <a:pathLst>
              <a:path w="8229600" h="7848981">
                <a:moveTo>
                  <a:pt x="0" y="0"/>
                </a:moveTo>
                <a:lnTo>
                  <a:pt x="8229600" y="0"/>
                </a:lnTo>
                <a:lnTo>
                  <a:pt x="8229600" y="7848980"/>
                </a:lnTo>
                <a:lnTo>
                  <a:pt x="0" y="784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BA45EC-E955-E01C-3430-99A862215EC4}"/>
              </a:ext>
            </a:extLst>
          </p:cNvPr>
          <p:cNvGrpSpPr/>
          <p:nvPr/>
        </p:nvGrpSpPr>
        <p:grpSpPr>
          <a:xfrm>
            <a:off x="642809" y="61163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7C5ABA4-B948-D11C-34E6-D532A1FF31C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693047B-8900-0BBA-196D-D2E93F8E1429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981BBC9-E9BC-5FC6-CDD7-5F8F7C344573}"/>
              </a:ext>
            </a:extLst>
          </p:cNvPr>
          <p:cNvSpPr txBox="1"/>
          <p:nvPr/>
        </p:nvSpPr>
        <p:spPr>
          <a:xfrm>
            <a:off x="1264904" y="67482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29BD7E-C1D4-8246-4463-323B4C549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1918258"/>
            <a:ext cx="10927397" cy="242641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3746C70-0554-7F6A-10AF-57031F3952B2}"/>
              </a:ext>
            </a:extLst>
          </p:cNvPr>
          <p:cNvSpPr/>
          <p:nvPr/>
        </p:nvSpPr>
        <p:spPr>
          <a:xfrm>
            <a:off x="3525520" y="2103120"/>
            <a:ext cx="83312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FABA9D-D936-B65D-80D9-7C2E9154AE69}"/>
              </a:ext>
            </a:extLst>
          </p:cNvPr>
          <p:cNvSpPr/>
          <p:nvPr/>
        </p:nvSpPr>
        <p:spPr>
          <a:xfrm>
            <a:off x="5811520" y="209296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1BAA94-342F-5A3C-7ADB-BD98EEE7685A}"/>
              </a:ext>
            </a:extLst>
          </p:cNvPr>
          <p:cNvSpPr/>
          <p:nvPr/>
        </p:nvSpPr>
        <p:spPr>
          <a:xfrm>
            <a:off x="3556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6146E9-AC8E-2DE5-5536-3D133D9CB76A}"/>
              </a:ext>
            </a:extLst>
          </p:cNvPr>
          <p:cNvSpPr/>
          <p:nvPr/>
        </p:nvSpPr>
        <p:spPr>
          <a:xfrm>
            <a:off x="584200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41AFE18-8321-2DF7-4DED-923E86CA1D66}"/>
              </a:ext>
            </a:extLst>
          </p:cNvPr>
          <p:cNvSpPr/>
          <p:nvPr/>
        </p:nvSpPr>
        <p:spPr>
          <a:xfrm>
            <a:off x="10556240" y="2123440"/>
            <a:ext cx="104648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FB7F9B-BC6C-5382-5B63-892A1B120517}"/>
              </a:ext>
            </a:extLst>
          </p:cNvPr>
          <p:cNvSpPr/>
          <p:nvPr/>
        </p:nvSpPr>
        <p:spPr>
          <a:xfrm>
            <a:off x="10546080" y="3383280"/>
            <a:ext cx="904240" cy="822960"/>
          </a:xfrm>
          <a:prstGeom prst="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045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7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392636;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2A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282</Words>
  <Application>Microsoft Office PowerPoint</Application>
  <PresentationFormat>Widescreen</PresentationFormat>
  <Paragraphs>71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#9Slide02 Noi dung dai</vt:lpstr>
      <vt:lpstr>#9Slide02 Tieu de dai</vt:lpstr>
      <vt:lpstr>Arial</vt:lpstr>
      <vt:lpstr>Calibri</vt:lpstr>
      <vt:lpstr>Cambria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21</cp:revision>
  <dcterms:created xsi:type="dcterms:W3CDTF">2024-04-29T11:41:40Z</dcterms:created>
  <dcterms:modified xsi:type="dcterms:W3CDTF">2024-10-05T16:31:51Z</dcterms:modified>
</cp:coreProperties>
</file>