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1"/>
  </p:notesMasterIdLst>
  <p:sldIdLst>
    <p:sldId id="256" r:id="rId2"/>
    <p:sldId id="257" r:id="rId3"/>
    <p:sldId id="281" r:id="rId4"/>
    <p:sldId id="282" r:id="rId5"/>
    <p:sldId id="258" r:id="rId6"/>
    <p:sldId id="269" r:id="rId7"/>
    <p:sldId id="284" r:id="rId8"/>
    <p:sldId id="265" r:id="rId9"/>
    <p:sldId id="263" r:id="rId10"/>
    <p:sldId id="285" r:id="rId11"/>
    <p:sldId id="264" r:id="rId12"/>
    <p:sldId id="271" r:id="rId13"/>
    <p:sldId id="287" r:id="rId14"/>
    <p:sldId id="288" r:id="rId15"/>
    <p:sldId id="289" r:id="rId16"/>
    <p:sldId id="286" r:id="rId17"/>
    <p:sldId id="267" r:id="rId18"/>
    <p:sldId id="270" r:id="rId19"/>
    <p:sldId id="279" r:id="rId20"/>
  </p:sldIdLst>
  <p:sldSz cx="9144000" cy="5143500" type="screen16x9"/>
  <p:notesSz cx="6858000" cy="9144000"/>
  <p:embeddedFontLst>
    <p:embeddedFont>
      <p:font typeface="Amatic SC" panose="00000500000000000000" pitchFamily="2" charset="-79"/>
      <p:regular r:id="rId22"/>
      <p:bold r:id="rId23"/>
    </p:embeddedFont>
    <p:embeddedFont>
      <p:font typeface="Josefin Slab Medium"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C94A15-628D-4A7D-9F87-8289B004F24C}">
  <a:tblStyle styleId="{FEC94A15-628D-4A7D-9F87-8289B004F2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126" y="96"/>
      </p:cViewPr>
      <p:guideLst/>
    </p:cSldViewPr>
  </p:slideViewPr>
  <p:notesTextViewPr>
    <p:cViewPr>
      <p:scale>
        <a:sx n="1" d="1"/>
        <a:sy n="1" d="1"/>
      </p:scale>
      <p:origin x="0" y="0"/>
    </p:cViewPr>
  </p:notesTextViewPr>
  <p:sorterViewPr>
    <p:cViewPr>
      <p:scale>
        <a:sx n="100" d="100"/>
        <a:sy n="100" d="100"/>
      </p:scale>
      <p:origin x="0" y="-72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27d30dfc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027d30dfc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28d54895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28d54895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88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028d54895d_1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028d54895d_1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fc7022365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fc7022365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fc7022365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fc7022365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2925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fc7022365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fc7022365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4839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fc7022365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fc7022365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773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28d54895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28d54895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7234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26f93fb22_0_1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026f93fb22_0_1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028d54895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028d54895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102915362a7_1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102915362a7_1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02915362a7_1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02915362a7_1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02915362a7_1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02915362a7_1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267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02915362a7_1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02915362a7_1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187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26f93fb22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26f93fb22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028d54895d_1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028d54895d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28d54895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28d54895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99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028d5489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028d5489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026f93fb22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026f93fb22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95050" y="1134456"/>
            <a:ext cx="4953900" cy="202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70850" y="3544460"/>
            <a:ext cx="4602300" cy="26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solidFill>
                  <a:srgbClr val="746355"/>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
    <p:spTree>
      <p:nvGrpSpPr>
        <p:cNvPr id="1" name="Shape 54"/>
        <p:cNvGrpSpPr/>
        <p:nvPr/>
      </p:nvGrpSpPr>
      <p:grpSpPr>
        <a:xfrm>
          <a:off x="0" y="0"/>
          <a:ext cx="0" cy="0"/>
          <a:chOff x="0" y="0"/>
          <a:chExt cx="0" cy="0"/>
        </a:xfrm>
      </p:grpSpPr>
      <p:sp>
        <p:nvSpPr>
          <p:cNvPr id="55" name="Google Shape;55;p16"/>
          <p:cNvSpPr txBox="1">
            <a:spLocks noGrp="1"/>
          </p:cNvSpPr>
          <p:nvPr>
            <p:ph type="title" hasCustomPrompt="1"/>
          </p:nvPr>
        </p:nvSpPr>
        <p:spPr>
          <a:xfrm>
            <a:off x="2978441" y="1779264"/>
            <a:ext cx="625500" cy="26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1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6" name="Google Shape;56;p16"/>
          <p:cNvSpPr txBox="1">
            <a:spLocks noGrp="1"/>
          </p:cNvSpPr>
          <p:nvPr>
            <p:ph type="subTitle" idx="1"/>
          </p:nvPr>
        </p:nvSpPr>
        <p:spPr>
          <a:xfrm>
            <a:off x="714338" y="1892793"/>
            <a:ext cx="2168700" cy="53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7" name="Google Shape;57;p16"/>
          <p:cNvSpPr txBox="1">
            <a:spLocks noGrp="1"/>
          </p:cNvSpPr>
          <p:nvPr>
            <p:ph type="title" idx="2"/>
          </p:nvPr>
        </p:nvSpPr>
        <p:spPr>
          <a:xfrm>
            <a:off x="714338" y="1396300"/>
            <a:ext cx="21687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58" name="Google Shape;58;p16"/>
          <p:cNvSpPr txBox="1">
            <a:spLocks noGrp="1"/>
          </p:cNvSpPr>
          <p:nvPr>
            <p:ph type="title" idx="3" hasCustomPrompt="1"/>
          </p:nvPr>
        </p:nvSpPr>
        <p:spPr>
          <a:xfrm>
            <a:off x="2978441" y="3737264"/>
            <a:ext cx="625500" cy="26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1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9" name="Google Shape;59;p16"/>
          <p:cNvSpPr txBox="1">
            <a:spLocks noGrp="1"/>
          </p:cNvSpPr>
          <p:nvPr>
            <p:ph type="subTitle" idx="4"/>
          </p:nvPr>
        </p:nvSpPr>
        <p:spPr>
          <a:xfrm>
            <a:off x="714338" y="3825426"/>
            <a:ext cx="2168700" cy="53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16"/>
          <p:cNvSpPr txBox="1">
            <a:spLocks noGrp="1"/>
          </p:cNvSpPr>
          <p:nvPr>
            <p:ph type="title" idx="5"/>
          </p:nvPr>
        </p:nvSpPr>
        <p:spPr>
          <a:xfrm>
            <a:off x="714338" y="3328932"/>
            <a:ext cx="21687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1" name="Google Shape;61;p16"/>
          <p:cNvSpPr txBox="1">
            <a:spLocks noGrp="1"/>
          </p:cNvSpPr>
          <p:nvPr>
            <p:ph type="subTitle" idx="6"/>
          </p:nvPr>
        </p:nvSpPr>
        <p:spPr>
          <a:xfrm>
            <a:off x="6260963" y="1892793"/>
            <a:ext cx="2168700" cy="53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2" name="Google Shape;62;p16"/>
          <p:cNvSpPr txBox="1">
            <a:spLocks noGrp="1"/>
          </p:cNvSpPr>
          <p:nvPr>
            <p:ph type="title" idx="7"/>
          </p:nvPr>
        </p:nvSpPr>
        <p:spPr>
          <a:xfrm>
            <a:off x="6260963" y="1396300"/>
            <a:ext cx="2168700" cy="46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3" name="Google Shape;63;p16"/>
          <p:cNvSpPr txBox="1">
            <a:spLocks noGrp="1"/>
          </p:cNvSpPr>
          <p:nvPr>
            <p:ph type="subTitle" idx="8"/>
          </p:nvPr>
        </p:nvSpPr>
        <p:spPr>
          <a:xfrm>
            <a:off x="6260963" y="3825425"/>
            <a:ext cx="2168700" cy="53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 name="Google Shape;64;p16"/>
          <p:cNvSpPr txBox="1">
            <a:spLocks noGrp="1"/>
          </p:cNvSpPr>
          <p:nvPr>
            <p:ph type="title" idx="9"/>
          </p:nvPr>
        </p:nvSpPr>
        <p:spPr>
          <a:xfrm>
            <a:off x="6260963" y="3328932"/>
            <a:ext cx="2168700" cy="46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5" name="Google Shape;65;p16"/>
          <p:cNvSpPr txBox="1">
            <a:spLocks noGrp="1"/>
          </p:cNvSpPr>
          <p:nvPr>
            <p:ph type="title" idx="13" hasCustomPrompt="1"/>
          </p:nvPr>
        </p:nvSpPr>
        <p:spPr>
          <a:xfrm>
            <a:off x="5540187" y="1779264"/>
            <a:ext cx="625500" cy="26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1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66" name="Google Shape;66;p16"/>
          <p:cNvSpPr txBox="1">
            <a:spLocks noGrp="1"/>
          </p:cNvSpPr>
          <p:nvPr>
            <p:ph type="title" idx="14" hasCustomPrompt="1"/>
          </p:nvPr>
        </p:nvSpPr>
        <p:spPr>
          <a:xfrm>
            <a:off x="5540187" y="3737264"/>
            <a:ext cx="625500" cy="2646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2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67" name="Google Shape;67;p16"/>
          <p:cNvSpPr txBox="1">
            <a:spLocks noGrp="1"/>
          </p:cNvSpPr>
          <p:nvPr>
            <p:ph type="title" idx="15"/>
          </p:nvPr>
        </p:nvSpPr>
        <p:spPr>
          <a:xfrm>
            <a:off x="714300" y="430675"/>
            <a:ext cx="7715400" cy="546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68"/>
        <p:cNvGrpSpPr/>
        <p:nvPr/>
      </p:nvGrpSpPr>
      <p:grpSpPr>
        <a:xfrm>
          <a:off x="0" y="0"/>
          <a:ext cx="0" cy="0"/>
          <a:chOff x="0" y="0"/>
          <a:chExt cx="0" cy="0"/>
        </a:xfrm>
      </p:grpSpPr>
      <p:sp>
        <p:nvSpPr>
          <p:cNvPr id="69" name="Google Shape;69;p17"/>
          <p:cNvSpPr txBox="1">
            <a:spLocks noGrp="1"/>
          </p:cNvSpPr>
          <p:nvPr>
            <p:ph type="subTitle" idx="1"/>
          </p:nvPr>
        </p:nvSpPr>
        <p:spPr>
          <a:xfrm>
            <a:off x="1369925" y="1889151"/>
            <a:ext cx="1992000" cy="4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0" name="Google Shape;70;p17"/>
          <p:cNvSpPr txBox="1">
            <a:spLocks noGrp="1"/>
          </p:cNvSpPr>
          <p:nvPr>
            <p:ph type="title"/>
          </p:nvPr>
        </p:nvSpPr>
        <p:spPr>
          <a:xfrm>
            <a:off x="1369925" y="1421150"/>
            <a:ext cx="1992000" cy="468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71" name="Google Shape;71;p17"/>
          <p:cNvSpPr txBox="1">
            <a:spLocks noGrp="1"/>
          </p:cNvSpPr>
          <p:nvPr>
            <p:ph type="subTitle" idx="2"/>
          </p:nvPr>
        </p:nvSpPr>
        <p:spPr>
          <a:xfrm>
            <a:off x="1369925" y="2997976"/>
            <a:ext cx="1992000" cy="4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 name="Google Shape;72;p17"/>
          <p:cNvSpPr txBox="1">
            <a:spLocks noGrp="1"/>
          </p:cNvSpPr>
          <p:nvPr>
            <p:ph type="title" idx="3"/>
          </p:nvPr>
        </p:nvSpPr>
        <p:spPr>
          <a:xfrm>
            <a:off x="1369925" y="2529294"/>
            <a:ext cx="1992000" cy="468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73" name="Google Shape;73;p17"/>
          <p:cNvSpPr txBox="1">
            <a:spLocks noGrp="1"/>
          </p:cNvSpPr>
          <p:nvPr>
            <p:ph type="subTitle" idx="4"/>
          </p:nvPr>
        </p:nvSpPr>
        <p:spPr>
          <a:xfrm>
            <a:off x="1369925" y="4105438"/>
            <a:ext cx="1992000" cy="4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4" name="Google Shape;74;p17"/>
          <p:cNvSpPr txBox="1">
            <a:spLocks noGrp="1"/>
          </p:cNvSpPr>
          <p:nvPr>
            <p:ph type="title" idx="5"/>
          </p:nvPr>
        </p:nvSpPr>
        <p:spPr>
          <a:xfrm>
            <a:off x="1369925" y="3637438"/>
            <a:ext cx="1992000" cy="468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75" name="Google Shape;75;p17"/>
          <p:cNvSpPr txBox="1">
            <a:spLocks noGrp="1"/>
          </p:cNvSpPr>
          <p:nvPr>
            <p:ph type="subTitle" idx="6"/>
          </p:nvPr>
        </p:nvSpPr>
        <p:spPr>
          <a:xfrm>
            <a:off x="5782075" y="1889151"/>
            <a:ext cx="1992000" cy="46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6" name="Google Shape;76;p17"/>
          <p:cNvSpPr txBox="1">
            <a:spLocks noGrp="1"/>
          </p:cNvSpPr>
          <p:nvPr>
            <p:ph type="title" idx="7"/>
          </p:nvPr>
        </p:nvSpPr>
        <p:spPr>
          <a:xfrm>
            <a:off x="5782075" y="1421150"/>
            <a:ext cx="1992000" cy="46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600"/>
              <a:buNone/>
              <a:defRPr sz="2800"/>
            </a:lvl1pPr>
            <a:lvl2pPr lvl="1" algn="l" rtl="0">
              <a:spcBef>
                <a:spcPts val="0"/>
              </a:spcBef>
              <a:spcAft>
                <a:spcPts val="0"/>
              </a:spcAft>
              <a:buSzPts val="2600"/>
              <a:buNone/>
              <a:defRPr sz="2600"/>
            </a:lvl2pPr>
            <a:lvl3pPr lvl="2" algn="l" rtl="0">
              <a:spcBef>
                <a:spcPts val="0"/>
              </a:spcBef>
              <a:spcAft>
                <a:spcPts val="0"/>
              </a:spcAft>
              <a:buSzPts val="2600"/>
              <a:buNone/>
              <a:defRPr sz="2600"/>
            </a:lvl3pPr>
            <a:lvl4pPr lvl="3" algn="l" rtl="0">
              <a:spcBef>
                <a:spcPts val="0"/>
              </a:spcBef>
              <a:spcAft>
                <a:spcPts val="0"/>
              </a:spcAft>
              <a:buSzPts val="2600"/>
              <a:buNone/>
              <a:defRPr sz="2600"/>
            </a:lvl4pPr>
            <a:lvl5pPr lvl="4" algn="l" rtl="0">
              <a:spcBef>
                <a:spcPts val="0"/>
              </a:spcBef>
              <a:spcAft>
                <a:spcPts val="0"/>
              </a:spcAft>
              <a:buSzPts val="2600"/>
              <a:buNone/>
              <a:defRPr sz="2600"/>
            </a:lvl5pPr>
            <a:lvl6pPr lvl="5" algn="l" rtl="0">
              <a:spcBef>
                <a:spcPts val="0"/>
              </a:spcBef>
              <a:spcAft>
                <a:spcPts val="0"/>
              </a:spcAft>
              <a:buSzPts val="2600"/>
              <a:buNone/>
              <a:defRPr sz="2600"/>
            </a:lvl6pPr>
            <a:lvl7pPr lvl="6" algn="l" rtl="0">
              <a:spcBef>
                <a:spcPts val="0"/>
              </a:spcBef>
              <a:spcAft>
                <a:spcPts val="0"/>
              </a:spcAft>
              <a:buSzPts val="2600"/>
              <a:buNone/>
              <a:defRPr sz="2600"/>
            </a:lvl7pPr>
            <a:lvl8pPr lvl="7" algn="l" rtl="0">
              <a:spcBef>
                <a:spcPts val="0"/>
              </a:spcBef>
              <a:spcAft>
                <a:spcPts val="0"/>
              </a:spcAft>
              <a:buSzPts val="2600"/>
              <a:buNone/>
              <a:defRPr sz="2600"/>
            </a:lvl8pPr>
            <a:lvl9pPr lvl="8" algn="l" rtl="0">
              <a:spcBef>
                <a:spcPts val="0"/>
              </a:spcBef>
              <a:spcAft>
                <a:spcPts val="0"/>
              </a:spcAft>
              <a:buSzPts val="2600"/>
              <a:buNone/>
              <a:defRPr sz="2600"/>
            </a:lvl9pPr>
          </a:lstStyle>
          <a:p>
            <a:endParaRPr/>
          </a:p>
        </p:txBody>
      </p:sp>
      <p:sp>
        <p:nvSpPr>
          <p:cNvPr id="77" name="Google Shape;77;p17"/>
          <p:cNvSpPr txBox="1">
            <a:spLocks noGrp="1"/>
          </p:cNvSpPr>
          <p:nvPr>
            <p:ph type="subTitle" idx="8"/>
          </p:nvPr>
        </p:nvSpPr>
        <p:spPr>
          <a:xfrm>
            <a:off x="5782075" y="2997976"/>
            <a:ext cx="1992000" cy="46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8" name="Google Shape;78;p17"/>
          <p:cNvSpPr txBox="1">
            <a:spLocks noGrp="1"/>
          </p:cNvSpPr>
          <p:nvPr>
            <p:ph type="title" idx="9"/>
          </p:nvPr>
        </p:nvSpPr>
        <p:spPr>
          <a:xfrm>
            <a:off x="5782075" y="2529294"/>
            <a:ext cx="1992000" cy="46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600"/>
              <a:buNone/>
              <a:defRPr sz="2800"/>
            </a:lvl1pPr>
            <a:lvl2pPr lvl="1" algn="l" rtl="0">
              <a:spcBef>
                <a:spcPts val="0"/>
              </a:spcBef>
              <a:spcAft>
                <a:spcPts val="0"/>
              </a:spcAft>
              <a:buSzPts val="2600"/>
              <a:buNone/>
              <a:defRPr sz="2600"/>
            </a:lvl2pPr>
            <a:lvl3pPr lvl="2" algn="l" rtl="0">
              <a:spcBef>
                <a:spcPts val="0"/>
              </a:spcBef>
              <a:spcAft>
                <a:spcPts val="0"/>
              </a:spcAft>
              <a:buSzPts val="2600"/>
              <a:buNone/>
              <a:defRPr sz="2600"/>
            </a:lvl3pPr>
            <a:lvl4pPr lvl="3" algn="l" rtl="0">
              <a:spcBef>
                <a:spcPts val="0"/>
              </a:spcBef>
              <a:spcAft>
                <a:spcPts val="0"/>
              </a:spcAft>
              <a:buSzPts val="2600"/>
              <a:buNone/>
              <a:defRPr sz="2600"/>
            </a:lvl4pPr>
            <a:lvl5pPr lvl="4" algn="l" rtl="0">
              <a:spcBef>
                <a:spcPts val="0"/>
              </a:spcBef>
              <a:spcAft>
                <a:spcPts val="0"/>
              </a:spcAft>
              <a:buSzPts val="2600"/>
              <a:buNone/>
              <a:defRPr sz="2600"/>
            </a:lvl5pPr>
            <a:lvl6pPr lvl="5" algn="l" rtl="0">
              <a:spcBef>
                <a:spcPts val="0"/>
              </a:spcBef>
              <a:spcAft>
                <a:spcPts val="0"/>
              </a:spcAft>
              <a:buSzPts val="2600"/>
              <a:buNone/>
              <a:defRPr sz="2600"/>
            </a:lvl6pPr>
            <a:lvl7pPr lvl="6" algn="l" rtl="0">
              <a:spcBef>
                <a:spcPts val="0"/>
              </a:spcBef>
              <a:spcAft>
                <a:spcPts val="0"/>
              </a:spcAft>
              <a:buSzPts val="2600"/>
              <a:buNone/>
              <a:defRPr sz="2600"/>
            </a:lvl7pPr>
            <a:lvl8pPr lvl="7" algn="l" rtl="0">
              <a:spcBef>
                <a:spcPts val="0"/>
              </a:spcBef>
              <a:spcAft>
                <a:spcPts val="0"/>
              </a:spcAft>
              <a:buSzPts val="2600"/>
              <a:buNone/>
              <a:defRPr sz="2600"/>
            </a:lvl8pPr>
            <a:lvl9pPr lvl="8" algn="l" rtl="0">
              <a:spcBef>
                <a:spcPts val="0"/>
              </a:spcBef>
              <a:spcAft>
                <a:spcPts val="0"/>
              </a:spcAft>
              <a:buSzPts val="2600"/>
              <a:buNone/>
              <a:defRPr sz="2600"/>
            </a:lvl9pPr>
          </a:lstStyle>
          <a:p>
            <a:endParaRPr/>
          </a:p>
        </p:txBody>
      </p:sp>
      <p:sp>
        <p:nvSpPr>
          <p:cNvPr id="79" name="Google Shape;79;p17"/>
          <p:cNvSpPr txBox="1">
            <a:spLocks noGrp="1"/>
          </p:cNvSpPr>
          <p:nvPr>
            <p:ph type="subTitle" idx="13"/>
          </p:nvPr>
        </p:nvSpPr>
        <p:spPr>
          <a:xfrm>
            <a:off x="5782075" y="4105438"/>
            <a:ext cx="1992000" cy="46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0" name="Google Shape;80;p17"/>
          <p:cNvSpPr txBox="1">
            <a:spLocks noGrp="1"/>
          </p:cNvSpPr>
          <p:nvPr>
            <p:ph type="title" idx="14"/>
          </p:nvPr>
        </p:nvSpPr>
        <p:spPr>
          <a:xfrm>
            <a:off x="5782075" y="3637438"/>
            <a:ext cx="1992000" cy="46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600"/>
              <a:buNone/>
              <a:defRPr sz="2800"/>
            </a:lvl1pPr>
            <a:lvl2pPr lvl="1" algn="l" rtl="0">
              <a:spcBef>
                <a:spcPts val="0"/>
              </a:spcBef>
              <a:spcAft>
                <a:spcPts val="0"/>
              </a:spcAft>
              <a:buSzPts val="2600"/>
              <a:buNone/>
              <a:defRPr sz="2600"/>
            </a:lvl2pPr>
            <a:lvl3pPr lvl="2" algn="l" rtl="0">
              <a:spcBef>
                <a:spcPts val="0"/>
              </a:spcBef>
              <a:spcAft>
                <a:spcPts val="0"/>
              </a:spcAft>
              <a:buSzPts val="2600"/>
              <a:buNone/>
              <a:defRPr sz="2600"/>
            </a:lvl3pPr>
            <a:lvl4pPr lvl="3" algn="l" rtl="0">
              <a:spcBef>
                <a:spcPts val="0"/>
              </a:spcBef>
              <a:spcAft>
                <a:spcPts val="0"/>
              </a:spcAft>
              <a:buSzPts val="2600"/>
              <a:buNone/>
              <a:defRPr sz="2600"/>
            </a:lvl4pPr>
            <a:lvl5pPr lvl="4" algn="l" rtl="0">
              <a:spcBef>
                <a:spcPts val="0"/>
              </a:spcBef>
              <a:spcAft>
                <a:spcPts val="0"/>
              </a:spcAft>
              <a:buSzPts val="2600"/>
              <a:buNone/>
              <a:defRPr sz="2600"/>
            </a:lvl5pPr>
            <a:lvl6pPr lvl="5" algn="l" rtl="0">
              <a:spcBef>
                <a:spcPts val="0"/>
              </a:spcBef>
              <a:spcAft>
                <a:spcPts val="0"/>
              </a:spcAft>
              <a:buSzPts val="2600"/>
              <a:buNone/>
              <a:defRPr sz="2600"/>
            </a:lvl6pPr>
            <a:lvl7pPr lvl="6" algn="l" rtl="0">
              <a:spcBef>
                <a:spcPts val="0"/>
              </a:spcBef>
              <a:spcAft>
                <a:spcPts val="0"/>
              </a:spcAft>
              <a:buSzPts val="2600"/>
              <a:buNone/>
              <a:defRPr sz="2600"/>
            </a:lvl7pPr>
            <a:lvl8pPr lvl="7" algn="l" rtl="0">
              <a:spcBef>
                <a:spcPts val="0"/>
              </a:spcBef>
              <a:spcAft>
                <a:spcPts val="0"/>
              </a:spcAft>
              <a:buSzPts val="2600"/>
              <a:buNone/>
              <a:defRPr sz="2600"/>
            </a:lvl8pPr>
            <a:lvl9pPr lvl="8" algn="l" rtl="0">
              <a:spcBef>
                <a:spcPts val="0"/>
              </a:spcBef>
              <a:spcAft>
                <a:spcPts val="0"/>
              </a:spcAft>
              <a:buSzPts val="2600"/>
              <a:buNone/>
              <a:defRPr sz="2600"/>
            </a:lvl9pPr>
          </a:lstStyle>
          <a:p>
            <a:endParaRPr/>
          </a:p>
        </p:txBody>
      </p:sp>
      <p:sp>
        <p:nvSpPr>
          <p:cNvPr id="81" name="Google Shape;81;p17"/>
          <p:cNvSpPr txBox="1">
            <a:spLocks noGrp="1"/>
          </p:cNvSpPr>
          <p:nvPr>
            <p:ph type="title" idx="15"/>
          </p:nvPr>
        </p:nvSpPr>
        <p:spPr>
          <a:xfrm>
            <a:off x="714300" y="430675"/>
            <a:ext cx="7715400" cy="546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82"/>
        <p:cNvGrpSpPr/>
        <p:nvPr/>
      </p:nvGrpSpPr>
      <p:grpSpPr>
        <a:xfrm>
          <a:off x="0" y="0"/>
          <a:ext cx="0" cy="0"/>
          <a:chOff x="0" y="0"/>
          <a:chExt cx="0" cy="0"/>
        </a:xfrm>
      </p:grpSpPr>
      <p:sp>
        <p:nvSpPr>
          <p:cNvPr id="83" name="Google Shape;83;p18"/>
          <p:cNvSpPr txBox="1">
            <a:spLocks noGrp="1"/>
          </p:cNvSpPr>
          <p:nvPr>
            <p:ph type="title" hasCustomPrompt="1"/>
          </p:nvPr>
        </p:nvSpPr>
        <p:spPr>
          <a:xfrm>
            <a:off x="755913" y="549600"/>
            <a:ext cx="4254600" cy="9657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84" name="Google Shape;84;p18"/>
          <p:cNvSpPr txBox="1">
            <a:spLocks noGrp="1"/>
          </p:cNvSpPr>
          <p:nvPr>
            <p:ph type="subTitle" idx="1"/>
          </p:nvPr>
        </p:nvSpPr>
        <p:spPr>
          <a:xfrm>
            <a:off x="755913" y="1747325"/>
            <a:ext cx="4254600" cy="3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18"/>
          <p:cNvSpPr txBox="1">
            <a:spLocks noGrp="1"/>
          </p:cNvSpPr>
          <p:nvPr>
            <p:ph type="title" idx="2" hasCustomPrompt="1"/>
          </p:nvPr>
        </p:nvSpPr>
        <p:spPr>
          <a:xfrm>
            <a:off x="4013121" y="2858575"/>
            <a:ext cx="4254600" cy="9657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86" name="Google Shape;86;p18"/>
          <p:cNvSpPr txBox="1">
            <a:spLocks noGrp="1"/>
          </p:cNvSpPr>
          <p:nvPr>
            <p:ph type="subTitle" idx="3"/>
          </p:nvPr>
        </p:nvSpPr>
        <p:spPr>
          <a:xfrm>
            <a:off x="4013121" y="4056300"/>
            <a:ext cx="4254600" cy="3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4_1_1">
    <p:spTree>
      <p:nvGrpSpPr>
        <p:cNvPr id="1" name="Shape 9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4_1_1_1">
    <p:spTree>
      <p:nvGrpSpPr>
        <p:cNvPr id="1" name="Shape 95"/>
        <p:cNvGrpSpPr/>
        <p:nvPr/>
      </p:nvGrpSpPr>
      <p:grpSpPr>
        <a:xfrm>
          <a:off x="0" y="0"/>
          <a:ext cx="0" cy="0"/>
          <a:chOff x="0" y="0"/>
          <a:chExt cx="0" cy="0"/>
        </a:xfrm>
      </p:grpSpPr>
      <p:pic>
        <p:nvPicPr>
          <p:cNvPr id="96" name="Google Shape;96;p22"/>
          <p:cNvPicPr preferRelativeResize="0"/>
          <p:nvPr/>
        </p:nvPicPr>
        <p:blipFill>
          <a:blip r:embed="rId2">
            <a:alphaModFix/>
          </a:blip>
          <a:stretch>
            <a:fillRect/>
          </a:stretch>
        </p:blipFill>
        <p:spPr>
          <a:xfrm>
            <a:off x="631019" y="254021"/>
            <a:ext cx="166556" cy="176650"/>
          </a:xfrm>
          <a:prstGeom prst="rect">
            <a:avLst/>
          </a:prstGeom>
          <a:noFill/>
          <a:ln>
            <a:noFill/>
          </a:ln>
        </p:spPr>
      </p:pic>
      <p:pic>
        <p:nvPicPr>
          <p:cNvPr id="97" name="Google Shape;97;p22"/>
          <p:cNvPicPr preferRelativeResize="0"/>
          <p:nvPr/>
        </p:nvPicPr>
        <p:blipFill>
          <a:blip r:embed="rId3">
            <a:alphaModFix/>
          </a:blip>
          <a:stretch>
            <a:fillRect/>
          </a:stretch>
        </p:blipFill>
        <p:spPr>
          <a:xfrm>
            <a:off x="430280" y="2160371"/>
            <a:ext cx="284028" cy="264662"/>
          </a:xfrm>
          <a:prstGeom prst="rect">
            <a:avLst/>
          </a:prstGeom>
          <a:noFill/>
          <a:ln>
            <a:noFill/>
          </a:ln>
        </p:spPr>
      </p:pic>
      <p:pic>
        <p:nvPicPr>
          <p:cNvPr id="98" name="Google Shape;98;p22"/>
          <p:cNvPicPr preferRelativeResize="0"/>
          <p:nvPr/>
        </p:nvPicPr>
        <p:blipFill>
          <a:blip r:embed="rId3">
            <a:alphaModFix/>
          </a:blip>
          <a:stretch>
            <a:fillRect/>
          </a:stretch>
        </p:blipFill>
        <p:spPr>
          <a:xfrm>
            <a:off x="1891080" y="604946"/>
            <a:ext cx="284028" cy="264662"/>
          </a:xfrm>
          <a:prstGeom prst="rect">
            <a:avLst/>
          </a:prstGeom>
          <a:noFill/>
          <a:ln>
            <a:noFill/>
          </a:ln>
        </p:spPr>
      </p:pic>
      <p:pic>
        <p:nvPicPr>
          <p:cNvPr id="99" name="Google Shape;99;p22"/>
          <p:cNvPicPr preferRelativeResize="0"/>
          <p:nvPr/>
        </p:nvPicPr>
        <p:blipFill>
          <a:blip r:embed="rId2">
            <a:alphaModFix/>
          </a:blip>
          <a:stretch>
            <a:fillRect/>
          </a:stretch>
        </p:blipFill>
        <p:spPr>
          <a:xfrm>
            <a:off x="1002194" y="4098371"/>
            <a:ext cx="166556" cy="176650"/>
          </a:xfrm>
          <a:prstGeom prst="rect">
            <a:avLst/>
          </a:prstGeom>
          <a:noFill/>
          <a:ln>
            <a:noFill/>
          </a:ln>
        </p:spPr>
      </p:pic>
      <p:pic>
        <p:nvPicPr>
          <p:cNvPr id="100" name="Google Shape;100;p22"/>
          <p:cNvPicPr preferRelativeResize="0"/>
          <p:nvPr/>
        </p:nvPicPr>
        <p:blipFill>
          <a:blip r:embed="rId2">
            <a:alphaModFix/>
          </a:blip>
          <a:stretch>
            <a:fillRect/>
          </a:stretch>
        </p:blipFill>
        <p:spPr>
          <a:xfrm>
            <a:off x="8699769" y="4516121"/>
            <a:ext cx="166556" cy="176650"/>
          </a:xfrm>
          <a:prstGeom prst="rect">
            <a:avLst/>
          </a:prstGeom>
          <a:noFill/>
          <a:ln>
            <a:noFill/>
          </a:ln>
        </p:spPr>
      </p:pic>
      <p:pic>
        <p:nvPicPr>
          <p:cNvPr id="101" name="Google Shape;101;p22"/>
          <p:cNvPicPr preferRelativeResize="0"/>
          <p:nvPr/>
        </p:nvPicPr>
        <p:blipFill>
          <a:blip r:embed="rId3">
            <a:alphaModFix/>
          </a:blip>
          <a:stretch>
            <a:fillRect/>
          </a:stretch>
        </p:blipFill>
        <p:spPr>
          <a:xfrm>
            <a:off x="5443805" y="210021"/>
            <a:ext cx="284028" cy="264662"/>
          </a:xfrm>
          <a:prstGeom prst="rect">
            <a:avLst/>
          </a:prstGeom>
          <a:noFill/>
          <a:ln>
            <a:noFill/>
          </a:ln>
        </p:spPr>
      </p:pic>
      <p:pic>
        <p:nvPicPr>
          <p:cNvPr id="102" name="Google Shape;102;p22"/>
          <p:cNvPicPr preferRelativeResize="0"/>
          <p:nvPr/>
        </p:nvPicPr>
        <p:blipFill>
          <a:blip r:embed="rId3">
            <a:alphaModFix/>
          </a:blip>
          <a:stretch>
            <a:fillRect/>
          </a:stretch>
        </p:blipFill>
        <p:spPr>
          <a:xfrm>
            <a:off x="8641043" y="2301771"/>
            <a:ext cx="284028" cy="264662"/>
          </a:xfrm>
          <a:prstGeom prst="rect">
            <a:avLst/>
          </a:prstGeom>
          <a:noFill/>
          <a:ln>
            <a:noFill/>
          </a:ln>
        </p:spPr>
      </p:pic>
      <p:pic>
        <p:nvPicPr>
          <p:cNvPr id="103" name="Google Shape;103;p22"/>
          <p:cNvPicPr preferRelativeResize="0"/>
          <p:nvPr/>
        </p:nvPicPr>
        <p:blipFill>
          <a:blip r:embed="rId2">
            <a:alphaModFix/>
          </a:blip>
          <a:stretch>
            <a:fillRect/>
          </a:stretch>
        </p:blipFill>
        <p:spPr>
          <a:xfrm>
            <a:off x="7400644" y="928021"/>
            <a:ext cx="166556" cy="176650"/>
          </a:xfrm>
          <a:prstGeom prst="rect">
            <a:avLst/>
          </a:prstGeom>
          <a:noFill/>
          <a:ln>
            <a:noFill/>
          </a:ln>
        </p:spPr>
      </p:pic>
      <p:pic>
        <p:nvPicPr>
          <p:cNvPr id="104" name="Google Shape;104;p22"/>
          <p:cNvPicPr preferRelativeResize="0"/>
          <p:nvPr/>
        </p:nvPicPr>
        <p:blipFill>
          <a:blip r:embed="rId3">
            <a:alphaModFix/>
          </a:blip>
          <a:stretch>
            <a:fillRect/>
          </a:stretch>
        </p:blipFill>
        <p:spPr>
          <a:xfrm>
            <a:off x="4744393" y="4604446"/>
            <a:ext cx="284028" cy="264662"/>
          </a:xfrm>
          <a:prstGeom prst="rect">
            <a:avLst/>
          </a:prstGeom>
          <a:noFill/>
          <a:ln>
            <a:noFill/>
          </a:ln>
        </p:spPr>
      </p:pic>
      <p:pic>
        <p:nvPicPr>
          <p:cNvPr id="105" name="Google Shape;105;p22"/>
          <p:cNvPicPr preferRelativeResize="0"/>
          <p:nvPr/>
        </p:nvPicPr>
        <p:blipFill>
          <a:blip r:embed="rId4">
            <a:alphaModFix/>
          </a:blip>
          <a:stretch>
            <a:fillRect/>
          </a:stretch>
        </p:blipFill>
        <p:spPr>
          <a:xfrm>
            <a:off x="6757425" y="2425023"/>
            <a:ext cx="1631675" cy="24908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606050" y="2471516"/>
            <a:ext cx="59319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9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ubTitle" idx="1"/>
          </p:nvPr>
        </p:nvSpPr>
        <p:spPr>
          <a:xfrm>
            <a:off x="2248050" y="3725595"/>
            <a:ext cx="4647900" cy="33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 name="Google Shape;14;p3"/>
          <p:cNvSpPr txBox="1">
            <a:spLocks noGrp="1"/>
          </p:cNvSpPr>
          <p:nvPr>
            <p:ph type="title" idx="2" hasCustomPrompt="1"/>
          </p:nvPr>
        </p:nvSpPr>
        <p:spPr>
          <a:xfrm>
            <a:off x="3879450" y="1247241"/>
            <a:ext cx="1385100" cy="65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60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7" name="Google Shape;17;p4"/>
          <p:cNvSpPr txBox="1">
            <a:spLocks noGrp="1"/>
          </p:cNvSpPr>
          <p:nvPr>
            <p:ph type="title"/>
          </p:nvPr>
        </p:nvSpPr>
        <p:spPr>
          <a:xfrm>
            <a:off x="714300" y="430675"/>
            <a:ext cx="7715400" cy="546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14300" y="430675"/>
            <a:ext cx="7715400" cy="546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228400" y="1022850"/>
            <a:ext cx="4687200" cy="3097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9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465050" y="1559612"/>
            <a:ext cx="6213900" cy="14853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None/>
              <a:defRPr sz="100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38" name="Google Shape;38;p11"/>
          <p:cNvSpPr txBox="1">
            <a:spLocks noGrp="1"/>
          </p:cNvSpPr>
          <p:nvPr>
            <p:ph type="subTitle" idx="1"/>
          </p:nvPr>
        </p:nvSpPr>
        <p:spPr>
          <a:xfrm>
            <a:off x="2184300" y="3124537"/>
            <a:ext cx="4775400" cy="3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5_1">
    <p:spTree>
      <p:nvGrpSpPr>
        <p:cNvPr id="1" name="Shape 43"/>
        <p:cNvGrpSpPr/>
        <p:nvPr/>
      </p:nvGrpSpPr>
      <p:grpSpPr>
        <a:xfrm>
          <a:off x="0" y="0"/>
          <a:ext cx="0" cy="0"/>
          <a:chOff x="0" y="0"/>
          <a:chExt cx="0" cy="0"/>
        </a:xfrm>
      </p:grpSpPr>
      <p:sp>
        <p:nvSpPr>
          <p:cNvPr id="44" name="Google Shape;44;p14"/>
          <p:cNvSpPr txBox="1">
            <a:spLocks noGrp="1"/>
          </p:cNvSpPr>
          <p:nvPr>
            <p:ph type="subTitle" idx="1"/>
          </p:nvPr>
        </p:nvSpPr>
        <p:spPr>
          <a:xfrm>
            <a:off x="714300" y="977275"/>
            <a:ext cx="7715400" cy="362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45" name="Google Shape;45;p14"/>
          <p:cNvSpPr txBox="1">
            <a:spLocks noGrp="1"/>
          </p:cNvSpPr>
          <p:nvPr>
            <p:ph type="title"/>
          </p:nvPr>
        </p:nvSpPr>
        <p:spPr>
          <a:xfrm>
            <a:off x="714300" y="430675"/>
            <a:ext cx="7715400" cy="546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seño personalizado 1">
  <p:cSld name="CUSTOM_1">
    <p:spTree>
      <p:nvGrpSpPr>
        <p:cNvPr id="1" name="Shape 46"/>
        <p:cNvGrpSpPr/>
        <p:nvPr/>
      </p:nvGrpSpPr>
      <p:grpSpPr>
        <a:xfrm>
          <a:off x="0" y="0"/>
          <a:ext cx="0" cy="0"/>
          <a:chOff x="0" y="0"/>
          <a:chExt cx="0" cy="0"/>
        </a:xfrm>
      </p:grpSpPr>
      <p:sp>
        <p:nvSpPr>
          <p:cNvPr id="47" name="Google Shape;47;p15"/>
          <p:cNvSpPr txBox="1">
            <a:spLocks noGrp="1"/>
          </p:cNvSpPr>
          <p:nvPr>
            <p:ph type="subTitle" idx="1"/>
          </p:nvPr>
        </p:nvSpPr>
        <p:spPr>
          <a:xfrm>
            <a:off x="714300" y="2977863"/>
            <a:ext cx="2409900" cy="73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 name="Google Shape;48;p15"/>
          <p:cNvSpPr txBox="1">
            <a:spLocks noGrp="1"/>
          </p:cNvSpPr>
          <p:nvPr>
            <p:ph type="title"/>
          </p:nvPr>
        </p:nvSpPr>
        <p:spPr>
          <a:xfrm>
            <a:off x="714300" y="2403065"/>
            <a:ext cx="24099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49" name="Google Shape;49;p15"/>
          <p:cNvSpPr txBox="1">
            <a:spLocks noGrp="1"/>
          </p:cNvSpPr>
          <p:nvPr>
            <p:ph type="subTitle" idx="2"/>
          </p:nvPr>
        </p:nvSpPr>
        <p:spPr>
          <a:xfrm>
            <a:off x="3367050" y="2977863"/>
            <a:ext cx="2409900" cy="73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5"/>
          <p:cNvSpPr txBox="1">
            <a:spLocks noGrp="1"/>
          </p:cNvSpPr>
          <p:nvPr>
            <p:ph type="title" idx="3"/>
          </p:nvPr>
        </p:nvSpPr>
        <p:spPr>
          <a:xfrm>
            <a:off x="3367050" y="2403065"/>
            <a:ext cx="24099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51" name="Google Shape;51;p15"/>
          <p:cNvSpPr txBox="1">
            <a:spLocks noGrp="1"/>
          </p:cNvSpPr>
          <p:nvPr>
            <p:ph type="subTitle" idx="4"/>
          </p:nvPr>
        </p:nvSpPr>
        <p:spPr>
          <a:xfrm>
            <a:off x="6019800" y="2977863"/>
            <a:ext cx="2409900" cy="73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 name="Google Shape;52;p15"/>
          <p:cNvSpPr txBox="1">
            <a:spLocks noGrp="1"/>
          </p:cNvSpPr>
          <p:nvPr>
            <p:ph type="title" idx="5"/>
          </p:nvPr>
        </p:nvSpPr>
        <p:spPr>
          <a:xfrm>
            <a:off x="6019800" y="2403065"/>
            <a:ext cx="24099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53" name="Google Shape;53;p15"/>
          <p:cNvSpPr txBox="1">
            <a:spLocks noGrp="1"/>
          </p:cNvSpPr>
          <p:nvPr>
            <p:ph type="title" idx="6"/>
          </p:nvPr>
        </p:nvSpPr>
        <p:spPr>
          <a:xfrm>
            <a:off x="714300" y="430675"/>
            <a:ext cx="7715400" cy="546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1pPr>
            <a:lvl2pPr lvl="1"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2pPr>
            <a:lvl3pPr lvl="2"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3pPr>
            <a:lvl4pPr lvl="3"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4pPr>
            <a:lvl5pPr lvl="4"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5pPr>
            <a:lvl6pPr lvl="5"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6pPr>
            <a:lvl7pPr lvl="6"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7pPr>
            <a:lvl8pPr lvl="7"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8pPr>
            <a:lvl9pPr lvl="8"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6"/>
              </a:buClr>
              <a:buSzPts val="1800"/>
              <a:buFont typeface="Josefin Slab Medium"/>
              <a:buChar char="●"/>
              <a:defRPr sz="1800">
                <a:solidFill>
                  <a:schemeClr val="accent6"/>
                </a:solidFill>
                <a:latin typeface="Josefin Slab Medium"/>
                <a:ea typeface="Josefin Slab Medium"/>
                <a:cs typeface="Josefin Slab Medium"/>
                <a:sym typeface="Josefin Slab Medium"/>
              </a:defRPr>
            </a:lvl1pPr>
            <a:lvl2pPr marL="914400" lvl="1" indent="-317500">
              <a:lnSpc>
                <a:spcPct val="100000"/>
              </a:lnSpc>
              <a:spcBef>
                <a:spcPts val="0"/>
              </a:spcBef>
              <a:spcAft>
                <a:spcPts val="0"/>
              </a:spcAft>
              <a:buClr>
                <a:schemeClr val="accent6"/>
              </a:buClr>
              <a:buSzPts val="1400"/>
              <a:buFont typeface="Josefin Slab Medium"/>
              <a:buChar char="○"/>
              <a:defRPr>
                <a:solidFill>
                  <a:schemeClr val="accent6"/>
                </a:solidFill>
                <a:latin typeface="Josefin Slab Medium"/>
                <a:ea typeface="Josefin Slab Medium"/>
                <a:cs typeface="Josefin Slab Medium"/>
                <a:sym typeface="Josefin Slab Medium"/>
              </a:defRPr>
            </a:lvl2pPr>
            <a:lvl3pPr marL="1371600" lvl="2" indent="-317500">
              <a:lnSpc>
                <a:spcPct val="100000"/>
              </a:lnSpc>
              <a:spcBef>
                <a:spcPts val="0"/>
              </a:spcBef>
              <a:spcAft>
                <a:spcPts val="0"/>
              </a:spcAft>
              <a:buClr>
                <a:schemeClr val="accent6"/>
              </a:buClr>
              <a:buSzPts val="1400"/>
              <a:buFont typeface="Josefin Slab Medium"/>
              <a:buChar char="■"/>
              <a:defRPr>
                <a:solidFill>
                  <a:schemeClr val="accent6"/>
                </a:solidFill>
                <a:latin typeface="Josefin Slab Medium"/>
                <a:ea typeface="Josefin Slab Medium"/>
                <a:cs typeface="Josefin Slab Medium"/>
                <a:sym typeface="Josefin Slab Medium"/>
              </a:defRPr>
            </a:lvl3pPr>
            <a:lvl4pPr marL="1828800" lvl="3" indent="-317500">
              <a:lnSpc>
                <a:spcPct val="100000"/>
              </a:lnSpc>
              <a:spcBef>
                <a:spcPts val="0"/>
              </a:spcBef>
              <a:spcAft>
                <a:spcPts val="0"/>
              </a:spcAft>
              <a:buClr>
                <a:schemeClr val="accent6"/>
              </a:buClr>
              <a:buSzPts val="1400"/>
              <a:buFont typeface="Josefin Slab Medium"/>
              <a:buChar char="●"/>
              <a:defRPr>
                <a:solidFill>
                  <a:schemeClr val="accent6"/>
                </a:solidFill>
                <a:latin typeface="Josefin Slab Medium"/>
                <a:ea typeface="Josefin Slab Medium"/>
                <a:cs typeface="Josefin Slab Medium"/>
                <a:sym typeface="Josefin Slab Medium"/>
              </a:defRPr>
            </a:lvl4pPr>
            <a:lvl5pPr marL="2286000" lvl="4" indent="-317500">
              <a:lnSpc>
                <a:spcPct val="100000"/>
              </a:lnSpc>
              <a:spcBef>
                <a:spcPts val="0"/>
              </a:spcBef>
              <a:spcAft>
                <a:spcPts val="0"/>
              </a:spcAft>
              <a:buClr>
                <a:schemeClr val="accent6"/>
              </a:buClr>
              <a:buSzPts val="1400"/>
              <a:buFont typeface="Josefin Slab Medium"/>
              <a:buChar char="○"/>
              <a:defRPr>
                <a:solidFill>
                  <a:schemeClr val="accent6"/>
                </a:solidFill>
                <a:latin typeface="Josefin Slab Medium"/>
                <a:ea typeface="Josefin Slab Medium"/>
                <a:cs typeface="Josefin Slab Medium"/>
                <a:sym typeface="Josefin Slab Medium"/>
              </a:defRPr>
            </a:lvl5pPr>
            <a:lvl6pPr marL="2743200" lvl="5" indent="-317500">
              <a:lnSpc>
                <a:spcPct val="100000"/>
              </a:lnSpc>
              <a:spcBef>
                <a:spcPts val="0"/>
              </a:spcBef>
              <a:spcAft>
                <a:spcPts val="0"/>
              </a:spcAft>
              <a:buClr>
                <a:schemeClr val="accent6"/>
              </a:buClr>
              <a:buSzPts val="1400"/>
              <a:buFont typeface="Josefin Slab Medium"/>
              <a:buChar char="■"/>
              <a:defRPr>
                <a:solidFill>
                  <a:schemeClr val="accent6"/>
                </a:solidFill>
                <a:latin typeface="Josefin Slab Medium"/>
                <a:ea typeface="Josefin Slab Medium"/>
                <a:cs typeface="Josefin Slab Medium"/>
                <a:sym typeface="Josefin Slab Medium"/>
              </a:defRPr>
            </a:lvl6pPr>
            <a:lvl7pPr marL="3200400" lvl="6" indent="-317500">
              <a:lnSpc>
                <a:spcPct val="100000"/>
              </a:lnSpc>
              <a:spcBef>
                <a:spcPts val="0"/>
              </a:spcBef>
              <a:spcAft>
                <a:spcPts val="0"/>
              </a:spcAft>
              <a:buClr>
                <a:schemeClr val="accent6"/>
              </a:buClr>
              <a:buSzPts val="1400"/>
              <a:buFont typeface="Josefin Slab Medium"/>
              <a:buChar char="●"/>
              <a:defRPr>
                <a:solidFill>
                  <a:schemeClr val="accent6"/>
                </a:solidFill>
                <a:latin typeface="Josefin Slab Medium"/>
                <a:ea typeface="Josefin Slab Medium"/>
                <a:cs typeface="Josefin Slab Medium"/>
                <a:sym typeface="Josefin Slab Medium"/>
              </a:defRPr>
            </a:lvl7pPr>
            <a:lvl8pPr marL="3657600" lvl="7" indent="-317500">
              <a:lnSpc>
                <a:spcPct val="100000"/>
              </a:lnSpc>
              <a:spcBef>
                <a:spcPts val="0"/>
              </a:spcBef>
              <a:spcAft>
                <a:spcPts val="0"/>
              </a:spcAft>
              <a:buClr>
                <a:schemeClr val="accent6"/>
              </a:buClr>
              <a:buSzPts val="1400"/>
              <a:buFont typeface="Josefin Slab Medium"/>
              <a:buChar char="○"/>
              <a:defRPr>
                <a:solidFill>
                  <a:schemeClr val="accent6"/>
                </a:solidFill>
                <a:latin typeface="Josefin Slab Medium"/>
                <a:ea typeface="Josefin Slab Medium"/>
                <a:cs typeface="Josefin Slab Medium"/>
                <a:sym typeface="Josefin Slab Medium"/>
              </a:defRPr>
            </a:lvl8pPr>
            <a:lvl9pPr marL="4114800" lvl="8" indent="-317500">
              <a:lnSpc>
                <a:spcPct val="100000"/>
              </a:lnSpc>
              <a:spcBef>
                <a:spcPts val="0"/>
              </a:spcBef>
              <a:spcAft>
                <a:spcPts val="0"/>
              </a:spcAft>
              <a:buClr>
                <a:schemeClr val="accent6"/>
              </a:buClr>
              <a:buSzPts val="1400"/>
              <a:buFont typeface="Josefin Slab Medium"/>
              <a:buChar char="■"/>
              <a:defRPr>
                <a:solidFill>
                  <a:schemeClr val="accent6"/>
                </a:solidFill>
                <a:latin typeface="Josefin Slab Medium"/>
                <a:ea typeface="Josefin Slab Medium"/>
                <a:cs typeface="Josefin Slab Medium"/>
                <a:sym typeface="Josefin Slab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7" r:id="rId6"/>
    <p:sldLayoutId id="2147483658" r:id="rId7"/>
    <p:sldLayoutId id="2147483660" r:id="rId8"/>
    <p:sldLayoutId id="2147483661" r:id="rId9"/>
    <p:sldLayoutId id="2147483662" r:id="rId10"/>
    <p:sldLayoutId id="2147483663" r:id="rId11"/>
    <p:sldLayoutId id="2147483664" r:id="rId12"/>
    <p:sldLayoutId id="2147483667" r:id="rId13"/>
    <p:sldLayoutId id="214748366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9" name="Google Shape;119;p26"/>
          <p:cNvPicPr preferRelativeResize="0"/>
          <p:nvPr/>
        </p:nvPicPr>
        <p:blipFill>
          <a:blip r:embed="rId3">
            <a:alphaModFix/>
          </a:blip>
          <a:stretch>
            <a:fillRect/>
          </a:stretch>
        </p:blipFill>
        <p:spPr>
          <a:xfrm>
            <a:off x="310468" y="1697746"/>
            <a:ext cx="284028" cy="264662"/>
          </a:xfrm>
          <a:prstGeom prst="rect">
            <a:avLst/>
          </a:prstGeom>
          <a:noFill/>
          <a:ln>
            <a:noFill/>
          </a:ln>
        </p:spPr>
      </p:pic>
      <p:pic>
        <p:nvPicPr>
          <p:cNvPr id="120" name="Google Shape;120;p26"/>
          <p:cNvPicPr preferRelativeResize="0"/>
          <p:nvPr/>
        </p:nvPicPr>
        <p:blipFill>
          <a:blip r:embed="rId4">
            <a:alphaModFix/>
          </a:blip>
          <a:stretch>
            <a:fillRect/>
          </a:stretch>
        </p:blipFill>
        <p:spPr>
          <a:xfrm>
            <a:off x="2385319" y="179671"/>
            <a:ext cx="166556" cy="176650"/>
          </a:xfrm>
          <a:prstGeom prst="rect">
            <a:avLst/>
          </a:prstGeom>
          <a:noFill/>
          <a:ln>
            <a:noFill/>
          </a:ln>
        </p:spPr>
      </p:pic>
      <p:pic>
        <p:nvPicPr>
          <p:cNvPr id="121" name="Google Shape;121;p26"/>
          <p:cNvPicPr preferRelativeResize="0"/>
          <p:nvPr/>
        </p:nvPicPr>
        <p:blipFill>
          <a:blip r:embed="rId5">
            <a:alphaModFix/>
          </a:blip>
          <a:stretch>
            <a:fillRect/>
          </a:stretch>
        </p:blipFill>
        <p:spPr>
          <a:xfrm>
            <a:off x="7661140" y="97077"/>
            <a:ext cx="1324946" cy="2439594"/>
          </a:xfrm>
          <a:prstGeom prst="rect">
            <a:avLst/>
          </a:prstGeom>
          <a:noFill/>
          <a:ln>
            <a:noFill/>
          </a:ln>
        </p:spPr>
      </p:pic>
      <p:pic>
        <p:nvPicPr>
          <p:cNvPr id="122" name="Google Shape;122;p26"/>
          <p:cNvPicPr preferRelativeResize="0"/>
          <p:nvPr/>
        </p:nvPicPr>
        <p:blipFill>
          <a:blip r:embed="rId6">
            <a:alphaModFix/>
          </a:blip>
          <a:stretch>
            <a:fillRect/>
          </a:stretch>
        </p:blipFill>
        <p:spPr>
          <a:xfrm rot="-805793">
            <a:off x="344686" y="3145994"/>
            <a:ext cx="1491985" cy="1951245"/>
          </a:xfrm>
          <a:prstGeom prst="rect">
            <a:avLst/>
          </a:prstGeom>
          <a:noFill/>
          <a:ln>
            <a:noFill/>
          </a:ln>
        </p:spPr>
      </p:pic>
      <p:pic>
        <p:nvPicPr>
          <p:cNvPr id="123" name="Google Shape;123;p26"/>
          <p:cNvPicPr preferRelativeResize="0"/>
          <p:nvPr/>
        </p:nvPicPr>
        <p:blipFill>
          <a:blip r:embed="rId7">
            <a:alphaModFix/>
          </a:blip>
          <a:stretch>
            <a:fillRect/>
          </a:stretch>
        </p:blipFill>
        <p:spPr>
          <a:xfrm>
            <a:off x="7454899" y="3276600"/>
            <a:ext cx="1782697" cy="1542221"/>
          </a:xfrm>
          <a:prstGeom prst="rect">
            <a:avLst/>
          </a:prstGeom>
          <a:noFill/>
          <a:ln>
            <a:noFill/>
          </a:ln>
        </p:spPr>
      </p:pic>
      <p:pic>
        <p:nvPicPr>
          <p:cNvPr id="124" name="Google Shape;124;p26"/>
          <p:cNvPicPr preferRelativeResize="0"/>
          <p:nvPr/>
        </p:nvPicPr>
        <p:blipFill>
          <a:blip r:embed="rId4">
            <a:alphaModFix/>
          </a:blip>
          <a:stretch>
            <a:fillRect/>
          </a:stretch>
        </p:blipFill>
        <p:spPr>
          <a:xfrm>
            <a:off x="1878244" y="2536671"/>
            <a:ext cx="166556" cy="176650"/>
          </a:xfrm>
          <a:prstGeom prst="rect">
            <a:avLst/>
          </a:prstGeom>
          <a:noFill/>
          <a:ln>
            <a:noFill/>
          </a:ln>
        </p:spPr>
      </p:pic>
      <p:pic>
        <p:nvPicPr>
          <p:cNvPr id="125" name="Google Shape;125;p26"/>
          <p:cNvPicPr preferRelativeResize="0"/>
          <p:nvPr/>
        </p:nvPicPr>
        <p:blipFill>
          <a:blip r:embed="rId3">
            <a:alphaModFix/>
          </a:blip>
          <a:stretch>
            <a:fillRect/>
          </a:stretch>
        </p:blipFill>
        <p:spPr>
          <a:xfrm>
            <a:off x="3164780" y="4604446"/>
            <a:ext cx="284028" cy="264662"/>
          </a:xfrm>
          <a:prstGeom prst="rect">
            <a:avLst/>
          </a:prstGeom>
          <a:noFill/>
          <a:ln>
            <a:noFill/>
          </a:ln>
        </p:spPr>
      </p:pic>
      <p:pic>
        <p:nvPicPr>
          <p:cNvPr id="126" name="Google Shape;126;p26"/>
          <p:cNvPicPr preferRelativeResize="0"/>
          <p:nvPr/>
        </p:nvPicPr>
        <p:blipFill>
          <a:blip r:embed="rId3">
            <a:alphaModFix/>
          </a:blip>
          <a:stretch>
            <a:fillRect/>
          </a:stretch>
        </p:blipFill>
        <p:spPr>
          <a:xfrm>
            <a:off x="4799530" y="551396"/>
            <a:ext cx="284028" cy="264662"/>
          </a:xfrm>
          <a:prstGeom prst="rect">
            <a:avLst/>
          </a:prstGeom>
          <a:noFill/>
          <a:ln>
            <a:noFill/>
          </a:ln>
        </p:spPr>
      </p:pic>
      <p:pic>
        <p:nvPicPr>
          <p:cNvPr id="127" name="Google Shape;127;p26"/>
          <p:cNvPicPr preferRelativeResize="0"/>
          <p:nvPr/>
        </p:nvPicPr>
        <p:blipFill>
          <a:blip r:embed="rId4">
            <a:alphaModFix/>
          </a:blip>
          <a:stretch>
            <a:fillRect/>
          </a:stretch>
        </p:blipFill>
        <p:spPr>
          <a:xfrm>
            <a:off x="8263144" y="2713321"/>
            <a:ext cx="166556" cy="176650"/>
          </a:xfrm>
          <a:prstGeom prst="rect">
            <a:avLst/>
          </a:prstGeom>
          <a:noFill/>
          <a:ln>
            <a:noFill/>
          </a:ln>
        </p:spPr>
      </p:pic>
      <p:pic>
        <p:nvPicPr>
          <p:cNvPr id="128" name="Google Shape;128;p26"/>
          <p:cNvPicPr preferRelativeResize="0"/>
          <p:nvPr/>
        </p:nvPicPr>
        <p:blipFill>
          <a:blip r:embed="rId3">
            <a:alphaModFix/>
          </a:blip>
          <a:stretch>
            <a:fillRect/>
          </a:stretch>
        </p:blipFill>
        <p:spPr>
          <a:xfrm>
            <a:off x="6993355" y="2845971"/>
            <a:ext cx="284028" cy="264662"/>
          </a:xfrm>
          <a:prstGeom prst="rect">
            <a:avLst/>
          </a:prstGeom>
          <a:noFill/>
          <a:ln>
            <a:noFill/>
          </a:ln>
        </p:spPr>
      </p:pic>
      <p:pic>
        <p:nvPicPr>
          <p:cNvPr id="129" name="Google Shape;129;p26"/>
          <p:cNvPicPr preferRelativeResize="0"/>
          <p:nvPr/>
        </p:nvPicPr>
        <p:blipFill>
          <a:blip r:embed="rId4">
            <a:alphaModFix/>
          </a:blip>
          <a:stretch>
            <a:fillRect/>
          </a:stretch>
        </p:blipFill>
        <p:spPr>
          <a:xfrm>
            <a:off x="6134169" y="4642171"/>
            <a:ext cx="166556" cy="176650"/>
          </a:xfrm>
          <a:prstGeom prst="rect">
            <a:avLst/>
          </a:prstGeom>
          <a:noFill/>
          <a:ln>
            <a:noFill/>
          </a:ln>
        </p:spPr>
      </p:pic>
      <p:pic>
        <p:nvPicPr>
          <p:cNvPr id="130" name="Google Shape;130;p26"/>
          <p:cNvPicPr preferRelativeResize="0"/>
          <p:nvPr/>
        </p:nvPicPr>
        <p:blipFill>
          <a:blip r:embed="rId4">
            <a:alphaModFix/>
          </a:blip>
          <a:stretch>
            <a:fillRect/>
          </a:stretch>
        </p:blipFill>
        <p:spPr>
          <a:xfrm>
            <a:off x="312844" y="4516121"/>
            <a:ext cx="166556" cy="176650"/>
          </a:xfrm>
          <a:prstGeom prst="rect">
            <a:avLst/>
          </a:prstGeom>
          <a:noFill/>
          <a:ln>
            <a:noFill/>
          </a:ln>
        </p:spPr>
      </p:pic>
      <p:pic>
        <p:nvPicPr>
          <p:cNvPr id="131" name="Google Shape;131;p26"/>
          <p:cNvPicPr preferRelativeResize="0"/>
          <p:nvPr/>
        </p:nvPicPr>
        <p:blipFill>
          <a:blip r:embed="rId4">
            <a:alphaModFix/>
          </a:blip>
          <a:stretch>
            <a:fillRect/>
          </a:stretch>
        </p:blipFill>
        <p:spPr>
          <a:xfrm>
            <a:off x="6826794" y="179671"/>
            <a:ext cx="166556" cy="176650"/>
          </a:xfrm>
          <a:prstGeom prst="rect">
            <a:avLst/>
          </a:prstGeom>
          <a:noFill/>
          <a:ln>
            <a:noFill/>
          </a:ln>
        </p:spPr>
      </p:pic>
      <p:pic>
        <p:nvPicPr>
          <p:cNvPr id="132" name="Google Shape;132;p26"/>
          <p:cNvPicPr preferRelativeResize="0"/>
          <p:nvPr/>
        </p:nvPicPr>
        <p:blipFill>
          <a:blip r:embed="rId3">
            <a:alphaModFix/>
          </a:blip>
          <a:stretch>
            <a:fillRect/>
          </a:stretch>
        </p:blipFill>
        <p:spPr>
          <a:xfrm>
            <a:off x="8566968" y="284946"/>
            <a:ext cx="284028" cy="264662"/>
          </a:xfrm>
          <a:prstGeom prst="rect">
            <a:avLst/>
          </a:prstGeom>
          <a:noFill/>
          <a:ln>
            <a:noFill/>
          </a:ln>
        </p:spPr>
      </p:pic>
      <p:pic>
        <p:nvPicPr>
          <p:cNvPr id="133" name="Google Shape;133;p26"/>
          <p:cNvPicPr preferRelativeResize="0"/>
          <p:nvPr/>
        </p:nvPicPr>
        <p:blipFill>
          <a:blip r:embed="rId8">
            <a:alphaModFix/>
          </a:blip>
          <a:stretch>
            <a:fillRect/>
          </a:stretch>
        </p:blipFill>
        <p:spPr>
          <a:xfrm rot="11282335">
            <a:off x="261799" y="101846"/>
            <a:ext cx="1594275" cy="1899291"/>
          </a:xfrm>
          <a:prstGeom prst="rect">
            <a:avLst/>
          </a:prstGeom>
          <a:noFill/>
          <a:ln>
            <a:noFill/>
          </a:ln>
        </p:spPr>
      </p:pic>
      <p:sp>
        <p:nvSpPr>
          <p:cNvPr id="22" name="TextBox 4"/>
          <p:cNvSpPr txBox="1"/>
          <p:nvPr/>
        </p:nvSpPr>
        <p:spPr>
          <a:xfrm>
            <a:off x="-93597" y="427151"/>
            <a:ext cx="9237597" cy="378565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tx1"/>
                </a:solidFill>
              </a:rPr>
              <a:t>XIN CHÀO </a:t>
            </a:r>
          </a:p>
          <a:p>
            <a:pPr algn="ctr">
              <a:lnSpc>
                <a:spcPct val="150000"/>
              </a:lnSpc>
            </a:pPr>
            <a:r>
              <a:rPr lang="en-US" sz="4000" b="1">
                <a:solidFill>
                  <a:schemeClr val="tx1"/>
                </a:solidFill>
              </a:rPr>
              <a:t>CÁC EM HỌC SINH! </a:t>
            </a:r>
          </a:p>
          <a:p>
            <a:pPr algn="ctr">
              <a:lnSpc>
                <a:spcPct val="150000"/>
              </a:lnSpc>
            </a:pPr>
            <a:r>
              <a:rPr lang="en-US" sz="4000" b="1">
                <a:solidFill>
                  <a:schemeClr val="tx1"/>
                </a:solidFill>
              </a:rPr>
              <a:t>CHÀO MỪNG CÁC EM ĐẾN VỚI </a:t>
            </a:r>
          </a:p>
          <a:p>
            <a:pPr algn="ctr">
              <a:lnSpc>
                <a:spcPct val="150000"/>
              </a:lnSpc>
            </a:pPr>
            <a:r>
              <a:rPr lang="en-US" sz="4000" b="1">
                <a:solidFill>
                  <a:schemeClr val="tx1"/>
                </a:solidFill>
              </a:rPr>
              <a:t>BÀI HỌC MỚI HÔM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5" name="Google Shape;185;p29"/>
          <p:cNvPicPr preferRelativeResize="0"/>
          <p:nvPr/>
        </p:nvPicPr>
        <p:blipFill>
          <a:blip r:embed="rId3">
            <a:alphaModFix/>
          </a:blip>
          <a:stretch>
            <a:fillRect/>
          </a:stretch>
        </p:blipFill>
        <p:spPr>
          <a:xfrm>
            <a:off x="3930613" y="946716"/>
            <a:ext cx="1282775" cy="1258650"/>
          </a:xfrm>
          <a:prstGeom prst="rect">
            <a:avLst/>
          </a:prstGeom>
          <a:noFill/>
          <a:ln>
            <a:noFill/>
          </a:ln>
        </p:spPr>
      </p:pic>
      <p:sp>
        <p:nvSpPr>
          <p:cNvPr id="186" name="Google Shape;186;p29"/>
          <p:cNvSpPr txBox="1">
            <a:spLocks noGrp="1"/>
          </p:cNvSpPr>
          <p:nvPr>
            <p:ph type="title"/>
          </p:nvPr>
        </p:nvSpPr>
        <p:spPr>
          <a:xfrm>
            <a:off x="955964" y="2471516"/>
            <a:ext cx="7121236" cy="841800"/>
          </a:xfrm>
          <a:prstGeom prst="rect">
            <a:avLst/>
          </a:prstGeom>
        </p:spPr>
        <p:txBody>
          <a:bodyPr spcFirstLastPara="1" wrap="square" lIns="91425" tIns="91425" rIns="91425" bIns="91425" anchor="ctr" anchorCtr="0">
            <a:noAutofit/>
          </a:bodyPr>
          <a:lstStyle/>
          <a:p>
            <a:pPr lvl="0"/>
            <a:r>
              <a:rPr lang="en-US" sz="6000">
                <a:latin typeface="+mj-lt"/>
              </a:rPr>
              <a:t>TRẢ LỜI CÂU HỎI</a:t>
            </a:r>
          </a:p>
        </p:txBody>
      </p:sp>
      <p:sp>
        <p:nvSpPr>
          <p:cNvPr id="188" name="Google Shape;188;p29"/>
          <p:cNvSpPr txBox="1">
            <a:spLocks noGrp="1"/>
          </p:cNvSpPr>
          <p:nvPr>
            <p:ph type="title" idx="2"/>
          </p:nvPr>
        </p:nvSpPr>
        <p:spPr>
          <a:xfrm>
            <a:off x="3879450" y="1247241"/>
            <a:ext cx="1385100" cy="6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02</a:t>
            </a:r>
            <a:endParaRPr>
              <a:latin typeface="+mj-lt"/>
            </a:endParaRPr>
          </a:p>
        </p:txBody>
      </p:sp>
      <p:pic>
        <p:nvPicPr>
          <p:cNvPr id="191" name="Google Shape;191;p29"/>
          <p:cNvPicPr preferRelativeResize="0"/>
          <p:nvPr/>
        </p:nvPicPr>
        <p:blipFill>
          <a:blip r:embed="rId4">
            <a:alphaModFix/>
          </a:blip>
          <a:stretch>
            <a:fillRect/>
          </a:stretch>
        </p:blipFill>
        <p:spPr>
          <a:xfrm>
            <a:off x="2229169" y="430671"/>
            <a:ext cx="166556" cy="176650"/>
          </a:xfrm>
          <a:prstGeom prst="rect">
            <a:avLst/>
          </a:prstGeom>
          <a:noFill/>
          <a:ln>
            <a:noFill/>
          </a:ln>
        </p:spPr>
      </p:pic>
      <p:pic>
        <p:nvPicPr>
          <p:cNvPr id="192" name="Google Shape;192;p29"/>
          <p:cNvPicPr preferRelativeResize="0"/>
          <p:nvPr/>
        </p:nvPicPr>
        <p:blipFill>
          <a:blip r:embed="rId4">
            <a:alphaModFix/>
          </a:blip>
          <a:stretch>
            <a:fillRect/>
          </a:stretch>
        </p:blipFill>
        <p:spPr>
          <a:xfrm>
            <a:off x="338294" y="1019346"/>
            <a:ext cx="166556" cy="176650"/>
          </a:xfrm>
          <a:prstGeom prst="rect">
            <a:avLst/>
          </a:prstGeom>
          <a:noFill/>
          <a:ln>
            <a:noFill/>
          </a:ln>
        </p:spPr>
      </p:pic>
      <p:pic>
        <p:nvPicPr>
          <p:cNvPr id="193" name="Google Shape;193;p29"/>
          <p:cNvPicPr preferRelativeResize="0"/>
          <p:nvPr/>
        </p:nvPicPr>
        <p:blipFill>
          <a:blip r:embed="rId5">
            <a:alphaModFix/>
          </a:blip>
          <a:stretch>
            <a:fillRect/>
          </a:stretch>
        </p:blipFill>
        <p:spPr>
          <a:xfrm>
            <a:off x="6090193" y="1163809"/>
            <a:ext cx="284028" cy="264662"/>
          </a:xfrm>
          <a:prstGeom prst="rect">
            <a:avLst/>
          </a:prstGeom>
          <a:noFill/>
          <a:ln>
            <a:noFill/>
          </a:ln>
        </p:spPr>
      </p:pic>
      <p:pic>
        <p:nvPicPr>
          <p:cNvPr id="194" name="Google Shape;194;p29"/>
          <p:cNvPicPr preferRelativeResize="0"/>
          <p:nvPr/>
        </p:nvPicPr>
        <p:blipFill>
          <a:blip r:embed="rId5">
            <a:alphaModFix/>
          </a:blip>
          <a:stretch>
            <a:fillRect/>
          </a:stretch>
        </p:blipFill>
        <p:spPr>
          <a:xfrm>
            <a:off x="8348893" y="4472121"/>
            <a:ext cx="284028" cy="264662"/>
          </a:xfrm>
          <a:prstGeom prst="rect">
            <a:avLst/>
          </a:prstGeom>
          <a:noFill/>
          <a:ln>
            <a:noFill/>
          </a:ln>
        </p:spPr>
      </p:pic>
      <p:pic>
        <p:nvPicPr>
          <p:cNvPr id="195" name="Google Shape;195;p29"/>
          <p:cNvPicPr preferRelativeResize="0"/>
          <p:nvPr/>
        </p:nvPicPr>
        <p:blipFill>
          <a:blip r:embed="rId5">
            <a:alphaModFix/>
          </a:blip>
          <a:stretch>
            <a:fillRect/>
          </a:stretch>
        </p:blipFill>
        <p:spPr>
          <a:xfrm>
            <a:off x="1606043" y="1954896"/>
            <a:ext cx="284028" cy="264662"/>
          </a:xfrm>
          <a:prstGeom prst="rect">
            <a:avLst/>
          </a:prstGeom>
          <a:noFill/>
          <a:ln>
            <a:noFill/>
          </a:ln>
        </p:spPr>
      </p:pic>
      <p:pic>
        <p:nvPicPr>
          <p:cNvPr id="197" name="Google Shape;197;p29"/>
          <p:cNvPicPr preferRelativeResize="0"/>
          <p:nvPr/>
        </p:nvPicPr>
        <p:blipFill>
          <a:blip r:embed="rId4">
            <a:alphaModFix/>
          </a:blip>
          <a:stretch>
            <a:fillRect/>
          </a:stretch>
        </p:blipFill>
        <p:spPr>
          <a:xfrm>
            <a:off x="8594969" y="769746"/>
            <a:ext cx="166556" cy="176650"/>
          </a:xfrm>
          <a:prstGeom prst="rect">
            <a:avLst/>
          </a:prstGeom>
          <a:noFill/>
          <a:ln>
            <a:noFill/>
          </a:ln>
        </p:spPr>
      </p:pic>
      <p:pic>
        <p:nvPicPr>
          <p:cNvPr id="198" name="Google Shape;198;p29"/>
          <p:cNvPicPr preferRelativeResize="0"/>
          <p:nvPr/>
        </p:nvPicPr>
        <p:blipFill>
          <a:blip r:embed="rId4">
            <a:alphaModFix/>
          </a:blip>
          <a:stretch>
            <a:fillRect/>
          </a:stretch>
        </p:blipFill>
        <p:spPr>
          <a:xfrm>
            <a:off x="7685169" y="2969296"/>
            <a:ext cx="166556" cy="176650"/>
          </a:xfrm>
          <a:prstGeom prst="rect">
            <a:avLst/>
          </a:prstGeom>
          <a:noFill/>
          <a:ln>
            <a:noFill/>
          </a:ln>
        </p:spPr>
      </p:pic>
      <p:pic>
        <p:nvPicPr>
          <p:cNvPr id="14" name="Google Shape;205;p30"/>
          <p:cNvPicPr preferRelativeResize="0"/>
          <p:nvPr/>
        </p:nvPicPr>
        <p:blipFill>
          <a:blip r:embed="rId6">
            <a:alphaModFix/>
          </a:blip>
          <a:stretch>
            <a:fillRect/>
          </a:stretch>
        </p:blipFill>
        <p:spPr>
          <a:xfrm rot="21426044">
            <a:off x="382033" y="3197702"/>
            <a:ext cx="1683180" cy="1772102"/>
          </a:xfrm>
          <a:prstGeom prst="rect">
            <a:avLst/>
          </a:prstGeom>
          <a:noFill/>
          <a:ln>
            <a:noFill/>
          </a:ln>
        </p:spPr>
      </p:pic>
      <p:pic>
        <p:nvPicPr>
          <p:cNvPr id="15" name="Google Shape;189;p29"/>
          <p:cNvPicPr preferRelativeResize="0"/>
          <p:nvPr/>
        </p:nvPicPr>
        <p:blipFill>
          <a:blip r:embed="rId7">
            <a:alphaModFix/>
          </a:blip>
          <a:stretch>
            <a:fillRect/>
          </a:stretch>
        </p:blipFill>
        <p:spPr>
          <a:xfrm rot="8015619" flipH="1" flipV="1">
            <a:off x="7602360" y="-143540"/>
            <a:ext cx="989651" cy="2216451"/>
          </a:xfrm>
          <a:prstGeom prst="rect">
            <a:avLst/>
          </a:prstGeom>
          <a:noFill/>
          <a:ln>
            <a:noFill/>
          </a:ln>
        </p:spPr>
      </p:pic>
    </p:spTree>
    <p:extLst>
      <p:ext uri="{BB962C8B-B14F-4D97-AF65-F5344CB8AC3E}">
        <p14:creationId xmlns:p14="http://schemas.microsoft.com/office/powerpoint/2010/main" val="252614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44" name="Rectangle 43">
            <a:extLst>
              <a:ext uri="{FF2B5EF4-FFF2-40B4-BE49-F238E27FC236}">
                <a16:creationId xmlns:a16="http://schemas.microsoft.com/office/drawing/2014/main" id="{1C7F2A0F-12FF-B796-5B8B-C1854B0B4A08}"/>
              </a:ext>
            </a:extLst>
          </p:cNvPr>
          <p:cNvSpPr/>
          <p:nvPr/>
        </p:nvSpPr>
        <p:spPr>
          <a:xfrm>
            <a:off x="279400" y="1157969"/>
            <a:ext cx="8512059" cy="3664552"/>
          </a:xfrm>
          <a:prstGeom prst="rect">
            <a:avLst/>
          </a:prstGeom>
          <a:solidFill>
            <a:srgbClr val="FFFFFF"/>
          </a:solidFill>
          <a:ln w="38100">
            <a:solidFill>
              <a:schemeClr val="accent5">
                <a:lumMod val="25000"/>
              </a:schemeClr>
            </a:solidFill>
          </a:ln>
        </p:spPr>
        <p:style>
          <a:lnRef idx="2">
            <a:schemeClr val="dk1"/>
          </a:lnRef>
          <a:fillRef idx="1">
            <a:schemeClr val="lt1"/>
          </a:fillRef>
          <a:effectRef idx="0">
            <a:schemeClr val="dk1"/>
          </a:effectRef>
          <a:fontRef idx="minor">
            <a:schemeClr val="dk1"/>
          </a:fontRef>
        </p:style>
        <p:txBody>
          <a:bodyPr lIns="365760" r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600"/>
              </a:spcAft>
            </a:pPr>
            <a:r>
              <a:rPr lang="vi-VN" sz="2200" b="1">
                <a:solidFill>
                  <a:schemeClr val="accent5">
                    <a:lumMod val="25000"/>
                  </a:schemeClr>
                </a:solidFill>
                <a:cs typeface="Arial" panose="020B0604020202020204" pitchFamily="34" charset="0"/>
              </a:rPr>
              <a:t>Câu 1: </a:t>
            </a:r>
            <a:r>
              <a:rPr lang="vi-VN" sz="2200">
                <a:solidFill>
                  <a:schemeClr val="accent5">
                    <a:lumMod val="25000"/>
                  </a:schemeClr>
                </a:solidFill>
                <a:cs typeface="Arial" panose="020B0604020202020204" pitchFamily="34" charset="0"/>
              </a:rPr>
              <a:t>Nếu có phép lạ, bạn nhỏ ước những điều gì?</a:t>
            </a:r>
            <a:endParaRPr lang="en-US" sz="2200">
              <a:solidFill>
                <a:schemeClr val="accent5">
                  <a:lumMod val="25000"/>
                </a:schemeClr>
              </a:solidFill>
              <a:cs typeface="Arial" panose="020B0604020202020204" pitchFamily="34" charset="0"/>
            </a:endParaRPr>
          </a:p>
          <a:p>
            <a:pPr>
              <a:lnSpc>
                <a:spcPct val="150000"/>
              </a:lnSpc>
              <a:spcAft>
                <a:spcPts val="600"/>
              </a:spcAft>
            </a:pPr>
            <a:r>
              <a:rPr lang="vi-VN" sz="2200" b="1">
                <a:solidFill>
                  <a:schemeClr val="accent5">
                    <a:lumMod val="25000"/>
                  </a:schemeClr>
                </a:solidFill>
                <a:cs typeface="Arial" panose="020B0604020202020204" pitchFamily="34" charset="0"/>
              </a:rPr>
              <a:t>Câu 2: </a:t>
            </a:r>
            <a:r>
              <a:rPr lang="vi-VN" sz="2200">
                <a:solidFill>
                  <a:schemeClr val="accent5">
                    <a:lumMod val="25000"/>
                  </a:schemeClr>
                </a:solidFill>
                <a:cs typeface="Arial" panose="020B0604020202020204" pitchFamily="34" charset="0"/>
              </a:rPr>
              <a:t>Theo em, hai điều ước "không còn mùa đông” và “hoá trái bom thành trải ngon" có ý nghĩa gì?</a:t>
            </a:r>
            <a:endParaRPr lang="en-US" sz="2200">
              <a:solidFill>
                <a:schemeClr val="accent5">
                  <a:lumMod val="25000"/>
                </a:schemeClr>
              </a:solidFill>
              <a:cs typeface="Arial" panose="020B0604020202020204" pitchFamily="34" charset="0"/>
            </a:endParaRPr>
          </a:p>
          <a:p>
            <a:pPr>
              <a:lnSpc>
                <a:spcPct val="150000"/>
              </a:lnSpc>
              <a:spcAft>
                <a:spcPts val="600"/>
              </a:spcAft>
            </a:pPr>
            <a:r>
              <a:rPr lang="vi-VN" sz="2200" b="1">
                <a:solidFill>
                  <a:schemeClr val="accent5">
                    <a:lumMod val="25000"/>
                  </a:schemeClr>
                </a:solidFill>
                <a:cs typeface="Arial" panose="020B0604020202020204" pitchFamily="34" charset="0"/>
              </a:rPr>
              <a:t>Câu 3: </a:t>
            </a:r>
            <a:r>
              <a:rPr lang="vi-VN" sz="2200">
                <a:solidFill>
                  <a:schemeClr val="accent5">
                    <a:lumMod val="25000"/>
                  </a:schemeClr>
                </a:solidFill>
                <a:cs typeface="Arial" panose="020B0604020202020204" pitchFamily="34" charset="0"/>
              </a:rPr>
              <a:t>Em thích ước mơ nào trong bài thơ? Vì sao?</a:t>
            </a:r>
            <a:endParaRPr lang="en-US" sz="2200">
              <a:solidFill>
                <a:schemeClr val="accent5">
                  <a:lumMod val="25000"/>
                </a:schemeClr>
              </a:solidFill>
              <a:cs typeface="Arial" panose="020B0604020202020204" pitchFamily="34" charset="0"/>
            </a:endParaRPr>
          </a:p>
          <a:p>
            <a:pPr>
              <a:lnSpc>
                <a:spcPct val="150000"/>
              </a:lnSpc>
              <a:spcAft>
                <a:spcPts val="600"/>
              </a:spcAft>
            </a:pPr>
            <a:r>
              <a:rPr lang="vi-VN" sz="2200" b="1">
                <a:solidFill>
                  <a:schemeClr val="accent5">
                    <a:lumMod val="25000"/>
                  </a:schemeClr>
                </a:solidFill>
                <a:cs typeface="Arial" panose="020B0604020202020204" pitchFamily="34" charset="0"/>
              </a:rPr>
              <a:t>Câu 4: </a:t>
            </a:r>
            <a:r>
              <a:rPr lang="vi-VN" sz="2200">
                <a:solidFill>
                  <a:schemeClr val="accent5">
                    <a:lumMod val="25000"/>
                  </a:schemeClr>
                </a:solidFill>
                <a:cs typeface="Arial" panose="020B0604020202020204" pitchFamily="34" charset="0"/>
              </a:rPr>
              <a:t>Việc lặp lại hai lần câu thơ “Nếu chúng mình có phép lạ” ở cuối bài thơ nói lên điều gì?</a:t>
            </a:r>
            <a:endParaRPr lang="en-US" sz="2200">
              <a:solidFill>
                <a:schemeClr val="accent5">
                  <a:lumMod val="25000"/>
                </a:schemeClr>
              </a:solidFill>
              <a:cs typeface="Arial" panose="020B0604020202020204" pitchFamily="34" charset="0"/>
            </a:endParaRPr>
          </a:p>
        </p:txBody>
      </p:sp>
      <p:sp>
        <p:nvSpPr>
          <p:cNvPr id="45" name="Arrow: Pentagon 18">
            <a:extLst>
              <a:ext uri="{FF2B5EF4-FFF2-40B4-BE49-F238E27FC236}">
                <a16:creationId xmlns:a16="http://schemas.microsoft.com/office/drawing/2014/main" id="{ED9E9F7A-14C3-7A04-524B-A681E3CB78F7}"/>
              </a:ext>
            </a:extLst>
          </p:cNvPr>
          <p:cNvSpPr/>
          <p:nvPr/>
        </p:nvSpPr>
        <p:spPr>
          <a:xfrm>
            <a:off x="581477" y="901664"/>
            <a:ext cx="3828404" cy="622335"/>
          </a:xfrm>
          <a:prstGeom prst="homePlate">
            <a:avLst>
              <a:gd name="adj" fmla="val 85161"/>
            </a:avLst>
          </a:prstGeom>
          <a:solidFill>
            <a:schemeClr val="accent5">
              <a:lumMod val="25000"/>
            </a:schemeClr>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đôi</a:t>
            </a:r>
            <a:endParaRPr lang="en-US" sz="2400" b="1" i="1" dirty="0">
              <a:solidFill>
                <a:srgbClr val="FFFFFF"/>
              </a:solidFill>
              <a:latin typeface="+mj-lt"/>
              <a:cs typeface="Arial" panose="020B0604020202020204" pitchFamily="34" charset="0"/>
            </a:endParaRPr>
          </a:p>
        </p:txBody>
      </p:sp>
      <p:sp>
        <p:nvSpPr>
          <p:cNvPr id="46" name="Rounded Rectangle 45"/>
          <p:cNvSpPr/>
          <p:nvPr/>
        </p:nvSpPr>
        <p:spPr>
          <a:xfrm>
            <a:off x="1537867" y="2601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accent5">
                    <a:lumMod val="25000"/>
                  </a:schemeClr>
                </a:solidFill>
                <a:cs typeface="Arial" panose="020B0604020202020204" pitchFamily="34" charset="0"/>
              </a:rPr>
              <a:t>TRẢ LỜI CÂU HỎI</a:t>
            </a:r>
            <a:endParaRPr lang="en-US" sz="3600" dirty="0">
              <a:solidFill>
                <a:schemeClr val="accent5">
                  <a:lumMod val="25000"/>
                </a:schemeClr>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125" name="Rounded Rectangle 124"/>
          <p:cNvSpPr/>
          <p:nvPr/>
        </p:nvSpPr>
        <p:spPr>
          <a:xfrm>
            <a:off x="1634293" y="184472"/>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accent5">
                    <a:lumMod val="25000"/>
                  </a:schemeClr>
                </a:solidFill>
                <a:cs typeface="Arial" panose="020B0604020202020204" pitchFamily="34" charset="0"/>
              </a:rPr>
              <a:t>TRẢ LỜI CÂU HỎI</a:t>
            </a:r>
            <a:endParaRPr lang="en-US" sz="3600" b="1" dirty="0">
              <a:solidFill>
                <a:schemeClr val="accent5">
                  <a:lumMod val="25000"/>
                </a:schemeClr>
              </a:solidFill>
              <a:cs typeface="Arial" panose="020B0604020202020204" pitchFamily="34" charset="0"/>
            </a:endParaRPr>
          </a:p>
        </p:txBody>
      </p:sp>
      <p:sp>
        <p:nvSpPr>
          <p:cNvPr id="126" name="Rounded Rectangle 125"/>
          <p:cNvSpPr/>
          <p:nvPr/>
        </p:nvSpPr>
        <p:spPr>
          <a:xfrm>
            <a:off x="893114" y="1166251"/>
            <a:ext cx="7540669" cy="745676"/>
          </a:xfrm>
          <a:prstGeom prst="roundRect">
            <a:avLst/>
          </a:prstGeom>
          <a:solidFill>
            <a:srgbClr val="FFFFFF"/>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a:solidFill>
                  <a:schemeClr val="accent5">
                    <a:lumMod val="25000"/>
                  </a:schemeClr>
                </a:solidFill>
                <a:ea typeface="Calibri" panose="020F0502020204030204" pitchFamily="34" charset="0"/>
                <a:cs typeface="Arial" panose="020B0604020202020204" pitchFamily="34" charset="0"/>
              </a:rPr>
              <a:t>Câu 1: </a:t>
            </a:r>
            <a:r>
              <a:rPr lang="vi-VN" sz="2400">
                <a:solidFill>
                  <a:schemeClr val="accent5">
                    <a:lumMod val="25000"/>
                  </a:schemeClr>
                </a:solidFill>
                <a:ea typeface="Calibri" panose="020F0502020204030204" pitchFamily="34" charset="0"/>
                <a:cs typeface="Arial" panose="020B0604020202020204" pitchFamily="34" charset="0"/>
              </a:rPr>
              <a:t>Nếu có phép lạ, bạn nhỏ ước những điều gì?</a:t>
            </a:r>
          </a:p>
        </p:txBody>
      </p:sp>
      <p:sp>
        <p:nvSpPr>
          <p:cNvPr id="127" name="Oval 126"/>
          <p:cNvSpPr/>
          <p:nvPr/>
        </p:nvSpPr>
        <p:spPr>
          <a:xfrm>
            <a:off x="8433783" y="143156"/>
            <a:ext cx="589441" cy="540425"/>
          </a:xfrm>
          <a:prstGeom prst="ellipse">
            <a:avLst/>
          </a:prstGeom>
          <a:solidFill>
            <a:schemeClr val="accent5">
              <a:lumMod val="25000"/>
            </a:schemeClr>
          </a:solidFill>
          <a:ln>
            <a:solidFill>
              <a:schemeClr val="accent5">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128" name="TextBox 127">
            <a:extLst>
              <a:ext uri="{FF2B5EF4-FFF2-40B4-BE49-F238E27FC236}">
                <a16:creationId xmlns:a16="http://schemas.microsoft.com/office/drawing/2014/main" id="{8671BA59-C2B6-848C-E08B-A5ACB240C20C}"/>
              </a:ext>
            </a:extLst>
          </p:cNvPr>
          <p:cNvSpPr txBox="1"/>
          <p:nvPr/>
        </p:nvSpPr>
        <p:spPr>
          <a:xfrm>
            <a:off x="4000078" y="1871154"/>
            <a:ext cx="1317735" cy="600164"/>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accent5">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accent5">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9" name="Rounded Rectangle 128"/>
          <p:cNvSpPr/>
          <p:nvPr/>
        </p:nvSpPr>
        <p:spPr>
          <a:xfrm>
            <a:off x="893114" y="2536524"/>
            <a:ext cx="7540668" cy="1940957"/>
          </a:xfrm>
          <a:prstGeom prst="roundRect">
            <a:avLst/>
          </a:prstGeom>
          <a:solidFill>
            <a:srgbClr val="FFFFFF"/>
          </a:solidFill>
          <a:ln w="28575">
            <a:solidFill>
              <a:schemeClr val="accent5">
                <a:lumMod val="25000"/>
              </a:schemeClr>
            </a:solidFill>
          </a:ln>
        </p:spPr>
        <p:txBody>
          <a:bodyPr wrap="square">
            <a:spAutoFit/>
          </a:bodyPr>
          <a:lstStyle/>
          <a:p>
            <a:pPr>
              <a:lnSpc>
                <a:spcPct val="150000"/>
              </a:lnSpc>
              <a:spcAft>
                <a:spcPts val="1800"/>
              </a:spcAft>
            </a:pPr>
            <a:r>
              <a:rPr lang="vi-VN" sz="2400">
                <a:solidFill>
                  <a:schemeClr val="accent5">
                    <a:lumMod val="25000"/>
                  </a:schemeClr>
                </a:solidFill>
                <a:latin typeface="+mn-lt"/>
                <a:ea typeface="Calibri" panose="020F0502020204030204" pitchFamily="34" charset="0"/>
                <a:cs typeface="Arial" panose="020B0604020202020204" pitchFamily="34" charset="0"/>
              </a:rPr>
              <a:t>Bạn nhỏ đã ước: cây nhiều quả chín, lớn nhanh, lặn xuống biển, lái máy bay không còn mùa đông, hoa trái bom thành trái ngon, không còn chiến tranh,...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arn(inVertical)">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1000"/>
                                        <p:tgtEl>
                                          <p:spTgt spid="128"/>
                                        </p:tgtEl>
                                      </p:cBhvr>
                                    </p:animEffect>
                                    <p:anim calcmode="lin" valueType="num">
                                      <p:cBhvr>
                                        <p:cTn id="13" dur="1000" fill="hold"/>
                                        <p:tgtEl>
                                          <p:spTgt spid="128"/>
                                        </p:tgtEl>
                                        <p:attrNameLst>
                                          <p:attrName>ppt_x</p:attrName>
                                        </p:attrNameLst>
                                      </p:cBhvr>
                                      <p:tavLst>
                                        <p:tav tm="0">
                                          <p:val>
                                            <p:strVal val="#ppt_x"/>
                                          </p:val>
                                        </p:tav>
                                        <p:tav tm="100000">
                                          <p:val>
                                            <p:strVal val="#ppt_x"/>
                                          </p:val>
                                        </p:tav>
                                      </p:tavLst>
                                    </p:anim>
                                    <p:anim calcmode="lin" valueType="num">
                                      <p:cBhvr>
                                        <p:cTn id="14"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fade">
                                      <p:cBhvr>
                                        <p:cTn id="19"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8" grpId="0"/>
      <p:bldP spid="1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125" name="Rounded Rectangle 124"/>
          <p:cNvSpPr/>
          <p:nvPr/>
        </p:nvSpPr>
        <p:spPr>
          <a:xfrm>
            <a:off x="1698031" y="917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accent5">
                    <a:lumMod val="25000"/>
                  </a:schemeClr>
                </a:solidFill>
                <a:cs typeface="Arial" panose="020B0604020202020204" pitchFamily="34" charset="0"/>
              </a:rPr>
              <a:t>TRẢ LỜI CÂU HỎI</a:t>
            </a:r>
            <a:endParaRPr lang="en-US" sz="3600" b="1" dirty="0">
              <a:solidFill>
                <a:schemeClr val="accent5">
                  <a:lumMod val="25000"/>
                </a:schemeClr>
              </a:solidFill>
              <a:cs typeface="Arial" panose="020B0604020202020204" pitchFamily="34" charset="0"/>
            </a:endParaRPr>
          </a:p>
        </p:txBody>
      </p:sp>
      <p:sp>
        <p:nvSpPr>
          <p:cNvPr id="126" name="Rounded Rectangle 125"/>
          <p:cNvSpPr/>
          <p:nvPr/>
        </p:nvSpPr>
        <p:spPr>
          <a:xfrm>
            <a:off x="762000" y="853952"/>
            <a:ext cx="7786254" cy="951996"/>
          </a:xfrm>
          <a:prstGeom prst="roundRect">
            <a:avLst/>
          </a:prstGeom>
          <a:solidFill>
            <a:srgbClr val="FFFFFF"/>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chemeClr val="accent5">
                    <a:lumMod val="25000"/>
                  </a:schemeClr>
                </a:solidFill>
                <a:ea typeface="Calibri" panose="020F0502020204030204" pitchFamily="34" charset="0"/>
                <a:cs typeface="Arial" panose="020B0604020202020204" pitchFamily="34" charset="0"/>
              </a:rPr>
              <a:t>Câu </a:t>
            </a:r>
            <a:r>
              <a:rPr lang="en-US" sz="2000" b="1">
                <a:solidFill>
                  <a:schemeClr val="accent5">
                    <a:lumMod val="25000"/>
                  </a:schemeClr>
                </a:solidFill>
                <a:ea typeface="Calibri" panose="020F0502020204030204" pitchFamily="34" charset="0"/>
                <a:cs typeface="Arial" panose="020B0604020202020204" pitchFamily="34" charset="0"/>
              </a:rPr>
              <a:t>2</a:t>
            </a:r>
            <a:r>
              <a:rPr lang="vi-VN" sz="2000" b="1">
                <a:solidFill>
                  <a:schemeClr val="accent5">
                    <a:lumMod val="25000"/>
                  </a:schemeClr>
                </a:solidFill>
                <a:ea typeface="Calibri" panose="020F0502020204030204" pitchFamily="34" charset="0"/>
                <a:cs typeface="Arial" panose="020B0604020202020204" pitchFamily="34" charset="0"/>
              </a:rPr>
              <a:t>: </a:t>
            </a:r>
            <a:r>
              <a:rPr lang="vi-VN" sz="2000">
                <a:solidFill>
                  <a:schemeClr val="accent5">
                    <a:lumMod val="25000"/>
                  </a:schemeClr>
                </a:solidFill>
                <a:ea typeface="Calibri" panose="020F0502020204030204" pitchFamily="34" charset="0"/>
                <a:cs typeface="Arial" panose="020B0604020202020204" pitchFamily="34" charset="0"/>
              </a:rPr>
              <a:t>Theo em, hai điều ước "không còn mùa đông” và “hoá trái bom thành trải ngon" có ý nghĩa gì?</a:t>
            </a:r>
          </a:p>
        </p:txBody>
      </p:sp>
      <p:sp>
        <p:nvSpPr>
          <p:cNvPr id="127" name="Oval 126"/>
          <p:cNvSpPr/>
          <p:nvPr/>
        </p:nvSpPr>
        <p:spPr>
          <a:xfrm>
            <a:off x="8433783" y="143156"/>
            <a:ext cx="589441" cy="540425"/>
          </a:xfrm>
          <a:prstGeom prst="ellipse">
            <a:avLst/>
          </a:prstGeom>
          <a:solidFill>
            <a:schemeClr val="accent5">
              <a:lumMod val="25000"/>
            </a:schemeClr>
          </a:solidFill>
          <a:ln>
            <a:solidFill>
              <a:schemeClr val="accent5">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128" name="TextBox 127">
            <a:extLst>
              <a:ext uri="{FF2B5EF4-FFF2-40B4-BE49-F238E27FC236}">
                <a16:creationId xmlns:a16="http://schemas.microsoft.com/office/drawing/2014/main" id="{8671BA59-C2B6-848C-E08B-A5ACB240C20C}"/>
              </a:ext>
            </a:extLst>
          </p:cNvPr>
          <p:cNvSpPr txBox="1"/>
          <p:nvPr/>
        </p:nvSpPr>
        <p:spPr>
          <a:xfrm>
            <a:off x="4000077" y="1805948"/>
            <a:ext cx="1317735"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accent5">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accent5">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9" name="Rounded Rectangle 128"/>
          <p:cNvSpPr/>
          <p:nvPr/>
        </p:nvSpPr>
        <p:spPr>
          <a:xfrm>
            <a:off x="762000" y="2434722"/>
            <a:ext cx="7786254" cy="2337703"/>
          </a:xfrm>
          <a:prstGeom prst="roundRect">
            <a:avLst>
              <a:gd name="adj" fmla="val 13167"/>
            </a:avLst>
          </a:prstGeom>
          <a:solidFill>
            <a:srgbClr val="FFFFFF"/>
          </a:solidFill>
          <a:ln w="28575">
            <a:solidFill>
              <a:schemeClr val="accent5">
                <a:lumMod val="25000"/>
              </a:schemeClr>
            </a:solidFill>
          </a:ln>
        </p:spPr>
        <p:txBody>
          <a:bodyPr wrap="square">
            <a:spAutoFit/>
          </a:bodyPr>
          <a:lstStyle/>
          <a:p>
            <a:pPr marL="342900" indent="-342900">
              <a:lnSpc>
                <a:spcPct val="150000"/>
              </a:lnSpc>
              <a:buFont typeface="Arial" panose="020B0604020202020204" pitchFamily="34" charset="0"/>
              <a:buChar char="•"/>
            </a:pPr>
            <a:r>
              <a:rPr lang="vi-VN" sz="1800">
                <a:solidFill>
                  <a:schemeClr val="accent5">
                    <a:lumMod val="25000"/>
                  </a:schemeClr>
                </a:solidFill>
                <a:latin typeface="+mn-lt"/>
                <a:ea typeface="Calibri" panose="020F0502020204030204" pitchFamily="34" charset="0"/>
                <a:cs typeface="Arial" panose="020B0604020202020204" pitchFamily="34" charset="0"/>
              </a:rPr>
              <a:t>Ước “</a:t>
            </a:r>
            <a:r>
              <a:rPr lang="vi-VN" sz="1800" i="1">
                <a:solidFill>
                  <a:schemeClr val="accent5">
                    <a:lumMod val="25000"/>
                  </a:schemeClr>
                </a:solidFill>
                <a:latin typeface="+mn-lt"/>
                <a:ea typeface="Calibri" panose="020F0502020204030204" pitchFamily="34" charset="0"/>
                <a:cs typeface="Arial" panose="020B0604020202020204" pitchFamily="34" charset="0"/>
              </a:rPr>
              <a:t>không còn mùa đông</a:t>
            </a:r>
            <a:r>
              <a:rPr lang="vi-VN" sz="1800">
                <a:solidFill>
                  <a:schemeClr val="accent5">
                    <a:lumMod val="25000"/>
                  </a:schemeClr>
                </a:solidFill>
                <a:latin typeface="+mn-lt"/>
                <a:ea typeface="Calibri" panose="020F0502020204030204" pitchFamily="34" charset="0"/>
                <a:cs typeface="Arial" panose="020B0604020202020204" pitchFamily="34" charset="0"/>
              </a:rPr>
              <a:t>” có nghĩa là ước thời tiết dễ chịu, không còn thiên tai, không còn những hiểm hoạ tự nhiên đe doạ cuộc sống của con người.</a:t>
            </a:r>
          </a:p>
          <a:p>
            <a:pPr marL="342900" indent="-342900">
              <a:lnSpc>
                <a:spcPct val="150000"/>
              </a:lnSpc>
              <a:buFont typeface="Arial" panose="020B0604020202020204" pitchFamily="34" charset="0"/>
              <a:buChar char="•"/>
            </a:pPr>
            <a:r>
              <a:rPr lang="vi-VN" sz="1800">
                <a:solidFill>
                  <a:schemeClr val="accent5">
                    <a:lumMod val="25000"/>
                  </a:schemeClr>
                </a:solidFill>
                <a:latin typeface="+mn-lt"/>
                <a:ea typeface="Calibri" panose="020F0502020204030204" pitchFamily="34" charset="0"/>
                <a:cs typeface="Arial" panose="020B0604020202020204" pitchFamily="34" charset="0"/>
              </a:rPr>
              <a:t>Ước “</a:t>
            </a:r>
            <a:r>
              <a:rPr lang="vi-VN" sz="1800" i="1">
                <a:solidFill>
                  <a:schemeClr val="accent5">
                    <a:lumMod val="25000"/>
                  </a:schemeClr>
                </a:solidFill>
                <a:latin typeface="+mn-lt"/>
                <a:ea typeface="Calibri" panose="020F0502020204030204" pitchFamily="34" charset="0"/>
                <a:cs typeface="Arial" panose="020B0604020202020204" pitchFamily="34" charset="0"/>
              </a:rPr>
              <a:t>hoả trái bom thành trái ngon</a:t>
            </a:r>
            <a:r>
              <a:rPr lang="vi-VN" sz="1800">
                <a:solidFill>
                  <a:schemeClr val="accent5">
                    <a:lumMod val="25000"/>
                  </a:schemeClr>
                </a:solidFill>
                <a:latin typeface="+mn-lt"/>
                <a:ea typeface="Calibri" panose="020F0502020204030204" pitchFamily="34" charset="0"/>
                <a:cs typeface="Arial" panose="020B0604020202020204" pitchFamily="34" charset="0"/>
              </a:rPr>
              <a:t>” có nghĩa là ước thế giới hoà bình, không còn bom đạn, chiến tranh để mọi người được sống yên vui.</a:t>
            </a:r>
          </a:p>
        </p:txBody>
      </p:sp>
    </p:spTree>
    <p:extLst>
      <p:ext uri="{BB962C8B-B14F-4D97-AF65-F5344CB8AC3E}">
        <p14:creationId xmlns:p14="http://schemas.microsoft.com/office/powerpoint/2010/main" val="212665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arn(inVertical)">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1000"/>
                                        <p:tgtEl>
                                          <p:spTgt spid="128"/>
                                        </p:tgtEl>
                                      </p:cBhvr>
                                    </p:animEffect>
                                    <p:anim calcmode="lin" valueType="num">
                                      <p:cBhvr>
                                        <p:cTn id="13" dur="1000" fill="hold"/>
                                        <p:tgtEl>
                                          <p:spTgt spid="128"/>
                                        </p:tgtEl>
                                        <p:attrNameLst>
                                          <p:attrName>ppt_x</p:attrName>
                                        </p:attrNameLst>
                                      </p:cBhvr>
                                      <p:tavLst>
                                        <p:tav tm="0">
                                          <p:val>
                                            <p:strVal val="#ppt_x"/>
                                          </p:val>
                                        </p:tav>
                                        <p:tav tm="100000">
                                          <p:val>
                                            <p:strVal val="#ppt_x"/>
                                          </p:val>
                                        </p:tav>
                                      </p:tavLst>
                                    </p:anim>
                                    <p:anim calcmode="lin" valueType="num">
                                      <p:cBhvr>
                                        <p:cTn id="14"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fade">
                                      <p:cBhvr>
                                        <p:cTn id="19"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8" grpId="0"/>
      <p:bldP spid="1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125" name="Rounded Rectangle 124"/>
          <p:cNvSpPr/>
          <p:nvPr/>
        </p:nvSpPr>
        <p:spPr>
          <a:xfrm>
            <a:off x="1698031" y="917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accent5">
                    <a:lumMod val="25000"/>
                  </a:schemeClr>
                </a:solidFill>
                <a:cs typeface="Arial" panose="020B0604020202020204" pitchFamily="34" charset="0"/>
              </a:rPr>
              <a:t>TRẢ LỜI CÂU HỎI</a:t>
            </a:r>
            <a:endParaRPr lang="en-US" sz="3600" b="1" dirty="0">
              <a:solidFill>
                <a:schemeClr val="accent5">
                  <a:lumMod val="25000"/>
                </a:schemeClr>
              </a:solidFill>
              <a:cs typeface="Arial" panose="020B0604020202020204" pitchFamily="34" charset="0"/>
            </a:endParaRPr>
          </a:p>
        </p:txBody>
      </p:sp>
      <p:sp>
        <p:nvSpPr>
          <p:cNvPr id="126" name="Rounded Rectangle 125"/>
          <p:cNvSpPr/>
          <p:nvPr/>
        </p:nvSpPr>
        <p:spPr>
          <a:xfrm>
            <a:off x="900545" y="853952"/>
            <a:ext cx="7533238" cy="808593"/>
          </a:xfrm>
          <a:prstGeom prst="roundRect">
            <a:avLst/>
          </a:prstGeom>
          <a:solidFill>
            <a:srgbClr val="FFFFFF"/>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a:solidFill>
                  <a:schemeClr val="accent5">
                    <a:lumMod val="25000"/>
                  </a:schemeClr>
                </a:solidFill>
                <a:ea typeface="Calibri" panose="020F0502020204030204" pitchFamily="34" charset="0"/>
                <a:cs typeface="Arial" panose="020B0604020202020204" pitchFamily="34" charset="0"/>
              </a:rPr>
              <a:t>Câu </a:t>
            </a:r>
            <a:r>
              <a:rPr lang="en-US" sz="2400" b="1">
                <a:solidFill>
                  <a:schemeClr val="accent5">
                    <a:lumMod val="25000"/>
                  </a:schemeClr>
                </a:solidFill>
                <a:ea typeface="Calibri" panose="020F0502020204030204" pitchFamily="34" charset="0"/>
                <a:cs typeface="Arial" panose="020B0604020202020204" pitchFamily="34" charset="0"/>
              </a:rPr>
              <a:t>3</a:t>
            </a:r>
            <a:r>
              <a:rPr lang="vi-VN" sz="2400" b="1">
                <a:solidFill>
                  <a:schemeClr val="accent5">
                    <a:lumMod val="25000"/>
                  </a:schemeClr>
                </a:solidFill>
                <a:ea typeface="Calibri" panose="020F0502020204030204" pitchFamily="34" charset="0"/>
                <a:cs typeface="Arial" panose="020B0604020202020204" pitchFamily="34" charset="0"/>
              </a:rPr>
              <a:t>: </a:t>
            </a:r>
            <a:r>
              <a:rPr lang="vi-VN" sz="2400">
                <a:solidFill>
                  <a:schemeClr val="accent5">
                    <a:lumMod val="25000"/>
                  </a:schemeClr>
                </a:solidFill>
                <a:ea typeface="Calibri" panose="020F0502020204030204" pitchFamily="34" charset="0"/>
                <a:cs typeface="Arial" panose="020B0604020202020204" pitchFamily="34" charset="0"/>
              </a:rPr>
              <a:t>Em thích ước mơ nào trong bài thơ? Vì sao?</a:t>
            </a:r>
          </a:p>
        </p:txBody>
      </p:sp>
      <p:sp>
        <p:nvSpPr>
          <p:cNvPr id="127" name="Oval 126"/>
          <p:cNvSpPr/>
          <p:nvPr/>
        </p:nvSpPr>
        <p:spPr>
          <a:xfrm>
            <a:off x="8433783" y="143156"/>
            <a:ext cx="589441" cy="540425"/>
          </a:xfrm>
          <a:prstGeom prst="ellipse">
            <a:avLst/>
          </a:prstGeom>
          <a:solidFill>
            <a:schemeClr val="accent5">
              <a:lumMod val="25000"/>
            </a:schemeClr>
          </a:solidFill>
          <a:ln>
            <a:solidFill>
              <a:schemeClr val="accent5">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129" name="Rounded Rectangle 128"/>
          <p:cNvSpPr/>
          <p:nvPr/>
        </p:nvSpPr>
        <p:spPr>
          <a:xfrm>
            <a:off x="892325" y="2337740"/>
            <a:ext cx="7533238" cy="2486918"/>
          </a:xfrm>
          <a:prstGeom prst="roundRect">
            <a:avLst>
              <a:gd name="adj" fmla="val 13167"/>
            </a:avLst>
          </a:prstGeom>
          <a:solidFill>
            <a:srgbClr val="FFFFFF"/>
          </a:solidFill>
          <a:ln w="28575">
            <a:solidFill>
              <a:schemeClr val="accent5">
                <a:lumMod val="25000"/>
              </a:schemeClr>
            </a:solidFill>
          </a:ln>
        </p:spPr>
        <p:txBody>
          <a:bodyPr wrap="square">
            <a:spAutoFit/>
          </a:bodyPr>
          <a:lstStyle/>
          <a:p>
            <a:pPr>
              <a:lnSpc>
                <a:spcPct val="150000"/>
              </a:lnSpc>
            </a:pPr>
            <a:r>
              <a:rPr lang="vi-VN" sz="2400">
                <a:solidFill>
                  <a:schemeClr val="accent5">
                    <a:lumMod val="25000"/>
                  </a:schemeClr>
                </a:solidFill>
                <a:latin typeface="+mn-lt"/>
                <a:ea typeface="Calibri" panose="020F0502020204030204" pitchFamily="34" charset="0"/>
                <a:cs typeface="Arial" panose="020B0604020202020204" pitchFamily="34" charset="0"/>
              </a:rPr>
              <a:t>Em thích ước mơ hóa trái bom thành trái ngon nhất bởi vì ước mơ đó giúp cho thế giới không có chiến tranh mà chỉ còn hòa bình, con người sống với nhau vui vẻ, hòa thuận</a:t>
            </a:r>
          </a:p>
        </p:txBody>
      </p:sp>
      <p:sp>
        <p:nvSpPr>
          <p:cNvPr id="7" name="TextBox 6">
            <a:extLst>
              <a:ext uri="{FF2B5EF4-FFF2-40B4-BE49-F238E27FC236}">
                <a16:creationId xmlns:a16="http://schemas.microsoft.com/office/drawing/2014/main" id="{8671BA59-C2B6-848C-E08B-A5ACB240C20C}"/>
              </a:ext>
            </a:extLst>
          </p:cNvPr>
          <p:cNvSpPr txBox="1"/>
          <p:nvPr/>
        </p:nvSpPr>
        <p:spPr>
          <a:xfrm>
            <a:off x="3600364" y="1662545"/>
            <a:ext cx="2133599" cy="600164"/>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accent5">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200" u="sng" dirty="0">
              <a:solidFill>
                <a:schemeClr val="accent5">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205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arn(inVertical)">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fade">
                                      <p:cBhvr>
                                        <p:cTn id="19"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9"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125" name="Rounded Rectangle 124"/>
          <p:cNvSpPr/>
          <p:nvPr/>
        </p:nvSpPr>
        <p:spPr>
          <a:xfrm>
            <a:off x="1628758" y="14315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accent5">
                    <a:lumMod val="25000"/>
                  </a:schemeClr>
                </a:solidFill>
                <a:cs typeface="Arial" panose="020B0604020202020204" pitchFamily="34" charset="0"/>
              </a:rPr>
              <a:t>TRẢ LỜI CÂU HỎI</a:t>
            </a:r>
            <a:endParaRPr lang="en-US" sz="3600" b="1" dirty="0">
              <a:solidFill>
                <a:schemeClr val="accent5">
                  <a:lumMod val="25000"/>
                </a:schemeClr>
              </a:solidFill>
              <a:cs typeface="Arial" panose="020B0604020202020204" pitchFamily="34" charset="0"/>
            </a:endParaRPr>
          </a:p>
        </p:txBody>
      </p:sp>
      <p:sp>
        <p:nvSpPr>
          <p:cNvPr id="126" name="Rounded Rectangle 125"/>
          <p:cNvSpPr/>
          <p:nvPr/>
        </p:nvSpPr>
        <p:spPr>
          <a:xfrm>
            <a:off x="896909" y="988325"/>
            <a:ext cx="7301346" cy="1182915"/>
          </a:xfrm>
          <a:prstGeom prst="roundRect">
            <a:avLst/>
          </a:prstGeom>
          <a:solidFill>
            <a:srgbClr val="FFFFFF"/>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a:solidFill>
                  <a:schemeClr val="accent5">
                    <a:lumMod val="25000"/>
                  </a:schemeClr>
                </a:solidFill>
                <a:ea typeface="Calibri" panose="020F0502020204030204" pitchFamily="34" charset="0"/>
                <a:cs typeface="Arial" panose="020B0604020202020204" pitchFamily="34" charset="0"/>
              </a:rPr>
              <a:t>Câu </a:t>
            </a:r>
            <a:r>
              <a:rPr lang="en-US" sz="2400" b="1">
                <a:solidFill>
                  <a:schemeClr val="accent5">
                    <a:lumMod val="25000"/>
                  </a:schemeClr>
                </a:solidFill>
                <a:ea typeface="Calibri" panose="020F0502020204030204" pitchFamily="34" charset="0"/>
                <a:cs typeface="Arial" panose="020B0604020202020204" pitchFamily="34" charset="0"/>
              </a:rPr>
              <a:t>4</a:t>
            </a:r>
            <a:r>
              <a:rPr lang="vi-VN" sz="2400" b="1">
                <a:solidFill>
                  <a:schemeClr val="accent5">
                    <a:lumMod val="25000"/>
                  </a:schemeClr>
                </a:solidFill>
                <a:ea typeface="Calibri" panose="020F0502020204030204" pitchFamily="34" charset="0"/>
                <a:cs typeface="Arial" panose="020B0604020202020204" pitchFamily="34" charset="0"/>
              </a:rPr>
              <a:t>: </a:t>
            </a:r>
            <a:r>
              <a:rPr lang="vi-VN" sz="2400">
                <a:solidFill>
                  <a:schemeClr val="accent5">
                    <a:lumMod val="25000"/>
                  </a:schemeClr>
                </a:solidFill>
                <a:ea typeface="Calibri" panose="020F0502020204030204" pitchFamily="34" charset="0"/>
                <a:cs typeface="Arial" panose="020B0604020202020204" pitchFamily="34" charset="0"/>
              </a:rPr>
              <a:t>Việc lặp lại hai lần câu thơ “Nếu chúng mình có phép lạ” ở cuối bài thơ nói lên điều gì?</a:t>
            </a:r>
          </a:p>
        </p:txBody>
      </p:sp>
      <p:sp>
        <p:nvSpPr>
          <p:cNvPr id="127" name="Oval 126"/>
          <p:cNvSpPr/>
          <p:nvPr/>
        </p:nvSpPr>
        <p:spPr>
          <a:xfrm>
            <a:off x="8433783" y="143156"/>
            <a:ext cx="589441" cy="540425"/>
          </a:xfrm>
          <a:prstGeom prst="ellipse">
            <a:avLst/>
          </a:prstGeom>
          <a:solidFill>
            <a:schemeClr val="accent5">
              <a:lumMod val="25000"/>
            </a:schemeClr>
          </a:solidFill>
          <a:ln>
            <a:solidFill>
              <a:schemeClr val="accent5">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128" name="TextBox 127">
            <a:extLst>
              <a:ext uri="{FF2B5EF4-FFF2-40B4-BE49-F238E27FC236}">
                <a16:creationId xmlns:a16="http://schemas.microsoft.com/office/drawing/2014/main" id="{8671BA59-C2B6-848C-E08B-A5ACB240C20C}"/>
              </a:ext>
            </a:extLst>
          </p:cNvPr>
          <p:cNvSpPr txBox="1"/>
          <p:nvPr/>
        </p:nvSpPr>
        <p:spPr>
          <a:xfrm>
            <a:off x="3600364" y="2171240"/>
            <a:ext cx="2133599" cy="600164"/>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accent5">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200" u="sng" dirty="0">
              <a:solidFill>
                <a:schemeClr val="accent5">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9" name="Rounded Rectangle 128"/>
          <p:cNvSpPr/>
          <p:nvPr/>
        </p:nvSpPr>
        <p:spPr>
          <a:xfrm>
            <a:off x="896909" y="2905777"/>
            <a:ext cx="7301346" cy="1890058"/>
          </a:xfrm>
          <a:prstGeom prst="roundRect">
            <a:avLst>
              <a:gd name="adj" fmla="val 13167"/>
            </a:avLst>
          </a:prstGeom>
          <a:solidFill>
            <a:srgbClr val="FFFFFF"/>
          </a:solidFill>
          <a:ln w="28575">
            <a:solidFill>
              <a:schemeClr val="accent5">
                <a:lumMod val="25000"/>
              </a:schemeClr>
            </a:solidFill>
          </a:ln>
        </p:spPr>
        <p:txBody>
          <a:bodyPr wrap="square">
            <a:spAutoFit/>
          </a:bodyPr>
          <a:lstStyle/>
          <a:p>
            <a:pPr>
              <a:lnSpc>
                <a:spcPct val="150000"/>
              </a:lnSpc>
            </a:pPr>
            <a:r>
              <a:rPr lang="vi-VN" sz="2400">
                <a:solidFill>
                  <a:schemeClr val="accent5">
                    <a:lumMod val="25000"/>
                  </a:schemeClr>
                </a:solidFill>
                <a:latin typeface="+mn-lt"/>
                <a:ea typeface="Calibri" panose="020F0502020204030204" pitchFamily="34" charset="0"/>
                <a:cs typeface="Arial" panose="020B0604020202020204" pitchFamily="34" charset="0"/>
              </a:rPr>
              <a:t>Việc lặp lại hai lần câu thơ nói lên mong ước có phép lạ một cách tha thiết, mãnh liệt để có thể làm gì đó cho cuộc sống tốt đẹp hơn.</a:t>
            </a:r>
          </a:p>
        </p:txBody>
      </p:sp>
    </p:spTree>
    <p:extLst>
      <p:ext uri="{BB962C8B-B14F-4D97-AF65-F5344CB8AC3E}">
        <p14:creationId xmlns:p14="http://schemas.microsoft.com/office/powerpoint/2010/main" val="320068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arn(inVertical)">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1000"/>
                                        <p:tgtEl>
                                          <p:spTgt spid="128"/>
                                        </p:tgtEl>
                                      </p:cBhvr>
                                    </p:animEffect>
                                    <p:anim calcmode="lin" valueType="num">
                                      <p:cBhvr>
                                        <p:cTn id="13" dur="1000" fill="hold"/>
                                        <p:tgtEl>
                                          <p:spTgt spid="128"/>
                                        </p:tgtEl>
                                        <p:attrNameLst>
                                          <p:attrName>ppt_x</p:attrName>
                                        </p:attrNameLst>
                                      </p:cBhvr>
                                      <p:tavLst>
                                        <p:tav tm="0">
                                          <p:val>
                                            <p:strVal val="#ppt_x"/>
                                          </p:val>
                                        </p:tav>
                                        <p:tav tm="100000">
                                          <p:val>
                                            <p:strVal val="#ppt_x"/>
                                          </p:val>
                                        </p:tav>
                                      </p:tavLst>
                                    </p:anim>
                                    <p:anim calcmode="lin" valueType="num">
                                      <p:cBhvr>
                                        <p:cTn id="14"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fade">
                                      <p:cBhvr>
                                        <p:cTn id="19"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8" grpId="0"/>
      <p:bldP spid="1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5" name="Google Shape;185;p29"/>
          <p:cNvPicPr preferRelativeResize="0"/>
          <p:nvPr/>
        </p:nvPicPr>
        <p:blipFill>
          <a:blip r:embed="rId3">
            <a:alphaModFix/>
          </a:blip>
          <a:stretch>
            <a:fillRect/>
          </a:stretch>
        </p:blipFill>
        <p:spPr>
          <a:xfrm>
            <a:off x="3930613" y="946716"/>
            <a:ext cx="1282775" cy="1258650"/>
          </a:xfrm>
          <a:prstGeom prst="rect">
            <a:avLst/>
          </a:prstGeom>
          <a:noFill/>
          <a:ln>
            <a:noFill/>
          </a:ln>
        </p:spPr>
      </p:pic>
      <p:sp>
        <p:nvSpPr>
          <p:cNvPr id="186" name="Google Shape;186;p29"/>
          <p:cNvSpPr txBox="1">
            <a:spLocks noGrp="1"/>
          </p:cNvSpPr>
          <p:nvPr>
            <p:ph type="title"/>
          </p:nvPr>
        </p:nvSpPr>
        <p:spPr>
          <a:xfrm>
            <a:off x="1399309" y="2471516"/>
            <a:ext cx="6452416" cy="841800"/>
          </a:xfrm>
          <a:prstGeom prst="rect">
            <a:avLst/>
          </a:prstGeom>
        </p:spPr>
        <p:txBody>
          <a:bodyPr spcFirstLastPara="1" wrap="square" lIns="91425" tIns="91425" rIns="91425" bIns="91425" anchor="ctr" anchorCtr="0">
            <a:noAutofit/>
          </a:bodyPr>
          <a:lstStyle/>
          <a:p>
            <a:pPr lvl="0"/>
            <a:r>
              <a:rPr lang="en-US" sz="6000">
                <a:solidFill>
                  <a:schemeClr val="accent5">
                    <a:lumMod val="25000"/>
                  </a:schemeClr>
                </a:solidFill>
                <a:latin typeface="+mj-lt"/>
              </a:rPr>
              <a:t>LUYỆN ĐỌC LẠI </a:t>
            </a:r>
          </a:p>
        </p:txBody>
      </p:sp>
      <p:sp>
        <p:nvSpPr>
          <p:cNvPr id="188" name="Google Shape;188;p29"/>
          <p:cNvSpPr txBox="1">
            <a:spLocks noGrp="1"/>
          </p:cNvSpPr>
          <p:nvPr>
            <p:ph type="title" idx="2"/>
          </p:nvPr>
        </p:nvSpPr>
        <p:spPr>
          <a:xfrm>
            <a:off x="3879450" y="1247241"/>
            <a:ext cx="1385100" cy="6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5">
                    <a:lumMod val="25000"/>
                  </a:schemeClr>
                </a:solidFill>
                <a:latin typeface="+mj-lt"/>
              </a:rPr>
              <a:t>03</a:t>
            </a:r>
            <a:endParaRPr>
              <a:solidFill>
                <a:schemeClr val="accent5">
                  <a:lumMod val="25000"/>
                </a:schemeClr>
              </a:solidFill>
              <a:latin typeface="+mj-lt"/>
            </a:endParaRPr>
          </a:p>
        </p:txBody>
      </p:sp>
      <p:pic>
        <p:nvPicPr>
          <p:cNvPr id="189" name="Google Shape;189;p29"/>
          <p:cNvPicPr preferRelativeResize="0"/>
          <p:nvPr/>
        </p:nvPicPr>
        <p:blipFill>
          <a:blip r:embed="rId4">
            <a:alphaModFix/>
          </a:blip>
          <a:stretch>
            <a:fillRect/>
          </a:stretch>
        </p:blipFill>
        <p:spPr>
          <a:xfrm rot="6952569" flipH="1" flipV="1">
            <a:off x="7436104" y="-474952"/>
            <a:ext cx="989651" cy="2216451"/>
          </a:xfrm>
          <a:prstGeom prst="rect">
            <a:avLst/>
          </a:prstGeom>
          <a:noFill/>
          <a:ln>
            <a:noFill/>
          </a:ln>
        </p:spPr>
      </p:pic>
      <p:pic>
        <p:nvPicPr>
          <p:cNvPr id="191" name="Google Shape;191;p29"/>
          <p:cNvPicPr preferRelativeResize="0"/>
          <p:nvPr/>
        </p:nvPicPr>
        <p:blipFill>
          <a:blip r:embed="rId5">
            <a:alphaModFix/>
          </a:blip>
          <a:stretch>
            <a:fillRect/>
          </a:stretch>
        </p:blipFill>
        <p:spPr>
          <a:xfrm>
            <a:off x="2229169" y="430671"/>
            <a:ext cx="166556" cy="176650"/>
          </a:xfrm>
          <a:prstGeom prst="rect">
            <a:avLst/>
          </a:prstGeom>
          <a:noFill/>
          <a:ln>
            <a:noFill/>
          </a:ln>
        </p:spPr>
      </p:pic>
      <p:pic>
        <p:nvPicPr>
          <p:cNvPr id="192" name="Google Shape;192;p29"/>
          <p:cNvPicPr preferRelativeResize="0"/>
          <p:nvPr/>
        </p:nvPicPr>
        <p:blipFill>
          <a:blip r:embed="rId5">
            <a:alphaModFix/>
          </a:blip>
          <a:stretch>
            <a:fillRect/>
          </a:stretch>
        </p:blipFill>
        <p:spPr>
          <a:xfrm>
            <a:off x="338294" y="1019346"/>
            <a:ext cx="166556" cy="176650"/>
          </a:xfrm>
          <a:prstGeom prst="rect">
            <a:avLst/>
          </a:prstGeom>
          <a:noFill/>
          <a:ln>
            <a:noFill/>
          </a:ln>
        </p:spPr>
      </p:pic>
      <p:pic>
        <p:nvPicPr>
          <p:cNvPr id="193" name="Google Shape;193;p29"/>
          <p:cNvPicPr preferRelativeResize="0"/>
          <p:nvPr/>
        </p:nvPicPr>
        <p:blipFill>
          <a:blip r:embed="rId6">
            <a:alphaModFix/>
          </a:blip>
          <a:stretch>
            <a:fillRect/>
          </a:stretch>
        </p:blipFill>
        <p:spPr>
          <a:xfrm>
            <a:off x="6090193" y="1163809"/>
            <a:ext cx="284028" cy="264662"/>
          </a:xfrm>
          <a:prstGeom prst="rect">
            <a:avLst/>
          </a:prstGeom>
          <a:noFill/>
          <a:ln>
            <a:noFill/>
          </a:ln>
        </p:spPr>
      </p:pic>
      <p:pic>
        <p:nvPicPr>
          <p:cNvPr id="194" name="Google Shape;194;p29"/>
          <p:cNvPicPr preferRelativeResize="0"/>
          <p:nvPr/>
        </p:nvPicPr>
        <p:blipFill>
          <a:blip r:embed="rId6">
            <a:alphaModFix/>
          </a:blip>
          <a:stretch>
            <a:fillRect/>
          </a:stretch>
        </p:blipFill>
        <p:spPr>
          <a:xfrm>
            <a:off x="8348893" y="4472121"/>
            <a:ext cx="284028" cy="264662"/>
          </a:xfrm>
          <a:prstGeom prst="rect">
            <a:avLst/>
          </a:prstGeom>
          <a:noFill/>
          <a:ln>
            <a:noFill/>
          </a:ln>
        </p:spPr>
      </p:pic>
      <p:pic>
        <p:nvPicPr>
          <p:cNvPr id="195" name="Google Shape;195;p29"/>
          <p:cNvPicPr preferRelativeResize="0"/>
          <p:nvPr/>
        </p:nvPicPr>
        <p:blipFill>
          <a:blip r:embed="rId6">
            <a:alphaModFix/>
          </a:blip>
          <a:stretch>
            <a:fillRect/>
          </a:stretch>
        </p:blipFill>
        <p:spPr>
          <a:xfrm>
            <a:off x="1606043" y="1954896"/>
            <a:ext cx="284028" cy="264662"/>
          </a:xfrm>
          <a:prstGeom prst="rect">
            <a:avLst/>
          </a:prstGeom>
          <a:noFill/>
          <a:ln>
            <a:noFill/>
          </a:ln>
        </p:spPr>
      </p:pic>
      <p:pic>
        <p:nvPicPr>
          <p:cNvPr id="197" name="Google Shape;197;p29"/>
          <p:cNvPicPr preferRelativeResize="0"/>
          <p:nvPr/>
        </p:nvPicPr>
        <p:blipFill>
          <a:blip r:embed="rId5">
            <a:alphaModFix/>
          </a:blip>
          <a:stretch>
            <a:fillRect/>
          </a:stretch>
        </p:blipFill>
        <p:spPr>
          <a:xfrm>
            <a:off x="8594969" y="769746"/>
            <a:ext cx="166556" cy="176650"/>
          </a:xfrm>
          <a:prstGeom prst="rect">
            <a:avLst/>
          </a:prstGeom>
          <a:noFill/>
          <a:ln>
            <a:noFill/>
          </a:ln>
        </p:spPr>
      </p:pic>
      <p:pic>
        <p:nvPicPr>
          <p:cNvPr id="198" name="Google Shape;198;p29"/>
          <p:cNvPicPr preferRelativeResize="0"/>
          <p:nvPr/>
        </p:nvPicPr>
        <p:blipFill>
          <a:blip r:embed="rId5">
            <a:alphaModFix/>
          </a:blip>
          <a:stretch>
            <a:fillRect/>
          </a:stretch>
        </p:blipFill>
        <p:spPr>
          <a:xfrm>
            <a:off x="7685169" y="2969296"/>
            <a:ext cx="166556" cy="176650"/>
          </a:xfrm>
          <a:prstGeom prst="rect">
            <a:avLst/>
          </a:prstGeom>
          <a:noFill/>
          <a:ln>
            <a:noFill/>
          </a:ln>
        </p:spPr>
      </p:pic>
      <p:pic>
        <p:nvPicPr>
          <p:cNvPr id="14" name="Google Shape;208;p30"/>
          <p:cNvPicPr preferRelativeResize="0"/>
          <p:nvPr/>
        </p:nvPicPr>
        <p:blipFill>
          <a:blip r:embed="rId7">
            <a:alphaModFix/>
          </a:blip>
          <a:stretch>
            <a:fillRect/>
          </a:stretch>
        </p:blipFill>
        <p:spPr>
          <a:xfrm>
            <a:off x="219524" y="3374070"/>
            <a:ext cx="1670547" cy="1697228"/>
          </a:xfrm>
          <a:prstGeom prst="rect">
            <a:avLst/>
          </a:prstGeom>
          <a:noFill/>
          <a:ln>
            <a:noFill/>
          </a:ln>
        </p:spPr>
      </p:pic>
    </p:spTree>
    <p:extLst>
      <p:ext uri="{BB962C8B-B14F-4D97-AF65-F5344CB8AC3E}">
        <p14:creationId xmlns:p14="http://schemas.microsoft.com/office/powerpoint/2010/main" val="1892531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84" name="Rectangle 83"/>
          <p:cNvSpPr/>
          <p:nvPr/>
        </p:nvSpPr>
        <p:spPr>
          <a:xfrm>
            <a:off x="6350" y="-88900"/>
            <a:ext cx="9144000" cy="820674"/>
          </a:xfrm>
          <a:prstGeom prst="rect">
            <a:avLst/>
          </a:prstGeom>
        </p:spPr>
        <p:txBody>
          <a:bodyPr wrap="square">
            <a:spAutoFit/>
          </a:bodyPr>
          <a:lstStyle/>
          <a:p>
            <a:pPr algn="ctr">
              <a:lnSpc>
                <a:spcPct val="150000"/>
              </a:lnSpc>
            </a:pPr>
            <a:r>
              <a:rPr lang="vi-VN" sz="3600" b="1">
                <a:solidFill>
                  <a:schemeClr val="accent5">
                    <a:lumMod val="25000"/>
                  </a:schemeClr>
                </a:solidFill>
                <a:latin typeface="+mn-lt"/>
                <a:ea typeface="+mn-ea"/>
                <a:cs typeface="Arial" panose="020B0604020202020204" pitchFamily="34" charset="0"/>
              </a:rPr>
              <a:t>LUYỆN ĐỌC LẠI</a:t>
            </a:r>
          </a:p>
        </p:txBody>
      </p:sp>
      <p:sp>
        <p:nvSpPr>
          <p:cNvPr id="9" name="Rectangle 8"/>
          <p:cNvSpPr/>
          <p:nvPr/>
        </p:nvSpPr>
        <p:spPr>
          <a:xfrm>
            <a:off x="152397" y="1411841"/>
            <a:ext cx="3142992" cy="1569660"/>
          </a:xfrm>
          <a:prstGeom prst="rect">
            <a:avLst/>
          </a:prstGeom>
        </p:spPr>
        <p:txBody>
          <a:bodyPr wrap="square">
            <a:spAutoFit/>
          </a:bodyPr>
          <a:lstStyle/>
          <a:p>
            <a:pPr>
              <a:lnSpc>
                <a:spcPct val="150000"/>
              </a:lnSpc>
            </a:pPr>
            <a:r>
              <a:rPr lang="en-US" sz="1600">
                <a:solidFill>
                  <a:srgbClr val="242021"/>
                </a:solidFill>
                <a:latin typeface="+mn-lt"/>
              </a:rPr>
              <a:t>Nếu chúng mình có phép lạ</a:t>
            </a:r>
            <a:br>
              <a:rPr lang="en-US" sz="1600">
                <a:solidFill>
                  <a:srgbClr val="242021"/>
                </a:solidFill>
                <a:latin typeface="+mn-lt"/>
              </a:rPr>
            </a:br>
            <a:r>
              <a:rPr lang="en-US" sz="1600">
                <a:solidFill>
                  <a:srgbClr val="242021"/>
                </a:solidFill>
                <a:latin typeface="+mn-lt"/>
              </a:rPr>
              <a:t>Bắt hạt giống nảy mầm nhanh</a:t>
            </a:r>
            <a:br>
              <a:rPr lang="en-US" sz="1600">
                <a:solidFill>
                  <a:srgbClr val="242021"/>
                </a:solidFill>
                <a:latin typeface="+mn-lt"/>
              </a:rPr>
            </a:br>
            <a:r>
              <a:rPr lang="en-US" sz="1600">
                <a:solidFill>
                  <a:srgbClr val="242021"/>
                </a:solidFill>
                <a:latin typeface="+mn-lt"/>
              </a:rPr>
              <a:t>Chớp mắt thành cây đầy quả</a:t>
            </a:r>
            <a:br>
              <a:rPr lang="en-US" sz="1600">
                <a:solidFill>
                  <a:srgbClr val="242021"/>
                </a:solidFill>
                <a:latin typeface="+mn-lt"/>
              </a:rPr>
            </a:br>
            <a:r>
              <a:rPr lang="en-US" sz="1600">
                <a:solidFill>
                  <a:srgbClr val="242021"/>
                </a:solidFill>
                <a:latin typeface="+mn-lt"/>
              </a:rPr>
              <a:t>Tha hồ hái chén ngọt lành.</a:t>
            </a:r>
            <a:r>
              <a:rPr lang="en-US" sz="1600">
                <a:latin typeface="+mn-lt"/>
              </a:rPr>
              <a:t> </a:t>
            </a:r>
          </a:p>
        </p:txBody>
      </p:sp>
      <p:sp>
        <p:nvSpPr>
          <p:cNvPr id="10" name="Rectangle 9"/>
          <p:cNvSpPr/>
          <p:nvPr/>
        </p:nvSpPr>
        <p:spPr>
          <a:xfrm>
            <a:off x="2160313" y="805934"/>
            <a:ext cx="5264727" cy="830997"/>
          </a:xfrm>
          <a:prstGeom prst="rect">
            <a:avLst/>
          </a:prstGeom>
        </p:spPr>
        <p:txBody>
          <a:bodyPr wrap="square">
            <a:spAutoFit/>
          </a:bodyPr>
          <a:lstStyle/>
          <a:p>
            <a:pPr algn="ctr"/>
            <a:r>
              <a:rPr lang="en-US" sz="2400" b="1">
                <a:solidFill>
                  <a:srgbClr val="756FB3"/>
                </a:solidFill>
                <a:latin typeface="+mj-lt"/>
              </a:rPr>
              <a:t>NẾU CHÚNG MÌNH CÓ PHÉP LẠ</a:t>
            </a:r>
            <a:r>
              <a:rPr lang="en-US" sz="2400">
                <a:latin typeface="+mj-lt"/>
              </a:rPr>
              <a:t> </a:t>
            </a:r>
            <a:br>
              <a:rPr lang="en-US" sz="2400">
                <a:latin typeface="+mj-lt"/>
              </a:rPr>
            </a:br>
            <a:endParaRPr lang="en-US" sz="2400">
              <a:latin typeface="+mj-lt"/>
            </a:endParaRPr>
          </a:p>
        </p:txBody>
      </p:sp>
      <p:sp>
        <p:nvSpPr>
          <p:cNvPr id="11" name="Rectangle 10"/>
          <p:cNvSpPr/>
          <p:nvPr/>
        </p:nvSpPr>
        <p:spPr>
          <a:xfrm>
            <a:off x="152397" y="3137378"/>
            <a:ext cx="3142992" cy="1938992"/>
          </a:xfrm>
          <a:prstGeom prst="rect">
            <a:avLst/>
          </a:prstGeom>
        </p:spPr>
        <p:txBody>
          <a:bodyPr wrap="square">
            <a:spAutoFit/>
          </a:bodyPr>
          <a:lstStyle/>
          <a:p>
            <a:pPr>
              <a:lnSpc>
                <a:spcPct val="150000"/>
              </a:lnSpc>
            </a:pPr>
            <a:r>
              <a:rPr lang="vi-VN" sz="1600">
                <a:solidFill>
                  <a:srgbClr val="242021"/>
                </a:solidFill>
                <a:latin typeface="+mn-lt"/>
              </a:rPr>
              <a:t>Nếu chúng mình có phép lạ</a:t>
            </a:r>
            <a:br>
              <a:rPr lang="vi-VN" sz="1600">
                <a:solidFill>
                  <a:srgbClr val="242021"/>
                </a:solidFill>
                <a:latin typeface="+mn-lt"/>
              </a:rPr>
            </a:br>
            <a:r>
              <a:rPr lang="vi-VN" sz="1600">
                <a:solidFill>
                  <a:srgbClr val="242021"/>
                </a:solidFill>
                <a:latin typeface="+mn-lt"/>
              </a:rPr>
              <a:t>Ngủ dậy thành người lớn ngay</a:t>
            </a:r>
            <a:br>
              <a:rPr lang="vi-VN" sz="1600">
                <a:solidFill>
                  <a:srgbClr val="242021"/>
                </a:solidFill>
                <a:latin typeface="+mn-lt"/>
              </a:rPr>
            </a:br>
            <a:r>
              <a:rPr lang="vi-VN" sz="1600">
                <a:solidFill>
                  <a:srgbClr val="242021"/>
                </a:solidFill>
                <a:latin typeface="+mn-lt"/>
              </a:rPr>
              <a:t>Đứa thì lặn xuống đáy biển</a:t>
            </a:r>
            <a:br>
              <a:rPr lang="vi-VN" sz="1600">
                <a:solidFill>
                  <a:srgbClr val="242021"/>
                </a:solidFill>
                <a:latin typeface="+mn-lt"/>
              </a:rPr>
            </a:br>
            <a:r>
              <a:rPr lang="vi-VN" sz="1600">
                <a:solidFill>
                  <a:srgbClr val="242021"/>
                </a:solidFill>
                <a:latin typeface="+mn-lt"/>
              </a:rPr>
              <a:t>Đứa thì ngồi lái máy bay.</a:t>
            </a:r>
            <a:r>
              <a:rPr lang="vi-VN" sz="1600">
                <a:latin typeface="+mn-lt"/>
              </a:rPr>
              <a:t> </a:t>
            </a:r>
            <a:br>
              <a:rPr lang="vi-VN" sz="1600">
                <a:latin typeface="+mn-lt"/>
              </a:rPr>
            </a:br>
            <a:endParaRPr lang="en-US" sz="1600">
              <a:latin typeface="+mn-lt"/>
            </a:endParaRPr>
          </a:p>
        </p:txBody>
      </p:sp>
      <p:sp>
        <p:nvSpPr>
          <p:cNvPr id="12" name="Rectangle 11"/>
          <p:cNvSpPr/>
          <p:nvPr/>
        </p:nvSpPr>
        <p:spPr>
          <a:xfrm>
            <a:off x="3178622" y="1411841"/>
            <a:ext cx="3255818" cy="1938992"/>
          </a:xfrm>
          <a:prstGeom prst="rect">
            <a:avLst/>
          </a:prstGeom>
        </p:spPr>
        <p:txBody>
          <a:bodyPr wrap="square">
            <a:spAutoFit/>
          </a:bodyPr>
          <a:lstStyle/>
          <a:p>
            <a:pPr>
              <a:lnSpc>
                <a:spcPct val="150000"/>
              </a:lnSpc>
            </a:pPr>
            <a:r>
              <a:rPr lang="en-US" sz="1600">
                <a:solidFill>
                  <a:srgbClr val="242021"/>
                </a:solidFill>
                <a:latin typeface="+mn-lt"/>
              </a:rPr>
              <a:t>Nếu chúng mình có phép lạ</a:t>
            </a:r>
            <a:br>
              <a:rPr lang="en-US" sz="1600">
                <a:solidFill>
                  <a:srgbClr val="242021"/>
                </a:solidFill>
                <a:latin typeface="+mn-lt"/>
              </a:rPr>
            </a:br>
            <a:r>
              <a:rPr lang="en-US" sz="1600">
                <a:solidFill>
                  <a:srgbClr val="242021"/>
                </a:solidFill>
                <a:latin typeface="+mn-lt"/>
              </a:rPr>
              <a:t>Hái triệu vì sao xuống cùng</a:t>
            </a:r>
            <a:br>
              <a:rPr lang="en-US" sz="1600">
                <a:solidFill>
                  <a:srgbClr val="242021"/>
                </a:solidFill>
                <a:latin typeface="+mn-lt"/>
              </a:rPr>
            </a:br>
            <a:r>
              <a:rPr lang="en-US" sz="1600">
                <a:solidFill>
                  <a:srgbClr val="242021"/>
                </a:solidFill>
                <a:latin typeface="+mn-lt"/>
              </a:rPr>
              <a:t>Đúc thành ông mặt trời mới</a:t>
            </a:r>
            <a:br>
              <a:rPr lang="en-US" sz="1600">
                <a:solidFill>
                  <a:srgbClr val="242021"/>
                </a:solidFill>
                <a:latin typeface="+mn-lt"/>
              </a:rPr>
            </a:br>
            <a:r>
              <a:rPr lang="en-US" sz="1600">
                <a:solidFill>
                  <a:srgbClr val="242021"/>
                </a:solidFill>
                <a:latin typeface="+mn-lt"/>
              </a:rPr>
              <a:t>Mãi mãi không còn mùa đông</a:t>
            </a:r>
            <a:r>
              <a:rPr lang="en-US" sz="1600">
                <a:latin typeface="+mn-lt"/>
              </a:rPr>
              <a:t> </a:t>
            </a:r>
            <a:br>
              <a:rPr lang="en-US" sz="1600">
                <a:latin typeface="+mn-lt"/>
              </a:rPr>
            </a:br>
            <a:endParaRPr lang="en-US" sz="1600">
              <a:latin typeface="+mn-lt"/>
            </a:endParaRPr>
          </a:p>
        </p:txBody>
      </p:sp>
      <p:sp>
        <p:nvSpPr>
          <p:cNvPr id="13" name="Rectangle 12"/>
          <p:cNvSpPr/>
          <p:nvPr/>
        </p:nvSpPr>
        <p:spPr>
          <a:xfrm>
            <a:off x="6109855" y="1411841"/>
            <a:ext cx="3054350" cy="3416320"/>
          </a:xfrm>
          <a:prstGeom prst="rect">
            <a:avLst/>
          </a:prstGeom>
        </p:spPr>
        <p:txBody>
          <a:bodyPr wrap="square">
            <a:spAutoFit/>
          </a:bodyPr>
          <a:lstStyle/>
          <a:p>
            <a:pPr>
              <a:lnSpc>
                <a:spcPct val="150000"/>
              </a:lnSpc>
            </a:pPr>
            <a:r>
              <a:rPr lang="en-US" sz="1600">
                <a:solidFill>
                  <a:srgbClr val="242021"/>
                </a:solidFill>
                <a:latin typeface="+mn-lt"/>
              </a:rPr>
              <a:t>Nếu chúng mình có phép lạ</a:t>
            </a:r>
            <a:br>
              <a:rPr lang="en-US" sz="1600">
                <a:solidFill>
                  <a:srgbClr val="242021"/>
                </a:solidFill>
                <a:latin typeface="+mn-lt"/>
              </a:rPr>
            </a:br>
            <a:r>
              <a:rPr lang="en-US" sz="1600">
                <a:solidFill>
                  <a:srgbClr val="242021"/>
                </a:solidFill>
                <a:latin typeface="+mn-lt"/>
              </a:rPr>
              <a:t>Hoá trái bom thành trái ngon</a:t>
            </a:r>
            <a:br>
              <a:rPr lang="en-US" sz="1600">
                <a:solidFill>
                  <a:srgbClr val="242021"/>
                </a:solidFill>
                <a:latin typeface="+mn-lt"/>
              </a:rPr>
            </a:br>
            <a:r>
              <a:rPr lang="en-US" sz="1600">
                <a:solidFill>
                  <a:srgbClr val="242021"/>
                </a:solidFill>
                <a:latin typeface="+mn-lt"/>
              </a:rPr>
              <a:t>Trong ruột không còn thuốc nổ</a:t>
            </a:r>
            <a:br>
              <a:rPr lang="en-US" sz="1600">
                <a:solidFill>
                  <a:srgbClr val="242021"/>
                </a:solidFill>
                <a:latin typeface="+mn-lt"/>
              </a:rPr>
            </a:br>
            <a:r>
              <a:rPr lang="en-US" sz="1600">
                <a:solidFill>
                  <a:srgbClr val="242021"/>
                </a:solidFill>
                <a:latin typeface="+mn-lt"/>
              </a:rPr>
              <a:t>Chỉ toàn kẹo với bi tròn.</a:t>
            </a:r>
          </a:p>
          <a:p>
            <a:pPr>
              <a:lnSpc>
                <a:spcPct val="150000"/>
              </a:lnSpc>
            </a:pPr>
            <a:br>
              <a:rPr lang="en-US" sz="1600">
                <a:solidFill>
                  <a:srgbClr val="242021"/>
                </a:solidFill>
                <a:latin typeface="+mn-lt"/>
              </a:rPr>
            </a:br>
            <a:r>
              <a:rPr lang="en-US" sz="1600">
                <a:solidFill>
                  <a:srgbClr val="242021"/>
                </a:solidFill>
                <a:latin typeface="+mn-lt"/>
              </a:rPr>
              <a:t>Nếu chúng mình có phép lạ!</a:t>
            </a:r>
            <a:br>
              <a:rPr lang="en-US" sz="1600">
                <a:solidFill>
                  <a:srgbClr val="242021"/>
                </a:solidFill>
                <a:latin typeface="+mn-lt"/>
              </a:rPr>
            </a:br>
            <a:r>
              <a:rPr lang="en-US" sz="1600">
                <a:solidFill>
                  <a:srgbClr val="242021"/>
                </a:solidFill>
                <a:latin typeface="+mn-lt"/>
              </a:rPr>
              <a:t>Nếu chúng mình có phép lạ!</a:t>
            </a:r>
          </a:p>
          <a:p>
            <a:pPr algn="r">
              <a:lnSpc>
                <a:spcPct val="150000"/>
              </a:lnSpc>
            </a:pPr>
            <a:r>
              <a:rPr lang="en-US" sz="1600">
                <a:solidFill>
                  <a:srgbClr val="242021"/>
                </a:solidFill>
                <a:latin typeface="+mn-lt"/>
              </a:rPr>
              <a:t>(Định Hải) </a:t>
            </a:r>
            <a:br>
              <a:rPr lang="en-US" sz="1600">
                <a:solidFill>
                  <a:srgbClr val="242021"/>
                </a:solidFill>
                <a:latin typeface="+mn-lt"/>
              </a:rPr>
            </a:br>
            <a:endParaRPr lang="en-US" sz="1600">
              <a:solidFill>
                <a:srgbClr val="242021"/>
              </a:solidFill>
              <a:latin typeface="+mn-lt"/>
            </a:endParaRPr>
          </a:p>
        </p:txBody>
      </p:sp>
      <p:pic>
        <p:nvPicPr>
          <p:cNvPr id="91" name="Google Shape;741;p43"/>
          <p:cNvPicPr preferRelativeResize="0"/>
          <p:nvPr/>
        </p:nvPicPr>
        <p:blipFill>
          <a:blip r:embed="rId3">
            <a:alphaModFix/>
          </a:blip>
          <a:stretch>
            <a:fillRect/>
          </a:stretch>
        </p:blipFill>
        <p:spPr>
          <a:xfrm>
            <a:off x="4013121" y="3351626"/>
            <a:ext cx="1294300" cy="1723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24" name="Rounded Rectangle 23"/>
          <p:cNvSpPr/>
          <p:nvPr/>
        </p:nvSpPr>
        <p:spPr>
          <a:xfrm>
            <a:off x="203200" y="148903"/>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spcBef>
                <a:spcPct val="0"/>
              </a:spcBef>
            </a:pPr>
            <a:r>
              <a:rPr lang="en" sz="3600" b="1">
                <a:solidFill>
                  <a:schemeClr val="accent5">
                    <a:lumMod val="25000"/>
                  </a:schemeClr>
                </a:solidFill>
                <a:cs typeface="Arial" panose="020B0604020202020204" pitchFamily="34" charset="0"/>
              </a:rPr>
              <a:t>CỦNG CỐ, DẶN DÒ</a:t>
            </a:r>
            <a:endParaRPr lang="en-US" sz="3600" b="1" dirty="0">
              <a:solidFill>
                <a:schemeClr val="accent5">
                  <a:lumMod val="25000"/>
                </a:schemeClr>
              </a:solidFill>
              <a:cs typeface="Arial" panose="020B0604020202020204" pitchFamily="34" charset="0"/>
            </a:endParaRPr>
          </a:p>
        </p:txBody>
      </p:sp>
      <p:sp>
        <p:nvSpPr>
          <p:cNvPr id="25" name="Freeform 9">
            <a:extLst>
              <a:ext uri="{FF2B5EF4-FFF2-40B4-BE49-F238E27FC236}">
                <a16:creationId xmlns:a16="http://schemas.microsoft.com/office/drawing/2014/main" id="{D8F86FB1-AEE8-CDCC-BADC-518CA0BC6FB9}"/>
              </a:ext>
            </a:extLst>
          </p:cNvPr>
          <p:cNvSpPr/>
          <p:nvPr/>
        </p:nvSpPr>
        <p:spPr>
          <a:xfrm rot="5400000">
            <a:off x="3963448" y="-1202824"/>
            <a:ext cx="1382182" cy="6184848"/>
          </a:xfrm>
          <a:prstGeom prst="roundRect">
            <a:avLst/>
          </a:prstGeom>
          <a:solidFill>
            <a:srgbClr val="FFFFFF"/>
          </a:solidFill>
          <a:ln w="19050">
            <a:solidFill>
              <a:schemeClr val="accent5">
                <a:lumMod val="25000"/>
              </a:schemeClr>
            </a:solidFill>
          </a:ln>
        </p:spPr>
        <p:txBody>
          <a:bodyPr/>
          <a:lstStyle/>
          <a:p>
            <a:endParaRPr lang="en-US"/>
          </a:p>
        </p:txBody>
      </p:sp>
      <p:sp>
        <p:nvSpPr>
          <p:cNvPr id="26" name="TextBox 25">
            <a:extLst>
              <a:ext uri="{FF2B5EF4-FFF2-40B4-BE49-F238E27FC236}">
                <a16:creationId xmlns:a16="http://schemas.microsoft.com/office/drawing/2014/main" id="{4A7180F8-B199-EE94-62C2-A863755ED707}"/>
              </a:ext>
            </a:extLst>
          </p:cNvPr>
          <p:cNvSpPr txBox="1"/>
          <p:nvPr/>
        </p:nvSpPr>
        <p:spPr>
          <a:xfrm>
            <a:off x="1616646" y="1252666"/>
            <a:ext cx="6057439" cy="1413153"/>
          </a:xfrm>
          <a:prstGeom prst="roundRect">
            <a:avLst/>
          </a:prstGeom>
          <a:noFill/>
        </p:spPr>
        <p:txBody>
          <a:bodyPr wrap="square">
            <a:spAutoFit/>
          </a:bodyPr>
          <a:lstStyle/>
          <a:p>
            <a:pPr algn="ctr">
              <a:lnSpc>
                <a:spcPct val="150000"/>
              </a:lnSpc>
              <a:spcBef>
                <a:spcPts val="300"/>
              </a:spcBef>
              <a:spcAft>
                <a:spcPts val="300"/>
              </a:spcAft>
            </a:pPr>
            <a:r>
              <a:rPr lang="nl-NL" sz="2400" dirty="0">
                <a:effectLst/>
                <a:latin typeface="Arial" panose="020B0604020202020204" pitchFamily="34" charset="0"/>
                <a:ea typeface="Calibri" panose="020F0502020204030204" pitchFamily="34" charset="0"/>
                <a:cs typeface="Arial" panose="020B0604020202020204" pitchFamily="34" charset="0"/>
              </a:rPr>
              <a:t>Đọc lại </a:t>
            </a:r>
            <a:r>
              <a:rPr lang="nl-NL" sz="2400">
                <a:effectLst/>
                <a:latin typeface="Arial" panose="020B0604020202020204" pitchFamily="34" charset="0"/>
                <a:ea typeface="Calibri" panose="020F0502020204030204" pitchFamily="34" charset="0"/>
                <a:cs typeface="Arial" panose="020B0604020202020204" pitchFamily="34" charset="0"/>
              </a:rPr>
              <a:t>bài </a:t>
            </a:r>
            <a:r>
              <a:rPr lang="pt-BR" sz="2400" b="1" i="1">
                <a:latin typeface="Arial" panose="020B0604020202020204" pitchFamily="34" charset="0"/>
                <a:ea typeface="Calibri" panose="020F0502020204030204" pitchFamily="34" charset="0"/>
                <a:cs typeface="Arial" panose="020B0604020202020204" pitchFamily="34" charset="0"/>
              </a:rPr>
              <a:t>Nếu chúng mình có phép lạ</a:t>
            </a:r>
          </a:p>
          <a:p>
            <a:pPr algn="ctr">
              <a:lnSpc>
                <a:spcPct val="150000"/>
              </a:lnSpc>
              <a:spcBef>
                <a:spcPts val="300"/>
              </a:spcBef>
              <a:spcAft>
                <a:spcPts val="300"/>
              </a:spcAft>
            </a:pPr>
            <a:r>
              <a:rPr lang="nl-NL" sz="2400">
                <a:latin typeface="Arial" panose="020B0604020202020204" pitchFamily="34" charset="0"/>
                <a:ea typeface="Calibri" panose="020F0502020204030204" pitchFamily="34" charset="0"/>
                <a:cs typeface="Arial" panose="020B0604020202020204" pitchFamily="34" charset="0"/>
              </a:rPr>
              <a:t>và</a:t>
            </a:r>
            <a:r>
              <a:rPr lang="nl-NL" sz="2400" b="1" i="1">
                <a:latin typeface="Arial" panose="020B0604020202020204" pitchFamily="34" charset="0"/>
                <a:ea typeface="Calibri" panose="020F0502020204030204" pitchFamily="34" charset="0"/>
                <a:cs typeface="Arial" panose="020B0604020202020204" pitchFamily="34" charset="0"/>
              </a:rPr>
              <a:t> </a:t>
            </a:r>
            <a:r>
              <a:rPr lang="nl-NL" sz="2400" dirty="0">
                <a:effectLst/>
                <a:latin typeface="Arial" panose="020B0604020202020204" pitchFamily="34" charset="0"/>
                <a:ea typeface="Calibri" panose="020F0502020204030204" pitchFamily="34" charset="0"/>
                <a:cs typeface="Arial" panose="020B0604020202020204" pitchFamily="34" charset="0"/>
              </a:rPr>
              <a:t>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7" name="Freeform 9">
            <a:extLst>
              <a:ext uri="{FF2B5EF4-FFF2-40B4-BE49-F238E27FC236}">
                <a16:creationId xmlns:a16="http://schemas.microsoft.com/office/drawing/2014/main" id="{324C7525-B644-0EBB-5A10-1A65B529C2A8}"/>
              </a:ext>
            </a:extLst>
          </p:cNvPr>
          <p:cNvSpPr/>
          <p:nvPr/>
        </p:nvSpPr>
        <p:spPr>
          <a:xfrm rot="5400000">
            <a:off x="4209585" y="121238"/>
            <a:ext cx="877724" cy="6172663"/>
          </a:xfrm>
          <a:prstGeom prst="roundRect">
            <a:avLst/>
          </a:prstGeom>
          <a:solidFill>
            <a:srgbClr val="FFFFFF"/>
          </a:solidFill>
          <a:ln w="19050">
            <a:solidFill>
              <a:schemeClr val="accent5">
                <a:lumMod val="25000"/>
              </a:schemeClr>
            </a:solidFill>
          </a:ln>
        </p:spPr>
        <p:txBody>
          <a:bodyPr/>
          <a:lstStyle/>
          <a:p>
            <a:endParaRPr lang="en-US"/>
          </a:p>
        </p:txBody>
      </p:sp>
      <p:sp>
        <p:nvSpPr>
          <p:cNvPr id="28" name="TextBox 27">
            <a:extLst>
              <a:ext uri="{FF2B5EF4-FFF2-40B4-BE49-F238E27FC236}">
                <a16:creationId xmlns:a16="http://schemas.microsoft.com/office/drawing/2014/main" id="{5D19B8CE-59FC-5193-BD37-1418679128FF}"/>
              </a:ext>
            </a:extLst>
          </p:cNvPr>
          <p:cNvSpPr txBox="1"/>
          <p:nvPr/>
        </p:nvSpPr>
        <p:spPr>
          <a:xfrm>
            <a:off x="1653832" y="2821826"/>
            <a:ext cx="5901533"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9" name="Freeform 9">
            <a:extLst>
              <a:ext uri="{FF2B5EF4-FFF2-40B4-BE49-F238E27FC236}">
                <a16:creationId xmlns:a16="http://schemas.microsoft.com/office/drawing/2014/main" id="{BA4EF70B-803E-FDFF-401B-8D0D91F25E75}"/>
              </a:ext>
            </a:extLst>
          </p:cNvPr>
          <p:cNvSpPr/>
          <p:nvPr/>
        </p:nvSpPr>
        <p:spPr>
          <a:xfrm rot="5400000">
            <a:off x="4175759" y="1232093"/>
            <a:ext cx="969286" cy="6148750"/>
          </a:xfrm>
          <a:prstGeom prst="roundRect">
            <a:avLst/>
          </a:prstGeom>
          <a:solidFill>
            <a:srgbClr val="FFFFFF"/>
          </a:solidFill>
          <a:ln w="19050">
            <a:solidFill>
              <a:schemeClr val="accent5">
                <a:lumMod val="25000"/>
              </a:schemeClr>
            </a:solidFill>
          </a:ln>
        </p:spPr>
        <p:txBody>
          <a:bodyPr/>
          <a:lstStyle/>
          <a:p>
            <a:endParaRPr lang="en-US"/>
          </a:p>
        </p:txBody>
      </p:sp>
      <p:sp>
        <p:nvSpPr>
          <p:cNvPr id="30" name="TextBox 29">
            <a:extLst>
              <a:ext uri="{FF2B5EF4-FFF2-40B4-BE49-F238E27FC236}">
                <a16:creationId xmlns:a16="http://schemas.microsoft.com/office/drawing/2014/main" id="{2ED2231A-5838-2B0E-B207-3743C80D15FB}"/>
              </a:ext>
            </a:extLst>
          </p:cNvPr>
          <p:cNvSpPr txBox="1"/>
          <p:nvPr/>
        </p:nvSpPr>
        <p:spPr>
          <a:xfrm>
            <a:off x="1554351" y="3901452"/>
            <a:ext cx="6180426" cy="715089"/>
          </a:xfrm>
          <a:prstGeom prst="roundRect">
            <a:avLst/>
          </a:prstGeom>
          <a:noFill/>
        </p:spPr>
        <p:txBody>
          <a:bodyPr wrap="square">
            <a:spAutoFit/>
          </a:bodyPr>
          <a:lstStyle/>
          <a:p>
            <a:pPr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Tiết học sau: Luyện từ và câu </a:t>
            </a:r>
            <a:endParaRPr lang="en-US" sz="24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1" name="Google Shape;1754;p49"/>
          <p:cNvPicPr preferRelativeResize="0"/>
          <p:nvPr/>
        </p:nvPicPr>
        <p:blipFill>
          <a:blip r:embed="rId3">
            <a:alphaModFix/>
          </a:blip>
          <a:stretch>
            <a:fillRect/>
          </a:stretch>
        </p:blipFill>
        <p:spPr>
          <a:xfrm>
            <a:off x="7641807" y="2183377"/>
            <a:ext cx="1502193" cy="2898400"/>
          </a:xfrm>
          <a:prstGeom prst="rect">
            <a:avLst/>
          </a:prstGeom>
          <a:noFill/>
          <a:ln>
            <a:noFill/>
          </a:ln>
        </p:spPr>
      </p:pic>
      <p:pic>
        <p:nvPicPr>
          <p:cNvPr id="36" name="Google Shape;741;p43"/>
          <p:cNvPicPr preferRelativeResize="0"/>
          <p:nvPr/>
        </p:nvPicPr>
        <p:blipFill>
          <a:blip r:embed="rId4">
            <a:alphaModFix/>
          </a:blip>
          <a:stretch>
            <a:fillRect/>
          </a:stretch>
        </p:blipFill>
        <p:spPr>
          <a:xfrm>
            <a:off x="236024" y="2876709"/>
            <a:ext cx="1483121" cy="20494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inVertical)">
                                      <p:cBhvr>
                                        <p:cTn id="14" dur="500"/>
                                        <p:tgtEl>
                                          <p:spTgt spid="2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p:bldP spid="27" grpId="0" animBg="1"/>
      <p:bldP spid="28" grpId="0" animBg="1"/>
      <p:bldP spid="29" grpId="0" animBg="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pic>
        <p:nvPicPr>
          <p:cNvPr id="1755" name="Google Shape;1755;p49"/>
          <p:cNvPicPr preferRelativeResize="0"/>
          <p:nvPr/>
        </p:nvPicPr>
        <p:blipFill>
          <a:blip r:embed="rId3">
            <a:alphaModFix/>
          </a:blip>
          <a:stretch>
            <a:fillRect/>
          </a:stretch>
        </p:blipFill>
        <p:spPr>
          <a:xfrm>
            <a:off x="6316431" y="1743596"/>
            <a:ext cx="166556" cy="176650"/>
          </a:xfrm>
          <a:prstGeom prst="rect">
            <a:avLst/>
          </a:prstGeom>
          <a:noFill/>
          <a:ln>
            <a:noFill/>
          </a:ln>
        </p:spPr>
      </p:pic>
      <p:pic>
        <p:nvPicPr>
          <p:cNvPr id="1756" name="Google Shape;1756;p49"/>
          <p:cNvPicPr preferRelativeResize="0"/>
          <p:nvPr/>
        </p:nvPicPr>
        <p:blipFill>
          <a:blip r:embed="rId4">
            <a:alphaModFix/>
          </a:blip>
          <a:stretch>
            <a:fillRect/>
          </a:stretch>
        </p:blipFill>
        <p:spPr>
          <a:xfrm>
            <a:off x="7679468" y="417271"/>
            <a:ext cx="284028" cy="264662"/>
          </a:xfrm>
          <a:prstGeom prst="rect">
            <a:avLst/>
          </a:prstGeom>
          <a:noFill/>
          <a:ln>
            <a:noFill/>
          </a:ln>
        </p:spPr>
      </p:pic>
      <p:pic>
        <p:nvPicPr>
          <p:cNvPr id="1757" name="Google Shape;1757;p49"/>
          <p:cNvPicPr preferRelativeResize="0"/>
          <p:nvPr/>
        </p:nvPicPr>
        <p:blipFill>
          <a:blip r:embed="rId4">
            <a:alphaModFix/>
          </a:blip>
          <a:stretch>
            <a:fillRect/>
          </a:stretch>
        </p:blipFill>
        <p:spPr>
          <a:xfrm>
            <a:off x="6355493" y="3751021"/>
            <a:ext cx="284028" cy="264662"/>
          </a:xfrm>
          <a:prstGeom prst="rect">
            <a:avLst/>
          </a:prstGeom>
          <a:noFill/>
          <a:ln>
            <a:noFill/>
          </a:ln>
        </p:spPr>
      </p:pic>
      <p:pic>
        <p:nvPicPr>
          <p:cNvPr id="1758" name="Google Shape;1758;p49"/>
          <p:cNvPicPr preferRelativeResize="0"/>
          <p:nvPr/>
        </p:nvPicPr>
        <p:blipFill>
          <a:blip r:embed="rId3">
            <a:alphaModFix/>
          </a:blip>
          <a:stretch>
            <a:fillRect/>
          </a:stretch>
        </p:blipFill>
        <p:spPr>
          <a:xfrm>
            <a:off x="1582506" y="295796"/>
            <a:ext cx="166556" cy="176650"/>
          </a:xfrm>
          <a:prstGeom prst="rect">
            <a:avLst/>
          </a:prstGeom>
          <a:noFill/>
          <a:ln>
            <a:noFill/>
          </a:ln>
        </p:spPr>
      </p:pic>
      <p:pic>
        <p:nvPicPr>
          <p:cNvPr id="1759" name="Google Shape;1759;p49"/>
          <p:cNvPicPr preferRelativeResize="0"/>
          <p:nvPr/>
        </p:nvPicPr>
        <p:blipFill>
          <a:blip r:embed="rId4">
            <a:alphaModFix/>
          </a:blip>
          <a:stretch>
            <a:fillRect/>
          </a:stretch>
        </p:blipFill>
        <p:spPr>
          <a:xfrm>
            <a:off x="8631968" y="4227271"/>
            <a:ext cx="284028" cy="264662"/>
          </a:xfrm>
          <a:prstGeom prst="rect">
            <a:avLst/>
          </a:prstGeom>
          <a:noFill/>
          <a:ln>
            <a:noFill/>
          </a:ln>
        </p:spPr>
      </p:pic>
      <p:pic>
        <p:nvPicPr>
          <p:cNvPr id="1760" name="Google Shape;1760;p49"/>
          <p:cNvPicPr preferRelativeResize="0"/>
          <p:nvPr/>
        </p:nvPicPr>
        <p:blipFill>
          <a:blip r:embed="rId3">
            <a:alphaModFix/>
          </a:blip>
          <a:stretch>
            <a:fillRect/>
          </a:stretch>
        </p:blipFill>
        <p:spPr>
          <a:xfrm>
            <a:off x="4706706" y="4604446"/>
            <a:ext cx="166556" cy="176650"/>
          </a:xfrm>
          <a:prstGeom prst="rect">
            <a:avLst/>
          </a:prstGeom>
          <a:noFill/>
          <a:ln>
            <a:noFill/>
          </a:ln>
        </p:spPr>
      </p:pic>
      <p:pic>
        <p:nvPicPr>
          <p:cNvPr id="1761" name="Google Shape;1761;p49"/>
          <p:cNvPicPr preferRelativeResize="0"/>
          <p:nvPr/>
        </p:nvPicPr>
        <p:blipFill>
          <a:blip r:embed="rId4">
            <a:alphaModFix/>
          </a:blip>
          <a:stretch>
            <a:fillRect/>
          </a:stretch>
        </p:blipFill>
        <p:spPr>
          <a:xfrm>
            <a:off x="1059593" y="4560446"/>
            <a:ext cx="284028" cy="264662"/>
          </a:xfrm>
          <a:prstGeom prst="rect">
            <a:avLst/>
          </a:prstGeom>
          <a:noFill/>
          <a:ln>
            <a:noFill/>
          </a:ln>
        </p:spPr>
      </p:pic>
      <p:sp>
        <p:nvSpPr>
          <p:cNvPr id="14" name="Google Shape;4214;p57"/>
          <p:cNvSpPr txBox="1">
            <a:spLocks/>
          </p:cNvSpPr>
          <p:nvPr/>
        </p:nvSpPr>
        <p:spPr>
          <a:xfrm>
            <a:off x="767837" y="1125439"/>
            <a:ext cx="7588727" cy="2699712"/>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5400" b="1">
                <a:solidFill>
                  <a:schemeClr val="tx1"/>
                </a:solidFill>
                <a:latin typeface="Arial" panose="020B0604020202020204" pitchFamily="34" charset="0"/>
                <a:cs typeface="Arial" panose="020B0604020202020204" pitchFamily="34" charset="0"/>
              </a:rPr>
              <a:t>XIN CHÀO TẠM BIỆT </a:t>
            </a:r>
          </a:p>
          <a:p>
            <a:pPr algn="ctr">
              <a:lnSpc>
                <a:spcPct val="150000"/>
              </a:lnSpc>
            </a:pPr>
            <a:r>
              <a:rPr lang="en-US" sz="5400" b="1">
                <a:solidFill>
                  <a:schemeClr val="tx1"/>
                </a:solidFill>
                <a:latin typeface="Arial" panose="020B0604020202020204" pitchFamily="34" charset="0"/>
                <a:cs typeface="Arial" panose="020B0604020202020204" pitchFamily="34" charset="0"/>
              </a:rPr>
              <a:t>VÀ HẸN GẶP LẠI.</a:t>
            </a:r>
            <a:endParaRPr lang="en-US" sz="5400" b="1" dirty="0">
              <a:solidFill>
                <a:schemeClr val="tx1"/>
              </a:solidFill>
              <a:latin typeface="Arial" panose="020B0604020202020204" pitchFamily="34" charset="0"/>
              <a:cs typeface="Arial" panose="020B0604020202020204" pitchFamily="34" charset="0"/>
            </a:endParaRPr>
          </a:p>
        </p:txBody>
      </p:sp>
      <p:pic>
        <p:nvPicPr>
          <p:cNvPr id="16" name="Google Shape;122;p26"/>
          <p:cNvPicPr preferRelativeResize="0"/>
          <p:nvPr/>
        </p:nvPicPr>
        <p:blipFill>
          <a:blip r:embed="rId5">
            <a:alphaModFix/>
          </a:blip>
          <a:stretch>
            <a:fillRect/>
          </a:stretch>
        </p:blipFill>
        <p:spPr>
          <a:xfrm rot="-805793">
            <a:off x="344686" y="3145994"/>
            <a:ext cx="1491985" cy="1951245"/>
          </a:xfrm>
          <a:prstGeom prst="rect">
            <a:avLst/>
          </a:prstGeom>
          <a:noFill/>
          <a:ln>
            <a:noFill/>
          </a:ln>
        </p:spPr>
      </p:pic>
      <p:pic>
        <p:nvPicPr>
          <p:cNvPr id="17" name="Google Shape;123;p26"/>
          <p:cNvPicPr preferRelativeResize="0"/>
          <p:nvPr/>
        </p:nvPicPr>
        <p:blipFill>
          <a:blip r:embed="rId6">
            <a:alphaModFix/>
          </a:blip>
          <a:stretch>
            <a:fillRect/>
          </a:stretch>
        </p:blipFill>
        <p:spPr>
          <a:xfrm>
            <a:off x="7454899" y="3276600"/>
            <a:ext cx="1782697" cy="15422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40" name="Google Shape;140;p27"/>
          <p:cNvPicPr preferRelativeResize="0"/>
          <p:nvPr/>
        </p:nvPicPr>
        <p:blipFill>
          <a:blip r:embed="rId3">
            <a:alphaModFix/>
          </a:blip>
          <a:stretch>
            <a:fillRect/>
          </a:stretch>
        </p:blipFill>
        <p:spPr>
          <a:xfrm>
            <a:off x="8346419" y="549596"/>
            <a:ext cx="166556" cy="176650"/>
          </a:xfrm>
          <a:prstGeom prst="rect">
            <a:avLst/>
          </a:prstGeom>
          <a:noFill/>
          <a:ln>
            <a:noFill/>
          </a:ln>
        </p:spPr>
      </p:pic>
      <p:pic>
        <p:nvPicPr>
          <p:cNvPr id="141" name="Google Shape;141;p27"/>
          <p:cNvPicPr preferRelativeResize="0"/>
          <p:nvPr/>
        </p:nvPicPr>
        <p:blipFill>
          <a:blip r:embed="rId4">
            <a:alphaModFix/>
          </a:blip>
          <a:stretch>
            <a:fillRect/>
          </a:stretch>
        </p:blipFill>
        <p:spPr>
          <a:xfrm>
            <a:off x="6970118" y="781196"/>
            <a:ext cx="284028" cy="264662"/>
          </a:xfrm>
          <a:prstGeom prst="rect">
            <a:avLst/>
          </a:prstGeom>
          <a:noFill/>
          <a:ln>
            <a:noFill/>
          </a:ln>
        </p:spPr>
      </p:pic>
      <p:pic>
        <p:nvPicPr>
          <p:cNvPr id="142" name="Google Shape;142;p27"/>
          <p:cNvPicPr preferRelativeResize="0"/>
          <p:nvPr/>
        </p:nvPicPr>
        <p:blipFill>
          <a:blip r:embed="rId5">
            <a:alphaModFix/>
          </a:blip>
          <a:stretch>
            <a:fillRect/>
          </a:stretch>
        </p:blipFill>
        <p:spPr>
          <a:xfrm rot="744535">
            <a:off x="166627" y="-154563"/>
            <a:ext cx="1529876" cy="1717075"/>
          </a:xfrm>
          <a:prstGeom prst="rect">
            <a:avLst/>
          </a:prstGeom>
          <a:noFill/>
          <a:ln>
            <a:noFill/>
          </a:ln>
        </p:spPr>
      </p:pic>
      <p:pic>
        <p:nvPicPr>
          <p:cNvPr id="143" name="Google Shape;143;p27"/>
          <p:cNvPicPr preferRelativeResize="0"/>
          <p:nvPr/>
        </p:nvPicPr>
        <p:blipFill>
          <a:blip r:embed="rId4">
            <a:alphaModFix/>
          </a:blip>
          <a:stretch>
            <a:fillRect/>
          </a:stretch>
        </p:blipFill>
        <p:spPr>
          <a:xfrm>
            <a:off x="8346418" y="2876696"/>
            <a:ext cx="284028" cy="264662"/>
          </a:xfrm>
          <a:prstGeom prst="rect">
            <a:avLst/>
          </a:prstGeom>
          <a:noFill/>
          <a:ln>
            <a:noFill/>
          </a:ln>
        </p:spPr>
      </p:pic>
      <p:pic>
        <p:nvPicPr>
          <p:cNvPr id="144" name="Google Shape;144;p27"/>
          <p:cNvPicPr preferRelativeResize="0"/>
          <p:nvPr/>
        </p:nvPicPr>
        <p:blipFill>
          <a:blip r:embed="rId4">
            <a:alphaModFix/>
          </a:blip>
          <a:stretch>
            <a:fillRect/>
          </a:stretch>
        </p:blipFill>
        <p:spPr>
          <a:xfrm>
            <a:off x="2064743" y="571646"/>
            <a:ext cx="284028" cy="264662"/>
          </a:xfrm>
          <a:prstGeom prst="rect">
            <a:avLst/>
          </a:prstGeom>
          <a:noFill/>
          <a:ln>
            <a:noFill/>
          </a:ln>
        </p:spPr>
      </p:pic>
      <p:pic>
        <p:nvPicPr>
          <p:cNvPr id="145" name="Google Shape;145;p27"/>
          <p:cNvPicPr preferRelativeResize="0"/>
          <p:nvPr/>
        </p:nvPicPr>
        <p:blipFill>
          <a:blip r:embed="rId4">
            <a:alphaModFix/>
          </a:blip>
          <a:stretch>
            <a:fillRect/>
          </a:stretch>
        </p:blipFill>
        <p:spPr>
          <a:xfrm>
            <a:off x="789543" y="3476771"/>
            <a:ext cx="284028" cy="264662"/>
          </a:xfrm>
          <a:prstGeom prst="rect">
            <a:avLst/>
          </a:prstGeom>
          <a:noFill/>
          <a:ln>
            <a:noFill/>
          </a:ln>
        </p:spPr>
      </p:pic>
      <p:pic>
        <p:nvPicPr>
          <p:cNvPr id="146" name="Google Shape;146;p27"/>
          <p:cNvPicPr preferRelativeResize="0"/>
          <p:nvPr/>
        </p:nvPicPr>
        <p:blipFill>
          <a:blip r:embed="rId3">
            <a:alphaModFix/>
          </a:blip>
          <a:stretch>
            <a:fillRect/>
          </a:stretch>
        </p:blipFill>
        <p:spPr>
          <a:xfrm>
            <a:off x="202544" y="2349821"/>
            <a:ext cx="166556" cy="176650"/>
          </a:xfrm>
          <a:prstGeom prst="rect">
            <a:avLst/>
          </a:prstGeom>
          <a:noFill/>
          <a:ln>
            <a:noFill/>
          </a:ln>
        </p:spPr>
      </p:pic>
      <p:pic>
        <p:nvPicPr>
          <p:cNvPr id="147" name="Google Shape;147;p27"/>
          <p:cNvPicPr preferRelativeResize="0"/>
          <p:nvPr/>
        </p:nvPicPr>
        <p:blipFill>
          <a:blip r:embed="rId3">
            <a:alphaModFix/>
          </a:blip>
          <a:stretch>
            <a:fillRect/>
          </a:stretch>
        </p:blipFill>
        <p:spPr>
          <a:xfrm>
            <a:off x="2021819" y="4834121"/>
            <a:ext cx="166556" cy="176650"/>
          </a:xfrm>
          <a:prstGeom prst="rect">
            <a:avLst/>
          </a:prstGeom>
          <a:noFill/>
          <a:ln>
            <a:noFill/>
          </a:ln>
        </p:spPr>
      </p:pic>
      <p:pic>
        <p:nvPicPr>
          <p:cNvPr id="148" name="Google Shape;148;p27"/>
          <p:cNvPicPr preferRelativeResize="0"/>
          <p:nvPr/>
        </p:nvPicPr>
        <p:blipFill>
          <a:blip r:embed="rId3">
            <a:alphaModFix/>
          </a:blip>
          <a:stretch>
            <a:fillRect/>
          </a:stretch>
        </p:blipFill>
        <p:spPr>
          <a:xfrm>
            <a:off x="8512969" y="4559621"/>
            <a:ext cx="166556" cy="176650"/>
          </a:xfrm>
          <a:prstGeom prst="rect">
            <a:avLst/>
          </a:prstGeom>
          <a:noFill/>
          <a:ln>
            <a:noFill/>
          </a:ln>
        </p:spPr>
      </p:pic>
      <p:sp>
        <p:nvSpPr>
          <p:cNvPr id="15" name="Rounded Rectangle 14"/>
          <p:cNvSpPr/>
          <p:nvPr/>
        </p:nvSpPr>
        <p:spPr>
          <a:xfrm>
            <a:off x="1551389" y="818551"/>
            <a:ext cx="6015788" cy="573434"/>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05147" y="783624"/>
            <a:ext cx="6062030"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200" b="1">
                <a:solidFill>
                  <a:schemeClr val="bg1">
                    <a:lumMod val="10000"/>
                  </a:schemeClr>
                </a:solidFill>
                <a:latin typeface="Arial" panose="020B0604020202020204" pitchFamily="34" charset="0"/>
                <a:cs typeface="Arial" panose="020B0604020202020204" pitchFamily="34" charset="0"/>
              </a:rPr>
              <a:t>Đ</a:t>
            </a:r>
            <a:r>
              <a:rPr lang="vi-VN" sz="2200" b="1">
                <a:solidFill>
                  <a:schemeClr val="bg1">
                    <a:lumMod val="10000"/>
                  </a:schemeClr>
                </a:solidFill>
                <a:latin typeface="Arial" panose="020B0604020202020204" pitchFamily="34" charset="0"/>
                <a:cs typeface="Arial" panose="020B0604020202020204" pitchFamily="34" charset="0"/>
              </a:rPr>
              <a:t>ọc nối tiếp bài Cánh chim nhỏ</a:t>
            </a:r>
            <a:endParaRPr lang="en-US" sz="2200" b="1">
              <a:solidFill>
                <a:schemeClr val="bg1">
                  <a:lumMod val="10000"/>
                </a:schemeClr>
              </a:solidFill>
            </a:endParaRPr>
          </a:p>
        </p:txBody>
      </p:sp>
      <p:sp>
        <p:nvSpPr>
          <p:cNvPr id="17" name="TextBox 23"/>
          <p:cNvSpPr txBox="1"/>
          <p:nvPr/>
        </p:nvSpPr>
        <p:spPr>
          <a:xfrm>
            <a:off x="2457319" y="65324"/>
            <a:ext cx="4389782" cy="647421"/>
          </a:xfrm>
          <a:prstGeom prst="rect">
            <a:avLst/>
          </a:prstGeom>
        </p:spPr>
        <p:txBody>
          <a:bodyPr wrap="square" lIns="0" tIns="0" rIns="0" bIns="0" rtlCol="0" anchor="t">
            <a:spAutoFit/>
          </a:bodyPr>
          <a:lstStyle/>
          <a:p>
            <a:pPr algn="ctr">
              <a:lnSpc>
                <a:spcPct val="150000"/>
              </a:lnSpc>
            </a:pPr>
            <a:r>
              <a:rPr lang="en-US" sz="3200" b="1">
                <a:solidFill>
                  <a:schemeClr val="accent5">
                    <a:lumMod val="10000"/>
                  </a:schemeClr>
                </a:solidFill>
                <a:latin typeface="Arial" panose="020B0604020202020204" pitchFamily="34" charset="0"/>
                <a:cs typeface="Arial" panose="020B0604020202020204" pitchFamily="34" charset="0"/>
              </a:rPr>
              <a:t>ÔN BÀI CŨ</a:t>
            </a:r>
            <a:endParaRPr lang="en-US" sz="3200" b="1" dirty="0">
              <a:solidFill>
                <a:schemeClr val="accent5">
                  <a:lumMod val="10000"/>
                </a:schemeClr>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6"/>
          <a:srcRect t="15038"/>
          <a:stretch/>
        </p:blipFill>
        <p:spPr>
          <a:xfrm>
            <a:off x="1073571" y="1498792"/>
            <a:ext cx="7104115" cy="3335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40" name="Google Shape;140;p27"/>
          <p:cNvPicPr preferRelativeResize="0"/>
          <p:nvPr/>
        </p:nvPicPr>
        <p:blipFill>
          <a:blip r:embed="rId3">
            <a:alphaModFix/>
          </a:blip>
          <a:stretch>
            <a:fillRect/>
          </a:stretch>
        </p:blipFill>
        <p:spPr>
          <a:xfrm>
            <a:off x="8346419" y="549596"/>
            <a:ext cx="166556" cy="176650"/>
          </a:xfrm>
          <a:prstGeom prst="rect">
            <a:avLst/>
          </a:prstGeom>
          <a:noFill/>
          <a:ln>
            <a:noFill/>
          </a:ln>
        </p:spPr>
      </p:pic>
      <p:pic>
        <p:nvPicPr>
          <p:cNvPr id="141" name="Google Shape;141;p27"/>
          <p:cNvPicPr preferRelativeResize="0"/>
          <p:nvPr/>
        </p:nvPicPr>
        <p:blipFill>
          <a:blip r:embed="rId4">
            <a:alphaModFix/>
          </a:blip>
          <a:stretch>
            <a:fillRect/>
          </a:stretch>
        </p:blipFill>
        <p:spPr>
          <a:xfrm>
            <a:off x="6970118" y="781196"/>
            <a:ext cx="284028" cy="264662"/>
          </a:xfrm>
          <a:prstGeom prst="rect">
            <a:avLst/>
          </a:prstGeom>
          <a:noFill/>
          <a:ln>
            <a:noFill/>
          </a:ln>
        </p:spPr>
      </p:pic>
      <p:pic>
        <p:nvPicPr>
          <p:cNvPr id="142" name="Google Shape;142;p27"/>
          <p:cNvPicPr preferRelativeResize="0"/>
          <p:nvPr/>
        </p:nvPicPr>
        <p:blipFill>
          <a:blip r:embed="rId5">
            <a:alphaModFix/>
          </a:blip>
          <a:stretch>
            <a:fillRect/>
          </a:stretch>
        </p:blipFill>
        <p:spPr>
          <a:xfrm rot="744535">
            <a:off x="166627" y="-154563"/>
            <a:ext cx="1529876" cy="1717075"/>
          </a:xfrm>
          <a:prstGeom prst="rect">
            <a:avLst/>
          </a:prstGeom>
          <a:noFill/>
          <a:ln>
            <a:noFill/>
          </a:ln>
        </p:spPr>
      </p:pic>
      <p:pic>
        <p:nvPicPr>
          <p:cNvPr id="143" name="Google Shape;143;p27"/>
          <p:cNvPicPr preferRelativeResize="0"/>
          <p:nvPr/>
        </p:nvPicPr>
        <p:blipFill>
          <a:blip r:embed="rId4">
            <a:alphaModFix/>
          </a:blip>
          <a:stretch>
            <a:fillRect/>
          </a:stretch>
        </p:blipFill>
        <p:spPr>
          <a:xfrm>
            <a:off x="8346418" y="2876696"/>
            <a:ext cx="284028" cy="264662"/>
          </a:xfrm>
          <a:prstGeom prst="rect">
            <a:avLst/>
          </a:prstGeom>
          <a:noFill/>
          <a:ln>
            <a:noFill/>
          </a:ln>
        </p:spPr>
      </p:pic>
      <p:pic>
        <p:nvPicPr>
          <p:cNvPr id="144" name="Google Shape;144;p27"/>
          <p:cNvPicPr preferRelativeResize="0"/>
          <p:nvPr/>
        </p:nvPicPr>
        <p:blipFill>
          <a:blip r:embed="rId4">
            <a:alphaModFix/>
          </a:blip>
          <a:stretch>
            <a:fillRect/>
          </a:stretch>
        </p:blipFill>
        <p:spPr>
          <a:xfrm>
            <a:off x="2064743" y="571646"/>
            <a:ext cx="284028" cy="264662"/>
          </a:xfrm>
          <a:prstGeom prst="rect">
            <a:avLst/>
          </a:prstGeom>
          <a:noFill/>
          <a:ln>
            <a:noFill/>
          </a:ln>
        </p:spPr>
      </p:pic>
      <p:pic>
        <p:nvPicPr>
          <p:cNvPr id="145" name="Google Shape;145;p27"/>
          <p:cNvPicPr preferRelativeResize="0"/>
          <p:nvPr/>
        </p:nvPicPr>
        <p:blipFill>
          <a:blip r:embed="rId4">
            <a:alphaModFix/>
          </a:blip>
          <a:stretch>
            <a:fillRect/>
          </a:stretch>
        </p:blipFill>
        <p:spPr>
          <a:xfrm>
            <a:off x="789543" y="3476771"/>
            <a:ext cx="284028" cy="264662"/>
          </a:xfrm>
          <a:prstGeom prst="rect">
            <a:avLst/>
          </a:prstGeom>
          <a:noFill/>
          <a:ln>
            <a:noFill/>
          </a:ln>
        </p:spPr>
      </p:pic>
      <p:pic>
        <p:nvPicPr>
          <p:cNvPr id="146" name="Google Shape;146;p27"/>
          <p:cNvPicPr preferRelativeResize="0"/>
          <p:nvPr/>
        </p:nvPicPr>
        <p:blipFill>
          <a:blip r:embed="rId3">
            <a:alphaModFix/>
          </a:blip>
          <a:stretch>
            <a:fillRect/>
          </a:stretch>
        </p:blipFill>
        <p:spPr>
          <a:xfrm>
            <a:off x="202544" y="2349821"/>
            <a:ext cx="166556" cy="176650"/>
          </a:xfrm>
          <a:prstGeom prst="rect">
            <a:avLst/>
          </a:prstGeom>
          <a:noFill/>
          <a:ln>
            <a:noFill/>
          </a:ln>
        </p:spPr>
      </p:pic>
      <p:pic>
        <p:nvPicPr>
          <p:cNvPr id="147" name="Google Shape;147;p27"/>
          <p:cNvPicPr preferRelativeResize="0"/>
          <p:nvPr/>
        </p:nvPicPr>
        <p:blipFill>
          <a:blip r:embed="rId3">
            <a:alphaModFix/>
          </a:blip>
          <a:stretch>
            <a:fillRect/>
          </a:stretch>
        </p:blipFill>
        <p:spPr>
          <a:xfrm>
            <a:off x="2021819" y="4834121"/>
            <a:ext cx="166556" cy="176650"/>
          </a:xfrm>
          <a:prstGeom prst="rect">
            <a:avLst/>
          </a:prstGeom>
          <a:noFill/>
          <a:ln>
            <a:noFill/>
          </a:ln>
        </p:spPr>
      </p:pic>
      <p:pic>
        <p:nvPicPr>
          <p:cNvPr id="148" name="Google Shape;148;p27"/>
          <p:cNvPicPr preferRelativeResize="0"/>
          <p:nvPr/>
        </p:nvPicPr>
        <p:blipFill>
          <a:blip r:embed="rId3">
            <a:alphaModFix/>
          </a:blip>
          <a:stretch>
            <a:fillRect/>
          </a:stretch>
        </p:blipFill>
        <p:spPr>
          <a:xfrm>
            <a:off x="8512969" y="4559621"/>
            <a:ext cx="166556" cy="176650"/>
          </a:xfrm>
          <a:prstGeom prst="rect">
            <a:avLst/>
          </a:prstGeom>
          <a:noFill/>
          <a:ln>
            <a:noFill/>
          </a:ln>
        </p:spPr>
      </p:pic>
      <p:sp>
        <p:nvSpPr>
          <p:cNvPr id="19" name="Rounded Rectangle 18"/>
          <p:cNvSpPr/>
          <p:nvPr/>
        </p:nvSpPr>
        <p:spPr>
          <a:xfrm>
            <a:off x="842210" y="818550"/>
            <a:ext cx="7441875" cy="1073069"/>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74558" y="783624"/>
            <a:ext cx="7014410" cy="104522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Nêu nhận xét của em về việc làm của cậu bé mơ ước biết bay.</a:t>
            </a:r>
            <a:endParaRPr lang="en-US" sz="2200" b="1">
              <a:solidFill>
                <a:schemeClr val="bg1">
                  <a:lumMod val="10000"/>
                </a:schemeClr>
              </a:solidFill>
            </a:endParaRPr>
          </a:p>
        </p:txBody>
      </p:sp>
      <p:sp>
        <p:nvSpPr>
          <p:cNvPr id="21" name="TextBox 23"/>
          <p:cNvSpPr txBox="1"/>
          <p:nvPr/>
        </p:nvSpPr>
        <p:spPr>
          <a:xfrm>
            <a:off x="2457319" y="65324"/>
            <a:ext cx="4389782" cy="647421"/>
          </a:xfrm>
          <a:prstGeom prst="rect">
            <a:avLst/>
          </a:prstGeom>
        </p:spPr>
        <p:txBody>
          <a:bodyPr wrap="square" lIns="0" tIns="0" rIns="0" bIns="0" rtlCol="0" anchor="t">
            <a:spAutoFit/>
          </a:bodyPr>
          <a:lstStyle/>
          <a:p>
            <a:pPr algn="ctr">
              <a:lnSpc>
                <a:spcPct val="150000"/>
              </a:lnSpc>
            </a:pPr>
            <a:r>
              <a:rPr lang="en-US" sz="3200" b="1">
                <a:solidFill>
                  <a:schemeClr val="accent5">
                    <a:lumMod val="10000"/>
                  </a:schemeClr>
                </a:solidFill>
                <a:latin typeface="Arial" panose="020B0604020202020204" pitchFamily="34" charset="0"/>
                <a:cs typeface="Arial" panose="020B0604020202020204" pitchFamily="34" charset="0"/>
              </a:rPr>
              <a:t>ÔN BÀI CŨ</a:t>
            </a:r>
            <a:endParaRPr lang="en-US" sz="3200" b="1" dirty="0">
              <a:solidFill>
                <a:schemeClr val="accent5">
                  <a:lumMod val="10000"/>
                </a:schemeClr>
              </a:solidFill>
              <a:latin typeface="Arial" panose="020B0604020202020204" pitchFamily="34" charset="0"/>
              <a:cs typeface="Arial" panose="020B0604020202020204" pitchFamily="34" charset="0"/>
            </a:endParaRPr>
          </a:p>
        </p:txBody>
      </p:sp>
      <p:sp>
        <p:nvSpPr>
          <p:cNvPr id="22" name="Google Shape;435;p45"/>
          <p:cNvSpPr/>
          <p:nvPr/>
        </p:nvSpPr>
        <p:spPr>
          <a:xfrm flipH="1">
            <a:off x="7388312" y="411551"/>
            <a:ext cx="895774" cy="479358"/>
          </a:xfrm>
          <a:custGeom>
            <a:avLst/>
            <a:gdLst/>
            <a:ahLst/>
            <a:cxnLst/>
            <a:rect l="l" t="t" r="r" b="b"/>
            <a:pathLst>
              <a:path w="21082" h="11281" extrusionOk="0">
                <a:moveTo>
                  <a:pt x="0" y="0"/>
                </a:moveTo>
                <a:lnTo>
                  <a:pt x="1660" y="2422"/>
                </a:lnTo>
                <a:lnTo>
                  <a:pt x="5647" y="4604"/>
                </a:lnTo>
                <a:cubicBezTo>
                  <a:pt x="5657" y="4603"/>
                  <a:pt x="5666" y="4603"/>
                  <a:pt x="5675" y="4603"/>
                </a:cubicBezTo>
                <a:cubicBezTo>
                  <a:pt x="7555" y="4603"/>
                  <a:pt x="11054" y="7333"/>
                  <a:pt x="11054" y="7333"/>
                </a:cubicBezTo>
                <a:lnTo>
                  <a:pt x="10585" y="7909"/>
                </a:lnTo>
                <a:lnTo>
                  <a:pt x="7869" y="8310"/>
                </a:lnTo>
                <a:cubicBezTo>
                  <a:pt x="7869" y="8310"/>
                  <a:pt x="7863" y="8307"/>
                  <a:pt x="7853" y="8307"/>
                </a:cubicBezTo>
                <a:cubicBezTo>
                  <a:pt x="7796" y="8307"/>
                  <a:pt x="7617" y="8415"/>
                  <a:pt x="7869" y="9916"/>
                </a:cubicBezTo>
                <a:cubicBezTo>
                  <a:pt x="8063" y="11082"/>
                  <a:pt x="9184" y="11280"/>
                  <a:pt x="9924" y="11280"/>
                </a:cubicBezTo>
                <a:cubicBezTo>
                  <a:pt x="10305" y="11280"/>
                  <a:pt x="10585" y="11227"/>
                  <a:pt x="10585" y="11227"/>
                </a:cubicBezTo>
                <a:lnTo>
                  <a:pt x="11442" y="10558"/>
                </a:lnTo>
                <a:lnTo>
                  <a:pt x="11857" y="9060"/>
                </a:lnTo>
                <a:cubicBezTo>
                  <a:pt x="12128" y="9140"/>
                  <a:pt x="12384" y="9175"/>
                  <a:pt x="12623" y="9175"/>
                </a:cubicBezTo>
                <a:cubicBezTo>
                  <a:pt x="14174" y="9175"/>
                  <a:pt x="15028" y="7708"/>
                  <a:pt x="15028" y="7708"/>
                </a:cubicBezTo>
                <a:cubicBezTo>
                  <a:pt x="15093" y="7730"/>
                  <a:pt x="15159" y="7740"/>
                  <a:pt x="15224" y="7740"/>
                </a:cubicBezTo>
                <a:cubicBezTo>
                  <a:pt x="15711" y="7740"/>
                  <a:pt x="16179" y="7200"/>
                  <a:pt x="16179" y="7200"/>
                </a:cubicBezTo>
                <a:lnTo>
                  <a:pt x="16513" y="7387"/>
                </a:lnTo>
                <a:lnTo>
                  <a:pt x="16339" y="6544"/>
                </a:lnTo>
                <a:cubicBezTo>
                  <a:pt x="17049" y="5888"/>
                  <a:pt x="15831" y="5420"/>
                  <a:pt x="15831" y="5420"/>
                </a:cubicBezTo>
                <a:cubicBezTo>
                  <a:pt x="16098" y="4804"/>
                  <a:pt x="19377" y="3546"/>
                  <a:pt x="19377" y="3546"/>
                </a:cubicBezTo>
                <a:cubicBezTo>
                  <a:pt x="21081" y="2359"/>
                  <a:pt x="20234" y="2223"/>
                  <a:pt x="19759" y="2223"/>
                </a:cubicBezTo>
                <a:cubicBezTo>
                  <a:pt x="19619" y="2223"/>
                  <a:pt x="19511" y="2235"/>
                  <a:pt x="19511" y="2235"/>
                </a:cubicBezTo>
                <a:lnTo>
                  <a:pt x="14386" y="5192"/>
                </a:lnTo>
                <a:lnTo>
                  <a:pt x="13195" y="5192"/>
                </a:lnTo>
                <a:lnTo>
                  <a:pt x="8364" y="25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p:cNvPicPr>
            <a:picLocks noChangeAspect="1"/>
          </p:cNvPicPr>
          <p:nvPr/>
        </p:nvPicPr>
        <p:blipFill rotWithShape="1">
          <a:blip r:embed="rId6"/>
          <a:srcRect t="15038"/>
          <a:stretch/>
        </p:blipFill>
        <p:spPr>
          <a:xfrm>
            <a:off x="1438705" y="2040825"/>
            <a:ext cx="5949607" cy="2793296"/>
          </a:xfrm>
          <a:prstGeom prst="rect">
            <a:avLst/>
          </a:prstGeom>
        </p:spPr>
      </p:pic>
    </p:spTree>
    <p:extLst>
      <p:ext uri="{BB962C8B-B14F-4D97-AF65-F5344CB8AC3E}">
        <p14:creationId xmlns:p14="http://schemas.microsoft.com/office/powerpoint/2010/main" val="217022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40" name="Google Shape;140;p27"/>
          <p:cNvPicPr preferRelativeResize="0"/>
          <p:nvPr/>
        </p:nvPicPr>
        <p:blipFill>
          <a:blip r:embed="rId3">
            <a:alphaModFix/>
          </a:blip>
          <a:stretch>
            <a:fillRect/>
          </a:stretch>
        </p:blipFill>
        <p:spPr>
          <a:xfrm>
            <a:off x="8346419" y="549596"/>
            <a:ext cx="166556" cy="176650"/>
          </a:xfrm>
          <a:prstGeom prst="rect">
            <a:avLst/>
          </a:prstGeom>
          <a:noFill/>
          <a:ln>
            <a:noFill/>
          </a:ln>
        </p:spPr>
      </p:pic>
      <p:pic>
        <p:nvPicPr>
          <p:cNvPr id="141" name="Google Shape;141;p27"/>
          <p:cNvPicPr preferRelativeResize="0"/>
          <p:nvPr/>
        </p:nvPicPr>
        <p:blipFill>
          <a:blip r:embed="rId4">
            <a:alphaModFix/>
          </a:blip>
          <a:stretch>
            <a:fillRect/>
          </a:stretch>
        </p:blipFill>
        <p:spPr>
          <a:xfrm>
            <a:off x="6970118" y="781196"/>
            <a:ext cx="284028" cy="264662"/>
          </a:xfrm>
          <a:prstGeom prst="rect">
            <a:avLst/>
          </a:prstGeom>
          <a:noFill/>
          <a:ln>
            <a:noFill/>
          </a:ln>
        </p:spPr>
      </p:pic>
      <p:pic>
        <p:nvPicPr>
          <p:cNvPr id="142" name="Google Shape;142;p27"/>
          <p:cNvPicPr preferRelativeResize="0"/>
          <p:nvPr/>
        </p:nvPicPr>
        <p:blipFill>
          <a:blip r:embed="rId5">
            <a:alphaModFix/>
          </a:blip>
          <a:stretch>
            <a:fillRect/>
          </a:stretch>
        </p:blipFill>
        <p:spPr>
          <a:xfrm rot="744535">
            <a:off x="166627" y="-154563"/>
            <a:ext cx="1529876" cy="1717075"/>
          </a:xfrm>
          <a:prstGeom prst="rect">
            <a:avLst/>
          </a:prstGeom>
          <a:noFill/>
          <a:ln>
            <a:noFill/>
          </a:ln>
        </p:spPr>
      </p:pic>
      <p:pic>
        <p:nvPicPr>
          <p:cNvPr id="143" name="Google Shape;143;p27"/>
          <p:cNvPicPr preferRelativeResize="0"/>
          <p:nvPr/>
        </p:nvPicPr>
        <p:blipFill>
          <a:blip r:embed="rId4">
            <a:alphaModFix/>
          </a:blip>
          <a:stretch>
            <a:fillRect/>
          </a:stretch>
        </p:blipFill>
        <p:spPr>
          <a:xfrm>
            <a:off x="8346418" y="2876696"/>
            <a:ext cx="284028" cy="264662"/>
          </a:xfrm>
          <a:prstGeom prst="rect">
            <a:avLst/>
          </a:prstGeom>
          <a:noFill/>
          <a:ln>
            <a:noFill/>
          </a:ln>
        </p:spPr>
      </p:pic>
      <p:pic>
        <p:nvPicPr>
          <p:cNvPr id="144" name="Google Shape;144;p27"/>
          <p:cNvPicPr preferRelativeResize="0"/>
          <p:nvPr/>
        </p:nvPicPr>
        <p:blipFill>
          <a:blip r:embed="rId4">
            <a:alphaModFix/>
          </a:blip>
          <a:stretch>
            <a:fillRect/>
          </a:stretch>
        </p:blipFill>
        <p:spPr>
          <a:xfrm>
            <a:off x="2064743" y="571646"/>
            <a:ext cx="284028" cy="264662"/>
          </a:xfrm>
          <a:prstGeom prst="rect">
            <a:avLst/>
          </a:prstGeom>
          <a:noFill/>
          <a:ln>
            <a:noFill/>
          </a:ln>
        </p:spPr>
      </p:pic>
      <p:pic>
        <p:nvPicPr>
          <p:cNvPr id="145" name="Google Shape;145;p27"/>
          <p:cNvPicPr preferRelativeResize="0"/>
          <p:nvPr/>
        </p:nvPicPr>
        <p:blipFill>
          <a:blip r:embed="rId4">
            <a:alphaModFix/>
          </a:blip>
          <a:stretch>
            <a:fillRect/>
          </a:stretch>
        </p:blipFill>
        <p:spPr>
          <a:xfrm>
            <a:off x="789543" y="3476771"/>
            <a:ext cx="284028" cy="264662"/>
          </a:xfrm>
          <a:prstGeom prst="rect">
            <a:avLst/>
          </a:prstGeom>
          <a:noFill/>
          <a:ln>
            <a:noFill/>
          </a:ln>
        </p:spPr>
      </p:pic>
      <p:pic>
        <p:nvPicPr>
          <p:cNvPr id="146" name="Google Shape;146;p27"/>
          <p:cNvPicPr preferRelativeResize="0"/>
          <p:nvPr/>
        </p:nvPicPr>
        <p:blipFill>
          <a:blip r:embed="rId3">
            <a:alphaModFix/>
          </a:blip>
          <a:stretch>
            <a:fillRect/>
          </a:stretch>
        </p:blipFill>
        <p:spPr>
          <a:xfrm>
            <a:off x="202544" y="2349821"/>
            <a:ext cx="166556" cy="176650"/>
          </a:xfrm>
          <a:prstGeom prst="rect">
            <a:avLst/>
          </a:prstGeom>
          <a:noFill/>
          <a:ln>
            <a:noFill/>
          </a:ln>
        </p:spPr>
      </p:pic>
      <p:pic>
        <p:nvPicPr>
          <p:cNvPr id="147" name="Google Shape;147;p27"/>
          <p:cNvPicPr preferRelativeResize="0"/>
          <p:nvPr/>
        </p:nvPicPr>
        <p:blipFill>
          <a:blip r:embed="rId3">
            <a:alphaModFix/>
          </a:blip>
          <a:stretch>
            <a:fillRect/>
          </a:stretch>
        </p:blipFill>
        <p:spPr>
          <a:xfrm>
            <a:off x="2021819" y="4834121"/>
            <a:ext cx="166556" cy="176650"/>
          </a:xfrm>
          <a:prstGeom prst="rect">
            <a:avLst/>
          </a:prstGeom>
          <a:noFill/>
          <a:ln>
            <a:noFill/>
          </a:ln>
        </p:spPr>
      </p:pic>
      <p:pic>
        <p:nvPicPr>
          <p:cNvPr id="148" name="Google Shape;148;p27"/>
          <p:cNvPicPr preferRelativeResize="0"/>
          <p:nvPr/>
        </p:nvPicPr>
        <p:blipFill>
          <a:blip r:embed="rId3">
            <a:alphaModFix/>
          </a:blip>
          <a:stretch>
            <a:fillRect/>
          </a:stretch>
        </p:blipFill>
        <p:spPr>
          <a:xfrm>
            <a:off x="8512969" y="4559621"/>
            <a:ext cx="166556" cy="176650"/>
          </a:xfrm>
          <a:prstGeom prst="rect">
            <a:avLst/>
          </a:prstGeom>
          <a:noFill/>
          <a:ln>
            <a:noFill/>
          </a:ln>
        </p:spPr>
      </p:pic>
      <p:sp>
        <p:nvSpPr>
          <p:cNvPr id="19" name="Rounded Rectangle 18"/>
          <p:cNvSpPr/>
          <p:nvPr/>
        </p:nvSpPr>
        <p:spPr>
          <a:xfrm>
            <a:off x="530880" y="818551"/>
            <a:ext cx="8064536" cy="681056"/>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30879" y="893351"/>
            <a:ext cx="8099567"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solidFill>
                  <a:schemeClr val="bg1">
                    <a:lumMod val="10000"/>
                  </a:schemeClr>
                </a:solidFill>
                <a:latin typeface="Arial" panose="020B0604020202020204" pitchFamily="34" charset="0"/>
                <a:cs typeface="Arial" panose="020B0604020202020204" pitchFamily="34" charset="0"/>
              </a:rPr>
              <a:t>Nêu nhận xét của em về việc làm của cậu bé mơ ước biết bay.</a:t>
            </a:r>
            <a:endParaRPr lang="en-US" sz="2000" b="1">
              <a:solidFill>
                <a:schemeClr val="bg1">
                  <a:lumMod val="10000"/>
                </a:schemeClr>
              </a:solidFill>
            </a:endParaRPr>
          </a:p>
        </p:txBody>
      </p:sp>
      <p:sp>
        <p:nvSpPr>
          <p:cNvPr id="22" name="Google Shape;435;p45"/>
          <p:cNvSpPr/>
          <p:nvPr/>
        </p:nvSpPr>
        <p:spPr>
          <a:xfrm flipH="1">
            <a:off x="7388312" y="411551"/>
            <a:ext cx="895774" cy="479358"/>
          </a:xfrm>
          <a:custGeom>
            <a:avLst/>
            <a:gdLst/>
            <a:ahLst/>
            <a:cxnLst/>
            <a:rect l="l" t="t" r="r" b="b"/>
            <a:pathLst>
              <a:path w="21082" h="11281" extrusionOk="0">
                <a:moveTo>
                  <a:pt x="0" y="0"/>
                </a:moveTo>
                <a:lnTo>
                  <a:pt x="1660" y="2422"/>
                </a:lnTo>
                <a:lnTo>
                  <a:pt x="5647" y="4604"/>
                </a:lnTo>
                <a:cubicBezTo>
                  <a:pt x="5657" y="4603"/>
                  <a:pt x="5666" y="4603"/>
                  <a:pt x="5675" y="4603"/>
                </a:cubicBezTo>
                <a:cubicBezTo>
                  <a:pt x="7555" y="4603"/>
                  <a:pt x="11054" y="7333"/>
                  <a:pt x="11054" y="7333"/>
                </a:cubicBezTo>
                <a:lnTo>
                  <a:pt x="10585" y="7909"/>
                </a:lnTo>
                <a:lnTo>
                  <a:pt x="7869" y="8310"/>
                </a:lnTo>
                <a:cubicBezTo>
                  <a:pt x="7869" y="8310"/>
                  <a:pt x="7863" y="8307"/>
                  <a:pt x="7853" y="8307"/>
                </a:cubicBezTo>
                <a:cubicBezTo>
                  <a:pt x="7796" y="8307"/>
                  <a:pt x="7617" y="8415"/>
                  <a:pt x="7869" y="9916"/>
                </a:cubicBezTo>
                <a:cubicBezTo>
                  <a:pt x="8063" y="11082"/>
                  <a:pt x="9184" y="11280"/>
                  <a:pt x="9924" y="11280"/>
                </a:cubicBezTo>
                <a:cubicBezTo>
                  <a:pt x="10305" y="11280"/>
                  <a:pt x="10585" y="11227"/>
                  <a:pt x="10585" y="11227"/>
                </a:cubicBezTo>
                <a:lnTo>
                  <a:pt x="11442" y="10558"/>
                </a:lnTo>
                <a:lnTo>
                  <a:pt x="11857" y="9060"/>
                </a:lnTo>
                <a:cubicBezTo>
                  <a:pt x="12128" y="9140"/>
                  <a:pt x="12384" y="9175"/>
                  <a:pt x="12623" y="9175"/>
                </a:cubicBezTo>
                <a:cubicBezTo>
                  <a:pt x="14174" y="9175"/>
                  <a:pt x="15028" y="7708"/>
                  <a:pt x="15028" y="7708"/>
                </a:cubicBezTo>
                <a:cubicBezTo>
                  <a:pt x="15093" y="7730"/>
                  <a:pt x="15159" y="7740"/>
                  <a:pt x="15224" y="7740"/>
                </a:cubicBezTo>
                <a:cubicBezTo>
                  <a:pt x="15711" y="7740"/>
                  <a:pt x="16179" y="7200"/>
                  <a:pt x="16179" y="7200"/>
                </a:cubicBezTo>
                <a:lnTo>
                  <a:pt x="16513" y="7387"/>
                </a:lnTo>
                <a:lnTo>
                  <a:pt x="16339" y="6544"/>
                </a:lnTo>
                <a:cubicBezTo>
                  <a:pt x="17049" y="5888"/>
                  <a:pt x="15831" y="5420"/>
                  <a:pt x="15831" y="5420"/>
                </a:cubicBezTo>
                <a:cubicBezTo>
                  <a:pt x="16098" y="4804"/>
                  <a:pt x="19377" y="3546"/>
                  <a:pt x="19377" y="3546"/>
                </a:cubicBezTo>
                <a:cubicBezTo>
                  <a:pt x="21081" y="2359"/>
                  <a:pt x="20234" y="2223"/>
                  <a:pt x="19759" y="2223"/>
                </a:cubicBezTo>
                <a:cubicBezTo>
                  <a:pt x="19619" y="2223"/>
                  <a:pt x="19511" y="2235"/>
                  <a:pt x="19511" y="2235"/>
                </a:cubicBezTo>
                <a:lnTo>
                  <a:pt x="14386" y="5192"/>
                </a:lnTo>
                <a:lnTo>
                  <a:pt x="13195" y="5192"/>
                </a:lnTo>
                <a:lnTo>
                  <a:pt x="8364" y="25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p:cNvSpPr txBox="1"/>
          <p:nvPr/>
        </p:nvSpPr>
        <p:spPr>
          <a:xfrm>
            <a:off x="2538478" y="30751"/>
            <a:ext cx="4389782"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chemeClr val="tx1"/>
                </a:solidFill>
                <a:latin typeface="Arial" panose="020B0604020202020204" pitchFamily="34" charset="0"/>
                <a:cs typeface="Arial" panose="020B0604020202020204" pitchFamily="34" charset="0"/>
              </a:rPr>
              <a:t>KHỞI ĐỘNG</a:t>
            </a:r>
          </a:p>
        </p:txBody>
      </p:sp>
      <p:pic>
        <p:nvPicPr>
          <p:cNvPr id="2" name="Picture 1"/>
          <p:cNvPicPr>
            <a:picLocks noChangeAspect="1"/>
          </p:cNvPicPr>
          <p:nvPr/>
        </p:nvPicPr>
        <p:blipFill>
          <a:blip r:embed="rId6"/>
          <a:stretch>
            <a:fillRect/>
          </a:stretch>
        </p:blipFill>
        <p:spPr>
          <a:xfrm>
            <a:off x="530879" y="1834812"/>
            <a:ext cx="8064537" cy="2901459"/>
          </a:xfrm>
          <a:prstGeom prst="rect">
            <a:avLst/>
          </a:prstGeom>
        </p:spPr>
      </p:pic>
    </p:spTree>
    <p:extLst>
      <p:ext uri="{BB962C8B-B14F-4D97-AF65-F5344CB8AC3E}">
        <p14:creationId xmlns:p14="http://schemas.microsoft.com/office/powerpoint/2010/main" val="249505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70" name="Google Shape;170;p28"/>
          <p:cNvPicPr preferRelativeResize="0"/>
          <p:nvPr/>
        </p:nvPicPr>
        <p:blipFill>
          <a:blip r:embed="rId3">
            <a:alphaModFix/>
          </a:blip>
          <a:stretch>
            <a:fillRect/>
          </a:stretch>
        </p:blipFill>
        <p:spPr>
          <a:xfrm rot="-2173825">
            <a:off x="7577437" y="-92825"/>
            <a:ext cx="989651" cy="2134525"/>
          </a:xfrm>
          <a:prstGeom prst="rect">
            <a:avLst/>
          </a:prstGeom>
          <a:noFill/>
          <a:ln>
            <a:noFill/>
          </a:ln>
        </p:spPr>
      </p:pic>
      <p:pic>
        <p:nvPicPr>
          <p:cNvPr id="171" name="Google Shape;171;p28"/>
          <p:cNvPicPr preferRelativeResize="0"/>
          <p:nvPr/>
        </p:nvPicPr>
        <p:blipFill>
          <a:blip r:embed="rId4">
            <a:alphaModFix/>
          </a:blip>
          <a:stretch>
            <a:fillRect/>
          </a:stretch>
        </p:blipFill>
        <p:spPr>
          <a:xfrm rot="-18">
            <a:off x="277343" y="3438148"/>
            <a:ext cx="1546794" cy="1705348"/>
          </a:xfrm>
          <a:prstGeom prst="rect">
            <a:avLst/>
          </a:prstGeom>
          <a:noFill/>
          <a:ln>
            <a:noFill/>
          </a:ln>
        </p:spPr>
      </p:pic>
      <p:pic>
        <p:nvPicPr>
          <p:cNvPr id="172" name="Google Shape;172;p28"/>
          <p:cNvPicPr preferRelativeResize="0"/>
          <p:nvPr/>
        </p:nvPicPr>
        <p:blipFill>
          <a:blip r:embed="rId5">
            <a:alphaModFix/>
          </a:blip>
          <a:stretch>
            <a:fillRect/>
          </a:stretch>
        </p:blipFill>
        <p:spPr>
          <a:xfrm>
            <a:off x="2229169" y="430671"/>
            <a:ext cx="166556" cy="176650"/>
          </a:xfrm>
          <a:prstGeom prst="rect">
            <a:avLst/>
          </a:prstGeom>
          <a:noFill/>
          <a:ln>
            <a:noFill/>
          </a:ln>
        </p:spPr>
      </p:pic>
      <p:pic>
        <p:nvPicPr>
          <p:cNvPr id="173" name="Google Shape;173;p28"/>
          <p:cNvPicPr preferRelativeResize="0"/>
          <p:nvPr/>
        </p:nvPicPr>
        <p:blipFill>
          <a:blip r:embed="rId6">
            <a:alphaModFix/>
          </a:blip>
          <a:stretch>
            <a:fillRect/>
          </a:stretch>
        </p:blipFill>
        <p:spPr>
          <a:xfrm>
            <a:off x="6406768" y="842109"/>
            <a:ext cx="284028" cy="264662"/>
          </a:xfrm>
          <a:prstGeom prst="rect">
            <a:avLst/>
          </a:prstGeom>
          <a:noFill/>
          <a:ln>
            <a:noFill/>
          </a:ln>
        </p:spPr>
      </p:pic>
      <p:pic>
        <p:nvPicPr>
          <p:cNvPr id="174" name="Google Shape;174;p28"/>
          <p:cNvPicPr preferRelativeResize="0"/>
          <p:nvPr/>
        </p:nvPicPr>
        <p:blipFill>
          <a:blip r:embed="rId5">
            <a:alphaModFix/>
          </a:blip>
          <a:stretch>
            <a:fillRect/>
          </a:stretch>
        </p:blipFill>
        <p:spPr>
          <a:xfrm>
            <a:off x="888194" y="3041221"/>
            <a:ext cx="166556" cy="176650"/>
          </a:xfrm>
          <a:prstGeom prst="rect">
            <a:avLst/>
          </a:prstGeom>
          <a:noFill/>
          <a:ln>
            <a:noFill/>
          </a:ln>
        </p:spPr>
      </p:pic>
      <p:pic>
        <p:nvPicPr>
          <p:cNvPr id="175" name="Google Shape;175;p28"/>
          <p:cNvPicPr preferRelativeResize="0"/>
          <p:nvPr/>
        </p:nvPicPr>
        <p:blipFill>
          <a:blip r:embed="rId6">
            <a:alphaModFix/>
          </a:blip>
          <a:stretch>
            <a:fillRect/>
          </a:stretch>
        </p:blipFill>
        <p:spPr>
          <a:xfrm>
            <a:off x="388343" y="990496"/>
            <a:ext cx="284028" cy="264662"/>
          </a:xfrm>
          <a:prstGeom prst="rect">
            <a:avLst/>
          </a:prstGeom>
          <a:noFill/>
          <a:ln>
            <a:noFill/>
          </a:ln>
        </p:spPr>
      </p:pic>
      <p:pic>
        <p:nvPicPr>
          <p:cNvPr id="176" name="Google Shape;176;p28"/>
          <p:cNvPicPr preferRelativeResize="0"/>
          <p:nvPr/>
        </p:nvPicPr>
        <p:blipFill>
          <a:blip r:embed="rId5">
            <a:alphaModFix/>
          </a:blip>
          <a:stretch>
            <a:fillRect/>
          </a:stretch>
        </p:blipFill>
        <p:spPr>
          <a:xfrm>
            <a:off x="6814269" y="4648946"/>
            <a:ext cx="166556" cy="176650"/>
          </a:xfrm>
          <a:prstGeom prst="rect">
            <a:avLst/>
          </a:prstGeom>
          <a:noFill/>
          <a:ln>
            <a:noFill/>
          </a:ln>
        </p:spPr>
      </p:pic>
      <p:pic>
        <p:nvPicPr>
          <p:cNvPr id="177" name="Google Shape;177;p28"/>
          <p:cNvPicPr preferRelativeResize="0"/>
          <p:nvPr/>
        </p:nvPicPr>
        <p:blipFill>
          <a:blip r:embed="rId5">
            <a:alphaModFix/>
          </a:blip>
          <a:stretch>
            <a:fillRect/>
          </a:stretch>
        </p:blipFill>
        <p:spPr>
          <a:xfrm>
            <a:off x="4405444" y="4269096"/>
            <a:ext cx="166556" cy="176650"/>
          </a:xfrm>
          <a:prstGeom prst="rect">
            <a:avLst/>
          </a:prstGeom>
          <a:noFill/>
          <a:ln>
            <a:noFill/>
          </a:ln>
        </p:spPr>
      </p:pic>
      <p:pic>
        <p:nvPicPr>
          <p:cNvPr id="178" name="Google Shape;178;p28"/>
          <p:cNvPicPr preferRelativeResize="0"/>
          <p:nvPr/>
        </p:nvPicPr>
        <p:blipFill>
          <a:blip r:embed="rId6">
            <a:alphaModFix/>
          </a:blip>
          <a:stretch>
            <a:fillRect/>
          </a:stretch>
        </p:blipFill>
        <p:spPr>
          <a:xfrm>
            <a:off x="8145668" y="2964846"/>
            <a:ext cx="284028" cy="264662"/>
          </a:xfrm>
          <a:prstGeom prst="rect">
            <a:avLst/>
          </a:prstGeom>
          <a:noFill/>
          <a:ln>
            <a:noFill/>
          </a:ln>
        </p:spPr>
      </p:pic>
      <p:pic>
        <p:nvPicPr>
          <p:cNvPr id="179" name="Google Shape;179;p28"/>
          <p:cNvPicPr preferRelativeResize="0"/>
          <p:nvPr/>
        </p:nvPicPr>
        <p:blipFill>
          <a:blip r:embed="rId6">
            <a:alphaModFix/>
          </a:blip>
          <a:stretch>
            <a:fillRect/>
          </a:stretch>
        </p:blipFill>
        <p:spPr>
          <a:xfrm>
            <a:off x="246718" y="4572196"/>
            <a:ext cx="284028" cy="264662"/>
          </a:xfrm>
          <a:prstGeom prst="rect">
            <a:avLst/>
          </a:prstGeom>
          <a:noFill/>
          <a:ln>
            <a:noFill/>
          </a:ln>
        </p:spPr>
      </p:pic>
      <p:sp>
        <p:nvSpPr>
          <p:cNvPr id="54" name="TextBox 30"/>
          <p:cNvSpPr txBox="1"/>
          <p:nvPr/>
        </p:nvSpPr>
        <p:spPr>
          <a:xfrm>
            <a:off x="-1" y="188554"/>
            <a:ext cx="9144001" cy="1732590"/>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accent5">
                    <a:lumMod val="25000"/>
                  </a:schemeClr>
                </a:solidFill>
                <a:latin typeface="Arial" panose="020B0604020202020204" pitchFamily="34" charset="0"/>
                <a:cs typeface="Arial" panose="020B0604020202020204" pitchFamily="34" charset="0"/>
              </a:rPr>
              <a:t>Bài </a:t>
            </a:r>
            <a:r>
              <a:rPr lang="vi-VN" sz="4000" b="1">
                <a:solidFill>
                  <a:schemeClr val="accent5">
                    <a:lumMod val="25000"/>
                  </a:schemeClr>
                </a:solidFill>
                <a:latin typeface="Arial" panose="020B0604020202020204" pitchFamily="34" charset="0"/>
                <a:cs typeface="Arial" panose="020B0604020202020204" pitchFamily="34" charset="0"/>
              </a:rPr>
              <a:t>2</a:t>
            </a:r>
            <a:r>
              <a:rPr lang="en-US" sz="4000" b="1">
                <a:solidFill>
                  <a:schemeClr val="accent5">
                    <a:lumMod val="25000"/>
                  </a:schemeClr>
                </a:solidFill>
                <a:latin typeface="Arial" panose="020B0604020202020204" pitchFamily="34" charset="0"/>
                <a:cs typeface="Arial" panose="020B0604020202020204" pitchFamily="34" charset="0"/>
              </a:rPr>
              <a:t>9</a:t>
            </a:r>
            <a:r>
              <a:rPr lang="vi-VN" sz="4000" b="1">
                <a:solidFill>
                  <a:schemeClr val="accent5">
                    <a:lumMod val="25000"/>
                  </a:schemeClr>
                </a:solidFill>
                <a:latin typeface="Arial" panose="020B0604020202020204" pitchFamily="34" charset="0"/>
                <a:cs typeface="Arial" panose="020B0604020202020204" pitchFamily="34" charset="0"/>
              </a:rPr>
              <a:t>: </a:t>
            </a:r>
            <a:endParaRPr lang="en-US" sz="4000" b="1">
              <a:solidFill>
                <a:schemeClr val="accent5">
                  <a:lumMod val="25000"/>
                </a:schemeClr>
              </a:solidFill>
              <a:latin typeface="Arial" panose="020B0604020202020204" pitchFamily="34" charset="0"/>
              <a:cs typeface="Arial" panose="020B0604020202020204" pitchFamily="34" charset="0"/>
            </a:endParaRPr>
          </a:p>
          <a:p>
            <a:pPr algn="ctr">
              <a:lnSpc>
                <a:spcPct val="150000"/>
              </a:lnSpc>
            </a:pPr>
            <a:r>
              <a:rPr lang="vi-VN" sz="4000" b="1">
                <a:solidFill>
                  <a:schemeClr val="accent5">
                    <a:lumMod val="25000"/>
                  </a:schemeClr>
                </a:solidFill>
                <a:latin typeface="Arial" panose="020B0604020202020204" pitchFamily="34" charset="0"/>
                <a:cs typeface="Arial" panose="020B0604020202020204" pitchFamily="34" charset="0"/>
              </a:rPr>
              <a:t>NẾU CHÚNG MÌNH CÓ PHÉP LẠ</a:t>
            </a:r>
            <a:endParaRPr lang="en-US" sz="4000" b="1" dirty="0">
              <a:solidFill>
                <a:schemeClr val="accent5">
                  <a:lumMod val="25000"/>
                </a:schemeClr>
              </a:solidFill>
              <a:latin typeface="Arial" panose="020B0604020202020204" pitchFamily="34" charset="0"/>
              <a:cs typeface="Arial" panose="020B0604020202020204" pitchFamily="34" charset="0"/>
            </a:endParaRPr>
          </a:p>
        </p:txBody>
      </p:sp>
      <p:sp>
        <p:nvSpPr>
          <p:cNvPr id="55" name="TextBox 69">
            <a:extLst>
              <a:ext uri="{FF2B5EF4-FFF2-40B4-BE49-F238E27FC236}">
                <a16:creationId xmlns:a16="http://schemas.microsoft.com/office/drawing/2014/main" id="{8B4AF764-FF6D-918A-FD70-12A1CF14DCBB}"/>
              </a:ext>
            </a:extLst>
          </p:cNvPr>
          <p:cNvSpPr txBox="1"/>
          <p:nvPr/>
        </p:nvSpPr>
        <p:spPr>
          <a:xfrm>
            <a:off x="1" y="1888421"/>
            <a:ext cx="9102200" cy="313932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a:solidFill>
                  <a:schemeClr val="accent5">
                    <a:lumMod val="25000"/>
                  </a:schemeClr>
                </a:solidFill>
                <a:latin typeface="Arial" panose="020B0604020202020204" pitchFamily="34" charset="0"/>
                <a:cs typeface="Arial" panose="020B0604020202020204" pitchFamily="34" charset="0"/>
              </a:rPr>
              <a:t>TIẾT 1-2: ĐỌC</a:t>
            </a:r>
          </a:p>
          <a:p>
            <a:pPr algn="ctr">
              <a:lnSpc>
                <a:spcPct val="150000"/>
              </a:lnSpc>
            </a:pPr>
            <a:r>
              <a:rPr lang="vi-VN" sz="4400" b="1">
                <a:solidFill>
                  <a:schemeClr val="accent5">
                    <a:lumMod val="25000"/>
                  </a:schemeClr>
                </a:solidFill>
                <a:latin typeface="Arial" panose="020B0604020202020204" pitchFamily="34" charset="0"/>
                <a:cs typeface="Arial" panose="020B0604020202020204" pitchFamily="34" charset="0"/>
              </a:rPr>
              <a:t>NẾU CHÚNG MÌNH </a:t>
            </a:r>
            <a:endParaRPr lang="en-US" sz="4400" b="1">
              <a:solidFill>
                <a:schemeClr val="accent5">
                  <a:lumMod val="25000"/>
                </a:schemeClr>
              </a:solidFill>
              <a:latin typeface="Arial" panose="020B0604020202020204" pitchFamily="34" charset="0"/>
              <a:cs typeface="Arial" panose="020B0604020202020204" pitchFamily="34" charset="0"/>
            </a:endParaRPr>
          </a:p>
          <a:p>
            <a:pPr algn="ctr">
              <a:lnSpc>
                <a:spcPct val="150000"/>
              </a:lnSpc>
            </a:pPr>
            <a:r>
              <a:rPr lang="vi-VN" sz="4400" b="1">
                <a:solidFill>
                  <a:schemeClr val="accent5">
                    <a:lumMod val="25000"/>
                  </a:schemeClr>
                </a:solidFill>
                <a:latin typeface="Arial" panose="020B0604020202020204" pitchFamily="34" charset="0"/>
                <a:cs typeface="Arial" panose="020B0604020202020204" pitchFamily="34" charset="0"/>
              </a:rPr>
              <a:t>CÓ PHÉP LẠ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750"/>
                                        <p:tgtEl>
                                          <p:spTgt spid="55"/>
                                        </p:tgtEl>
                                      </p:cBhvr>
                                    </p:animEffect>
                                    <p:anim calcmode="lin" valueType="num">
                                      <p:cBhvr>
                                        <p:cTn id="14" dur="750" fill="hold"/>
                                        <p:tgtEl>
                                          <p:spTgt spid="55"/>
                                        </p:tgtEl>
                                        <p:attrNameLst>
                                          <p:attrName>ppt_x</p:attrName>
                                        </p:attrNameLst>
                                      </p:cBhvr>
                                      <p:tavLst>
                                        <p:tav tm="0">
                                          <p:val>
                                            <p:strVal val="#ppt_x"/>
                                          </p:val>
                                        </p:tav>
                                        <p:tav tm="100000">
                                          <p:val>
                                            <p:strVal val="#ppt_x"/>
                                          </p:val>
                                        </p:tav>
                                      </p:tavLst>
                                    </p:anim>
                                    <p:anim calcmode="lin" valueType="num">
                                      <p:cBhvr>
                                        <p:cTn id="15" dur="75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514" name="Google Shape;514;p39"/>
          <p:cNvPicPr preferRelativeResize="0"/>
          <p:nvPr/>
        </p:nvPicPr>
        <p:blipFill>
          <a:blip r:embed="rId3">
            <a:alphaModFix/>
          </a:blip>
          <a:stretch>
            <a:fillRect/>
          </a:stretch>
        </p:blipFill>
        <p:spPr>
          <a:xfrm rot="627565">
            <a:off x="336502" y="33012"/>
            <a:ext cx="1529876" cy="1717075"/>
          </a:xfrm>
          <a:prstGeom prst="rect">
            <a:avLst/>
          </a:prstGeom>
          <a:noFill/>
          <a:ln>
            <a:noFill/>
          </a:ln>
        </p:spPr>
      </p:pic>
      <p:sp>
        <p:nvSpPr>
          <p:cNvPr id="38" name="Google Shape;3047;p38"/>
          <p:cNvSpPr/>
          <p:nvPr/>
        </p:nvSpPr>
        <p:spPr>
          <a:xfrm>
            <a:off x="3508374" y="3340127"/>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49;p38"/>
          <p:cNvSpPr/>
          <p:nvPr/>
        </p:nvSpPr>
        <p:spPr>
          <a:xfrm>
            <a:off x="879005" y="3340119"/>
            <a:ext cx="129830" cy="129830"/>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Rounded Rectangle 39"/>
          <p:cNvSpPr/>
          <p:nvPr/>
        </p:nvSpPr>
        <p:spPr>
          <a:xfrm>
            <a:off x="1578720" y="2445289"/>
            <a:ext cx="6464593" cy="923861"/>
          </a:xfrm>
          <a:prstGeom prst="roundRect">
            <a:avLst/>
          </a:prstGeom>
          <a:solidFill>
            <a:srgbClr val="FFFFFF"/>
          </a:solidFill>
          <a:ln w="28575">
            <a:solidFill>
              <a:schemeClr val="accent4">
                <a:lumMod val="1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TRẢ LỜI CÂU HỎI</a:t>
            </a:r>
            <a:endParaRPr lang="en-US" sz="2800" dirty="0">
              <a:solidFill>
                <a:sysClr val="windowText" lastClr="000000"/>
              </a:solidFill>
              <a:cs typeface="Arial" panose="020B0604020202020204" pitchFamily="34" charset="0"/>
            </a:endParaRPr>
          </a:p>
        </p:txBody>
      </p:sp>
      <p:sp>
        <p:nvSpPr>
          <p:cNvPr id="41" name="Google Shape;3041;p38"/>
          <p:cNvSpPr/>
          <p:nvPr/>
        </p:nvSpPr>
        <p:spPr>
          <a:xfrm>
            <a:off x="4759140" y="3618342"/>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43;p38"/>
          <p:cNvSpPr/>
          <p:nvPr/>
        </p:nvSpPr>
        <p:spPr>
          <a:xfrm>
            <a:off x="920311" y="1535129"/>
            <a:ext cx="57458" cy="57458"/>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44;p38"/>
          <p:cNvSpPr/>
          <p:nvPr/>
        </p:nvSpPr>
        <p:spPr>
          <a:xfrm>
            <a:off x="4527327" y="1233541"/>
            <a:ext cx="57349"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45;p38"/>
          <p:cNvSpPr/>
          <p:nvPr/>
        </p:nvSpPr>
        <p:spPr>
          <a:xfrm>
            <a:off x="6886001" y="665266"/>
            <a:ext cx="129830" cy="12983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47;p38"/>
          <p:cNvSpPr/>
          <p:nvPr/>
        </p:nvSpPr>
        <p:spPr>
          <a:xfrm>
            <a:off x="3508374" y="3340127"/>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49;p38"/>
          <p:cNvSpPr/>
          <p:nvPr/>
        </p:nvSpPr>
        <p:spPr>
          <a:xfrm>
            <a:off x="879005" y="3340119"/>
            <a:ext cx="129830" cy="129830"/>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50;p38"/>
          <p:cNvSpPr/>
          <p:nvPr/>
        </p:nvSpPr>
        <p:spPr>
          <a:xfrm>
            <a:off x="4769712" y="1232319"/>
            <a:ext cx="259330" cy="259220"/>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TextBox 35">
            <a:extLst>
              <a:ext uri="{FF2B5EF4-FFF2-40B4-BE49-F238E27FC236}">
                <a16:creationId xmlns:a16="http://schemas.microsoft.com/office/drawing/2014/main" id="{B030F64E-D154-7332-C853-4354A2B66AA6}"/>
              </a:ext>
            </a:extLst>
          </p:cNvPr>
          <p:cNvSpPr txBox="1"/>
          <p:nvPr/>
        </p:nvSpPr>
        <p:spPr>
          <a:xfrm>
            <a:off x="2445349" y="342100"/>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tx1"/>
                </a:solidFill>
                <a:latin typeface="+mj-lt"/>
              </a:rPr>
              <a:t>NỘI DUNG BÀI HỌC</a:t>
            </a:r>
            <a:endParaRPr lang="en-US" sz="3600" b="1" dirty="0">
              <a:solidFill>
                <a:schemeClr val="tx1"/>
              </a:solidFill>
              <a:latin typeface="+mj-lt"/>
            </a:endParaRPr>
          </a:p>
        </p:txBody>
      </p:sp>
      <p:sp>
        <p:nvSpPr>
          <p:cNvPr id="49" name="Rounded Rectangle 48"/>
          <p:cNvSpPr/>
          <p:nvPr/>
        </p:nvSpPr>
        <p:spPr>
          <a:xfrm>
            <a:off x="1537415" y="3677113"/>
            <a:ext cx="6464593" cy="923860"/>
          </a:xfrm>
          <a:prstGeom prst="roundRect">
            <a:avLst/>
          </a:prstGeom>
          <a:solidFill>
            <a:srgbClr val="FFFFFF"/>
          </a:solidFill>
          <a:ln w="28575">
            <a:solidFill>
              <a:schemeClr val="accent4">
                <a:lumMod val="1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LUYỆN ĐỌC LẠI </a:t>
            </a:r>
            <a:endParaRPr lang="en-US" sz="2800" dirty="0">
              <a:solidFill>
                <a:sysClr val="windowText" lastClr="000000"/>
              </a:solidFill>
              <a:cs typeface="Arial" panose="020B0604020202020204" pitchFamily="34" charset="0"/>
            </a:endParaRPr>
          </a:p>
        </p:txBody>
      </p:sp>
      <p:sp>
        <p:nvSpPr>
          <p:cNvPr id="50" name="Rounded Rectangle 49"/>
          <p:cNvSpPr/>
          <p:nvPr/>
        </p:nvSpPr>
        <p:spPr>
          <a:xfrm>
            <a:off x="1578720" y="1245826"/>
            <a:ext cx="6464593" cy="891778"/>
          </a:xfrm>
          <a:prstGeom prst="roundRect">
            <a:avLst/>
          </a:prstGeom>
          <a:solidFill>
            <a:srgbClr val="FFFFFF"/>
          </a:solidFill>
          <a:ln w="28575">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a:solidFill>
                  <a:sysClr val="windowText" lastClr="000000"/>
                </a:solidFill>
                <a:cs typeface="Arial" panose="020B0604020202020204" pitchFamily="34" charset="0"/>
              </a:rPr>
              <a:t>ĐỌC VĂN BẢN</a:t>
            </a:r>
            <a:endParaRPr lang="en-US" sz="2800" b="1">
              <a:solidFill>
                <a:sysClr val="windowText" lastClr="000000"/>
              </a:solidFill>
              <a:cs typeface="Arial" panose="020B0604020202020204" pitchFamily="34" charset="0"/>
            </a:endParaRPr>
          </a:p>
        </p:txBody>
      </p:sp>
      <p:sp>
        <p:nvSpPr>
          <p:cNvPr id="51" name="Oval 50"/>
          <p:cNvSpPr/>
          <p:nvPr/>
        </p:nvSpPr>
        <p:spPr>
          <a:xfrm>
            <a:off x="1306577" y="921368"/>
            <a:ext cx="582538" cy="555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FF"/>
                </a:solidFill>
              </a:rPr>
              <a:t>1</a:t>
            </a:r>
          </a:p>
        </p:txBody>
      </p:sp>
      <p:sp>
        <p:nvSpPr>
          <p:cNvPr id="52" name="Oval 51"/>
          <p:cNvSpPr/>
          <p:nvPr/>
        </p:nvSpPr>
        <p:spPr>
          <a:xfrm>
            <a:off x="1306577" y="2137329"/>
            <a:ext cx="582538" cy="555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FF"/>
                </a:solidFill>
              </a:rPr>
              <a:t>2</a:t>
            </a:r>
          </a:p>
        </p:txBody>
      </p:sp>
      <p:sp>
        <p:nvSpPr>
          <p:cNvPr id="53" name="Oval 52"/>
          <p:cNvSpPr/>
          <p:nvPr/>
        </p:nvSpPr>
        <p:spPr>
          <a:xfrm>
            <a:off x="1265272" y="3369151"/>
            <a:ext cx="582538" cy="555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FF"/>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8" grpId="0"/>
      <p:bldP spid="49"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5" name="Google Shape;185;p29"/>
          <p:cNvPicPr preferRelativeResize="0"/>
          <p:nvPr/>
        </p:nvPicPr>
        <p:blipFill>
          <a:blip r:embed="rId3">
            <a:alphaModFix/>
          </a:blip>
          <a:stretch>
            <a:fillRect/>
          </a:stretch>
        </p:blipFill>
        <p:spPr>
          <a:xfrm>
            <a:off x="3930613" y="946716"/>
            <a:ext cx="1282775" cy="1258650"/>
          </a:xfrm>
          <a:prstGeom prst="rect">
            <a:avLst/>
          </a:prstGeom>
          <a:noFill/>
          <a:ln>
            <a:noFill/>
          </a:ln>
        </p:spPr>
      </p:pic>
      <p:sp>
        <p:nvSpPr>
          <p:cNvPr id="186" name="Google Shape;186;p29"/>
          <p:cNvSpPr txBox="1">
            <a:spLocks noGrp="1"/>
          </p:cNvSpPr>
          <p:nvPr>
            <p:ph type="title"/>
          </p:nvPr>
        </p:nvSpPr>
        <p:spPr>
          <a:xfrm>
            <a:off x="1606050" y="2471516"/>
            <a:ext cx="5931900" cy="841800"/>
          </a:xfrm>
          <a:prstGeom prst="rect">
            <a:avLst/>
          </a:prstGeom>
        </p:spPr>
        <p:txBody>
          <a:bodyPr spcFirstLastPara="1" wrap="square" lIns="91425" tIns="91425" rIns="91425" bIns="91425" anchor="ctr" anchorCtr="0">
            <a:noAutofit/>
          </a:bodyPr>
          <a:lstStyle/>
          <a:p>
            <a:pPr lvl="0"/>
            <a:r>
              <a:rPr lang="en-US" sz="6000">
                <a:latin typeface="+mj-lt"/>
              </a:rPr>
              <a:t>ĐỌC VĂN BẢN</a:t>
            </a:r>
          </a:p>
        </p:txBody>
      </p:sp>
      <p:sp>
        <p:nvSpPr>
          <p:cNvPr id="188" name="Google Shape;188;p29"/>
          <p:cNvSpPr txBox="1">
            <a:spLocks noGrp="1"/>
          </p:cNvSpPr>
          <p:nvPr>
            <p:ph type="title" idx="2"/>
          </p:nvPr>
        </p:nvSpPr>
        <p:spPr>
          <a:xfrm>
            <a:off x="3879450" y="1247241"/>
            <a:ext cx="1385100" cy="6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01</a:t>
            </a:r>
            <a:endParaRPr>
              <a:latin typeface="+mj-lt"/>
            </a:endParaRPr>
          </a:p>
        </p:txBody>
      </p:sp>
      <p:pic>
        <p:nvPicPr>
          <p:cNvPr id="189" name="Google Shape;189;p29"/>
          <p:cNvPicPr preferRelativeResize="0"/>
          <p:nvPr/>
        </p:nvPicPr>
        <p:blipFill>
          <a:blip r:embed="rId4">
            <a:alphaModFix/>
          </a:blip>
          <a:stretch>
            <a:fillRect/>
          </a:stretch>
        </p:blipFill>
        <p:spPr>
          <a:xfrm rot="-1799999" flipH="1">
            <a:off x="433083" y="3016490"/>
            <a:ext cx="989651" cy="2134525"/>
          </a:xfrm>
          <a:prstGeom prst="rect">
            <a:avLst/>
          </a:prstGeom>
          <a:noFill/>
          <a:ln>
            <a:noFill/>
          </a:ln>
        </p:spPr>
      </p:pic>
      <p:pic>
        <p:nvPicPr>
          <p:cNvPr id="190" name="Google Shape;190;p29"/>
          <p:cNvPicPr preferRelativeResize="0"/>
          <p:nvPr/>
        </p:nvPicPr>
        <p:blipFill>
          <a:blip r:embed="rId5">
            <a:alphaModFix/>
          </a:blip>
          <a:stretch>
            <a:fillRect/>
          </a:stretch>
        </p:blipFill>
        <p:spPr>
          <a:xfrm>
            <a:off x="7535625" y="268153"/>
            <a:ext cx="1608375" cy="1920025"/>
          </a:xfrm>
          <a:prstGeom prst="rect">
            <a:avLst/>
          </a:prstGeom>
          <a:noFill/>
          <a:ln>
            <a:noFill/>
          </a:ln>
        </p:spPr>
      </p:pic>
      <p:pic>
        <p:nvPicPr>
          <p:cNvPr id="191" name="Google Shape;191;p29"/>
          <p:cNvPicPr preferRelativeResize="0"/>
          <p:nvPr/>
        </p:nvPicPr>
        <p:blipFill>
          <a:blip r:embed="rId6">
            <a:alphaModFix/>
          </a:blip>
          <a:stretch>
            <a:fillRect/>
          </a:stretch>
        </p:blipFill>
        <p:spPr>
          <a:xfrm>
            <a:off x="2229169" y="430671"/>
            <a:ext cx="166556" cy="176650"/>
          </a:xfrm>
          <a:prstGeom prst="rect">
            <a:avLst/>
          </a:prstGeom>
          <a:noFill/>
          <a:ln>
            <a:noFill/>
          </a:ln>
        </p:spPr>
      </p:pic>
      <p:pic>
        <p:nvPicPr>
          <p:cNvPr id="192" name="Google Shape;192;p29"/>
          <p:cNvPicPr preferRelativeResize="0"/>
          <p:nvPr/>
        </p:nvPicPr>
        <p:blipFill>
          <a:blip r:embed="rId6">
            <a:alphaModFix/>
          </a:blip>
          <a:stretch>
            <a:fillRect/>
          </a:stretch>
        </p:blipFill>
        <p:spPr>
          <a:xfrm>
            <a:off x="338294" y="1019346"/>
            <a:ext cx="166556" cy="176650"/>
          </a:xfrm>
          <a:prstGeom prst="rect">
            <a:avLst/>
          </a:prstGeom>
          <a:noFill/>
          <a:ln>
            <a:noFill/>
          </a:ln>
        </p:spPr>
      </p:pic>
      <p:pic>
        <p:nvPicPr>
          <p:cNvPr id="193" name="Google Shape;193;p29"/>
          <p:cNvPicPr preferRelativeResize="0"/>
          <p:nvPr/>
        </p:nvPicPr>
        <p:blipFill>
          <a:blip r:embed="rId7">
            <a:alphaModFix/>
          </a:blip>
          <a:stretch>
            <a:fillRect/>
          </a:stretch>
        </p:blipFill>
        <p:spPr>
          <a:xfrm>
            <a:off x="6090193" y="1163809"/>
            <a:ext cx="284028" cy="264662"/>
          </a:xfrm>
          <a:prstGeom prst="rect">
            <a:avLst/>
          </a:prstGeom>
          <a:noFill/>
          <a:ln>
            <a:noFill/>
          </a:ln>
        </p:spPr>
      </p:pic>
      <p:pic>
        <p:nvPicPr>
          <p:cNvPr id="194" name="Google Shape;194;p29"/>
          <p:cNvPicPr preferRelativeResize="0"/>
          <p:nvPr/>
        </p:nvPicPr>
        <p:blipFill>
          <a:blip r:embed="rId7">
            <a:alphaModFix/>
          </a:blip>
          <a:stretch>
            <a:fillRect/>
          </a:stretch>
        </p:blipFill>
        <p:spPr>
          <a:xfrm>
            <a:off x="8348893" y="4472121"/>
            <a:ext cx="284028" cy="264662"/>
          </a:xfrm>
          <a:prstGeom prst="rect">
            <a:avLst/>
          </a:prstGeom>
          <a:noFill/>
          <a:ln>
            <a:noFill/>
          </a:ln>
        </p:spPr>
      </p:pic>
      <p:pic>
        <p:nvPicPr>
          <p:cNvPr id="195" name="Google Shape;195;p29"/>
          <p:cNvPicPr preferRelativeResize="0"/>
          <p:nvPr/>
        </p:nvPicPr>
        <p:blipFill>
          <a:blip r:embed="rId7">
            <a:alphaModFix/>
          </a:blip>
          <a:stretch>
            <a:fillRect/>
          </a:stretch>
        </p:blipFill>
        <p:spPr>
          <a:xfrm>
            <a:off x="1606043" y="1954896"/>
            <a:ext cx="284028" cy="264662"/>
          </a:xfrm>
          <a:prstGeom prst="rect">
            <a:avLst/>
          </a:prstGeom>
          <a:noFill/>
          <a:ln>
            <a:noFill/>
          </a:ln>
        </p:spPr>
      </p:pic>
      <p:pic>
        <p:nvPicPr>
          <p:cNvPr id="197" name="Google Shape;197;p29"/>
          <p:cNvPicPr preferRelativeResize="0"/>
          <p:nvPr/>
        </p:nvPicPr>
        <p:blipFill>
          <a:blip r:embed="rId6">
            <a:alphaModFix/>
          </a:blip>
          <a:stretch>
            <a:fillRect/>
          </a:stretch>
        </p:blipFill>
        <p:spPr>
          <a:xfrm>
            <a:off x="8594969" y="769746"/>
            <a:ext cx="166556" cy="176650"/>
          </a:xfrm>
          <a:prstGeom prst="rect">
            <a:avLst/>
          </a:prstGeom>
          <a:noFill/>
          <a:ln>
            <a:noFill/>
          </a:ln>
        </p:spPr>
      </p:pic>
      <p:pic>
        <p:nvPicPr>
          <p:cNvPr id="198" name="Google Shape;198;p29"/>
          <p:cNvPicPr preferRelativeResize="0"/>
          <p:nvPr/>
        </p:nvPicPr>
        <p:blipFill>
          <a:blip r:embed="rId6">
            <a:alphaModFix/>
          </a:blip>
          <a:stretch>
            <a:fillRect/>
          </a:stretch>
        </p:blipFill>
        <p:spPr>
          <a:xfrm>
            <a:off x="7685169" y="2969296"/>
            <a:ext cx="166556" cy="176650"/>
          </a:xfrm>
          <a:prstGeom prst="rect">
            <a:avLst/>
          </a:prstGeom>
          <a:noFill/>
          <a:ln>
            <a:noFill/>
          </a:ln>
        </p:spPr>
      </p:pic>
    </p:spTree>
    <p:extLst>
      <p:ext uri="{BB962C8B-B14F-4D97-AF65-F5344CB8AC3E}">
        <p14:creationId xmlns:p14="http://schemas.microsoft.com/office/powerpoint/2010/main" val="1088253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4" name="Google Shape;324;p35"/>
          <p:cNvPicPr preferRelativeResize="0"/>
          <p:nvPr/>
        </p:nvPicPr>
        <p:blipFill>
          <a:blip r:embed="rId3">
            <a:alphaModFix/>
          </a:blip>
          <a:stretch>
            <a:fillRect/>
          </a:stretch>
        </p:blipFill>
        <p:spPr>
          <a:xfrm flipH="1">
            <a:off x="82727" y="-7137"/>
            <a:ext cx="1263137" cy="2439421"/>
          </a:xfrm>
          <a:prstGeom prst="rect">
            <a:avLst/>
          </a:prstGeom>
          <a:noFill/>
          <a:ln>
            <a:noFill/>
          </a:ln>
        </p:spPr>
      </p:pic>
      <p:pic>
        <p:nvPicPr>
          <p:cNvPr id="327" name="Google Shape;327;p35"/>
          <p:cNvPicPr preferRelativeResize="0"/>
          <p:nvPr/>
        </p:nvPicPr>
        <p:blipFill>
          <a:blip r:embed="rId4">
            <a:alphaModFix/>
          </a:blip>
          <a:stretch>
            <a:fillRect/>
          </a:stretch>
        </p:blipFill>
        <p:spPr>
          <a:xfrm>
            <a:off x="429029" y="2490111"/>
            <a:ext cx="284028" cy="264662"/>
          </a:xfrm>
          <a:prstGeom prst="rect">
            <a:avLst/>
          </a:prstGeom>
          <a:noFill/>
          <a:ln>
            <a:noFill/>
          </a:ln>
        </p:spPr>
      </p:pic>
      <p:pic>
        <p:nvPicPr>
          <p:cNvPr id="330" name="Google Shape;330;p35"/>
          <p:cNvPicPr preferRelativeResize="0"/>
          <p:nvPr/>
        </p:nvPicPr>
        <p:blipFill>
          <a:blip r:embed="rId5">
            <a:alphaModFix/>
          </a:blip>
          <a:stretch>
            <a:fillRect/>
          </a:stretch>
        </p:blipFill>
        <p:spPr>
          <a:xfrm>
            <a:off x="546505" y="4566811"/>
            <a:ext cx="166556" cy="176650"/>
          </a:xfrm>
          <a:prstGeom prst="rect">
            <a:avLst/>
          </a:prstGeom>
          <a:noFill/>
          <a:ln>
            <a:noFill/>
          </a:ln>
        </p:spPr>
      </p:pic>
      <p:pic>
        <p:nvPicPr>
          <p:cNvPr id="334" name="Google Shape;334;p35"/>
          <p:cNvPicPr preferRelativeResize="0"/>
          <p:nvPr/>
        </p:nvPicPr>
        <p:blipFill>
          <a:blip r:embed="rId5">
            <a:alphaModFix/>
          </a:blip>
          <a:stretch>
            <a:fillRect/>
          </a:stretch>
        </p:blipFill>
        <p:spPr>
          <a:xfrm>
            <a:off x="8182694" y="317721"/>
            <a:ext cx="166556" cy="176650"/>
          </a:xfrm>
          <a:prstGeom prst="rect">
            <a:avLst/>
          </a:prstGeom>
          <a:noFill/>
          <a:ln>
            <a:noFill/>
          </a:ln>
        </p:spPr>
      </p:pic>
      <p:sp>
        <p:nvSpPr>
          <p:cNvPr id="19" name="Google Shape;4626;p53"/>
          <p:cNvSpPr/>
          <p:nvPr/>
        </p:nvSpPr>
        <p:spPr>
          <a:xfrm>
            <a:off x="8125160" y="4172490"/>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28;p53"/>
          <p:cNvSpPr/>
          <p:nvPr/>
        </p:nvSpPr>
        <p:spPr>
          <a:xfrm>
            <a:off x="1017414" y="1894659"/>
            <a:ext cx="57458" cy="64885"/>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bg1">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30;p53"/>
          <p:cNvSpPr/>
          <p:nvPr/>
        </p:nvSpPr>
        <p:spPr>
          <a:xfrm>
            <a:off x="7824143" y="916400"/>
            <a:ext cx="129830" cy="12983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632;p53"/>
          <p:cNvSpPr/>
          <p:nvPr/>
        </p:nvSpPr>
        <p:spPr>
          <a:xfrm>
            <a:off x="8146757" y="2965088"/>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636;p53"/>
          <p:cNvSpPr/>
          <p:nvPr/>
        </p:nvSpPr>
        <p:spPr>
          <a:xfrm>
            <a:off x="1140330" y="4418634"/>
            <a:ext cx="116424" cy="119307"/>
          </a:xfrm>
          <a:custGeom>
            <a:avLst/>
            <a:gdLst/>
            <a:ahLst/>
            <a:cxnLst/>
            <a:rect l="l" t="t" r="r" b="b"/>
            <a:pathLst>
              <a:path w="1059" h="1085" extrusionOk="0">
                <a:moveTo>
                  <a:pt x="672" y="1"/>
                </a:moveTo>
                <a:cubicBezTo>
                  <a:pt x="599" y="1"/>
                  <a:pt x="402" y="295"/>
                  <a:pt x="402" y="295"/>
                </a:cubicBezTo>
                <a:cubicBezTo>
                  <a:pt x="402" y="295"/>
                  <a:pt x="219" y="200"/>
                  <a:pt x="115" y="200"/>
                </a:cubicBezTo>
                <a:cubicBezTo>
                  <a:pt x="83" y="200"/>
                  <a:pt x="58" y="209"/>
                  <a:pt x="49" y="233"/>
                </a:cubicBezTo>
                <a:cubicBezTo>
                  <a:pt x="10" y="333"/>
                  <a:pt x="267" y="519"/>
                  <a:pt x="267" y="519"/>
                </a:cubicBezTo>
                <a:cubicBezTo>
                  <a:pt x="267" y="519"/>
                  <a:pt x="1" y="798"/>
                  <a:pt x="52" y="871"/>
                </a:cubicBezTo>
                <a:cubicBezTo>
                  <a:pt x="60" y="883"/>
                  <a:pt x="75" y="888"/>
                  <a:pt x="94" y="888"/>
                </a:cubicBezTo>
                <a:cubicBezTo>
                  <a:pt x="198" y="888"/>
                  <a:pt x="436" y="750"/>
                  <a:pt x="436" y="750"/>
                </a:cubicBezTo>
                <a:cubicBezTo>
                  <a:pt x="436" y="750"/>
                  <a:pt x="507" y="1085"/>
                  <a:pt x="607" y="1085"/>
                </a:cubicBezTo>
                <a:cubicBezTo>
                  <a:pt x="613" y="1085"/>
                  <a:pt x="618" y="1084"/>
                  <a:pt x="624" y="1082"/>
                </a:cubicBezTo>
                <a:cubicBezTo>
                  <a:pt x="733" y="1043"/>
                  <a:pt x="697" y="718"/>
                  <a:pt x="697" y="718"/>
                </a:cubicBezTo>
                <a:cubicBezTo>
                  <a:pt x="697" y="718"/>
                  <a:pt x="989" y="687"/>
                  <a:pt x="1025" y="601"/>
                </a:cubicBezTo>
                <a:cubicBezTo>
                  <a:pt x="1058" y="516"/>
                  <a:pt x="711" y="392"/>
                  <a:pt x="711" y="392"/>
                </a:cubicBezTo>
                <a:cubicBezTo>
                  <a:pt x="711" y="392"/>
                  <a:pt x="744" y="22"/>
                  <a:pt x="679" y="2"/>
                </a:cubicBezTo>
                <a:cubicBezTo>
                  <a:pt x="677" y="1"/>
                  <a:pt x="675" y="1"/>
                  <a:pt x="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a:extLst>
              <a:ext uri="{FF2B5EF4-FFF2-40B4-BE49-F238E27FC236}">
                <a16:creationId xmlns:a16="http://schemas.microsoft.com/office/drawing/2014/main" id="{0605E903-F187-8D9D-7F46-B96D3A68E1A3}"/>
              </a:ext>
            </a:extLst>
          </p:cNvPr>
          <p:cNvSpPr txBox="1"/>
          <p:nvPr/>
        </p:nvSpPr>
        <p:spPr>
          <a:xfrm>
            <a:off x="-432171" y="941615"/>
            <a:ext cx="10198092" cy="699230"/>
          </a:xfrm>
          <a:prstGeom prst="rect">
            <a:avLst/>
          </a:prstGeom>
          <a:noFill/>
        </p:spPr>
        <p:txBody>
          <a:bodyPr wrap="square">
            <a:spAutoFit/>
          </a:bodyPr>
          <a:lstStyle/>
          <a:p>
            <a:pPr marL="0" lvl="0" indent="0" algn="ctr">
              <a:lnSpc>
                <a:spcPct val="150000"/>
              </a:lnSpc>
              <a:spcBef>
                <a:spcPct val="0"/>
              </a:spcBef>
            </a:pPr>
            <a:r>
              <a:rPr lang="en" sz="3000" b="1">
                <a:solidFill>
                  <a:schemeClr val="accent1">
                    <a:lumMod val="75000"/>
                  </a:schemeClr>
                </a:solidFill>
                <a:latin typeface="Arial" panose="020B0604020202020204" pitchFamily="34" charset="0"/>
                <a:cs typeface="Arial" panose="020B0604020202020204" pitchFamily="34" charset="0"/>
              </a:rPr>
              <a:t>GIẢI NGHĨA TỪ NGỮ</a:t>
            </a:r>
            <a:endParaRPr lang="en-US" sz="3000" b="1" dirty="0">
              <a:solidFill>
                <a:schemeClr val="accent1">
                  <a:lumMod val="75000"/>
                </a:schemeClr>
              </a:solidFill>
              <a:latin typeface="Arial" panose="020B0604020202020204" pitchFamily="34" charset="0"/>
              <a:cs typeface="Arial" panose="020B0604020202020204" pitchFamily="34" charset="0"/>
            </a:endParaRPr>
          </a:p>
        </p:txBody>
      </p:sp>
      <p:sp>
        <p:nvSpPr>
          <p:cNvPr id="25" name="Rectangle 24"/>
          <p:cNvSpPr/>
          <p:nvPr/>
        </p:nvSpPr>
        <p:spPr>
          <a:xfrm>
            <a:off x="1410105" y="2025999"/>
            <a:ext cx="2108199" cy="602334"/>
          </a:xfrm>
          <a:prstGeom prst="rect">
            <a:avLst/>
          </a:prstGeom>
          <a:solidFill>
            <a:schemeClr val="bg1">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26" name="Rectangle 25"/>
          <p:cNvSpPr/>
          <p:nvPr/>
        </p:nvSpPr>
        <p:spPr>
          <a:xfrm>
            <a:off x="5739691" y="1994981"/>
            <a:ext cx="2165684" cy="633352"/>
          </a:xfrm>
          <a:prstGeom prst="rect">
            <a:avLst/>
          </a:prstGeom>
          <a:solidFill>
            <a:schemeClr val="bg1">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27" name="Rectangle 26"/>
          <p:cNvSpPr/>
          <p:nvPr/>
        </p:nvSpPr>
        <p:spPr>
          <a:xfrm>
            <a:off x="429029" y="1994982"/>
            <a:ext cx="4197150" cy="2462213"/>
          </a:xfrm>
          <a:prstGeom prst="rect">
            <a:avLst/>
          </a:prstGeom>
        </p:spPr>
        <p:txBody>
          <a:bodyPr wrap="square">
            <a:spAutoFit/>
          </a:bodyPr>
          <a:lstStyle/>
          <a:p>
            <a:pPr algn="ctr">
              <a:lnSpc>
                <a:spcPct val="150000"/>
              </a:lnSpc>
              <a:spcAft>
                <a:spcPts val="1200"/>
              </a:spcAft>
            </a:pPr>
            <a:r>
              <a:rPr lang="vi-VN" sz="2400" b="1">
                <a:solidFill>
                  <a:srgbClr val="FFFFFF"/>
                </a:solidFill>
                <a:latin typeface="+mn-lt"/>
                <a:ea typeface="SimSun" panose="02010600030101010101" pitchFamily="2" charset="-122"/>
              </a:rPr>
              <a:t>Bom</a:t>
            </a:r>
            <a:endParaRPr lang="fr-FR" sz="2400" b="1">
              <a:solidFill>
                <a:srgbClr val="FFFFFF"/>
              </a:solidFill>
              <a:latin typeface="+mn-lt"/>
              <a:ea typeface="SimSun" panose="02010600030101010101" pitchFamily="2" charset="-122"/>
            </a:endParaRPr>
          </a:p>
          <a:p>
            <a:pPr algn="ctr">
              <a:lnSpc>
                <a:spcPct val="150000"/>
              </a:lnSpc>
              <a:spcAft>
                <a:spcPts val="1200"/>
              </a:spcAft>
            </a:pPr>
            <a:r>
              <a:rPr lang="vi-VN" sz="2400">
                <a:solidFill>
                  <a:schemeClr val="bg1">
                    <a:lumMod val="10000"/>
                  </a:schemeClr>
                </a:solidFill>
                <a:latin typeface="+mn-lt"/>
                <a:ea typeface="SimSun" panose="02010600030101010101" pitchFamily="2" charset="-122"/>
              </a:rPr>
              <a:t>vũ khí, vỏ kim loại, chứa chất nổ, gây sát thương, thường do máy bay thả xuống.</a:t>
            </a:r>
            <a:endParaRPr lang="en-US" sz="2400">
              <a:solidFill>
                <a:schemeClr val="bg1">
                  <a:lumMod val="10000"/>
                </a:schemeClr>
              </a:solidFill>
              <a:latin typeface="+mn-lt"/>
            </a:endParaRPr>
          </a:p>
        </p:txBody>
      </p:sp>
      <p:sp>
        <p:nvSpPr>
          <p:cNvPr id="28" name="Rectangle 27"/>
          <p:cNvSpPr/>
          <p:nvPr/>
        </p:nvSpPr>
        <p:spPr>
          <a:xfrm>
            <a:off x="4973720" y="1989017"/>
            <a:ext cx="3767259" cy="2462213"/>
          </a:xfrm>
          <a:prstGeom prst="rect">
            <a:avLst/>
          </a:prstGeom>
        </p:spPr>
        <p:txBody>
          <a:bodyPr wrap="square">
            <a:spAutoFit/>
          </a:bodyPr>
          <a:lstStyle/>
          <a:p>
            <a:pPr algn="ctr">
              <a:lnSpc>
                <a:spcPct val="150000"/>
              </a:lnSpc>
              <a:spcAft>
                <a:spcPts val="1200"/>
              </a:spcAft>
            </a:pPr>
            <a:r>
              <a:rPr lang="vi-VN" sz="2400" b="1">
                <a:solidFill>
                  <a:srgbClr val="FFFFFF"/>
                </a:solidFill>
                <a:latin typeface="+mn-lt"/>
                <a:ea typeface="SimSun" panose="02010600030101010101" pitchFamily="2" charset="-122"/>
              </a:rPr>
              <a:t>Thuốc nổ</a:t>
            </a:r>
            <a:endParaRPr lang="en-US" sz="2400" b="1">
              <a:solidFill>
                <a:srgbClr val="FFFFFF"/>
              </a:solidFill>
              <a:latin typeface="+mn-lt"/>
              <a:ea typeface="SimSun" panose="02010600030101010101" pitchFamily="2" charset="-122"/>
            </a:endParaRPr>
          </a:p>
          <a:p>
            <a:pPr algn="ctr">
              <a:lnSpc>
                <a:spcPct val="150000"/>
              </a:lnSpc>
              <a:spcAft>
                <a:spcPts val="1200"/>
              </a:spcAft>
            </a:pPr>
            <a:r>
              <a:rPr lang="vi-VN" sz="2400">
                <a:solidFill>
                  <a:schemeClr val="bg1">
                    <a:lumMod val="10000"/>
                  </a:schemeClr>
                </a:solidFill>
                <a:latin typeface="+mn-lt"/>
                <a:ea typeface="SimSun" panose="02010600030101010101" pitchFamily="2" charset="-122"/>
              </a:rPr>
              <a:t>chất có khả năng phá hoại và sát thương bằng sức ép của nó khi bị gây nổ. </a:t>
            </a:r>
            <a:endParaRPr lang="en-US" sz="2400">
              <a:solidFill>
                <a:schemeClr val="bg1">
                  <a:lumMod val="10000"/>
                </a:schemeClr>
              </a:solidFill>
              <a:latin typeface="+mn-lt"/>
              <a:ea typeface="SimSun" panose="02010600030101010101" pitchFamily="2" charset="-122"/>
            </a:endParaRPr>
          </a:p>
        </p:txBody>
      </p:sp>
      <p:sp>
        <p:nvSpPr>
          <p:cNvPr id="29" name="Rectangle 28"/>
          <p:cNvSpPr/>
          <p:nvPr/>
        </p:nvSpPr>
        <p:spPr>
          <a:xfrm>
            <a:off x="2956195" y="45025"/>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16" name="Rounded Rectangle 15"/>
          <p:cNvSpPr/>
          <p:nvPr/>
        </p:nvSpPr>
        <p:spPr>
          <a:xfrm>
            <a:off x="880850" y="1951321"/>
            <a:ext cx="7548850" cy="2838450"/>
          </a:xfrm>
          <a:prstGeom prst="roundRect">
            <a:avLst>
              <a:gd name="adj" fmla="val 14971"/>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pic>
        <p:nvPicPr>
          <p:cNvPr id="259" name="Google Shape;259;p33"/>
          <p:cNvPicPr preferRelativeResize="0"/>
          <p:nvPr/>
        </p:nvPicPr>
        <p:blipFill>
          <a:blip r:embed="rId3">
            <a:alphaModFix/>
          </a:blip>
          <a:stretch>
            <a:fillRect/>
          </a:stretch>
        </p:blipFill>
        <p:spPr>
          <a:xfrm rot="-2699998" flipH="1">
            <a:off x="419144" y="3152820"/>
            <a:ext cx="989650" cy="2134526"/>
          </a:xfrm>
          <a:prstGeom prst="rect">
            <a:avLst/>
          </a:prstGeom>
          <a:noFill/>
          <a:ln>
            <a:noFill/>
          </a:ln>
        </p:spPr>
      </p:pic>
      <p:pic>
        <p:nvPicPr>
          <p:cNvPr id="262" name="Google Shape;262;p33"/>
          <p:cNvPicPr preferRelativeResize="0"/>
          <p:nvPr/>
        </p:nvPicPr>
        <p:blipFill>
          <a:blip r:embed="rId4">
            <a:alphaModFix/>
          </a:blip>
          <a:stretch>
            <a:fillRect/>
          </a:stretch>
        </p:blipFill>
        <p:spPr>
          <a:xfrm>
            <a:off x="7855527" y="3544046"/>
            <a:ext cx="1356830" cy="1488930"/>
          </a:xfrm>
          <a:prstGeom prst="rect">
            <a:avLst/>
          </a:prstGeom>
          <a:noFill/>
          <a:ln>
            <a:noFill/>
          </a:ln>
        </p:spPr>
      </p:pic>
      <p:pic>
        <p:nvPicPr>
          <p:cNvPr id="263" name="Google Shape;263;p33"/>
          <p:cNvPicPr preferRelativeResize="0"/>
          <p:nvPr/>
        </p:nvPicPr>
        <p:blipFill>
          <a:blip r:embed="rId5">
            <a:alphaModFix/>
          </a:blip>
          <a:stretch>
            <a:fillRect/>
          </a:stretch>
        </p:blipFill>
        <p:spPr>
          <a:xfrm>
            <a:off x="714294" y="265396"/>
            <a:ext cx="166556" cy="176650"/>
          </a:xfrm>
          <a:prstGeom prst="rect">
            <a:avLst/>
          </a:prstGeom>
          <a:noFill/>
          <a:ln>
            <a:noFill/>
          </a:ln>
        </p:spPr>
      </p:pic>
      <p:pic>
        <p:nvPicPr>
          <p:cNvPr id="264" name="Google Shape;264;p33"/>
          <p:cNvPicPr preferRelativeResize="0"/>
          <p:nvPr/>
        </p:nvPicPr>
        <p:blipFill>
          <a:blip r:embed="rId6">
            <a:alphaModFix/>
          </a:blip>
          <a:stretch>
            <a:fillRect/>
          </a:stretch>
        </p:blipFill>
        <p:spPr>
          <a:xfrm>
            <a:off x="2296393" y="905996"/>
            <a:ext cx="284028" cy="264662"/>
          </a:xfrm>
          <a:prstGeom prst="rect">
            <a:avLst/>
          </a:prstGeom>
          <a:noFill/>
          <a:ln>
            <a:noFill/>
          </a:ln>
        </p:spPr>
      </p:pic>
      <p:pic>
        <p:nvPicPr>
          <p:cNvPr id="265" name="Google Shape;265;p33"/>
          <p:cNvPicPr preferRelativeResize="0"/>
          <p:nvPr/>
        </p:nvPicPr>
        <p:blipFill>
          <a:blip r:embed="rId5">
            <a:alphaModFix/>
          </a:blip>
          <a:stretch>
            <a:fillRect/>
          </a:stretch>
        </p:blipFill>
        <p:spPr>
          <a:xfrm>
            <a:off x="218994" y="1951321"/>
            <a:ext cx="166556" cy="176650"/>
          </a:xfrm>
          <a:prstGeom prst="rect">
            <a:avLst/>
          </a:prstGeom>
          <a:noFill/>
          <a:ln>
            <a:noFill/>
          </a:ln>
        </p:spPr>
      </p:pic>
      <p:pic>
        <p:nvPicPr>
          <p:cNvPr id="266" name="Google Shape;266;p33"/>
          <p:cNvPicPr preferRelativeResize="0"/>
          <p:nvPr/>
        </p:nvPicPr>
        <p:blipFill>
          <a:blip r:embed="rId6">
            <a:alphaModFix/>
          </a:blip>
          <a:stretch>
            <a:fillRect/>
          </a:stretch>
        </p:blipFill>
        <p:spPr>
          <a:xfrm>
            <a:off x="1202243" y="4511171"/>
            <a:ext cx="284028" cy="264662"/>
          </a:xfrm>
          <a:prstGeom prst="rect">
            <a:avLst/>
          </a:prstGeom>
          <a:noFill/>
          <a:ln>
            <a:noFill/>
          </a:ln>
        </p:spPr>
      </p:pic>
      <p:pic>
        <p:nvPicPr>
          <p:cNvPr id="267" name="Google Shape;267;p33"/>
          <p:cNvPicPr preferRelativeResize="0"/>
          <p:nvPr/>
        </p:nvPicPr>
        <p:blipFill>
          <a:blip r:embed="rId5">
            <a:alphaModFix/>
          </a:blip>
          <a:stretch>
            <a:fillRect/>
          </a:stretch>
        </p:blipFill>
        <p:spPr>
          <a:xfrm>
            <a:off x="2743119" y="3808696"/>
            <a:ext cx="166556" cy="176650"/>
          </a:xfrm>
          <a:prstGeom prst="rect">
            <a:avLst/>
          </a:prstGeom>
          <a:noFill/>
          <a:ln>
            <a:noFill/>
          </a:ln>
        </p:spPr>
      </p:pic>
      <p:pic>
        <p:nvPicPr>
          <p:cNvPr id="268" name="Google Shape;268;p33"/>
          <p:cNvPicPr preferRelativeResize="0"/>
          <p:nvPr/>
        </p:nvPicPr>
        <p:blipFill>
          <a:blip r:embed="rId6">
            <a:alphaModFix/>
          </a:blip>
          <a:stretch>
            <a:fillRect/>
          </a:stretch>
        </p:blipFill>
        <p:spPr>
          <a:xfrm>
            <a:off x="5195068" y="417271"/>
            <a:ext cx="284028" cy="264662"/>
          </a:xfrm>
          <a:prstGeom prst="rect">
            <a:avLst/>
          </a:prstGeom>
          <a:noFill/>
          <a:ln>
            <a:noFill/>
          </a:ln>
        </p:spPr>
      </p:pic>
      <p:pic>
        <p:nvPicPr>
          <p:cNvPr id="269" name="Google Shape;269;p33"/>
          <p:cNvPicPr preferRelativeResize="0"/>
          <p:nvPr/>
        </p:nvPicPr>
        <p:blipFill>
          <a:blip r:embed="rId5">
            <a:alphaModFix/>
          </a:blip>
          <a:stretch>
            <a:fillRect/>
          </a:stretch>
        </p:blipFill>
        <p:spPr>
          <a:xfrm>
            <a:off x="8263144" y="549596"/>
            <a:ext cx="166556" cy="176650"/>
          </a:xfrm>
          <a:prstGeom prst="rect">
            <a:avLst/>
          </a:prstGeom>
          <a:noFill/>
          <a:ln>
            <a:noFill/>
          </a:ln>
        </p:spPr>
      </p:pic>
      <p:pic>
        <p:nvPicPr>
          <p:cNvPr id="270" name="Google Shape;270;p33"/>
          <p:cNvPicPr preferRelativeResize="0"/>
          <p:nvPr/>
        </p:nvPicPr>
        <p:blipFill>
          <a:blip r:embed="rId6">
            <a:alphaModFix/>
          </a:blip>
          <a:stretch>
            <a:fillRect/>
          </a:stretch>
        </p:blipFill>
        <p:spPr>
          <a:xfrm>
            <a:off x="6441493" y="3544046"/>
            <a:ext cx="284028" cy="264662"/>
          </a:xfrm>
          <a:prstGeom prst="rect">
            <a:avLst/>
          </a:prstGeom>
          <a:noFill/>
          <a:ln>
            <a:noFill/>
          </a:ln>
        </p:spPr>
      </p:pic>
      <p:pic>
        <p:nvPicPr>
          <p:cNvPr id="271" name="Google Shape;271;p33"/>
          <p:cNvPicPr preferRelativeResize="0"/>
          <p:nvPr/>
        </p:nvPicPr>
        <p:blipFill>
          <a:blip r:embed="rId5">
            <a:alphaModFix/>
          </a:blip>
          <a:stretch>
            <a:fillRect/>
          </a:stretch>
        </p:blipFill>
        <p:spPr>
          <a:xfrm>
            <a:off x="8191419" y="4789771"/>
            <a:ext cx="166556" cy="176650"/>
          </a:xfrm>
          <a:prstGeom prst="rect">
            <a:avLst/>
          </a:prstGeom>
          <a:noFill/>
          <a:ln>
            <a:noFill/>
          </a:ln>
        </p:spPr>
      </p:pic>
      <p:sp>
        <p:nvSpPr>
          <p:cNvPr id="17" name="TextBox 16">
            <a:extLst>
              <a:ext uri="{FF2B5EF4-FFF2-40B4-BE49-F238E27FC236}">
                <a16:creationId xmlns:a16="http://schemas.microsoft.com/office/drawing/2014/main" id="{8671BA59-C2B6-848C-E08B-A5ACB240C20C}"/>
              </a:ext>
            </a:extLst>
          </p:cNvPr>
          <p:cNvSpPr txBox="1"/>
          <p:nvPr/>
        </p:nvSpPr>
        <p:spPr>
          <a:xfrm>
            <a:off x="1202243" y="2147422"/>
            <a:ext cx="6805684" cy="2503249"/>
          </a:xfrm>
          <a:prstGeom prst="rect">
            <a:avLst/>
          </a:prstGeom>
          <a:noFill/>
          <a:ln>
            <a:noFill/>
          </a:ln>
        </p:spPr>
        <p:txBody>
          <a:bodyPr wrap="square">
            <a:spAutoFit/>
          </a:bodyPr>
          <a:lstStyle/>
          <a:p>
            <a:pPr marL="342900" lvl="0" indent="-342900" algn="just">
              <a:lnSpc>
                <a:spcPct val="150000"/>
              </a:lnSpc>
              <a:spcAft>
                <a:spcPts val="800"/>
              </a:spcAft>
              <a:buFontTx/>
              <a:buChar char="-"/>
              <a:tabLst>
                <a:tab pos="201295" algn="l"/>
              </a:tabLst>
            </a:pPr>
            <a:r>
              <a:rPr lang="vi-VN" sz="20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Đọc đúng các từ ngữ chứa tiếng dễ phát âm sai: </a:t>
            </a:r>
            <a:r>
              <a:rPr lang="vi-VN" sz="20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phép lạ, nảy mầm, ngọt lành, người lớn, lặn, lái máy bay, thuốc nổ,...</a:t>
            </a:r>
            <a:endParaRPr lang="en-US" sz="2000" i="1">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Tx/>
              <a:buChar char="-"/>
              <a:tabLst>
                <a:tab pos="201295" algn="l"/>
              </a:tabLst>
            </a:pPr>
            <a:r>
              <a:rPr lang="vi-VN" sz="20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Đọc diễn cảm, thể hiện cảm xúc nhấn giọng vào những từ ngữ chỉ ước mơ, cảm xúc của bạn nhỏ.</a:t>
            </a:r>
            <a:endParaRPr lang="en-US" sz="2000" b="1">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2894261" y="-56616"/>
            <a:ext cx="3441968" cy="820674"/>
          </a:xfrm>
          <a:prstGeom prst="rect">
            <a:avLst/>
          </a:prstGeom>
        </p:spPr>
        <p:txBody>
          <a:bodyPr wrap="none">
            <a:spAutoFit/>
          </a:bodyPr>
          <a:lstStyle/>
          <a:p>
            <a:pPr algn="ctr">
              <a:lnSpc>
                <a:spcPct val="150000"/>
              </a:lnSpc>
            </a:pPr>
            <a:r>
              <a:rPr lang="vi-VN" sz="3600" b="1">
                <a:solidFill>
                  <a:schemeClr val="tx1"/>
                </a:solidFill>
                <a:latin typeface="Arial" panose="020B0604020202020204" pitchFamily="34" charset="0"/>
                <a:cs typeface="Arial" panose="020B0604020202020204" pitchFamily="34" charset="0"/>
              </a:rPr>
              <a:t>ĐỌC VĂN BẢN</a:t>
            </a:r>
            <a:endParaRPr lang="en-US" sz="3600" b="1">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605E903-F187-8D9D-7F46-B96D3A68E1A3}"/>
              </a:ext>
            </a:extLst>
          </p:cNvPr>
          <p:cNvSpPr txBox="1"/>
          <p:nvPr/>
        </p:nvSpPr>
        <p:spPr>
          <a:xfrm>
            <a:off x="-495034" y="669833"/>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GIỌNG ĐỌC TRONG BÀI</a:t>
            </a:r>
            <a:endParaRPr lang="en-US" sz="2800"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671BA59-C2B6-848C-E08B-A5ACB240C20C}"/>
              </a:ext>
            </a:extLst>
          </p:cNvPr>
          <p:cNvSpPr txBox="1"/>
          <p:nvPr/>
        </p:nvSpPr>
        <p:spPr>
          <a:xfrm>
            <a:off x="4043086" y="1170658"/>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cs typeface="Arial" panose="020B0604020202020204" pitchFamily="34" charset="0"/>
              </a:rPr>
              <a:t>Lưu ý:</a:t>
            </a:r>
            <a:endParaRPr lang="en-US" sz="2400" b="1" u="sng"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p:bldP spid="20" grpId="0"/>
    </p:bldLst>
  </p:timing>
</p:sld>
</file>

<file path=ppt/theme/theme1.xml><?xml version="1.0" encoding="utf-8"?>
<a:theme xmlns:a="http://schemas.openxmlformats.org/drawingml/2006/main" name="Watercolor Baby Toys Minitheme by Slidesgo">
  <a:themeElements>
    <a:clrScheme name="Simple Light">
      <a:dk1>
        <a:srgbClr val="4D453F"/>
      </a:dk1>
      <a:lt1>
        <a:srgbClr val="F8F6E7"/>
      </a:lt1>
      <a:dk2>
        <a:srgbClr val="ACBDB0"/>
      </a:dk2>
      <a:lt2>
        <a:srgbClr val="E3E1CA"/>
      </a:lt2>
      <a:accent1>
        <a:srgbClr val="B3AD6B"/>
      </a:accent1>
      <a:accent2>
        <a:srgbClr val="F7E1C3"/>
      </a:accent2>
      <a:accent3>
        <a:srgbClr val="DA9468"/>
      </a:accent3>
      <a:accent4>
        <a:srgbClr val="ECB97C"/>
      </a:accent4>
      <a:accent5>
        <a:srgbClr val="F6D5CB"/>
      </a:accent5>
      <a:accent6>
        <a:srgbClr val="2E2319"/>
      </a:accent6>
      <a:hlink>
        <a:srgbClr val="7463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821</Words>
  <Application>Microsoft Office PowerPoint</Application>
  <PresentationFormat>On-screen Show (16:9)</PresentationFormat>
  <Paragraphs>81</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Amatic SC</vt:lpstr>
      <vt:lpstr>Calibri</vt:lpstr>
      <vt:lpstr>Josefin Slab Medium</vt:lpstr>
      <vt:lpstr>Arial</vt:lpstr>
      <vt:lpstr>Watercolor Baby Toys Minitheme by Slidesgo</vt:lpstr>
      <vt:lpstr>PowerPoint Presentation</vt:lpstr>
      <vt:lpstr>PowerPoint Presentation</vt:lpstr>
      <vt:lpstr>PowerPoint Presentation</vt:lpstr>
      <vt:lpstr>PowerPoint Presentation</vt:lpstr>
      <vt:lpstr>PowerPoint Presentation</vt:lpstr>
      <vt:lpstr>PowerPoint Presentation</vt:lpstr>
      <vt:lpstr>ĐỌC VĂN BẢN</vt:lpstr>
      <vt:lpstr>PowerPoint Presentation</vt:lpstr>
      <vt:lpstr>PowerPoint Presentation</vt:lpstr>
      <vt:lpstr>TRẢ LỜI CÂU HỎI</vt:lpstr>
      <vt:lpstr>PowerPoint Presentation</vt:lpstr>
      <vt:lpstr>PowerPoint Presentation</vt:lpstr>
      <vt:lpstr>PowerPoint Presentation</vt:lpstr>
      <vt:lpstr>PowerPoint Presentation</vt:lpstr>
      <vt:lpstr>PowerPoint Presentation</vt:lpstr>
      <vt:lpstr>LUYỆN ĐỌC LẠI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7</cp:revision>
  <dcterms:modified xsi:type="dcterms:W3CDTF">2025-12-28T12:31:36Z</dcterms:modified>
</cp:coreProperties>
</file>