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9"/>
  </p:notesMasterIdLst>
  <p:sldIdLst>
    <p:sldId id="256" r:id="rId2"/>
    <p:sldId id="262" r:id="rId3"/>
    <p:sldId id="258" r:id="rId4"/>
    <p:sldId id="260" r:id="rId5"/>
    <p:sldId id="261" r:id="rId6"/>
    <p:sldId id="277" r:id="rId7"/>
    <p:sldId id="278" r:id="rId8"/>
    <p:sldId id="279" r:id="rId9"/>
    <p:sldId id="275" r:id="rId10"/>
    <p:sldId id="257" r:id="rId11"/>
    <p:sldId id="281" r:id="rId12"/>
    <p:sldId id="280" r:id="rId13"/>
    <p:sldId id="282" r:id="rId14"/>
    <p:sldId id="276" r:id="rId15"/>
    <p:sldId id="264" r:id="rId16"/>
    <p:sldId id="265" r:id="rId17"/>
    <p:sldId id="274" r:id="rId18"/>
  </p:sldIdLst>
  <p:sldSz cx="9144000" cy="5143500" type="screen16x9"/>
  <p:notesSz cx="6858000" cy="9144000"/>
  <p:embeddedFontLst>
    <p:embeddedFont>
      <p:font typeface="Delius Unicase" panose="020B0604020202020204" charset="0"/>
      <p:regular r:id="rId20"/>
      <p:bold r:id="rId21"/>
    </p:embeddedFont>
    <p:embeddedFont>
      <p:font typeface="Lato" panose="020F0502020204030203"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1E1CCF-73AB-4635-B3BC-29DAAB836482}">
  <a:tblStyle styleId="{2E1E1CCF-73AB-4635-B3BC-29DAAB83648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8" autoAdjust="0"/>
    <p:restoredTop sz="94660"/>
  </p:normalViewPr>
  <p:slideViewPr>
    <p:cSldViewPr snapToGrid="0">
      <p:cViewPr varScale="1">
        <p:scale>
          <a:sx n="113" d="100"/>
          <a:sy n="113" d="100"/>
        </p:scale>
        <p:origin x="1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7938D1-9B59-4144-A9B7-ABC220198F5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2ACE7FE9-9945-4ECE-9D59-E6FB86BF1007}">
      <dgm:prSet/>
      <dgm:spPr/>
      <dgm:t>
        <a:bodyPr/>
        <a:lstStyle/>
        <a:p>
          <a:pPr rtl="0">
            <a:lnSpc>
              <a:spcPct val="150000"/>
            </a:lnSpc>
          </a:pPr>
          <a:r>
            <a:rPr lang="en-US" b="1" i="0"/>
            <a:t>yên vui</a:t>
          </a:r>
          <a:endParaRPr lang="en-US" b="1"/>
        </a:p>
      </dgm:t>
    </dgm:pt>
    <dgm:pt modelId="{EA2B897A-EE35-43D6-B803-7168112DB6A9}" type="parTrans" cxnId="{CA4E4354-306F-4408-9046-784D5A818D27}">
      <dgm:prSet/>
      <dgm:spPr/>
      <dgm:t>
        <a:bodyPr/>
        <a:lstStyle/>
        <a:p>
          <a:pPr>
            <a:lnSpc>
              <a:spcPct val="150000"/>
            </a:lnSpc>
          </a:pPr>
          <a:endParaRPr lang="en-US" b="1"/>
        </a:p>
      </dgm:t>
    </dgm:pt>
    <dgm:pt modelId="{BBAA704B-349D-4DCE-A7EA-2D1FE3139E1D}" type="sibTrans" cxnId="{CA4E4354-306F-4408-9046-784D5A818D27}">
      <dgm:prSet/>
      <dgm:spPr/>
      <dgm:t>
        <a:bodyPr/>
        <a:lstStyle/>
        <a:p>
          <a:pPr>
            <a:lnSpc>
              <a:spcPct val="150000"/>
            </a:lnSpc>
          </a:pPr>
          <a:endParaRPr lang="en-US" b="1"/>
        </a:p>
      </dgm:t>
    </dgm:pt>
    <dgm:pt modelId="{43D5A874-D577-4448-B165-B61A0B54ABF7}">
      <dgm:prSet/>
      <dgm:spPr/>
      <dgm:t>
        <a:bodyPr/>
        <a:lstStyle/>
        <a:p>
          <a:pPr rtl="0">
            <a:lnSpc>
              <a:spcPct val="150000"/>
            </a:lnSpc>
          </a:pPr>
          <a:r>
            <a:rPr lang="en-US" b="1" i="0"/>
            <a:t>quây quần</a:t>
          </a:r>
          <a:endParaRPr lang="en-US" b="1"/>
        </a:p>
      </dgm:t>
    </dgm:pt>
    <dgm:pt modelId="{5CC9F75A-57D7-49D9-995B-BB23FB0385BF}" type="parTrans" cxnId="{2F0291E4-FA5E-4D56-B10E-38BD5D5086E2}">
      <dgm:prSet/>
      <dgm:spPr/>
      <dgm:t>
        <a:bodyPr/>
        <a:lstStyle/>
        <a:p>
          <a:pPr>
            <a:lnSpc>
              <a:spcPct val="150000"/>
            </a:lnSpc>
          </a:pPr>
          <a:endParaRPr lang="en-US" b="1"/>
        </a:p>
      </dgm:t>
    </dgm:pt>
    <dgm:pt modelId="{6858667B-BE22-4C06-95F9-66D34552387D}" type="sibTrans" cxnId="{2F0291E4-FA5E-4D56-B10E-38BD5D5086E2}">
      <dgm:prSet/>
      <dgm:spPr/>
      <dgm:t>
        <a:bodyPr/>
        <a:lstStyle/>
        <a:p>
          <a:pPr>
            <a:lnSpc>
              <a:spcPct val="150000"/>
            </a:lnSpc>
          </a:pPr>
          <a:endParaRPr lang="en-US" b="1"/>
        </a:p>
      </dgm:t>
    </dgm:pt>
    <dgm:pt modelId="{585DF38F-5DB7-43D5-B012-718F28E7DE17}">
      <dgm:prSet/>
      <dgm:spPr/>
      <dgm:t>
        <a:bodyPr/>
        <a:lstStyle/>
        <a:p>
          <a:pPr rtl="0">
            <a:lnSpc>
              <a:spcPct val="150000"/>
            </a:lnSpc>
          </a:pPr>
          <a:r>
            <a:rPr lang="en-US" b="1" i="0"/>
            <a:t>đông đúc </a:t>
          </a:r>
          <a:endParaRPr lang="en-US" b="1"/>
        </a:p>
      </dgm:t>
    </dgm:pt>
    <dgm:pt modelId="{6F46ECCB-6315-4D16-8C8E-04928AF4813E}" type="parTrans" cxnId="{888E5F8B-7F9D-4F88-9033-A58386C9616F}">
      <dgm:prSet/>
      <dgm:spPr/>
      <dgm:t>
        <a:bodyPr/>
        <a:lstStyle/>
        <a:p>
          <a:pPr>
            <a:lnSpc>
              <a:spcPct val="150000"/>
            </a:lnSpc>
          </a:pPr>
          <a:endParaRPr lang="en-US" b="1"/>
        </a:p>
      </dgm:t>
    </dgm:pt>
    <dgm:pt modelId="{52E46462-0055-45B6-8ADF-48392EC7AFE4}" type="sibTrans" cxnId="{888E5F8B-7F9D-4F88-9033-A58386C9616F}">
      <dgm:prSet/>
      <dgm:spPr/>
      <dgm:t>
        <a:bodyPr/>
        <a:lstStyle/>
        <a:p>
          <a:pPr>
            <a:lnSpc>
              <a:spcPct val="150000"/>
            </a:lnSpc>
          </a:pPr>
          <a:endParaRPr lang="en-US" b="1"/>
        </a:p>
      </dgm:t>
    </dgm:pt>
    <dgm:pt modelId="{AB60F9C4-BCE8-4818-8E93-B257CB54A701}">
      <dgm:prSet/>
      <dgm:spPr/>
      <dgm:t>
        <a:bodyPr/>
        <a:lstStyle/>
        <a:p>
          <a:pPr rtl="0">
            <a:lnSpc>
              <a:spcPct val="150000"/>
            </a:lnSpc>
          </a:pPr>
          <a:r>
            <a:rPr lang="en-US" b="1" i="0"/>
            <a:t>sung túc</a:t>
          </a:r>
          <a:endParaRPr lang="en-US" b="1"/>
        </a:p>
      </dgm:t>
    </dgm:pt>
    <dgm:pt modelId="{8C08F3E9-9404-4F17-9D0E-57A863E70096}" type="parTrans" cxnId="{4ED7B3B8-99A1-4D8D-86E2-523817BC3D20}">
      <dgm:prSet/>
      <dgm:spPr/>
      <dgm:t>
        <a:bodyPr/>
        <a:lstStyle/>
        <a:p>
          <a:pPr>
            <a:lnSpc>
              <a:spcPct val="150000"/>
            </a:lnSpc>
          </a:pPr>
          <a:endParaRPr lang="en-US" b="1"/>
        </a:p>
      </dgm:t>
    </dgm:pt>
    <dgm:pt modelId="{F30443B1-60AB-4BD2-9655-A53EAC8E0E4B}" type="sibTrans" cxnId="{4ED7B3B8-99A1-4D8D-86E2-523817BC3D20}">
      <dgm:prSet/>
      <dgm:spPr/>
      <dgm:t>
        <a:bodyPr/>
        <a:lstStyle/>
        <a:p>
          <a:pPr>
            <a:lnSpc>
              <a:spcPct val="150000"/>
            </a:lnSpc>
          </a:pPr>
          <a:endParaRPr lang="en-US" b="1"/>
        </a:p>
      </dgm:t>
    </dgm:pt>
    <dgm:pt modelId="{88764088-3DFE-4850-AA89-FBE4432CC981}" type="pres">
      <dgm:prSet presAssocID="{037938D1-9B59-4144-A9B7-ABC220198F56}" presName="diagram" presStyleCnt="0">
        <dgm:presLayoutVars>
          <dgm:dir/>
          <dgm:resizeHandles val="exact"/>
        </dgm:presLayoutVars>
      </dgm:prSet>
      <dgm:spPr/>
    </dgm:pt>
    <dgm:pt modelId="{92860150-CADD-4B43-853B-8627507A67C8}" type="pres">
      <dgm:prSet presAssocID="{2ACE7FE9-9945-4ECE-9D59-E6FB86BF1007}" presName="node" presStyleLbl="node1" presStyleIdx="0" presStyleCnt="4" custScaleY="57424">
        <dgm:presLayoutVars>
          <dgm:bulletEnabled val="1"/>
        </dgm:presLayoutVars>
      </dgm:prSet>
      <dgm:spPr/>
    </dgm:pt>
    <dgm:pt modelId="{B3780D31-0693-4D56-AE07-477190F19317}" type="pres">
      <dgm:prSet presAssocID="{BBAA704B-349D-4DCE-A7EA-2D1FE3139E1D}" presName="sibTrans" presStyleCnt="0"/>
      <dgm:spPr/>
    </dgm:pt>
    <dgm:pt modelId="{A25596C4-1865-42DD-AE0F-7E13421A6C25}" type="pres">
      <dgm:prSet presAssocID="{43D5A874-D577-4448-B165-B61A0B54ABF7}" presName="node" presStyleLbl="node1" presStyleIdx="1" presStyleCnt="4" custScaleY="57424">
        <dgm:presLayoutVars>
          <dgm:bulletEnabled val="1"/>
        </dgm:presLayoutVars>
      </dgm:prSet>
      <dgm:spPr/>
    </dgm:pt>
    <dgm:pt modelId="{59D70A68-C389-426C-BF34-BDEF1F47EAC9}" type="pres">
      <dgm:prSet presAssocID="{6858667B-BE22-4C06-95F9-66D34552387D}" presName="sibTrans" presStyleCnt="0"/>
      <dgm:spPr/>
    </dgm:pt>
    <dgm:pt modelId="{C4D88999-1724-4F3C-9929-CAE4D932BA14}" type="pres">
      <dgm:prSet presAssocID="{AB60F9C4-BCE8-4818-8E93-B257CB54A701}" presName="node" presStyleLbl="node1" presStyleIdx="2" presStyleCnt="4" custScaleY="57424">
        <dgm:presLayoutVars>
          <dgm:bulletEnabled val="1"/>
        </dgm:presLayoutVars>
      </dgm:prSet>
      <dgm:spPr/>
    </dgm:pt>
    <dgm:pt modelId="{0BAFBC1E-0A64-487D-B893-44279E442D5A}" type="pres">
      <dgm:prSet presAssocID="{F30443B1-60AB-4BD2-9655-A53EAC8E0E4B}" presName="sibTrans" presStyleCnt="0"/>
      <dgm:spPr/>
    </dgm:pt>
    <dgm:pt modelId="{358E5825-80C3-4A63-9861-1626E8446483}" type="pres">
      <dgm:prSet presAssocID="{585DF38F-5DB7-43D5-B012-718F28E7DE17}" presName="node" presStyleLbl="node1" presStyleIdx="3" presStyleCnt="4" custScaleY="57424">
        <dgm:presLayoutVars>
          <dgm:bulletEnabled val="1"/>
        </dgm:presLayoutVars>
      </dgm:prSet>
      <dgm:spPr/>
    </dgm:pt>
  </dgm:ptLst>
  <dgm:cxnLst>
    <dgm:cxn modelId="{61DE5222-7EE9-4568-B16E-8F96286E8D1A}" type="presOf" srcId="{2ACE7FE9-9945-4ECE-9D59-E6FB86BF1007}" destId="{92860150-CADD-4B43-853B-8627507A67C8}" srcOrd="0" destOrd="0" presId="urn:microsoft.com/office/officeart/2005/8/layout/default"/>
    <dgm:cxn modelId="{5C18FD72-BF44-4011-BC85-725A587257A1}" type="presOf" srcId="{585DF38F-5DB7-43D5-B012-718F28E7DE17}" destId="{358E5825-80C3-4A63-9861-1626E8446483}" srcOrd="0" destOrd="0" presId="urn:microsoft.com/office/officeart/2005/8/layout/default"/>
    <dgm:cxn modelId="{CA4E4354-306F-4408-9046-784D5A818D27}" srcId="{037938D1-9B59-4144-A9B7-ABC220198F56}" destId="{2ACE7FE9-9945-4ECE-9D59-E6FB86BF1007}" srcOrd="0" destOrd="0" parTransId="{EA2B897A-EE35-43D6-B803-7168112DB6A9}" sibTransId="{BBAA704B-349D-4DCE-A7EA-2D1FE3139E1D}"/>
    <dgm:cxn modelId="{F8545958-C596-48D6-B931-EDD43E667FDF}" type="presOf" srcId="{43D5A874-D577-4448-B165-B61A0B54ABF7}" destId="{A25596C4-1865-42DD-AE0F-7E13421A6C25}" srcOrd="0" destOrd="0" presId="urn:microsoft.com/office/officeart/2005/8/layout/default"/>
    <dgm:cxn modelId="{888E5F8B-7F9D-4F88-9033-A58386C9616F}" srcId="{037938D1-9B59-4144-A9B7-ABC220198F56}" destId="{585DF38F-5DB7-43D5-B012-718F28E7DE17}" srcOrd="3" destOrd="0" parTransId="{6F46ECCB-6315-4D16-8C8E-04928AF4813E}" sibTransId="{52E46462-0055-45B6-8ADF-48392EC7AFE4}"/>
    <dgm:cxn modelId="{4ED7B3B8-99A1-4D8D-86E2-523817BC3D20}" srcId="{037938D1-9B59-4144-A9B7-ABC220198F56}" destId="{AB60F9C4-BCE8-4818-8E93-B257CB54A701}" srcOrd="2" destOrd="0" parTransId="{8C08F3E9-9404-4F17-9D0E-57A863E70096}" sibTransId="{F30443B1-60AB-4BD2-9655-A53EAC8E0E4B}"/>
    <dgm:cxn modelId="{E1280CC9-8BA2-4E9A-A94F-EE1B39E51BC2}" type="presOf" srcId="{AB60F9C4-BCE8-4818-8E93-B257CB54A701}" destId="{C4D88999-1724-4F3C-9929-CAE4D932BA14}" srcOrd="0" destOrd="0" presId="urn:microsoft.com/office/officeart/2005/8/layout/default"/>
    <dgm:cxn modelId="{2F0291E4-FA5E-4D56-B10E-38BD5D5086E2}" srcId="{037938D1-9B59-4144-A9B7-ABC220198F56}" destId="{43D5A874-D577-4448-B165-B61A0B54ABF7}" srcOrd="1" destOrd="0" parTransId="{5CC9F75A-57D7-49D9-995B-BB23FB0385BF}" sibTransId="{6858667B-BE22-4C06-95F9-66D34552387D}"/>
    <dgm:cxn modelId="{7FBF1FF0-72AE-49C8-9086-5A46230403A6}" type="presOf" srcId="{037938D1-9B59-4144-A9B7-ABC220198F56}" destId="{88764088-3DFE-4850-AA89-FBE4432CC981}" srcOrd="0" destOrd="0" presId="urn:microsoft.com/office/officeart/2005/8/layout/default"/>
    <dgm:cxn modelId="{481F77CD-253D-4948-8EDC-17CCA373CFD3}" type="presParOf" srcId="{88764088-3DFE-4850-AA89-FBE4432CC981}" destId="{92860150-CADD-4B43-853B-8627507A67C8}" srcOrd="0" destOrd="0" presId="urn:microsoft.com/office/officeart/2005/8/layout/default"/>
    <dgm:cxn modelId="{B7587F44-A899-4272-A4F3-8FF2FDA10A8A}" type="presParOf" srcId="{88764088-3DFE-4850-AA89-FBE4432CC981}" destId="{B3780D31-0693-4D56-AE07-477190F19317}" srcOrd="1" destOrd="0" presId="urn:microsoft.com/office/officeart/2005/8/layout/default"/>
    <dgm:cxn modelId="{1303EE52-DB35-438C-8C26-A1F8EAE485DB}" type="presParOf" srcId="{88764088-3DFE-4850-AA89-FBE4432CC981}" destId="{A25596C4-1865-42DD-AE0F-7E13421A6C25}" srcOrd="2" destOrd="0" presId="urn:microsoft.com/office/officeart/2005/8/layout/default"/>
    <dgm:cxn modelId="{78015FC2-C575-4606-B486-15FD346FA595}" type="presParOf" srcId="{88764088-3DFE-4850-AA89-FBE4432CC981}" destId="{59D70A68-C389-426C-BF34-BDEF1F47EAC9}" srcOrd="3" destOrd="0" presId="urn:microsoft.com/office/officeart/2005/8/layout/default"/>
    <dgm:cxn modelId="{AAF253EA-AB6D-4602-8879-496F0AFD8169}" type="presParOf" srcId="{88764088-3DFE-4850-AA89-FBE4432CC981}" destId="{C4D88999-1724-4F3C-9929-CAE4D932BA14}" srcOrd="4" destOrd="0" presId="urn:microsoft.com/office/officeart/2005/8/layout/default"/>
    <dgm:cxn modelId="{092F660A-AA81-4ED6-9810-8EBE301E5F2E}" type="presParOf" srcId="{88764088-3DFE-4850-AA89-FBE4432CC981}" destId="{0BAFBC1E-0A64-487D-B893-44279E442D5A}" srcOrd="5" destOrd="0" presId="urn:microsoft.com/office/officeart/2005/8/layout/default"/>
    <dgm:cxn modelId="{F609A499-EA66-446A-8BB4-742F03ABE817}" type="presParOf" srcId="{88764088-3DFE-4850-AA89-FBE4432CC981}" destId="{358E5825-80C3-4A63-9861-1626E8446483}"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7938D1-9B59-4144-A9B7-ABC220198F56}" type="doc">
      <dgm:prSet loTypeId="urn:microsoft.com/office/officeart/2005/8/layout/default" loCatId="list" qsTypeId="urn:microsoft.com/office/officeart/2005/8/quickstyle/simple1" qsCatId="simple" csTypeId="urn:microsoft.com/office/officeart/2005/8/colors/accent3_2" csCatId="accent3" phldr="1"/>
      <dgm:spPr/>
      <dgm:t>
        <a:bodyPr/>
        <a:lstStyle/>
        <a:p>
          <a:endParaRPr lang="en-US"/>
        </a:p>
      </dgm:t>
    </dgm:pt>
    <dgm:pt modelId="{2ACE7FE9-9945-4ECE-9D59-E6FB86BF1007}">
      <dgm:prSet custT="1"/>
      <dgm:spPr/>
      <dgm:t>
        <a:bodyPr/>
        <a:lstStyle/>
        <a:p>
          <a:pPr rtl="0">
            <a:lnSpc>
              <a:spcPct val="150000"/>
            </a:lnSpc>
          </a:pPr>
          <a:r>
            <a:rPr lang="vi-VN" sz="2000" b="1" i="0"/>
            <a:t>nhìn</a:t>
          </a:r>
          <a:endParaRPr lang="en-US" sz="2000" b="1"/>
        </a:p>
      </dgm:t>
    </dgm:pt>
    <dgm:pt modelId="{EA2B897A-EE35-43D6-B803-7168112DB6A9}" type="parTrans" cxnId="{CA4E4354-306F-4408-9046-784D5A818D27}">
      <dgm:prSet/>
      <dgm:spPr/>
      <dgm:t>
        <a:bodyPr/>
        <a:lstStyle/>
        <a:p>
          <a:pPr>
            <a:lnSpc>
              <a:spcPct val="150000"/>
            </a:lnSpc>
          </a:pPr>
          <a:endParaRPr lang="en-US" b="1"/>
        </a:p>
      </dgm:t>
    </dgm:pt>
    <dgm:pt modelId="{BBAA704B-349D-4DCE-A7EA-2D1FE3139E1D}" type="sibTrans" cxnId="{CA4E4354-306F-4408-9046-784D5A818D27}">
      <dgm:prSet/>
      <dgm:spPr/>
      <dgm:t>
        <a:bodyPr/>
        <a:lstStyle/>
        <a:p>
          <a:pPr>
            <a:lnSpc>
              <a:spcPct val="150000"/>
            </a:lnSpc>
          </a:pPr>
          <a:endParaRPr lang="en-US" b="1"/>
        </a:p>
      </dgm:t>
    </dgm:pt>
    <dgm:pt modelId="{20F6D5B8-7743-4279-AB93-2738B51869C5}">
      <dgm:prSet custT="1"/>
      <dgm:spPr/>
      <dgm:t>
        <a:bodyPr/>
        <a:lstStyle/>
        <a:p>
          <a:pPr rtl="0">
            <a:lnSpc>
              <a:spcPct val="150000"/>
            </a:lnSpc>
          </a:pPr>
          <a:r>
            <a:rPr lang="vi-VN" sz="2000" b="1" i="0"/>
            <a:t>rơi</a:t>
          </a:r>
          <a:endParaRPr lang="en-US" sz="2000" b="1"/>
        </a:p>
      </dgm:t>
    </dgm:pt>
    <dgm:pt modelId="{9A28DB86-19F3-410E-9AB4-713D66FE3D4C}" type="parTrans" cxnId="{ED6CD849-FBE5-478E-85E0-E05268C22976}">
      <dgm:prSet/>
      <dgm:spPr/>
      <dgm:t>
        <a:bodyPr/>
        <a:lstStyle/>
        <a:p>
          <a:endParaRPr lang="en-US" b="1"/>
        </a:p>
      </dgm:t>
    </dgm:pt>
    <dgm:pt modelId="{82FB32D6-FCD0-4A2F-8959-0E8CD3AD0CAE}" type="sibTrans" cxnId="{ED6CD849-FBE5-478E-85E0-E05268C22976}">
      <dgm:prSet/>
      <dgm:spPr/>
      <dgm:t>
        <a:bodyPr/>
        <a:lstStyle/>
        <a:p>
          <a:endParaRPr lang="en-US" b="1"/>
        </a:p>
      </dgm:t>
    </dgm:pt>
    <dgm:pt modelId="{0A4F46BB-A08D-42C4-A008-AC0E69FF88C8}">
      <dgm:prSet custT="1"/>
      <dgm:spPr/>
      <dgm:t>
        <a:bodyPr/>
        <a:lstStyle/>
        <a:p>
          <a:pPr rtl="0">
            <a:lnSpc>
              <a:spcPct val="150000"/>
            </a:lnSpc>
          </a:pPr>
          <a:r>
            <a:rPr lang="vi-VN" sz="2000" b="1" i="0"/>
            <a:t>trú mưa</a:t>
          </a:r>
          <a:endParaRPr lang="en-US" sz="2000" b="1"/>
        </a:p>
      </dgm:t>
    </dgm:pt>
    <dgm:pt modelId="{6343D5DC-8964-4A1A-B32C-9D5415D4E8A6}" type="parTrans" cxnId="{3D539B6F-9D6D-424F-BED4-958813B65E3F}">
      <dgm:prSet/>
      <dgm:spPr/>
      <dgm:t>
        <a:bodyPr/>
        <a:lstStyle/>
        <a:p>
          <a:endParaRPr lang="en-US" b="1"/>
        </a:p>
      </dgm:t>
    </dgm:pt>
    <dgm:pt modelId="{D05544F3-9B47-4D35-A888-3D8678067E1C}" type="sibTrans" cxnId="{3D539B6F-9D6D-424F-BED4-958813B65E3F}">
      <dgm:prSet/>
      <dgm:spPr/>
      <dgm:t>
        <a:bodyPr/>
        <a:lstStyle/>
        <a:p>
          <a:endParaRPr lang="en-US" b="1"/>
        </a:p>
      </dgm:t>
    </dgm:pt>
    <dgm:pt modelId="{82190D54-49DA-499B-A086-C9433EE28794}">
      <dgm:prSet custT="1"/>
      <dgm:spPr/>
      <dgm:t>
        <a:bodyPr/>
        <a:lstStyle/>
        <a:p>
          <a:pPr rtl="0">
            <a:lnSpc>
              <a:spcPct val="150000"/>
            </a:lnSpc>
          </a:pPr>
          <a:r>
            <a:rPr lang="vi-VN" sz="2000" b="1" i="0"/>
            <a:t>chảy</a:t>
          </a:r>
          <a:endParaRPr lang="en-US" sz="2000" b="1"/>
        </a:p>
      </dgm:t>
    </dgm:pt>
    <dgm:pt modelId="{53CE1B22-DDA5-4D29-9DB0-D34FC7E23F9C}" type="parTrans" cxnId="{C27FAFEE-4509-4924-AA5F-CA9088871E60}">
      <dgm:prSet/>
      <dgm:spPr/>
      <dgm:t>
        <a:bodyPr/>
        <a:lstStyle/>
        <a:p>
          <a:endParaRPr lang="en-US" b="1"/>
        </a:p>
      </dgm:t>
    </dgm:pt>
    <dgm:pt modelId="{7765D5CD-4A96-4D4E-9900-AD46933B4D97}" type="sibTrans" cxnId="{C27FAFEE-4509-4924-AA5F-CA9088871E60}">
      <dgm:prSet/>
      <dgm:spPr/>
      <dgm:t>
        <a:bodyPr/>
        <a:lstStyle/>
        <a:p>
          <a:endParaRPr lang="en-US" b="1"/>
        </a:p>
      </dgm:t>
    </dgm:pt>
    <dgm:pt modelId="{3F07B499-49E0-498C-A614-F7613D0A5E41}">
      <dgm:prSet custT="1"/>
      <dgm:spPr/>
      <dgm:t>
        <a:bodyPr/>
        <a:lstStyle/>
        <a:p>
          <a:pPr rtl="0">
            <a:lnSpc>
              <a:spcPct val="150000"/>
            </a:lnSpc>
          </a:pPr>
          <a:r>
            <a:rPr lang="vi-VN" sz="2000" b="1" i="0"/>
            <a:t>tạnh</a:t>
          </a:r>
          <a:endParaRPr lang="en-US" sz="2000" b="1"/>
        </a:p>
      </dgm:t>
    </dgm:pt>
    <dgm:pt modelId="{DFAED862-BDC3-4352-A8E5-088F427DE42F}" type="parTrans" cxnId="{A5B8178D-8259-4EFA-9CCF-4943661E1853}">
      <dgm:prSet/>
      <dgm:spPr/>
      <dgm:t>
        <a:bodyPr/>
        <a:lstStyle/>
        <a:p>
          <a:endParaRPr lang="en-US" b="1"/>
        </a:p>
      </dgm:t>
    </dgm:pt>
    <dgm:pt modelId="{1E396D40-C64F-4688-B4A8-05DBF43DD729}" type="sibTrans" cxnId="{A5B8178D-8259-4EFA-9CCF-4943661E1853}">
      <dgm:prSet/>
      <dgm:spPr/>
      <dgm:t>
        <a:bodyPr/>
        <a:lstStyle/>
        <a:p>
          <a:endParaRPr lang="en-US" b="1"/>
        </a:p>
      </dgm:t>
    </dgm:pt>
    <dgm:pt modelId="{88764088-3DFE-4850-AA89-FBE4432CC981}" type="pres">
      <dgm:prSet presAssocID="{037938D1-9B59-4144-A9B7-ABC220198F56}" presName="diagram" presStyleCnt="0">
        <dgm:presLayoutVars>
          <dgm:dir/>
          <dgm:resizeHandles val="exact"/>
        </dgm:presLayoutVars>
      </dgm:prSet>
      <dgm:spPr/>
    </dgm:pt>
    <dgm:pt modelId="{92860150-CADD-4B43-853B-8627507A67C8}" type="pres">
      <dgm:prSet presAssocID="{2ACE7FE9-9945-4ECE-9D59-E6FB86BF1007}" presName="node" presStyleLbl="node1" presStyleIdx="0" presStyleCnt="5" custScaleY="56010">
        <dgm:presLayoutVars>
          <dgm:bulletEnabled val="1"/>
        </dgm:presLayoutVars>
      </dgm:prSet>
      <dgm:spPr/>
    </dgm:pt>
    <dgm:pt modelId="{B3780D31-0693-4D56-AE07-477190F19317}" type="pres">
      <dgm:prSet presAssocID="{BBAA704B-349D-4DCE-A7EA-2D1FE3139E1D}" presName="sibTrans" presStyleCnt="0"/>
      <dgm:spPr/>
    </dgm:pt>
    <dgm:pt modelId="{5198C9A9-995B-45E7-AA73-E826BBCDC88E}" type="pres">
      <dgm:prSet presAssocID="{20F6D5B8-7743-4279-AB93-2738B51869C5}" presName="node" presStyleLbl="node1" presStyleIdx="1" presStyleCnt="5" custScaleY="58458">
        <dgm:presLayoutVars>
          <dgm:bulletEnabled val="1"/>
        </dgm:presLayoutVars>
      </dgm:prSet>
      <dgm:spPr/>
    </dgm:pt>
    <dgm:pt modelId="{1705FEC8-551C-4325-B9D4-6ACC83BDFEEC}" type="pres">
      <dgm:prSet presAssocID="{82FB32D6-FCD0-4A2F-8959-0E8CD3AD0CAE}" presName="sibTrans" presStyleCnt="0"/>
      <dgm:spPr/>
    </dgm:pt>
    <dgm:pt modelId="{B9E37BF0-3473-4873-B146-EC36854AB095}" type="pres">
      <dgm:prSet presAssocID="{0A4F46BB-A08D-42C4-A008-AC0E69FF88C8}" presName="node" presStyleLbl="node1" presStyleIdx="2" presStyleCnt="5" custScaleY="58458">
        <dgm:presLayoutVars>
          <dgm:bulletEnabled val="1"/>
        </dgm:presLayoutVars>
      </dgm:prSet>
      <dgm:spPr/>
    </dgm:pt>
    <dgm:pt modelId="{E4D48235-5A10-49AE-AEB7-289E5F4F975F}" type="pres">
      <dgm:prSet presAssocID="{D05544F3-9B47-4D35-A888-3D8678067E1C}" presName="sibTrans" presStyleCnt="0"/>
      <dgm:spPr/>
    </dgm:pt>
    <dgm:pt modelId="{E0093E58-8DFA-4F70-A25D-5CD22B434D5D}" type="pres">
      <dgm:prSet presAssocID="{82190D54-49DA-499B-A086-C9433EE28794}" presName="node" presStyleLbl="node1" presStyleIdx="3" presStyleCnt="5" custScaleY="58458">
        <dgm:presLayoutVars>
          <dgm:bulletEnabled val="1"/>
        </dgm:presLayoutVars>
      </dgm:prSet>
      <dgm:spPr/>
    </dgm:pt>
    <dgm:pt modelId="{BE2912C6-E1AB-4F43-B5A1-71CDB09DCFC1}" type="pres">
      <dgm:prSet presAssocID="{7765D5CD-4A96-4D4E-9900-AD46933B4D97}" presName="sibTrans" presStyleCnt="0"/>
      <dgm:spPr/>
    </dgm:pt>
    <dgm:pt modelId="{7AFB5954-4653-44A0-9008-6FC9B9DEA420}" type="pres">
      <dgm:prSet presAssocID="{3F07B499-49E0-498C-A614-F7613D0A5E41}" presName="node" presStyleLbl="node1" presStyleIdx="4" presStyleCnt="5" custScaleY="58458">
        <dgm:presLayoutVars>
          <dgm:bulletEnabled val="1"/>
        </dgm:presLayoutVars>
      </dgm:prSet>
      <dgm:spPr/>
    </dgm:pt>
  </dgm:ptLst>
  <dgm:cxnLst>
    <dgm:cxn modelId="{36C96014-0138-4307-A37C-0B73F8E2FE3B}" type="presOf" srcId="{20F6D5B8-7743-4279-AB93-2738B51869C5}" destId="{5198C9A9-995B-45E7-AA73-E826BBCDC88E}" srcOrd="0" destOrd="0" presId="urn:microsoft.com/office/officeart/2005/8/layout/default"/>
    <dgm:cxn modelId="{61DE5222-7EE9-4568-B16E-8F96286E8D1A}" type="presOf" srcId="{2ACE7FE9-9945-4ECE-9D59-E6FB86BF1007}" destId="{92860150-CADD-4B43-853B-8627507A67C8}" srcOrd="0" destOrd="0" presId="urn:microsoft.com/office/officeart/2005/8/layout/default"/>
    <dgm:cxn modelId="{A54A245C-ACFA-449C-82A5-5D2C50C993C4}" type="presOf" srcId="{3F07B499-49E0-498C-A614-F7613D0A5E41}" destId="{7AFB5954-4653-44A0-9008-6FC9B9DEA420}" srcOrd="0" destOrd="0" presId="urn:microsoft.com/office/officeart/2005/8/layout/default"/>
    <dgm:cxn modelId="{ED6CD849-FBE5-478E-85E0-E05268C22976}" srcId="{037938D1-9B59-4144-A9B7-ABC220198F56}" destId="{20F6D5B8-7743-4279-AB93-2738B51869C5}" srcOrd="1" destOrd="0" parTransId="{9A28DB86-19F3-410E-9AB4-713D66FE3D4C}" sibTransId="{82FB32D6-FCD0-4A2F-8959-0E8CD3AD0CAE}"/>
    <dgm:cxn modelId="{3D539B6F-9D6D-424F-BED4-958813B65E3F}" srcId="{037938D1-9B59-4144-A9B7-ABC220198F56}" destId="{0A4F46BB-A08D-42C4-A008-AC0E69FF88C8}" srcOrd="2" destOrd="0" parTransId="{6343D5DC-8964-4A1A-B32C-9D5415D4E8A6}" sibTransId="{D05544F3-9B47-4D35-A888-3D8678067E1C}"/>
    <dgm:cxn modelId="{CA4E4354-306F-4408-9046-784D5A818D27}" srcId="{037938D1-9B59-4144-A9B7-ABC220198F56}" destId="{2ACE7FE9-9945-4ECE-9D59-E6FB86BF1007}" srcOrd="0" destOrd="0" parTransId="{EA2B897A-EE35-43D6-B803-7168112DB6A9}" sibTransId="{BBAA704B-349D-4DCE-A7EA-2D1FE3139E1D}"/>
    <dgm:cxn modelId="{B4FEC082-8F2B-4F27-B396-8A273547A34F}" type="presOf" srcId="{82190D54-49DA-499B-A086-C9433EE28794}" destId="{E0093E58-8DFA-4F70-A25D-5CD22B434D5D}" srcOrd="0" destOrd="0" presId="urn:microsoft.com/office/officeart/2005/8/layout/default"/>
    <dgm:cxn modelId="{A5B8178D-8259-4EFA-9CCF-4943661E1853}" srcId="{037938D1-9B59-4144-A9B7-ABC220198F56}" destId="{3F07B499-49E0-498C-A614-F7613D0A5E41}" srcOrd="4" destOrd="0" parTransId="{DFAED862-BDC3-4352-A8E5-088F427DE42F}" sibTransId="{1E396D40-C64F-4688-B4A8-05DBF43DD729}"/>
    <dgm:cxn modelId="{642D8FDE-0767-45AD-B5EF-189D03F4E4B0}" type="presOf" srcId="{0A4F46BB-A08D-42C4-A008-AC0E69FF88C8}" destId="{B9E37BF0-3473-4873-B146-EC36854AB095}" srcOrd="0" destOrd="0" presId="urn:microsoft.com/office/officeart/2005/8/layout/default"/>
    <dgm:cxn modelId="{C27FAFEE-4509-4924-AA5F-CA9088871E60}" srcId="{037938D1-9B59-4144-A9B7-ABC220198F56}" destId="{82190D54-49DA-499B-A086-C9433EE28794}" srcOrd="3" destOrd="0" parTransId="{53CE1B22-DDA5-4D29-9DB0-D34FC7E23F9C}" sibTransId="{7765D5CD-4A96-4D4E-9900-AD46933B4D97}"/>
    <dgm:cxn modelId="{7FBF1FF0-72AE-49C8-9086-5A46230403A6}" type="presOf" srcId="{037938D1-9B59-4144-A9B7-ABC220198F56}" destId="{88764088-3DFE-4850-AA89-FBE4432CC981}" srcOrd="0" destOrd="0" presId="urn:microsoft.com/office/officeart/2005/8/layout/default"/>
    <dgm:cxn modelId="{481F77CD-253D-4948-8EDC-17CCA373CFD3}" type="presParOf" srcId="{88764088-3DFE-4850-AA89-FBE4432CC981}" destId="{92860150-CADD-4B43-853B-8627507A67C8}" srcOrd="0" destOrd="0" presId="urn:microsoft.com/office/officeart/2005/8/layout/default"/>
    <dgm:cxn modelId="{3A20C6D4-7199-4729-9EFE-12679CC9C348}" type="presParOf" srcId="{88764088-3DFE-4850-AA89-FBE4432CC981}" destId="{B3780D31-0693-4D56-AE07-477190F19317}" srcOrd="1" destOrd="0" presId="urn:microsoft.com/office/officeart/2005/8/layout/default"/>
    <dgm:cxn modelId="{1C97AC55-DF27-422E-9E3F-92F4C5043FC0}" type="presParOf" srcId="{88764088-3DFE-4850-AA89-FBE4432CC981}" destId="{5198C9A9-995B-45E7-AA73-E826BBCDC88E}" srcOrd="2" destOrd="0" presId="urn:microsoft.com/office/officeart/2005/8/layout/default"/>
    <dgm:cxn modelId="{94CCD64B-D4A9-4176-9C0B-D461F9E93175}" type="presParOf" srcId="{88764088-3DFE-4850-AA89-FBE4432CC981}" destId="{1705FEC8-551C-4325-B9D4-6ACC83BDFEEC}" srcOrd="3" destOrd="0" presId="urn:microsoft.com/office/officeart/2005/8/layout/default"/>
    <dgm:cxn modelId="{7B8F6CC4-B6E8-4595-B8D5-6ACBA3901EC0}" type="presParOf" srcId="{88764088-3DFE-4850-AA89-FBE4432CC981}" destId="{B9E37BF0-3473-4873-B146-EC36854AB095}" srcOrd="4" destOrd="0" presId="urn:microsoft.com/office/officeart/2005/8/layout/default"/>
    <dgm:cxn modelId="{E139314B-DCA4-4AE2-9636-82291C15DAE8}" type="presParOf" srcId="{88764088-3DFE-4850-AA89-FBE4432CC981}" destId="{E4D48235-5A10-49AE-AEB7-289E5F4F975F}" srcOrd="5" destOrd="0" presId="urn:microsoft.com/office/officeart/2005/8/layout/default"/>
    <dgm:cxn modelId="{8E1963A7-73BC-4B82-91AD-6AF22EAD055F}" type="presParOf" srcId="{88764088-3DFE-4850-AA89-FBE4432CC981}" destId="{E0093E58-8DFA-4F70-A25D-5CD22B434D5D}" srcOrd="6" destOrd="0" presId="urn:microsoft.com/office/officeart/2005/8/layout/default"/>
    <dgm:cxn modelId="{01CF18B5-2DC5-4143-9DB5-3B55BA70322B}" type="presParOf" srcId="{88764088-3DFE-4850-AA89-FBE4432CC981}" destId="{BE2912C6-E1AB-4F43-B5A1-71CDB09DCFC1}" srcOrd="7" destOrd="0" presId="urn:microsoft.com/office/officeart/2005/8/layout/default"/>
    <dgm:cxn modelId="{B4E30C4E-8A26-4938-8EA8-5FF01F62A36E}" type="presParOf" srcId="{88764088-3DFE-4850-AA89-FBE4432CC981}" destId="{7AFB5954-4653-44A0-9008-6FC9B9DEA420}"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60150-CADD-4B43-853B-8627507A67C8}">
      <dsp:nvSpPr>
        <dsp:cNvPr id="0" name=""/>
        <dsp:cNvSpPr/>
      </dsp:nvSpPr>
      <dsp:spPr>
        <a:xfrm>
          <a:off x="2282" y="166151"/>
          <a:ext cx="1810740" cy="6238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150000"/>
            </a:lnSpc>
            <a:spcBef>
              <a:spcPct val="0"/>
            </a:spcBef>
            <a:spcAft>
              <a:spcPct val="35000"/>
            </a:spcAft>
            <a:buNone/>
          </a:pPr>
          <a:r>
            <a:rPr lang="en-US" sz="2300" b="1" i="0" kern="1200"/>
            <a:t>yên vui</a:t>
          </a:r>
          <a:endParaRPr lang="en-US" sz="2300" b="1" kern="1200"/>
        </a:p>
      </dsp:txBody>
      <dsp:txXfrm>
        <a:off x="2282" y="166151"/>
        <a:ext cx="1810740" cy="623879"/>
      </dsp:txXfrm>
    </dsp:sp>
    <dsp:sp modelId="{A25596C4-1865-42DD-AE0F-7E13421A6C25}">
      <dsp:nvSpPr>
        <dsp:cNvPr id="0" name=""/>
        <dsp:cNvSpPr/>
      </dsp:nvSpPr>
      <dsp:spPr>
        <a:xfrm>
          <a:off x="1994097" y="166151"/>
          <a:ext cx="1810740" cy="6238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150000"/>
            </a:lnSpc>
            <a:spcBef>
              <a:spcPct val="0"/>
            </a:spcBef>
            <a:spcAft>
              <a:spcPct val="35000"/>
            </a:spcAft>
            <a:buNone/>
          </a:pPr>
          <a:r>
            <a:rPr lang="en-US" sz="2300" b="1" i="0" kern="1200"/>
            <a:t>quây quần</a:t>
          </a:r>
          <a:endParaRPr lang="en-US" sz="2300" b="1" kern="1200"/>
        </a:p>
      </dsp:txBody>
      <dsp:txXfrm>
        <a:off x="1994097" y="166151"/>
        <a:ext cx="1810740" cy="623879"/>
      </dsp:txXfrm>
    </dsp:sp>
    <dsp:sp modelId="{C4D88999-1724-4F3C-9929-CAE4D932BA14}">
      <dsp:nvSpPr>
        <dsp:cNvPr id="0" name=""/>
        <dsp:cNvSpPr/>
      </dsp:nvSpPr>
      <dsp:spPr>
        <a:xfrm>
          <a:off x="3985912" y="166151"/>
          <a:ext cx="1810740" cy="6238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150000"/>
            </a:lnSpc>
            <a:spcBef>
              <a:spcPct val="0"/>
            </a:spcBef>
            <a:spcAft>
              <a:spcPct val="35000"/>
            </a:spcAft>
            <a:buNone/>
          </a:pPr>
          <a:r>
            <a:rPr lang="en-US" sz="2300" b="1" i="0" kern="1200"/>
            <a:t>sung túc</a:t>
          </a:r>
          <a:endParaRPr lang="en-US" sz="2300" b="1" kern="1200"/>
        </a:p>
      </dsp:txBody>
      <dsp:txXfrm>
        <a:off x="3985912" y="166151"/>
        <a:ext cx="1810740" cy="623879"/>
      </dsp:txXfrm>
    </dsp:sp>
    <dsp:sp modelId="{358E5825-80C3-4A63-9861-1626E8446483}">
      <dsp:nvSpPr>
        <dsp:cNvPr id="0" name=""/>
        <dsp:cNvSpPr/>
      </dsp:nvSpPr>
      <dsp:spPr>
        <a:xfrm>
          <a:off x="5977726" y="166151"/>
          <a:ext cx="1810740" cy="6238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150000"/>
            </a:lnSpc>
            <a:spcBef>
              <a:spcPct val="0"/>
            </a:spcBef>
            <a:spcAft>
              <a:spcPct val="35000"/>
            </a:spcAft>
            <a:buNone/>
          </a:pPr>
          <a:r>
            <a:rPr lang="en-US" sz="2300" b="1" i="0" kern="1200"/>
            <a:t>đông đúc </a:t>
          </a:r>
          <a:endParaRPr lang="en-US" sz="2300" b="1" kern="1200"/>
        </a:p>
      </dsp:txBody>
      <dsp:txXfrm>
        <a:off x="5977726" y="166151"/>
        <a:ext cx="1810740" cy="6238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60150-CADD-4B43-853B-8627507A67C8}">
      <dsp:nvSpPr>
        <dsp:cNvPr id="0" name=""/>
        <dsp:cNvSpPr/>
      </dsp:nvSpPr>
      <dsp:spPr>
        <a:xfrm>
          <a:off x="2662" y="158731"/>
          <a:ext cx="1441745" cy="48451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50000"/>
            </a:lnSpc>
            <a:spcBef>
              <a:spcPct val="0"/>
            </a:spcBef>
            <a:spcAft>
              <a:spcPct val="35000"/>
            </a:spcAft>
            <a:buNone/>
          </a:pPr>
          <a:r>
            <a:rPr lang="vi-VN" sz="2000" b="1" i="0" kern="1200"/>
            <a:t>nhìn</a:t>
          </a:r>
          <a:endParaRPr lang="en-US" sz="2000" b="1" kern="1200"/>
        </a:p>
      </dsp:txBody>
      <dsp:txXfrm>
        <a:off x="2662" y="158731"/>
        <a:ext cx="1441745" cy="484512"/>
      </dsp:txXfrm>
    </dsp:sp>
    <dsp:sp modelId="{5198C9A9-995B-45E7-AA73-E826BBCDC88E}">
      <dsp:nvSpPr>
        <dsp:cNvPr id="0" name=""/>
        <dsp:cNvSpPr/>
      </dsp:nvSpPr>
      <dsp:spPr>
        <a:xfrm>
          <a:off x="1588582" y="148142"/>
          <a:ext cx="1441745" cy="50568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50000"/>
            </a:lnSpc>
            <a:spcBef>
              <a:spcPct val="0"/>
            </a:spcBef>
            <a:spcAft>
              <a:spcPct val="35000"/>
            </a:spcAft>
            <a:buNone/>
          </a:pPr>
          <a:r>
            <a:rPr lang="vi-VN" sz="2000" b="1" i="0" kern="1200"/>
            <a:t>rơi</a:t>
          </a:r>
          <a:endParaRPr lang="en-US" sz="2000" b="1" kern="1200"/>
        </a:p>
      </dsp:txBody>
      <dsp:txXfrm>
        <a:off x="1588582" y="148142"/>
        <a:ext cx="1441745" cy="505689"/>
      </dsp:txXfrm>
    </dsp:sp>
    <dsp:sp modelId="{B9E37BF0-3473-4873-B146-EC36854AB095}">
      <dsp:nvSpPr>
        <dsp:cNvPr id="0" name=""/>
        <dsp:cNvSpPr/>
      </dsp:nvSpPr>
      <dsp:spPr>
        <a:xfrm>
          <a:off x="3174502" y="148142"/>
          <a:ext cx="1441745" cy="50568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50000"/>
            </a:lnSpc>
            <a:spcBef>
              <a:spcPct val="0"/>
            </a:spcBef>
            <a:spcAft>
              <a:spcPct val="35000"/>
            </a:spcAft>
            <a:buNone/>
          </a:pPr>
          <a:r>
            <a:rPr lang="vi-VN" sz="2000" b="1" i="0" kern="1200"/>
            <a:t>trú mưa</a:t>
          </a:r>
          <a:endParaRPr lang="en-US" sz="2000" b="1" kern="1200"/>
        </a:p>
      </dsp:txBody>
      <dsp:txXfrm>
        <a:off x="3174502" y="148142"/>
        <a:ext cx="1441745" cy="505689"/>
      </dsp:txXfrm>
    </dsp:sp>
    <dsp:sp modelId="{E0093E58-8DFA-4F70-A25D-5CD22B434D5D}">
      <dsp:nvSpPr>
        <dsp:cNvPr id="0" name=""/>
        <dsp:cNvSpPr/>
      </dsp:nvSpPr>
      <dsp:spPr>
        <a:xfrm>
          <a:off x="4760422" y="148142"/>
          <a:ext cx="1441745" cy="50568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50000"/>
            </a:lnSpc>
            <a:spcBef>
              <a:spcPct val="0"/>
            </a:spcBef>
            <a:spcAft>
              <a:spcPct val="35000"/>
            </a:spcAft>
            <a:buNone/>
          </a:pPr>
          <a:r>
            <a:rPr lang="vi-VN" sz="2000" b="1" i="0" kern="1200"/>
            <a:t>chảy</a:t>
          </a:r>
          <a:endParaRPr lang="en-US" sz="2000" b="1" kern="1200"/>
        </a:p>
      </dsp:txBody>
      <dsp:txXfrm>
        <a:off x="4760422" y="148142"/>
        <a:ext cx="1441745" cy="505689"/>
      </dsp:txXfrm>
    </dsp:sp>
    <dsp:sp modelId="{7AFB5954-4653-44A0-9008-6FC9B9DEA420}">
      <dsp:nvSpPr>
        <dsp:cNvPr id="0" name=""/>
        <dsp:cNvSpPr/>
      </dsp:nvSpPr>
      <dsp:spPr>
        <a:xfrm>
          <a:off x="6346341" y="148142"/>
          <a:ext cx="1441745" cy="50568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50000"/>
            </a:lnSpc>
            <a:spcBef>
              <a:spcPct val="0"/>
            </a:spcBef>
            <a:spcAft>
              <a:spcPct val="35000"/>
            </a:spcAft>
            <a:buNone/>
          </a:pPr>
          <a:r>
            <a:rPr lang="vi-VN" sz="2000" b="1" i="0" kern="1200"/>
            <a:t>tạnh</a:t>
          </a:r>
          <a:endParaRPr lang="en-US" sz="2000" b="1" kern="1200"/>
        </a:p>
      </dsp:txBody>
      <dsp:txXfrm>
        <a:off x="6346341" y="148142"/>
        <a:ext cx="1441745" cy="5056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86f4bce911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86f4bce911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86f4bce911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7" name="Google Shape;367;g86f4bce911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86f4bce911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7" name="Google Shape;367;g86f4bce911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01377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86f4bce911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7" name="Google Shape;367;g86f4bce911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1584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86f4bce911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7" name="Google Shape;367;g86f4bce911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56460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Google Shape;431;g70f1f795cd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2" name="Google Shape;432;g70f1f795c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97571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7"/>
        <p:cNvGrpSpPr/>
        <p:nvPr/>
      </p:nvGrpSpPr>
      <p:grpSpPr>
        <a:xfrm>
          <a:off x="0" y="0"/>
          <a:ext cx="0" cy="0"/>
          <a:chOff x="0" y="0"/>
          <a:chExt cx="0" cy="0"/>
        </a:xfrm>
      </p:grpSpPr>
      <p:sp>
        <p:nvSpPr>
          <p:cNvPr id="708" name="Google Shape;708;g7807ae4c3d_0_14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9" name="Google Shape;709;g7807ae4c3d_0_14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7"/>
        <p:cNvGrpSpPr/>
        <p:nvPr/>
      </p:nvGrpSpPr>
      <p:grpSpPr>
        <a:xfrm>
          <a:off x="0" y="0"/>
          <a:ext cx="0" cy="0"/>
          <a:chOff x="0" y="0"/>
          <a:chExt cx="0" cy="0"/>
        </a:xfrm>
      </p:grpSpPr>
      <p:sp>
        <p:nvSpPr>
          <p:cNvPr id="798" name="Google Shape;798;g7807ae4c3d_0_60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9" name="Google Shape;799;g7807ae4c3d_0_60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86f4bce911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86f4bce911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07206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g7807ae4c3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2" name="Google Shape;542;g7807ae4c3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6f4bce911_2_309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6f4bce911_2_309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Google Shape;431;g70f1f795cd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2" name="Google Shape;432;g70f1f795c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7105a416b5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7105a416b5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7105a416b5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7105a416b5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08853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7105a416b5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7105a416b5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7716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7105a416b5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7105a416b5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87414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Google Shape;431;g70f1f795cd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2" name="Google Shape;432;g70f1f795c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13702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2926150" y="2690527"/>
            <a:ext cx="3291600" cy="131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a:solidFill>
                  <a:schemeClr val="accent4"/>
                </a:solidFill>
              </a:defRPr>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10" name="Google Shape;10;p2"/>
          <p:cNvSpPr txBox="1">
            <a:spLocks noGrp="1"/>
          </p:cNvSpPr>
          <p:nvPr>
            <p:ph type="subTitle" idx="1"/>
          </p:nvPr>
        </p:nvSpPr>
        <p:spPr>
          <a:xfrm>
            <a:off x="2406625" y="3946245"/>
            <a:ext cx="4330500" cy="41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2100"/>
              <a:buNone/>
              <a:defRPr sz="1400">
                <a:solidFill>
                  <a:schemeClr val="dk1"/>
                </a:solidFill>
              </a:defRPr>
            </a:lvl1pPr>
            <a:lvl2pPr lvl="1" algn="ctr" rtl="0">
              <a:lnSpc>
                <a:spcPct val="100000"/>
              </a:lnSpc>
              <a:spcBef>
                <a:spcPts val="0"/>
              </a:spcBef>
              <a:spcAft>
                <a:spcPts val="0"/>
              </a:spcAft>
              <a:buClr>
                <a:srgbClr val="000000"/>
              </a:buClr>
              <a:buSzPts val="2100"/>
              <a:buNone/>
              <a:defRPr sz="2100">
                <a:solidFill>
                  <a:srgbClr val="000000"/>
                </a:solidFill>
              </a:defRPr>
            </a:lvl2pPr>
            <a:lvl3pPr lvl="2" algn="ctr" rtl="0">
              <a:lnSpc>
                <a:spcPct val="100000"/>
              </a:lnSpc>
              <a:spcBef>
                <a:spcPts val="0"/>
              </a:spcBef>
              <a:spcAft>
                <a:spcPts val="0"/>
              </a:spcAft>
              <a:buClr>
                <a:srgbClr val="000000"/>
              </a:buClr>
              <a:buSzPts val="2100"/>
              <a:buNone/>
              <a:defRPr sz="2100">
                <a:solidFill>
                  <a:srgbClr val="000000"/>
                </a:solidFill>
              </a:defRPr>
            </a:lvl3pPr>
            <a:lvl4pPr lvl="3" algn="ctr" rtl="0">
              <a:lnSpc>
                <a:spcPct val="100000"/>
              </a:lnSpc>
              <a:spcBef>
                <a:spcPts val="0"/>
              </a:spcBef>
              <a:spcAft>
                <a:spcPts val="0"/>
              </a:spcAft>
              <a:buClr>
                <a:srgbClr val="000000"/>
              </a:buClr>
              <a:buSzPts val="2100"/>
              <a:buNone/>
              <a:defRPr sz="2100">
                <a:solidFill>
                  <a:srgbClr val="000000"/>
                </a:solidFill>
              </a:defRPr>
            </a:lvl4pPr>
            <a:lvl5pPr lvl="4" algn="ctr" rtl="0">
              <a:lnSpc>
                <a:spcPct val="100000"/>
              </a:lnSpc>
              <a:spcBef>
                <a:spcPts val="0"/>
              </a:spcBef>
              <a:spcAft>
                <a:spcPts val="0"/>
              </a:spcAft>
              <a:buClr>
                <a:srgbClr val="000000"/>
              </a:buClr>
              <a:buSzPts val="2100"/>
              <a:buNone/>
              <a:defRPr sz="2100">
                <a:solidFill>
                  <a:srgbClr val="000000"/>
                </a:solidFill>
              </a:defRPr>
            </a:lvl5pPr>
            <a:lvl6pPr lvl="5" algn="ctr" rtl="0">
              <a:lnSpc>
                <a:spcPct val="100000"/>
              </a:lnSpc>
              <a:spcBef>
                <a:spcPts val="0"/>
              </a:spcBef>
              <a:spcAft>
                <a:spcPts val="0"/>
              </a:spcAft>
              <a:buClr>
                <a:srgbClr val="000000"/>
              </a:buClr>
              <a:buSzPts val="2100"/>
              <a:buNone/>
              <a:defRPr sz="2100">
                <a:solidFill>
                  <a:srgbClr val="000000"/>
                </a:solidFill>
              </a:defRPr>
            </a:lvl6pPr>
            <a:lvl7pPr lvl="6" algn="ctr" rtl="0">
              <a:lnSpc>
                <a:spcPct val="100000"/>
              </a:lnSpc>
              <a:spcBef>
                <a:spcPts val="0"/>
              </a:spcBef>
              <a:spcAft>
                <a:spcPts val="0"/>
              </a:spcAft>
              <a:buClr>
                <a:srgbClr val="000000"/>
              </a:buClr>
              <a:buSzPts val="2100"/>
              <a:buNone/>
              <a:defRPr sz="2100">
                <a:solidFill>
                  <a:srgbClr val="000000"/>
                </a:solidFill>
              </a:defRPr>
            </a:lvl7pPr>
            <a:lvl8pPr lvl="7" algn="ctr" rtl="0">
              <a:lnSpc>
                <a:spcPct val="100000"/>
              </a:lnSpc>
              <a:spcBef>
                <a:spcPts val="0"/>
              </a:spcBef>
              <a:spcAft>
                <a:spcPts val="0"/>
              </a:spcAft>
              <a:buClr>
                <a:srgbClr val="000000"/>
              </a:buClr>
              <a:buSzPts val="2100"/>
              <a:buNone/>
              <a:defRPr sz="2100">
                <a:solidFill>
                  <a:srgbClr val="000000"/>
                </a:solidFill>
              </a:defRPr>
            </a:lvl8pPr>
            <a:lvl9pPr lvl="8" algn="ctr" rtl="0">
              <a:lnSpc>
                <a:spcPct val="100000"/>
              </a:lnSpc>
              <a:spcBef>
                <a:spcPts val="0"/>
              </a:spcBef>
              <a:spcAft>
                <a:spcPts val="0"/>
              </a:spcAft>
              <a:buClr>
                <a:srgbClr val="000000"/>
              </a:buClr>
              <a:buSzPts val="2100"/>
              <a:buNone/>
              <a:defRPr sz="2100">
                <a:solidFill>
                  <a:srgbClr val="000000"/>
                </a:solidFill>
              </a:defRPr>
            </a:lvl9pPr>
          </a:lstStyle>
          <a:p>
            <a:endParaRPr/>
          </a:p>
        </p:txBody>
      </p:sp>
      <p:grpSp>
        <p:nvGrpSpPr>
          <p:cNvPr id="11" name="Google Shape;11;p2"/>
          <p:cNvGrpSpPr/>
          <p:nvPr/>
        </p:nvGrpSpPr>
        <p:grpSpPr>
          <a:xfrm>
            <a:off x="-329323" y="-610600"/>
            <a:ext cx="2861056" cy="2502136"/>
            <a:chOff x="-246450" y="-584564"/>
            <a:chExt cx="2519866" cy="2203554"/>
          </a:xfrm>
        </p:grpSpPr>
        <p:sp>
          <p:nvSpPr>
            <p:cNvPr id="12" name="Google Shape;12;p2"/>
            <p:cNvSpPr/>
            <p:nvPr/>
          </p:nvSpPr>
          <p:spPr>
            <a:xfrm>
              <a:off x="920700" y="-197324"/>
              <a:ext cx="503700" cy="5037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69775" y="-272623"/>
              <a:ext cx="1440000" cy="14400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46450" y="779890"/>
              <a:ext cx="839100" cy="8391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270216" y="-584564"/>
              <a:ext cx="1003200" cy="10038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 name="Google Shape;16;p2"/>
          <p:cNvGrpSpPr/>
          <p:nvPr/>
        </p:nvGrpSpPr>
        <p:grpSpPr>
          <a:xfrm>
            <a:off x="6495626" y="-610588"/>
            <a:ext cx="2846114" cy="2382683"/>
            <a:chOff x="7080489" y="-542449"/>
            <a:chExt cx="2304919" cy="1929610"/>
          </a:xfrm>
        </p:grpSpPr>
        <p:sp>
          <p:nvSpPr>
            <p:cNvPr id="17" name="Google Shape;17;p2"/>
            <p:cNvSpPr/>
            <p:nvPr/>
          </p:nvSpPr>
          <p:spPr>
            <a:xfrm>
              <a:off x="7420700" y="-137861"/>
              <a:ext cx="517200" cy="5172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815506" y="-542449"/>
              <a:ext cx="1569900" cy="15699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587108" y="589161"/>
              <a:ext cx="798300" cy="7980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080489" y="-314043"/>
              <a:ext cx="456000" cy="4560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ix Columns">
  <p:cSld name="CUSTOM_1">
    <p:spTree>
      <p:nvGrpSpPr>
        <p:cNvPr id="1" name="Shape 114"/>
        <p:cNvGrpSpPr/>
        <p:nvPr/>
      </p:nvGrpSpPr>
      <p:grpSpPr>
        <a:xfrm>
          <a:off x="0" y="0"/>
          <a:ext cx="0" cy="0"/>
          <a:chOff x="0" y="0"/>
          <a:chExt cx="0" cy="0"/>
        </a:xfrm>
      </p:grpSpPr>
      <p:sp>
        <p:nvSpPr>
          <p:cNvPr id="115" name="Google Shape;115;p14"/>
          <p:cNvSpPr txBox="1">
            <a:spLocks noGrp="1"/>
          </p:cNvSpPr>
          <p:nvPr>
            <p:ph type="subTitle" idx="1"/>
          </p:nvPr>
        </p:nvSpPr>
        <p:spPr>
          <a:xfrm>
            <a:off x="1037275" y="2388000"/>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6" name="Google Shape;116;p14"/>
          <p:cNvSpPr txBox="1">
            <a:spLocks noGrp="1"/>
          </p:cNvSpPr>
          <p:nvPr>
            <p:ph type="subTitle" idx="2"/>
          </p:nvPr>
        </p:nvSpPr>
        <p:spPr>
          <a:xfrm>
            <a:off x="3626555" y="2388000"/>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7" name="Google Shape;117;p14"/>
          <p:cNvSpPr txBox="1">
            <a:spLocks noGrp="1"/>
          </p:cNvSpPr>
          <p:nvPr>
            <p:ph type="subTitle" idx="3"/>
          </p:nvPr>
        </p:nvSpPr>
        <p:spPr>
          <a:xfrm>
            <a:off x="6379350" y="2388000"/>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8" name="Google Shape;118;p14"/>
          <p:cNvSpPr txBox="1">
            <a:spLocks noGrp="1"/>
          </p:cNvSpPr>
          <p:nvPr>
            <p:ph type="subTitle" idx="4"/>
          </p:nvPr>
        </p:nvSpPr>
        <p:spPr>
          <a:xfrm>
            <a:off x="1037275" y="4154903"/>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9" name="Google Shape;119;p14"/>
          <p:cNvSpPr txBox="1">
            <a:spLocks noGrp="1"/>
          </p:cNvSpPr>
          <p:nvPr>
            <p:ph type="subTitle" idx="5"/>
          </p:nvPr>
        </p:nvSpPr>
        <p:spPr>
          <a:xfrm>
            <a:off x="3626555" y="4154903"/>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0" name="Google Shape;120;p14"/>
          <p:cNvSpPr txBox="1">
            <a:spLocks noGrp="1"/>
          </p:cNvSpPr>
          <p:nvPr>
            <p:ph type="subTitle" idx="6"/>
          </p:nvPr>
        </p:nvSpPr>
        <p:spPr>
          <a:xfrm>
            <a:off x="6379350" y="4154903"/>
            <a:ext cx="1890900" cy="538200"/>
          </a:xfrm>
          <a:prstGeom prst="rect">
            <a:avLst/>
          </a:prstGeom>
          <a:noFill/>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2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1" name="Google Shape;121;p14"/>
          <p:cNvSpPr txBox="1">
            <a:spLocks noGrp="1"/>
          </p:cNvSpPr>
          <p:nvPr>
            <p:ph type="title"/>
          </p:nvPr>
        </p:nvSpPr>
        <p:spPr>
          <a:xfrm>
            <a:off x="1554900" y="444455"/>
            <a:ext cx="60342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solidFill>
                  <a:schemeClr val="accent2"/>
                </a:solidFill>
              </a:defRPr>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2" name="Google Shape;122;p14"/>
          <p:cNvSpPr txBox="1">
            <a:spLocks noGrp="1"/>
          </p:cNvSpPr>
          <p:nvPr>
            <p:ph type="title" idx="7"/>
          </p:nvPr>
        </p:nvSpPr>
        <p:spPr>
          <a:xfrm>
            <a:off x="844400" y="2021433"/>
            <a:ext cx="22767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solidFill>
                  <a:schemeClr val="accent3"/>
                </a:solidFill>
              </a:defRPr>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3" name="Google Shape;123;p14"/>
          <p:cNvSpPr txBox="1">
            <a:spLocks noGrp="1"/>
          </p:cNvSpPr>
          <p:nvPr>
            <p:ph type="title" idx="8"/>
          </p:nvPr>
        </p:nvSpPr>
        <p:spPr>
          <a:xfrm>
            <a:off x="3433643" y="2021433"/>
            <a:ext cx="22767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4" name="Google Shape;124;p14"/>
          <p:cNvSpPr txBox="1">
            <a:spLocks noGrp="1"/>
          </p:cNvSpPr>
          <p:nvPr>
            <p:ph type="title" idx="9"/>
          </p:nvPr>
        </p:nvSpPr>
        <p:spPr>
          <a:xfrm>
            <a:off x="6186422" y="2021433"/>
            <a:ext cx="22767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solidFill>
                  <a:schemeClr val="accent5"/>
                </a:solidFill>
              </a:defRPr>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5" name="Google Shape;125;p14"/>
          <p:cNvSpPr txBox="1">
            <a:spLocks noGrp="1"/>
          </p:cNvSpPr>
          <p:nvPr>
            <p:ph type="title" idx="13"/>
          </p:nvPr>
        </p:nvSpPr>
        <p:spPr>
          <a:xfrm>
            <a:off x="844400" y="3788190"/>
            <a:ext cx="22767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6" name="Google Shape;126;p14"/>
          <p:cNvSpPr txBox="1">
            <a:spLocks noGrp="1"/>
          </p:cNvSpPr>
          <p:nvPr>
            <p:ph type="title" idx="14"/>
          </p:nvPr>
        </p:nvSpPr>
        <p:spPr>
          <a:xfrm>
            <a:off x="3433643" y="3788190"/>
            <a:ext cx="22767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solidFill>
                  <a:schemeClr val="accent5"/>
                </a:solidFill>
              </a:defRPr>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7" name="Google Shape;127;p14"/>
          <p:cNvSpPr txBox="1">
            <a:spLocks noGrp="1"/>
          </p:cNvSpPr>
          <p:nvPr>
            <p:ph type="title" idx="15"/>
          </p:nvPr>
        </p:nvSpPr>
        <p:spPr>
          <a:xfrm>
            <a:off x="6022900" y="3788200"/>
            <a:ext cx="25839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solidFill>
                  <a:schemeClr val="accent3"/>
                </a:solidFill>
              </a:defRPr>
            </a:lvl1pPr>
            <a:lvl2pPr lvl="1" algn="ctr" rtl="0">
              <a:spcBef>
                <a:spcPts val="0"/>
              </a:spcBef>
              <a:spcAft>
                <a:spcPts val="0"/>
              </a:spcAft>
              <a:buSzPts val="3800"/>
              <a:buNone/>
              <a:defRPr/>
            </a:lvl2pPr>
            <a:lvl3pPr lvl="2" algn="ctr" rtl="0">
              <a:spcBef>
                <a:spcPts val="0"/>
              </a:spcBef>
              <a:spcAft>
                <a:spcPts val="0"/>
              </a:spcAft>
              <a:buSzPts val="3800"/>
              <a:buNone/>
              <a:defRPr/>
            </a:lvl3pPr>
            <a:lvl4pPr lvl="3" algn="ctr" rtl="0">
              <a:spcBef>
                <a:spcPts val="0"/>
              </a:spcBef>
              <a:spcAft>
                <a:spcPts val="0"/>
              </a:spcAft>
              <a:buSzPts val="3800"/>
              <a:buNone/>
              <a:defRPr/>
            </a:lvl4pPr>
            <a:lvl5pPr lvl="4" algn="ctr" rtl="0">
              <a:spcBef>
                <a:spcPts val="0"/>
              </a:spcBef>
              <a:spcAft>
                <a:spcPts val="0"/>
              </a:spcAft>
              <a:buSzPts val="3800"/>
              <a:buNone/>
              <a:defRPr/>
            </a:lvl5pPr>
            <a:lvl6pPr lvl="5" algn="ctr" rtl="0">
              <a:spcBef>
                <a:spcPts val="0"/>
              </a:spcBef>
              <a:spcAft>
                <a:spcPts val="0"/>
              </a:spcAft>
              <a:buSzPts val="3800"/>
              <a:buNone/>
              <a:defRPr/>
            </a:lvl6pPr>
            <a:lvl7pPr lvl="6" algn="ctr" rtl="0">
              <a:spcBef>
                <a:spcPts val="0"/>
              </a:spcBef>
              <a:spcAft>
                <a:spcPts val="0"/>
              </a:spcAft>
              <a:buSzPts val="3800"/>
              <a:buNone/>
              <a:defRPr/>
            </a:lvl7pPr>
            <a:lvl8pPr lvl="7" algn="ctr" rtl="0">
              <a:spcBef>
                <a:spcPts val="0"/>
              </a:spcBef>
              <a:spcAft>
                <a:spcPts val="0"/>
              </a:spcAft>
              <a:buSzPts val="3800"/>
              <a:buNone/>
              <a:defRPr/>
            </a:lvl8pPr>
            <a:lvl9pPr lvl="8" algn="ctr" rtl="0">
              <a:spcBef>
                <a:spcPts val="0"/>
              </a:spcBef>
              <a:spcAft>
                <a:spcPts val="0"/>
              </a:spcAft>
              <a:buSzPts val="3800"/>
              <a:buNone/>
              <a:defRPr/>
            </a:lvl9pPr>
          </a:lstStyle>
          <a:p>
            <a:endParaRPr/>
          </a:p>
        </p:txBody>
      </p:sp>
      <p:sp>
        <p:nvSpPr>
          <p:cNvPr id="128" name="Google Shape;128;p14"/>
          <p:cNvSpPr/>
          <p:nvPr/>
        </p:nvSpPr>
        <p:spPr>
          <a:xfrm>
            <a:off x="-217075" y="-290375"/>
            <a:ext cx="1149300" cy="11493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4"/>
          <p:cNvSpPr/>
          <p:nvPr/>
        </p:nvSpPr>
        <p:spPr>
          <a:xfrm>
            <a:off x="-320375" y="369090"/>
            <a:ext cx="839100" cy="8391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4"/>
          <p:cNvSpPr/>
          <p:nvPr/>
        </p:nvSpPr>
        <p:spPr>
          <a:xfrm>
            <a:off x="683550" y="-358704"/>
            <a:ext cx="521100" cy="5211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4"/>
          <p:cNvSpPr/>
          <p:nvPr/>
        </p:nvSpPr>
        <p:spPr>
          <a:xfrm>
            <a:off x="8219925" y="-421550"/>
            <a:ext cx="949800" cy="9492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4"/>
          <p:cNvSpPr/>
          <p:nvPr/>
        </p:nvSpPr>
        <p:spPr>
          <a:xfrm>
            <a:off x="8472875" y="162400"/>
            <a:ext cx="1149300" cy="11493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4"/>
          <p:cNvSpPr/>
          <p:nvPr/>
        </p:nvSpPr>
        <p:spPr>
          <a:xfrm>
            <a:off x="7777850" y="-305000"/>
            <a:ext cx="536100" cy="5361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Design 1">
  <p:cSld name="CUSTOM_21">
    <p:spTree>
      <p:nvGrpSpPr>
        <p:cNvPr id="1" name="Shape 154"/>
        <p:cNvGrpSpPr/>
        <p:nvPr/>
      </p:nvGrpSpPr>
      <p:grpSpPr>
        <a:xfrm>
          <a:off x="0" y="0"/>
          <a:ext cx="0" cy="0"/>
          <a:chOff x="0" y="0"/>
          <a:chExt cx="0" cy="0"/>
        </a:xfrm>
      </p:grpSpPr>
      <p:sp>
        <p:nvSpPr>
          <p:cNvPr id="155" name="Google Shape;155;p16"/>
          <p:cNvSpPr txBox="1">
            <a:spLocks noGrp="1"/>
          </p:cNvSpPr>
          <p:nvPr>
            <p:ph type="title"/>
          </p:nvPr>
        </p:nvSpPr>
        <p:spPr>
          <a:xfrm>
            <a:off x="870350" y="771594"/>
            <a:ext cx="7386300" cy="8412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200"/>
              <a:buNone/>
              <a:defRPr sz="4000"/>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156" name="Google Shape;156;p16"/>
          <p:cNvSpPr txBox="1">
            <a:spLocks noGrp="1"/>
          </p:cNvSpPr>
          <p:nvPr>
            <p:ph type="subTitle" idx="1"/>
          </p:nvPr>
        </p:nvSpPr>
        <p:spPr>
          <a:xfrm>
            <a:off x="3004000" y="2333049"/>
            <a:ext cx="31101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2100"/>
              <a:buNone/>
              <a:defRPr/>
            </a:lvl1pPr>
            <a:lvl2pPr lvl="1" algn="ctr" rtl="0">
              <a:lnSpc>
                <a:spcPct val="100000"/>
              </a:lnSpc>
              <a:spcBef>
                <a:spcPts val="0"/>
              </a:spcBef>
              <a:spcAft>
                <a:spcPts val="0"/>
              </a:spcAft>
              <a:buClr>
                <a:srgbClr val="000000"/>
              </a:buClr>
              <a:buSzPts val="2100"/>
              <a:buNone/>
              <a:defRPr sz="2100">
                <a:solidFill>
                  <a:srgbClr val="000000"/>
                </a:solidFill>
              </a:defRPr>
            </a:lvl2pPr>
            <a:lvl3pPr lvl="2" algn="ctr" rtl="0">
              <a:lnSpc>
                <a:spcPct val="100000"/>
              </a:lnSpc>
              <a:spcBef>
                <a:spcPts val="0"/>
              </a:spcBef>
              <a:spcAft>
                <a:spcPts val="0"/>
              </a:spcAft>
              <a:buClr>
                <a:srgbClr val="000000"/>
              </a:buClr>
              <a:buSzPts val="2100"/>
              <a:buNone/>
              <a:defRPr sz="2100">
                <a:solidFill>
                  <a:srgbClr val="000000"/>
                </a:solidFill>
              </a:defRPr>
            </a:lvl3pPr>
            <a:lvl4pPr lvl="3" algn="ctr" rtl="0">
              <a:lnSpc>
                <a:spcPct val="100000"/>
              </a:lnSpc>
              <a:spcBef>
                <a:spcPts val="0"/>
              </a:spcBef>
              <a:spcAft>
                <a:spcPts val="0"/>
              </a:spcAft>
              <a:buClr>
                <a:srgbClr val="000000"/>
              </a:buClr>
              <a:buSzPts val="2100"/>
              <a:buNone/>
              <a:defRPr sz="2100">
                <a:solidFill>
                  <a:srgbClr val="000000"/>
                </a:solidFill>
              </a:defRPr>
            </a:lvl4pPr>
            <a:lvl5pPr lvl="4" algn="ctr" rtl="0">
              <a:lnSpc>
                <a:spcPct val="100000"/>
              </a:lnSpc>
              <a:spcBef>
                <a:spcPts val="0"/>
              </a:spcBef>
              <a:spcAft>
                <a:spcPts val="0"/>
              </a:spcAft>
              <a:buClr>
                <a:srgbClr val="000000"/>
              </a:buClr>
              <a:buSzPts val="2100"/>
              <a:buNone/>
              <a:defRPr sz="2100">
                <a:solidFill>
                  <a:srgbClr val="000000"/>
                </a:solidFill>
              </a:defRPr>
            </a:lvl5pPr>
            <a:lvl6pPr lvl="5" algn="ctr" rtl="0">
              <a:lnSpc>
                <a:spcPct val="100000"/>
              </a:lnSpc>
              <a:spcBef>
                <a:spcPts val="0"/>
              </a:spcBef>
              <a:spcAft>
                <a:spcPts val="0"/>
              </a:spcAft>
              <a:buClr>
                <a:srgbClr val="000000"/>
              </a:buClr>
              <a:buSzPts val="2100"/>
              <a:buNone/>
              <a:defRPr sz="2100">
                <a:solidFill>
                  <a:srgbClr val="000000"/>
                </a:solidFill>
              </a:defRPr>
            </a:lvl6pPr>
            <a:lvl7pPr lvl="6" algn="ctr" rtl="0">
              <a:lnSpc>
                <a:spcPct val="100000"/>
              </a:lnSpc>
              <a:spcBef>
                <a:spcPts val="0"/>
              </a:spcBef>
              <a:spcAft>
                <a:spcPts val="0"/>
              </a:spcAft>
              <a:buClr>
                <a:srgbClr val="000000"/>
              </a:buClr>
              <a:buSzPts val="2100"/>
              <a:buNone/>
              <a:defRPr sz="2100">
                <a:solidFill>
                  <a:srgbClr val="000000"/>
                </a:solidFill>
              </a:defRPr>
            </a:lvl7pPr>
            <a:lvl8pPr lvl="7" algn="ctr" rtl="0">
              <a:lnSpc>
                <a:spcPct val="100000"/>
              </a:lnSpc>
              <a:spcBef>
                <a:spcPts val="0"/>
              </a:spcBef>
              <a:spcAft>
                <a:spcPts val="0"/>
              </a:spcAft>
              <a:buClr>
                <a:srgbClr val="000000"/>
              </a:buClr>
              <a:buSzPts val="2100"/>
              <a:buNone/>
              <a:defRPr sz="2100">
                <a:solidFill>
                  <a:srgbClr val="000000"/>
                </a:solidFill>
              </a:defRPr>
            </a:lvl8pPr>
            <a:lvl9pPr lvl="8" algn="ctr" rtl="0">
              <a:lnSpc>
                <a:spcPct val="100000"/>
              </a:lnSpc>
              <a:spcBef>
                <a:spcPts val="0"/>
              </a:spcBef>
              <a:spcAft>
                <a:spcPts val="0"/>
              </a:spcAft>
              <a:buClr>
                <a:srgbClr val="000000"/>
              </a:buClr>
              <a:buSzPts val="2100"/>
              <a:buNone/>
              <a:defRPr sz="2100">
                <a:solidFill>
                  <a:srgbClr val="000000"/>
                </a:solidFill>
              </a:defRPr>
            </a:lvl9pPr>
          </a:lstStyle>
          <a:p>
            <a:endParaRPr/>
          </a:p>
        </p:txBody>
      </p:sp>
      <p:sp>
        <p:nvSpPr>
          <p:cNvPr id="157" name="Google Shape;157;p16"/>
          <p:cNvSpPr txBox="1">
            <a:spLocks noGrp="1"/>
          </p:cNvSpPr>
          <p:nvPr>
            <p:ph type="title" idx="2"/>
          </p:nvPr>
        </p:nvSpPr>
        <p:spPr>
          <a:xfrm>
            <a:off x="2723175" y="1801775"/>
            <a:ext cx="3672000" cy="402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2000">
                <a:solidFill>
                  <a:schemeClr val="accent4"/>
                </a:solidFill>
              </a:defRPr>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grpSp>
        <p:nvGrpSpPr>
          <p:cNvPr id="158" name="Google Shape;158;p16"/>
          <p:cNvGrpSpPr/>
          <p:nvPr/>
        </p:nvGrpSpPr>
        <p:grpSpPr>
          <a:xfrm>
            <a:off x="-611000" y="-711321"/>
            <a:ext cx="10151095" cy="2091031"/>
            <a:chOff x="-611000" y="-721680"/>
            <a:chExt cx="10151095" cy="2091031"/>
          </a:xfrm>
        </p:grpSpPr>
        <p:sp>
          <p:nvSpPr>
            <p:cNvPr id="159" name="Google Shape;159;p16"/>
            <p:cNvSpPr/>
            <p:nvPr/>
          </p:nvSpPr>
          <p:spPr>
            <a:xfrm>
              <a:off x="-611000" y="-545125"/>
              <a:ext cx="1588200" cy="1588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6"/>
            <p:cNvSpPr/>
            <p:nvPr/>
          </p:nvSpPr>
          <p:spPr>
            <a:xfrm>
              <a:off x="666425" y="-545125"/>
              <a:ext cx="939600" cy="939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6"/>
            <p:cNvSpPr/>
            <p:nvPr/>
          </p:nvSpPr>
          <p:spPr>
            <a:xfrm rot="-5400000">
              <a:off x="7830995" y="-721680"/>
              <a:ext cx="1709100" cy="17091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6"/>
            <p:cNvSpPr/>
            <p:nvPr/>
          </p:nvSpPr>
          <p:spPr>
            <a:xfrm rot="-5400000">
              <a:off x="8761847" y="705151"/>
              <a:ext cx="664200" cy="664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sign 4">
  <p:cSld name="CUSTOM_24">
    <p:spTree>
      <p:nvGrpSpPr>
        <p:cNvPr id="1" name="Shape 191"/>
        <p:cNvGrpSpPr/>
        <p:nvPr/>
      </p:nvGrpSpPr>
      <p:grpSpPr>
        <a:xfrm>
          <a:off x="0" y="0"/>
          <a:ext cx="0" cy="0"/>
          <a:chOff x="0" y="0"/>
          <a:chExt cx="0" cy="0"/>
        </a:xfrm>
      </p:grpSpPr>
      <p:grpSp>
        <p:nvGrpSpPr>
          <p:cNvPr id="192" name="Google Shape;192;p19"/>
          <p:cNvGrpSpPr/>
          <p:nvPr/>
        </p:nvGrpSpPr>
        <p:grpSpPr>
          <a:xfrm>
            <a:off x="-668928" y="-843666"/>
            <a:ext cx="2353969" cy="2715011"/>
            <a:chOff x="-668928" y="-843666"/>
            <a:chExt cx="2353969" cy="2715011"/>
          </a:xfrm>
        </p:grpSpPr>
        <p:sp>
          <p:nvSpPr>
            <p:cNvPr id="193" name="Google Shape;193;p19"/>
            <p:cNvSpPr/>
            <p:nvPr/>
          </p:nvSpPr>
          <p:spPr>
            <a:xfrm rot="-5941798">
              <a:off x="-595706" y="-262578"/>
              <a:ext cx="1013055" cy="1013055"/>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9"/>
            <p:cNvSpPr/>
            <p:nvPr/>
          </p:nvSpPr>
          <p:spPr>
            <a:xfrm rot="-5941771">
              <a:off x="-517303" y="625143"/>
              <a:ext cx="1162202" cy="1162202"/>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9"/>
            <p:cNvSpPr/>
            <p:nvPr/>
          </p:nvSpPr>
          <p:spPr>
            <a:xfrm rot="-5942203">
              <a:off x="-109143" y="-722650"/>
              <a:ext cx="1673168" cy="1673168"/>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 name="Google Shape;196;p19"/>
          <p:cNvGrpSpPr/>
          <p:nvPr/>
        </p:nvGrpSpPr>
        <p:grpSpPr>
          <a:xfrm>
            <a:off x="7802176" y="3491856"/>
            <a:ext cx="2006665" cy="2504169"/>
            <a:chOff x="7802176" y="3491856"/>
            <a:chExt cx="2006665" cy="2504169"/>
          </a:xfrm>
        </p:grpSpPr>
        <p:sp>
          <p:nvSpPr>
            <p:cNvPr id="197" name="Google Shape;197;p19"/>
            <p:cNvSpPr/>
            <p:nvPr/>
          </p:nvSpPr>
          <p:spPr>
            <a:xfrm rot="-5400000">
              <a:off x="8773541" y="3491856"/>
              <a:ext cx="1035300" cy="10353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9"/>
            <p:cNvSpPr/>
            <p:nvPr/>
          </p:nvSpPr>
          <p:spPr>
            <a:xfrm rot="-5400000">
              <a:off x="7802176" y="4115024"/>
              <a:ext cx="1881000" cy="1881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9" name="Google Shape;199;p19"/>
          <p:cNvSpPr txBox="1">
            <a:spLocks noGrp="1"/>
          </p:cNvSpPr>
          <p:nvPr>
            <p:ph type="title"/>
          </p:nvPr>
        </p:nvSpPr>
        <p:spPr>
          <a:xfrm>
            <a:off x="2727475" y="1801775"/>
            <a:ext cx="3672000" cy="402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2000">
                <a:solidFill>
                  <a:schemeClr val="accent4"/>
                </a:solidFill>
              </a:defRPr>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200" name="Google Shape;200;p19"/>
          <p:cNvSpPr txBox="1">
            <a:spLocks noGrp="1"/>
          </p:cNvSpPr>
          <p:nvPr>
            <p:ph type="title" idx="2"/>
          </p:nvPr>
        </p:nvSpPr>
        <p:spPr>
          <a:xfrm>
            <a:off x="870350" y="771594"/>
            <a:ext cx="7386300" cy="8412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200"/>
              <a:buNone/>
              <a:defRPr sz="4000"/>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201" name="Google Shape;201;p19"/>
          <p:cNvSpPr txBox="1">
            <a:spLocks noGrp="1"/>
          </p:cNvSpPr>
          <p:nvPr>
            <p:ph type="subTitle" idx="1"/>
          </p:nvPr>
        </p:nvSpPr>
        <p:spPr>
          <a:xfrm>
            <a:off x="3276500" y="2333050"/>
            <a:ext cx="2573700" cy="824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2100"/>
              <a:buNone/>
              <a:defRPr/>
            </a:lvl1pPr>
            <a:lvl2pPr lvl="1" algn="ctr" rtl="0">
              <a:lnSpc>
                <a:spcPct val="100000"/>
              </a:lnSpc>
              <a:spcBef>
                <a:spcPts val="0"/>
              </a:spcBef>
              <a:spcAft>
                <a:spcPts val="0"/>
              </a:spcAft>
              <a:buClr>
                <a:srgbClr val="000000"/>
              </a:buClr>
              <a:buSzPts val="2100"/>
              <a:buNone/>
              <a:defRPr sz="2100">
                <a:solidFill>
                  <a:srgbClr val="000000"/>
                </a:solidFill>
              </a:defRPr>
            </a:lvl2pPr>
            <a:lvl3pPr lvl="2" algn="ctr" rtl="0">
              <a:lnSpc>
                <a:spcPct val="100000"/>
              </a:lnSpc>
              <a:spcBef>
                <a:spcPts val="0"/>
              </a:spcBef>
              <a:spcAft>
                <a:spcPts val="0"/>
              </a:spcAft>
              <a:buClr>
                <a:srgbClr val="000000"/>
              </a:buClr>
              <a:buSzPts val="2100"/>
              <a:buNone/>
              <a:defRPr sz="2100">
                <a:solidFill>
                  <a:srgbClr val="000000"/>
                </a:solidFill>
              </a:defRPr>
            </a:lvl3pPr>
            <a:lvl4pPr lvl="3" algn="ctr" rtl="0">
              <a:lnSpc>
                <a:spcPct val="100000"/>
              </a:lnSpc>
              <a:spcBef>
                <a:spcPts val="0"/>
              </a:spcBef>
              <a:spcAft>
                <a:spcPts val="0"/>
              </a:spcAft>
              <a:buClr>
                <a:srgbClr val="000000"/>
              </a:buClr>
              <a:buSzPts val="2100"/>
              <a:buNone/>
              <a:defRPr sz="2100">
                <a:solidFill>
                  <a:srgbClr val="000000"/>
                </a:solidFill>
              </a:defRPr>
            </a:lvl4pPr>
            <a:lvl5pPr lvl="4" algn="ctr" rtl="0">
              <a:lnSpc>
                <a:spcPct val="100000"/>
              </a:lnSpc>
              <a:spcBef>
                <a:spcPts val="0"/>
              </a:spcBef>
              <a:spcAft>
                <a:spcPts val="0"/>
              </a:spcAft>
              <a:buClr>
                <a:srgbClr val="000000"/>
              </a:buClr>
              <a:buSzPts val="2100"/>
              <a:buNone/>
              <a:defRPr sz="2100">
                <a:solidFill>
                  <a:srgbClr val="000000"/>
                </a:solidFill>
              </a:defRPr>
            </a:lvl5pPr>
            <a:lvl6pPr lvl="5" algn="ctr" rtl="0">
              <a:lnSpc>
                <a:spcPct val="100000"/>
              </a:lnSpc>
              <a:spcBef>
                <a:spcPts val="0"/>
              </a:spcBef>
              <a:spcAft>
                <a:spcPts val="0"/>
              </a:spcAft>
              <a:buClr>
                <a:srgbClr val="000000"/>
              </a:buClr>
              <a:buSzPts val="2100"/>
              <a:buNone/>
              <a:defRPr sz="2100">
                <a:solidFill>
                  <a:srgbClr val="000000"/>
                </a:solidFill>
              </a:defRPr>
            </a:lvl6pPr>
            <a:lvl7pPr lvl="6" algn="ctr" rtl="0">
              <a:lnSpc>
                <a:spcPct val="100000"/>
              </a:lnSpc>
              <a:spcBef>
                <a:spcPts val="0"/>
              </a:spcBef>
              <a:spcAft>
                <a:spcPts val="0"/>
              </a:spcAft>
              <a:buClr>
                <a:srgbClr val="000000"/>
              </a:buClr>
              <a:buSzPts val="2100"/>
              <a:buNone/>
              <a:defRPr sz="2100">
                <a:solidFill>
                  <a:srgbClr val="000000"/>
                </a:solidFill>
              </a:defRPr>
            </a:lvl7pPr>
            <a:lvl8pPr lvl="7" algn="ctr" rtl="0">
              <a:lnSpc>
                <a:spcPct val="100000"/>
              </a:lnSpc>
              <a:spcBef>
                <a:spcPts val="0"/>
              </a:spcBef>
              <a:spcAft>
                <a:spcPts val="0"/>
              </a:spcAft>
              <a:buClr>
                <a:srgbClr val="000000"/>
              </a:buClr>
              <a:buSzPts val="2100"/>
              <a:buNone/>
              <a:defRPr sz="2100">
                <a:solidFill>
                  <a:srgbClr val="000000"/>
                </a:solidFill>
              </a:defRPr>
            </a:lvl8pPr>
            <a:lvl9pPr lvl="8" algn="ctr" rtl="0">
              <a:lnSpc>
                <a:spcPct val="100000"/>
              </a:lnSpc>
              <a:spcBef>
                <a:spcPts val="0"/>
              </a:spcBef>
              <a:spcAft>
                <a:spcPts val="0"/>
              </a:spcAft>
              <a:buClr>
                <a:srgbClr val="000000"/>
              </a:buClr>
              <a:buSzPts val="2100"/>
              <a:buNone/>
              <a:defRPr sz="2100">
                <a:solidFill>
                  <a:srgbClr val="000000"/>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Design 5">
  <p:cSld name="CUSTOM_24_1">
    <p:spTree>
      <p:nvGrpSpPr>
        <p:cNvPr id="1" name="Shape 202"/>
        <p:cNvGrpSpPr/>
        <p:nvPr/>
      </p:nvGrpSpPr>
      <p:grpSpPr>
        <a:xfrm>
          <a:off x="0" y="0"/>
          <a:ext cx="0" cy="0"/>
          <a:chOff x="0" y="0"/>
          <a:chExt cx="0" cy="0"/>
        </a:xfrm>
      </p:grpSpPr>
      <p:sp>
        <p:nvSpPr>
          <p:cNvPr id="203" name="Google Shape;203;p20"/>
          <p:cNvSpPr txBox="1">
            <a:spLocks noGrp="1"/>
          </p:cNvSpPr>
          <p:nvPr>
            <p:ph type="subTitle" idx="1"/>
          </p:nvPr>
        </p:nvSpPr>
        <p:spPr>
          <a:xfrm>
            <a:off x="3008300" y="2333049"/>
            <a:ext cx="3110100" cy="793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2100"/>
              <a:buNone/>
              <a:defRPr/>
            </a:lvl1pPr>
            <a:lvl2pPr lvl="1" algn="ctr" rtl="0">
              <a:lnSpc>
                <a:spcPct val="100000"/>
              </a:lnSpc>
              <a:spcBef>
                <a:spcPts val="0"/>
              </a:spcBef>
              <a:spcAft>
                <a:spcPts val="0"/>
              </a:spcAft>
              <a:buClr>
                <a:srgbClr val="000000"/>
              </a:buClr>
              <a:buSzPts val="2100"/>
              <a:buNone/>
              <a:defRPr sz="2100">
                <a:solidFill>
                  <a:srgbClr val="000000"/>
                </a:solidFill>
              </a:defRPr>
            </a:lvl2pPr>
            <a:lvl3pPr lvl="2" algn="ctr" rtl="0">
              <a:lnSpc>
                <a:spcPct val="100000"/>
              </a:lnSpc>
              <a:spcBef>
                <a:spcPts val="0"/>
              </a:spcBef>
              <a:spcAft>
                <a:spcPts val="0"/>
              </a:spcAft>
              <a:buClr>
                <a:srgbClr val="000000"/>
              </a:buClr>
              <a:buSzPts val="2100"/>
              <a:buNone/>
              <a:defRPr sz="2100">
                <a:solidFill>
                  <a:srgbClr val="000000"/>
                </a:solidFill>
              </a:defRPr>
            </a:lvl3pPr>
            <a:lvl4pPr lvl="3" algn="ctr" rtl="0">
              <a:lnSpc>
                <a:spcPct val="100000"/>
              </a:lnSpc>
              <a:spcBef>
                <a:spcPts val="0"/>
              </a:spcBef>
              <a:spcAft>
                <a:spcPts val="0"/>
              </a:spcAft>
              <a:buClr>
                <a:srgbClr val="000000"/>
              </a:buClr>
              <a:buSzPts val="2100"/>
              <a:buNone/>
              <a:defRPr sz="2100">
                <a:solidFill>
                  <a:srgbClr val="000000"/>
                </a:solidFill>
              </a:defRPr>
            </a:lvl4pPr>
            <a:lvl5pPr lvl="4" algn="ctr" rtl="0">
              <a:lnSpc>
                <a:spcPct val="100000"/>
              </a:lnSpc>
              <a:spcBef>
                <a:spcPts val="0"/>
              </a:spcBef>
              <a:spcAft>
                <a:spcPts val="0"/>
              </a:spcAft>
              <a:buClr>
                <a:srgbClr val="000000"/>
              </a:buClr>
              <a:buSzPts val="2100"/>
              <a:buNone/>
              <a:defRPr sz="2100">
                <a:solidFill>
                  <a:srgbClr val="000000"/>
                </a:solidFill>
              </a:defRPr>
            </a:lvl5pPr>
            <a:lvl6pPr lvl="5" algn="ctr" rtl="0">
              <a:lnSpc>
                <a:spcPct val="100000"/>
              </a:lnSpc>
              <a:spcBef>
                <a:spcPts val="0"/>
              </a:spcBef>
              <a:spcAft>
                <a:spcPts val="0"/>
              </a:spcAft>
              <a:buClr>
                <a:srgbClr val="000000"/>
              </a:buClr>
              <a:buSzPts val="2100"/>
              <a:buNone/>
              <a:defRPr sz="2100">
                <a:solidFill>
                  <a:srgbClr val="000000"/>
                </a:solidFill>
              </a:defRPr>
            </a:lvl6pPr>
            <a:lvl7pPr lvl="6" algn="ctr" rtl="0">
              <a:lnSpc>
                <a:spcPct val="100000"/>
              </a:lnSpc>
              <a:spcBef>
                <a:spcPts val="0"/>
              </a:spcBef>
              <a:spcAft>
                <a:spcPts val="0"/>
              </a:spcAft>
              <a:buClr>
                <a:srgbClr val="000000"/>
              </a:buClr>
              <a:buSzPts val="2100"/>
              <a:buNone/>
              <a:defRPr sz="2100">
                <a:solidFill>
                  <a:srgbClr val="000000"/>
                </a:solidFill>
              </a:defRPr>
            </a:lvl7pPr>
            <a:lvl8pPr lvl="7" algn="ctr" rtl="0">
              <a:lnSpc>
                <a:spcPct val="100000"/>
              </a:lnSpc>
              <a:spcBef>
                <a:spcPts val="0"/>
              </a:spcBef>
              <a:spcAft>
                <a:spcPts val="0"/>
              </a:spcAft>
              <a:buClr>
                <a:srgbClr val="000000"/>
              </a:buClr>
              <a:buSzPts val="2100"/>
              <a:buNone/>
              <a:defRPr sz="2100">
                <a:solidFill>
                  <a:srgbClr val="000000"/>
                </a:solidFill>
              </a:defRPr>
            </a:lvl8pPr>
            <a:lvl9pPr lvl="8" algn="ctr" rtl="0">
              <a:lnSpc>
                <a:spcPct val="100000"/>
              </a:lnSpc>
              <a:spcBef>
                <a:spcPts val="0"/>
              </a:spcBef>
              <a:spcAft>
                <a:spcPts val="0"/>
              </a:spcAft>
              <a:buClr>
                <a:srgbClr val="000000"/>
              </a:buClr>
              <a:buSzPts val="2100"/>
              <a:buNone/>
              <a:defRPr sz="2100">
                <a:solidFill>
                  <a:srgbClr val="000000"/>
                </a:solidFill>
              </a:defRPr>
            </a:lvl9pPr>
          </a:lstStyle>
          <a:p>
            <a:endParaRPr/>
          </a:p>
        </p:txBody>
      </p:sp>
      <p:sp>
        <p:nvSpPr>
          <p:cNvPr id="204" name="Google Shape;204;p20"/>
          <p:cNvSpPr txBox="1">
            <a:spLocks noGrp="1"/>
          </p:cNvSpPr>
          <p:nvPr>
            <p:ph type="title"/>
          </p:nvPr>
        </p:nvSpPr>
        <p:spPr>
          <a:xfrm>
            <a:off x="2727475" y="1801775"/>
            <a:ext cx="3672000" cy="402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2000">
                <a:solidFill>
                  <a:schemeClr val="accent4"/>
                </a:solidFill>
              </a:defRPr>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205" name="Google Shape;205;p20"/>
          <p:cNvSpPr txBox="1">
            <a:spLocks noGrp="1"/>
          </p:cNvSpPr>
          <p:nvPr>
            <p:ph type="title" idx="2"/>
          </p:nvPr>
        </p:nvSpPr>
        <p:spPr>
          <a:xfrm>
            <a:off x="870350" y="771594"/>
            <a:ext cx="7386300" cy="8412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200"/>
              <a:buNone/>
              <a:defRPr sz="4000"/>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grpSp>
        <p:nvGrpSpPr>
          <p:cNvPr id="206" name="Google Shape;206;p20"/>
          <p:cNvGrpSpPr/>
          <p:nvPr/>
        </p:nvGrpSpPr>
        <p:grpSpPr>
          <a:xfrm>
            <a:off x="-785275" y="-879019"/>
            <a:ext cx="10461420" cy="2821369"/>
            <a:chOff x="-785275" y="-879019"/>
            <a:chExt cx="10461420" cy="2821369"/>
          </a:xfrm>
        </p:grpSpPr>
        <p:sp>
          <p:nvSpPr>
            <p:cNvPr id="207" name="Google Shape;207;p20"/>
            <p:cNvSpPr/>
            <p:nvPr/>
          </p:nvSpPr>
          <p:spPr>
            <a:xfrm rot="-5400000">
              <a:off x="7255175" y="-879019"/>
              <a:ext cx="1595100" cy="15951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0"/>
            <p:cNvSpPr/>
            <p:nvPr/>
          </p:nvSpPr>
          <p:spPr>
            <a:xfrm rot="-5400000">
              <a:off x="8486645" y="-73500"/>
              <a:ext cx="1189500" cy="11895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0"/>
            <p:cNvSpPr/>
            <p:nvPr/>
          </p:nvSpPr>
          <p:spPr>
            <a:xfrm rot="-5400000">
              <a:off x="8850275" y="968975"/>
              <a:ext cx="565200" cy="5652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0"/>
            <p:cNvSpPr/>
            <p:nvPr/>
          </p:nvSpPr>
          <p:spPr>
            <a:xfrm rot="-5400000">
              <a:off x="-368975" y="-121213"/>
              <a:ext cx="837300" cy="8373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0"/>
            <p:cNvSpPr/>
            <p:nvPr/>
          </p:nvSpPr>
          <p:spPr>
            <a:xfrm rot="-5400000">
              <a:off x="1155850" y="-373821"/>
              <a:ext cx="584700" cy="584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0"/>
            <p:cNvSpPr/>
            <p:nvPr/>
          </p:nvSpPr>
          <p:spPr>
            <a:xfrm rot="-5400000">
              <a:off x="144425" y="-349950"/>
              <a:ext cx="1140300" cy="11403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0"/>
            <p:cNvSpPr/>
            <p:nvPr/>
          </p:nvSpPr>
          <p:spPr>
            <a:xfrm rot="-5400000">
              <a:off x="-785275" y="442050"/>
              <a:ext cx="1500300" cy="15003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CUSTOM_25">
    <p:spTree>
      <p:nvGrpSpPr>
        <p:cNvPr id="1" name="Shape 253"/>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25_1">
    <p:spTree>
      <p:nvGrpSpPr>
        <p:cNvPr id="1" name="Shape 25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2">
  <p:cSld name="CUSTOM_25_1_1">
    <p:spTree>
      <p:nvGrpSpPr>
        <p:cNvPr id="1" name="Shape 255"/>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2926150" y="2690527"/>
            <a:ext cx="3291600" cy="131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a:solidFill>
                  <a:schemeClr val="accent4"/>
                </a:solidFill>
              </a:defRPr>
            </a:lvl1pPr>
            <a:lvl2pPr lvl="1" algn="ctr" rtl="0">
              <a:spcBef>
                <a:spcPts val="0"/>
              </a:spcBef>
              <a:spcAft>
                <a:spcPts val="0"/>
              </a:spcAft>
              <a:buClr>
                <a:schemeClr val="accent1"/>
              </a:buClr>
              <a:buSzPts val="4200"/>
              <a:buNone/>
              <a:defRPr sz="4200">
                <a:solidFill>
                  <a:schemeClr val="accent1"/>
                </a:solidFill>
              </a:defRPr>
            </a:lvl2pPr>
            <a:lvl3pPr lvl="2" algn="ctr" rtl="0">
              <a:spcBef>
                <a:spcPts val="0"/>
              </a:spcBef>
              <a:spcAft>
                <a:spcPts val="0"/>
              </a:spcAft>
              <a:buClr>
                <a:schemeClr val="accent1"/>
              </a:buClr>
              <a:buSzPts val="4200"/>
              <a:buNone/>
              <a:defRPr sz="4200">
                <a:solidFill>
                  <a:schemeClr val="accent1"/>
                </a:solidFill>
              </a:defRPr>
            </a:lvl3pPr>
            <a:lvl4pPr lvl="3" algn="ctr" rtl="0">
              <a:spcBef>
                <a:spcPts val="0"/>
              </a:spcBef>
              <a:spcAft>
                <a:spcPts val="0"/>
              </a:spcAft>
              <a:buClr>
                <a:schemeClr val="accent1"/>
              </a:buClr>
              <a:buSzPts val="4200"/>
              <a:buNone/>
              <a:defRPr sz="4200">
                <a:solidFill>
                  <a:schemeClr val="accent1"/>
                </a:solidFill>
              </a:defRPr>
            </a:lvl4pPr>
            <a:lvl5pPr lvl="4" algn="ctr" rtl="0">
              <a:spcBef>
                <a:spcPts val="0"/>
              </a:spcBef>
              <a:spcAft>
                <a:spcPts val="0"/>
              </a:spcAft>
              <a:buClr>
                <a:schemeClr val="accent1"/>
              </a:buClr>
              <a:buSzPts val="4200"/>
              <a:buNone/>
              <a:defRPr sz="4200">
                <a:solidFill>
                  <a:schemeClr val="accent1"/>
                </a:solidFill>
              </a:defRPr>
            </a:lvl5pPr>
            <a:lvl6pPr lvl="5" algn="ctr" rtl="0">
              <a:spcBef>
                <a:spcPts val="0"/>
              </a:spcBef>
              <a:spcAft>
                <a:spcPts val="0"/>
              </a:spcAft>
              <a:buClr>
                <a:schemeClr val="accent1"/>
              </a:buClr>
              <a:buSzPts val="4200"/>
              <a:buNone/>
              <a:defRPr sz="4200">
                <a:solidFill>
                  <a:schemeClr val="accent1"/>
                </a:solidFill>
              </a:defRPr>
            </a:lvl6pPr>
            <a:lvl7pPr lvl="6" algn="ctr" rtl="0">
              <a:spcBef>
                <a:spcPts val="0"/>
              </a:spcBef>
              <a:spcAft>
                <a:spcPts val="0"/>
              </a:spcAft>
              <a:buClr>
                <a:schemeClr val="accent1"/>
              </a:buClr>
              <a:buSzPts val="4200"/>
              <a:buNone/>
              <a:defRPr sz="4200">
                <a:solidFill>
                  <a:schemeClr val="accent1"/>
                </a:solidFill>
              </a:defRPr>
            </a:lvl7pPr>
            <a:lvl8pPr lvl="7" algn="ctr" rtl="0">
              <a:spcBef>
                <a:spcPts val="0"/>
              </a:spcBef>
              <a:spcAft>
                <a:spcPts val="0"/>
              </a:spcAft>
              <a:buClr>
                <a:schemeClr val="accent1"/>
              </a:buClr>
              <a:buSzPts val="4200"/>
              <a:buNone/>
              <a:defRPr sz="4200">
                <a:solidFill>
                  <a:schemeClr val="accent1"/>
                </a:solidFill>
              </a:defRPr>
            </a:lvl8pPr>
            <a:lvl9pPr lvl="8" algn="ctr" rtl="0">
              <a:spcBef>
                <a:spcPts val="0"/>
              </a:spcBef>
              <a:spcAft>
                <a:spcPts val="0"/>
              </a:spcAft>
              <a:buClr>
                <a:schemeClr val="accent1"/>
              </a:buClr>
              <a:buSzPts val="4200"/>
              <a:buNone/>
              <a:defRPr sz="4200">
                <a:solidFill>
                  <a:schemeClr val="accent1"/>
                </a:solidFill>
              </a:defRPr>
            </a:lvl9pPr>
          </a:lstStyle>
          <a:p>
            <a:endParaRPr/>
          </a:p>
        </p:txBody>
      </p:sp>
      <p:sp>
        <p:nvSpPr>
          <p:cNvPr id="23" name="Google Shape;23;p3"/>
          <p:cNvSpPr txBox="1">
            <a:spLocks noGrp="1"/>
          </p:cNvSpPr>
          <p:nvPr>
            <p:ph type="subTitle" idx="1"/>
          </p:nvPr>
        </p:nvSpPr>
        <p:spPr>
          <a:xfrm>
            <a:off x="2406625" y="3946245"/>
            <a:ext cx="4330500" cy="41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2100"/>
              <a:buNone/>
              <a:defRPr sz="1400">
                <a:solidFill>
                  <a:schemeClr val="dk1"/>
                </a:solidFill>
              </a:defRPr>
            </a:lvl1pPr>
            <a:lvl2pPr lvl="1" algn="ctr" rtl="0">
              <a:lnSpc>
                <a:spcPct val="100000"/>
              </a:lnSpc>
              <a:spcBef>
                <a:spcPts val="0"/>
              </a:spcBef>
              <a:spcAft>
                <a:spcPts val="0"/>
              </a:spcAft>
              <a:buClr>
                <a:srgbClr val="000000"/>
              </a:buClr>
              <a:buSzPts val="2100"/>
              <a:buNone/>
              <a:defRPr sz="2100">
                <a:solidFill>
                  <a:srgbClr val="000000"/>
                </a:solidFill>
              </a:defRPr>
            </a:lvl2pPr>
            <a:lvl3pPr lvl="2" algn="ctr" rtl="0">
              <a:lnSpc>
                <a:spcPct val="100000"/>
              </a:lnSpc>
              <a:spcBef>
                <a:spcPts val="0"/>
              </a:spcBef>
              <a:spcAft>
                <a:spcPts val="0"/>
              </a:spcAft>
              <a:buClr>
                <a:srgbClr val="000000"/>
              </a:buClr>
              <a:buSzPts val="2100"/>
              <a:buNone/>
              <a:defRPr sz="2100">
                <a:solidFill>
                  <a:srgbClr val="000000"/>
                </a:solidFill>
              </a:defRPr>
            </a:lvl3pPr>
            <a:lvl4pPr lvl="3" algn="ctr" rtl="0">
              <a:lnSpc>
                <a:spcPct val="100000"/>
              </a:lnSpc>
              <a:spcBef>
                <a:spcPts val="0"/>
              </a:spcBef>
              <a:spcAft>
                <a:spcPts val="0"/>
              </a:spcAft>
              <a:buClr>
                <a:srgbClr val="000000"/>
              </a:buClr>
              <a:buSzPts val="2100"/>
              <a:buNone/>
              <a:defRPr sz="2100">
                <a:solidFill>
                  <a:srgbClr val="000000"/>
                </a:solidFill>
              </a:defRPr>
            </a:lvl4pPr>
            <a:lvl5pPr lvl="4" algn="ctr" rtl="0">
              <a:lnSpc>
                <a:spcPct val="100000"/>
              </a:lnSpc>
              <a:spcBef>
                <a:spcPts val="0"/>
              </a:spcBef>
              <a:spcAft>
                <a:spcPts val="0"/>
              </a:spcAft>
              <a:buClr>
                <a:srgbClr val="000000"/>
              </a:buClr>
              <a:buSzPts val="2100"/>
              <a:buNone/>
              <a:defRPr sz="2100">
                <a:solidFill>
                  <a:srgbClr val="000000"/>
                </a:solidFill>
              </a:defRPr>
            </a:lvl5pPr>
            <a:lvl6pPr lvl="5" algn="ctr" rtl="0">
              <a:lnSpc>
                <a:spcPct val="100000"/>
              </a:lnSpc>
              <a:spcBef>
                <a:spcPts val="0"/>
              </a:spcBef>
              <a:spcAft>
                <a:spcPts val="0"/>
              </a:spcAft>
              <a:buClr>
                <a:srgbClr val="000000"/>
              </a:buClr>
              <a:buSzPts val="2100"/>
              <a:buNone/>
              <a:defRPr sz="2100">
                <a:solidFill>
                  <a:srgbClr val="000000"/>
                </a:solidFill>
              </a:defRPr>
            </a:lvl6pPr>
            <a:lvl7pPr lvl="6" algn="ctr" rtl="0">
              <a:lnSpc>
                <a:spcPct val="100000"/>
              </a:lnSpc>
              <a:spcBef>
                <a:spcPts val="0"/>
              </a:spcBef>
              <a:spcAft>
                <a:spcPts val="0"/>
              </a:spcAft>
              <a:buClr>
                <a:srgbClr val="000000"/>
              </a:buClr>
              <a:buSzPts val="2100"/>
              <a:buNone/>
              <a:defRPr sz="2100">
                <a:solidFill>
                  <a:srgbClr val="000000"/>
                </a:solidFill>
              </a:defRPr>
            </a:lvl7pPr>
            <a:lvl8pPr lvl="7" algn="ctr" rtl="0">
              <a:lnSpc>
                <a:spcPct val="100000"/>
              </a:lnSpc>
              <a:spcBef>
                <a:spcPts val="0"/>
              </a:spcBef>
              <a:spcAft>
                <a:spcPts val="0"/>
              </a:spcAft>
              <a:buClr>
                <a:srgbClr val="000000"/>
              </a:buClr>
              <a:buSzPts val="2100"/>
              <a:buNone/>
              <a:defRPr sz="2100">
                <a:solidFill>
                  <a:srgbClr val="000000"/>
                </a:solidFill>
              </a:defRPr>
            </a:lvl8pPr>
            <a:lvl9pPr lvl="8" algn="ctr" rtl="0">
              <a:lnSpc>
                <a:spcPct val="100000"/>
              </a:lnSpc>
              <a:spcBef>
                <a:spcPts val="0"/>
              </a:spcBef>
              <a:spcAft>
                <a:spcPts val="0"/>
              </a:spcAft>
              <a:buClr>
                <a:srgbClr val="000000"/>
              </a:buClr>
              <a:buSzPts val="2100"/>
              <a:buNone/>
              <a:defRPr sz="2100">
                <a:solidFill>
                  <a:srgbClr val="000000"/>
                </a:solidFill>
              </a:defRPr>
            </a:lvl9pPr>
          </a:lstStyle>
          <a:p>
            <a:endParaRPr/>
          </a:p>
        </p:txBody>
      </p:sp>
      <p:sp>
        <p:nvSpPr>
          <p:cNvPr id="24" name="Google Shape;24;p3"/>
          <p:cNvSpPr txBox="1">
            <a:spLocks noGrp="1"/>
          </p:cNvSpPr>
          <p:nvPr>
            <p:ph type="title" idx="2" hasCustomPrompt="1"/>
          </p:nvPr>
        </p:nvSpPr>
        <p:spPr>
          <a:xfrm>
            <a:off x="3442825" y="1199650"/>
            <a:ext cx="2258100" cy="1233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12000">
                <a:solidFill>
                  <a:schemeClr val="accent5"/>
                </a:solidFill>
              </a:defRPr>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grpSp>
        <p:nvGrpSpPr>
          <p:cNvPr id="25" name="Google Shape;25;p3"/>
          <p:cNvGrpSpPr/>
          <p:nvPr/>
        </p:nvGrpSpPr>
        <p:grpSpPr>
          <a:xfrm rot="10800000">
            <a:off x="6627110" y="3442600"/>
            <a:ext cx="2861056" cy="2502136"/>
            <a:chOff x="-246450" y="-584564"/>
            <a:chExt cx="2519866" cy="2203554"/>
          </a:xfrm>
        </p:grpSpPr>
        <p:sp>
          <p:nvSpPr>
            <p:cNvPr id="26" name="Google Shape;26;p3"/>
            <p:cNvSpPr/>
            <p:nvPr/>
          </p:nvSpPr>
          <p:spPr>
            <a:xfrm>
              <a:off x="920700" y="-197324"/>
              <a:ext cx="503700" cy="5037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169775" y="-272623"/>
              <a:ext cx="1440000" cy="14400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246450" y="779890"/>
              <a:ext cx="839100" cy="8391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1270216" y="-584564"/>
              <a:ext cx="1003200" cy="1003800"/>
            </a:xfrm>
            <a:prstGeom prst="ellipse">
              <a:avLst/>
            </a:pr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3"/>
          <p:cNvGrpSpPr/>
          <p:nvPr/>
        </p:nvGrpSpPr>
        <p:grpSpPr>
          <a:xfrm rot="10800000">
            <a:off x="-329323" y="3502328"/>
            <a:ext cx="2846114" cy="2382683"/>
            <a:chOff x="7080489" y="-542449"/>
            <a:chExt cx="2304919" cy="1929610"/>
          </a:xfrm>
        </p:grpSpPr>
        <p:sp>
          <p:nvSpPr>
            <p:cNvPr id="31" name="Google Shape;31;p3"/>
            <p:cNvSpPr/>
            <p:nvPr/>
          </p:nvSpPr>
          <p:spPr>
            <a:xfrm>
              <a:off x="7420700" y="-137861"/>
              <a:ext cx="517200" cy="5172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7815506" y="-542449"/>
              <a:ext cx="1569900" cy="15699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8587108" y="589161"/>
              <a:ext cx="798300" cy="7980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7080489" y="-314043"/>
              <a:ext cx="456000" cy="456000"/>
            </a:xfrm>
            <a:prstGeom prst="ellipse">
              <a:avLst/>
            </a:pr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3"/>
          <p:cNvSpPr/>
          <p:nvPr/>
        </p:nvSpPr>
        <p:spPr>
          <a:xfrm>
            <a:off x="754698" y="-229749"/>
            <a:ext cx="885300" cy="8856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780209" y="324272"/>
            <a:ext cx="1635000" cy="1635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181249" y="-278750"/>
            <a:ext cx="1119600" cy="11196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1217332" y="-713663"/>
            <a:ext cx="1139100" cy="1139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7714591" y="-496103"/>
            <a:ext cx="1635000" cy="16350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8551857" y="538887"/>
            <a:ext cx="1139100" cy="1139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029435" y="-477138"/>
            <a:ext cx="952800" cy="952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2"/>
        <p:cNvGrpSpPr/>
        <p:nvPr/>
      </p:nvGrpSpPr>
      <p:grpSpPr>
        <a:xfrm>
          <a:off x="0" y="0"/>
          <a:ext cx="0" cy="0"/>
          <a:chOff x="0" y="0"/>
          <a:chExt cx="0" cy="0"/>
        </a:xfrm>
      </p:grpSpPr>
      <p:sp>
        <p:nvSpPr>
          <p:cNvPr id="43" name="Google Shape;43;p4"/>
          <p:cNvSpPr txBox="1">
            <a:spLocks noGrp="1"/>
          </p:cNvSpPr>
          <p:nvPr>
            <p:ph type="title"/>
          </p:nvPr>
        </p:nvSpPr>
        <p:spPr>
          <a:xfrm>
            <a:off x="788325" y="674631"/>
            <a:ext cx="75603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800"/>
              <a:buNone/>
              <a:defRPr/>
            </a:lvl2pPr>
            <a:lvl3pPr lvl="2" rtl="0">
              <a:spcBef>
                <a:spcPts val="0"/>
              </a:spcBef>
              <a:spcAft>
                <a:spcPts val="0"/>
              </a:spcAft>
              <a:buSzPts val="3800"/>
              <a:buNone/>
              <a:defRPr/>
            </a:lvl3pPr>
            <a:lvl4pPr lvl="3" rtl="0">
              <a:spcBef>
                <a:spcPts val="0"/>
              </a:spcBef>
              <a:spcAft>
                <a:spcPts val="0"/>
              </a:spcAft>
              <a:buSzPts val="3800"/>
              <a:buNone/>
              <a:defRPr/>
            </a:lvl4pPr>
            <a:lvl5pPr lvl="4" rtl="0">
              <a:spcBef>
                <a:spcPts val="0"/>
              </a:spcBef>
              <a:spcAft>
                <a:spcPts val="0"/>
              </a:spcAft>
              <a:buSzPts val="3800"/>
              <a:buNone/>
              <a:defRPr/>
            </a:lvl5pPr>
            <a:lvl6pPr lvl="5" rtl="0">
              <a:spcBef>
                <a:spcPts val="0"/>
              </a:spcBef>
              <a:spcAft>
                <a:spcPts val="0"/>
              </a:spcAft>
              <a:buSzPts val="3800"/>
              <a:buNone/>
              <a:defRPr/>
            </a:lvl6pPr>
            <a:lvl7pPr lvl="6" rtl="0">
              <a:spcBef>
                <a:spcPts val="0"/>
              </a:spcBef>
              <a:spcAft>
                <a:spcPts val="0"/>
              </a:spcAft>
              <a:buSzPts val="3800"/>
              <a:buNone/>
              <a:defRPr/>
            </a:lvl7pPr>
            <a:lvl8pPr lvl="7" rtl="0">
              <a:spcBef>
                <a:spcPts val="0"/>
              </a:spcBef>
              <a:spcAft>
                <a:spcPts val="0"/>
              </a:spcAft>
              <a:buSzPts val="3800"/>
              <a:buNone/>
              <a:defRPr/>
            </a:lvl8pPr>
            <a:lvl9pPr lvl="8" rtl="0">
              <a:spcBef>
                <a:spcPts val="0"/>
              </a:spcBef>
              <a:spcAft>
                <a:spcPts val="0"/>
              </a:spcAft>
              <a:buSzPts val="3800"/>
              <a:buNone/>
              <a:defRPr/>
            </a:lvl9pPr>
          </a:lstStyle>
          <a:p>
            <a:endParaRPr/>
          </a:p>
        </p:txBody>
      </p:sp>
      <p:sp>
        <p:nvSpPr>
          <p:cNvPr id="44" name="Google Shape;44;p4"/>
          <p:cNvSpPr txBox="1">
            <a:spLocks noGrp="1"/>
          </p:cNvSpPr>
          <p:nvPr>
            <p:ph type="body" idx="1"/>
          </p:nvPr>
        </p:nvSpPr>
        <p:spPr>
          <a:xfrm>
            <a:off x="788325" y="1485095"/>
            <a:ext cx="7717500" cy="2920500"/>
          </a:xfrm>
          <a:prstGeom prst="rect">
            <a:avLst/>
          </a:prstGeom>
        </p:spPr>
        <p:txBody>
          <a:bodyPr spcFirstLastPara="1" wrap="square" lIns="91425" tIns="91425" rIns="91425" bIns="91425" anchor="t" anchorCtr="0">
            <a:noAutofit/>
          </a:bodyPr>
          <a:lstStyle>
            <a:lvl1pPr marL="457200" marR="50800" lvl="0" indent="-317500">
              <a:lnSpc>
                <a:spcPct val="100000"/>
              </a:lnSpc>
              <a:spcBef>
                <a:spcPts val="0"/>
              </a:spcBef>
              <a:spcAft>
                <a:spcPts val="0"/>
              </a:spcAft>
              <a:buClr>
                <a:schemeClr val="dk1"/>
              </a:buClr>
              <a:buSzPts val="1400"/>
              <a:buChar char="●"/>
              <a:defRPr sz="1050">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1600"/>
              </a:spcBef>
              <a:spcAft>
                <a:spcPts val="0"/>
              </a:spcAft>
              <a:buClr>
                <a:schemeClr val="dk1"/>
              </a:buClr>
              <a:buSzPts val="1400"/>
              <a:buChar char="■"/>
              <a:defRPr>
                <a:solidFill>
                  <a:schemeClr val="dk1"/>
                </a:solidFill>
              </a:defRPr>
            </a:lvl3pPr>
            <a:lvl4pPr marL="1828800" lvl="3" indent="-317500">
              <a:spcBef>
                <a:spcPts val="1600"/>
              </a:spcBef>
              <a:spcAft>
                <a:spcPts val="0"/>
              </a:spcAft>
              <a:buClr>
                <a:schemeClr val="dk1"/>
              </a:buClr>
              <a:buSzPts val="1400"/>
              <a:buChar char="●"/>
              <a:defRPr>
                <a:solidFill>
                  <a:schemeClr val="dk1"/>
                </a:solidFill>
              </a:defRPr>
            </a:lvl4pPr>
            <a:lvl5pPr marL="2286000" lvl="4" indent="-317500">
              <a:spcBef>
                <a:spcPts val="1600"/>
              </a:spcBef>
              <a:spcAft>
                <a:spcPts val="0"/>
              </a:spcAft>
              <a:buClr>
                <a:schemeClr val="dk1"/>
              </a:buClr>
              <a:buSzPts val="1400"/>
              <a:buChar char="○"/>
              <a:defRPr>
                <a:solidFill>
                  <a:schemeClr val="dk1"/>
                </a:solidFill>
              </a:defRPr>
            </a:lvl5pPr>
            <a:lvl6pPr marL="2743200" lvl="5" indent="-317500">
              <a:spcBef>
                <a:spcPts val="1600"/>
              </a:spcBef>
              <a:spcAft>
                <a:spcPts val="0"/>
              </a:spcAft>
              <a:buClr>
                <a:schemeClr val="dk1"/>
              </a:buClr>
              <a:buSzPts val="1400"/>
              <a:buChar char="■"/>
              <a:defRPr>
                <a:solidFill>
                  <a:schemeClr val="dk1"/>
                </a:solidFill>
              </a:defRPr>
            </a:lvl6pPr>
            <a:lvl7pPr marL="3200400" lvl="6" indent="-317500">
              <a:spcBef>
                <a:spcPts val="1600"/>
              </a:spcBef>
              <a:spcAft>
                <a:spcPts val="0"/>
              </a:spcAft>
              <a:buClr>
                <a:schemeClr val="dk1"/>
              </a:buClr>
              <a:buSzPts val="1400"/>
              <a:buChar char="●"/>
              <a:defRPr>
                <a:solidFill>
                  <a:schemeClr val="dk1"/>
                </a:solidFill>
              </a:defRPr>
            </a:lvl7pPr>
            <a:lvl8pPr marL="3657600" lvl="7" indent="-317500">
              <a:spcBef>
                <a:spcPts val="1600"/>
              </a:spcBef>
              <a:spcAft>
                <a:spcPts val="0"/>
              </a:spcAft>
              <a:buClr>
                <a:schemeClr val="dk1"/>
              </a:buClr>
              <a:buSzPts val="1400"/>
              <a:buChar char="○"/>
              <a:defRPr>
                <a:solidFill>
                  <a:schemeClr val="dk1"/>
                </a:solidFill>
              </a:defRPr>
            </a:lvl8pPr>
            <a:lvl9pPr marL="4114800" lvl="8" indent="-317500">
              <a:spcBef>
                <a:spcPts val="1600"/>
              </a:spcBef>
              <a:spcAft>
                <a:spcPts val="1600"/>
              </a:spcAft>
              <a:buClr>
                <a:schemeClr val="dk1"/>
              </a:buClr>
              <a:buSzPts val="1400"/>
              <a:buChar char="■"/>
              <a:defRPr>
                <a:solidFill>
                  <a:schemeClr val="dk1"/>
                </a:solidFill>
              </a:defRPr>
            </a:lvl9pPr>
          </a:lstStyle>
          <a:p>
            <a:endParaRPr/>
          </a:p>
        </p:txBody>
      </p:sp>
      <p:grpSp>
        <p:nvGrpSpPr>
          <p:cNvPr id="45" name="Google Shape;45;p4"/>
          <p:cNvGrpSpPr/>
          <p:nvPr/>
        </p:nvGrpSpPr>
        <p:grpSpPr>
          <a:xfrm>
            <a:off x="-263475" y="4113425"/>
            <a:ext cx="1450275" cy="1429575"/>
            <a:chOff x="-263475" y="4113425"/>
            <a:chExt cx="1450275" cy="1429575"/>
          </a:xfrm>
        </p:grpSpPr>
        <p:sp>
          <p:nvSpPr>
            <p:cNvPr id="46" name="Google Shape;46;p4"/>
            <p:cNvSpPr/>
            <p:nvPr/>
          </p:nvSpPr>
          <p:spPr>
            <a:xfrm>
              <a:off x="-128825" y="4113425"/>
              <a:ext cx="859800" cy="8598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a:off x="327000" y="4683200"/>
              <a:ext cx="859800" cy="8598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a:off x="-263475" y="4683200"/>
              <a:ext cx="859800" cy="8598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49;p4"/>
          <p:cNvGrpSpPr/>
          <p:nvPr/>
        </p:nvGrpSpPr>
        <p:grpSpPr>
          <a:xfrm>
            <a:off x="8348625" y="-521775"/>
            <a:ext cx="1191325" cy="1450875"/>
            <a:chOff x="8348625" y="-521775"/>
            <a:chExt cx="1191325" cy="1450875"/>
          </a:xfrm>
        </p:grpSpPr>
        <p:sp>
          <p:nvSpPr>
            <p:cNvPr id="50" name="Google Shape;50;p4"/>
            <p:cNvSpPr/>
            <p:nvPr/>
          </p:nvSpPr>
          <p:spPr>
            <a:xfrm>
              <a:off x="8348625" y="-521775"/>
              <a:ext cx="859800" cy="8598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8680150" y="69300"/>
              <a:ext cx="859800" cy="8598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6"/>
        <p:cNvGrpSpPr/>
        <p:nvPr/>
      </p:nvGrpSpPr>
      <p:grpSpPr>
        <a:xfrm>
          <a:off x="0" y="0"/>
          <a:ext cx="0" cy="0"/>
          <a:chOff x="0" y="0"/>
          <a:chExt cx="0" cy="0"/>
        </a:xfrm>
      </p:grpSpPr>
      <p:sp>
        <p:nvSpPr>
          <p:cNvPr id="77" name="Google Shape;77;p8"/>
          <p:cNvSpPr/>
          <p:nvPr/>
        </p:nvSpPr>
        <p:spPr>
          <a:xfrm>
            <a:off x="2578350" y="1305700"/>
            <a:ext cx="1980000" cy="1980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 name="Google Shape;78;p8"/>
          <p:cNvGrpSpPr/>
          <p:nvPr/>
        </p:nvGrpSpPr>
        <p:grpSpPr>
          <a:xfrm>
            <a:off x="287343" y="-377343"/>
            <a:ext cx="3773786" cy="3439836"/>
            <a:chOff x="596851" y="-646725"/>
            <a:chExt cx="1500810" cy="1368000"/>
          </a:xfrm>
        </p:grpSpPr>
        <p:sp>
          <p:nvSpPr>
            <p:cNvPr id="79" name="Google Shape;79;p8"/>
            <p:cNvSpPr/>
            <p:nvPr/>
          </p:nvSpPr>
          <p:spPr>
            <a:xfrm>
              <a:off x="596851" y="-646725"/>
              <a:ext cx="1368000" cy="1368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a:off x="1433760" y="-393551"/>
              <a:ext cx="663900" cy="6639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8"/>
          <p:cNvSpPr txBox="1">
            <a:spLocks noGrp="1"/>
          </p:cNvSpPr>
          <p:nvPr>
            <p:ph type="title"/>
          </p:nvPr>
        </p:nvSpPr>
        <p:spPr>
          <a:xfrm>
            <a:off x="708950" y="0"/>
            <a:ext cx="2563800" cy="33417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000000"/>
              </a:buClr>
              <a:buSzPts val="2500"/>
              <a:buNone/>
              <a:defRPr sz="3300" b="0">
                <a:solidFill>
                  <a:schemeClr val="lt1"/>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2"/>
        <p:cNvGrpSpPr/>
        <p:nvPr/>
      </p:nvGrpSpPr>
      <p:grpSpPr>
        <a:xfrm>
          <a:off x="0" y="0"/>
          <a:ext cx="0" cy="0"/>
          <a:chOff x="0" y="0"/>
          <a:chExt cx="0" cy="0"/>
        </a:xfrm>
      </p:grpSpPr>
      <p:sp>
        <p:nvSpPr>
          <p:cNvPr id="83" name="Google Shape;83;p9"/>
          <p:cNvSpPr txBox="1">
            <a:spLocks noGrp="1"/>
          </p:cNvSpPr>
          <p:nvPr>
            <p:ph type="title"/>
          </p:nvPr>
        </p:nvSpPr>
        <p:spPr>
          <a:xfrm>
            <a:off x="1228788" y="1505575"/>
            <a:ext cx="3012300" cy="789000"/>
          </a:xfrm>
          <a:prstGeom prst="rect">
            <a:avLst/>
          </a:prstGeom>
        </p:spPr>
        <p:txBody>
          <a:bodyPr spcFirstLastPara="1" wrap="square" lIns="91425" tIns="91425" rIns="91425" bIns="91425" anchor="b" anchorCtr="0">
            <a:noAutofit/>
          </a:bodyPr>
          <a:lstStyle>
            <a:lvl1pPr lvl="0" algn="ctr">
              <a:lnSpc>
                <a:spcPct val="90000"/>
              </a:lnSpc>
              <a:spcBef>
                <a:spcPts val="0"/>
              </a:spcBef>
              <a:spcAft>
                <a:spcPts val="0"/>
              </a:spcAft>
              <a:buSzPts val="3500"/>
              <a:buNone/>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84" name="Google Shape;84;p9"/>
          <p:cNvSpPr txBox="1">
            <a:spLocks noGrp="1"/>
          </p:cNvSpPr>
          <p:nvPr>
            <p:ph type="subTitle" idx="1"/>
          </p:nvPr>
        </p:nvSpPr>
        <p:spPr>
          <a:xfrm>
            <a:off x="1222713" y="2281750"/>
            <a:ext cx="3018300" cy="137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600"/>
              <a:buNone/>
              <a:defRPr sz="1600">
                <a:solidFill>
                  <a:schemeClr val="dk1"/>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5"/>
        <p:cNvGrpSpPr/>
        <p:nvPr/>
      </p:nvGrpSpPr>
      <p:grpSpPr>
        <a:xfrm>
          <a:off x="0" y="0"/>
          <a:ext cx="0" cy="0"/>
          <a:chOff x="0" y="0"/>
          <a:chExt cx="0" cy="0"/>
        </a:xfrm>
      </p:grpSpPr>
      <p:sp>
        <p:nvSpPr>
          <p:cNvPr id="86" name="Google Shape;86;p10"/>
          <p:cNvSpPr txBox="1">
            <a:spLocks noGrp="1"/>
          </p:cNvSpPr>
          <p:nvPr>
            <p:ph type="title"/>
          </p:nvPr>
        </p:nvSpPr>
        <p:spPr>
          <a:xfrm>
            <a:off x="1737291" y="1976437"/>
            <a:ext cx="5669400" cy="905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SzPts val="4500"/>
              <a:buNone/>
              <a:defRPr sz="4500"/>
            </a:lvl2pPr>
            <a:lvl3pPr lvl="2" rtl="0">
              <a:spcBef>
                <a:spcPts val="0"/>
              </a:spcBef>
              <a:spcAft>
                <a:spcPts val="0"/>
              </a:spcAft>
              <a:buSzPts val="4500"/>
              <a:buNone/>
              <a:defRPr sz="4500"/>
            </a:lvl3pPr>
            <a:lvl4pPr lvl="3" rtl="0">
              <a:spcBef>
                <a:spcPts val="0"/>
              </a:spcBef>
              <a:spcAft>
                <a:spcPts val="0"/>
              </a:spcAft>
              <a:buSzPts val="4500"/>
              <a:buNone/>
              <a:defRPr sz="4500"/>
            </a:lvl4pPr>
            <a:lvl5pPr lvl="4" rtl="0">
              <a:spcBef>
                <a:spcPts val="0"/>
              </a:spcBef>
              <a:spcAft>
                <a:spcPts val="0"/>
              </a:spcAft>
              <a:buSzPts val="4500"/>
              <a:buNone/>
              <a:defRPr sz="4500"/>
            </a:lvl5pPr>
            <a:lvl6pPr lvl="5" rtl="0">
              <a:spcBef>
                <a:spcPts val="0"/>
              </a:spcBef>
              <a:spcAft>
                <a:spcPts val="0"/>
              </a:spcAft>
              <a:buSzPts val="4500"/>
              <a:buNone/>
              <a:defRPr sz="4500"/>
            </a:lvl6pPr>
            <a:lvl7pPr lvl="6" rtl="0">
              <a:spcBef>
                <a:spcPts val="0"/>
              </a:spcBef>
              <a:spcAft>
                <a:spcPts val="0"/>
              </a:spcAft>
              <a:buSzPts val="4500"/>
              <a:buNone/>
              <a:defRPr sz="4500"/>
            </a:lvl7pPr>
            <a:lvl8pPr lvl="7" rtl="0">
              <a:spcBef>
                <a:spcPts val="0"/>
              </a:spcBef>
              <a:spcAft>
                <a:spcPts val="0"/>
              </a:spcAft>
              <a:buSzPts val="4500"/>
              <a:buNone/>
              <a:defRPr sz="4500"/>
            </a:lvl8pPr>
            <a:lvl9pPr lvl="8" rtl="0">
              <a:spcBef>
                <a:spcPts val="0"/>
              </a:spcBef>
              <a:spcAft>
                <a:spcPts val="0"/>
              </a:spcAft>
              <a:buSzPts val="4500"/>
              <a:buNone/>
              <a:defRPr sz="4500"/>
            </a:lvl9pPr>
          </a:lstStyle>
          <a:p>
            <a:endParaRPr/>
          </a:p>
        </p:txBody>
      </p:sp>
      <p:sp>
        <p:nvSpPr>
          <p:cNvPr id="87" name="Google Shape;87;p10"/>
          <p:cNvSpPr txBox="1">
            <a:spLocks noGrp="1"/>
          </p:cNvSpPr>
          <p:nvPr>
            <p:ph type="subTitle" idx="1"/>
          </p:nvPr>
        </p:nvSpPr>
        <p:spPr>
          <a:xfrm>
            <a:off x="2679714" y="2806888"/>
            <a:ext cx="3820500" cy="36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a:solidFill>
                  <a:schemeClr val="dk2"/>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8"/>
        <p:cNvGrpSpPr/>
        <p:nvPr/>
      </p:nvGrpSpPr>
      <p:grpSpPr>
        <a:xfrm>
          <a:off x="0" y="0"/>
          <a:ext cx="0" cy="0"/>
          <a:chOff x="0" y="0"/>
          <a:chExt cx="0" cy="0"/>
        </a:xfrm>
      </p:grpSpPr>
      <p:sp>
        <p:nvSpPr>
          <p:cNvPr id="89" name="Google Shape;89;p11"/>
          <p:cNvSpPr txBox="1">
            <a:spLocks noGrp="1"/>
          </p:cNvSpPr>
          <p:nvPr>
            <p:ph type="title" hasCustomPrompt="1"/>
          </p:nvPr>
        </p:nvSpPr>
        <p:spPr>
          <a:xfrm>
            <a:off x="1798725" y="1082038"/>
            <a:ext cx="5529600" cy="1710600"/>
          </a:xfrm>
          <a:prstGeom prst="rect">
            <a:avLst/>
          </a:prstGeom>
        </p:spPr>
        <p:txBody>
          <a:bodyPr spcFirstLastPara="1" wrap="square" lIns="91425" tIns="91425" rIns="91425" bIns="91425" anchor="b" anchorCtr="0">
            <a:noAutofit/>
          </a:bodyPr>
          <a:lstStyle>
            <a:lvl1pPr lvl="0" algn="ctr">
              <a:spcBef>
                <a:spcPts val="0"/>
              </a:spcBef>
              <a:spcAft>
                <a:spcPts val="0"/>
              </a:spcAft>
              <a:buClr>
                <a:srgbClr val="000000"/>
              </a:buClr>
              <a:buSzPts val="12000"/>
              <a:buNone/>
              <a:defRPr sz="9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90" name="Google Shape;90;p11"/>
          <p:cNvSpPr txBox="1">
            <a:spLocks noGrp="1"/>
          </p:cNvSpPr>
          <p:nvPr>
            <p:ph type="subTitle" idx="1"/>
          </p:nvPr>
        </p:nvSpPr>
        <p:spPr>
          <a:xfrm>
            <a:off x="2346500" y="2811225"/>
            <a:ext cx="4452300" cy="478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100"/>
              <a:buNone/>
              <a:defRPr sz="1400">
                <a:solidFill>
                  <a:schemeClr val="dk2"/>
                </a:solidFill>
              </a:defRPr>
            </a:lvl1pPr>
            <a:lvl2pPr lvl="1" algn="ctr" rtl="0">
              <a:lnSpc>
                <a:spcPct val="100000"/>
              </a:lnSpc>
              <a:spcBef>
                <a:spcPts val="0"/>
              </a:spcBef>
              <a:spcAft>
                <a:spcPts val="0"/>
              </a:spcAft>
              <a:buClr>
                <a:schemeClr val="dk2"/>
              </a:buClr>
              <a:buSzPts val="2100"/>
              <a:buNone/>
              <a:defRPr sz="2100">
                <a:solidFill>
                  <a:schemeClr val="dk2"/>
                </a:solidFill>
              </a:defRPr>
            </a:lvl2pPr>
            <a:lvl3pPr lvl="2" algn="ctr" rtl="0">
              <a:lnSpc>
                <a:spcPct val="100000"/>
              </a:lnSpc>
              <a:spcBef>
                <a:spcPts val="0"/>
              </a:spcBef>
              <a:spcAft>
                <a:spcPts val="0"/>
              </a:spcAft>
              <a:buClr>
                <a:schemeClr val="dk2"/>
              </a:buClr>
              <a:buSzPts val="2100"/>
              <a:buNone/>
              <a:defRPr sz="2100">
                <a:solidFill>
                  <a:schemeClr val="dk2"/>
                </a:solidFill>
              </a:defRPr>
            </a:lvl3pPr>
            <a:lvl4pPr lvl="3" algn="ctr" rtl="0">
              <a:lnSpc>
                <a:spcPct val="100000"/>
              </a:lnSpc>
              <a:spcBef>
                <a:spcPts val="0"/>
              </a:spcBef>
              <a:spcAft>
                <a:spcPts val="0"/>
              </a:spcAft>
              <a:buClr>
                <a:schemeClr val="dk2"/>
              </a:buClr>
              <a:buSzPts val="2100"/>
              <a:buNone/>
              <a:defRPr sz="2100">
                <a:solidFill>
                  <a:schemeClr val="dk2"/>
                </a:solidFill>
              </a:defRPr>
            </a:lvl4pPr>
            <a:lvl5pPr lvl="4" algn="ctr" rtl="0">
              <a:lnSpc>
                <a:spcPct val="100000"/>
              </a:lnSpc>
              <a:spcBef>
                <a:spcPts val="0"/>
              </a:spcBef>
              <a:spcAft>
                <a:spcPts val="0"/>
              </a:spcAft>
              <a:buClr>
                <a:schemeClr val="dk2"/>
              </a:buClr>
              <a:buSzPts val="2100"/>
              <a:buNone/>
              <a:defRPr sz="2100">
                <a:solidFill>
                  <a:schemeClr val="dk2"/>
                </a:solidFill>
              </a:defRPr>
            </a:lvl5pPr>
            <a:lvl6pPr lvl="5" algn="ctr" rtl="0">
              <a:lnSpc>
                <a:spcPct val="100000"/>
              </a:lnSpc>
              <a:spcBef>
                <a:spcPts val="0"/>
              </a:spcBef>
              <a:spcAft>
                <a:spcPts val="0"/>
              </a:spcAft>
              <a:buClr>
                <a:schemeClr val="dk2"/>
              </a:buClr>
              <a:buSzPts val="2100"/>
              <a:buNone/>
              <a:defRPr sz="2100">
                <a:solidFill>
                  <a:schemeClr val="dk2"/>
                </a:solidFill>
              </a:defRPr>
            </a:lvl6pPr>
            <a:lvl7pPr lvl="6" algn="ctr" rtl="0">
              <a:lnSpc>
                <a:spcPct val="100000"/>
              </a:lnSpc>
              <a:spcBef>
                <a:spcPts val="0"/>
              </a:spcBef>
              <a:spcAft>
                <a:spcPts val="0"/>
              </a:spcAft>
              <a:buClr>
                <a:schemeClr val="dk2"/>
              </a:buClr>
              <a:buSzPts val="2100"/>
              <a:buNone/>
              <a:defRPr sz="2100">
                <a:solidFill>
                  <a:schemeClr val="dk2"/>
                </a:solidFill>
              </a:defRPr>
            </a:lvl7pPr>
            <a:lvl8pPr lvl="7" algn="ctr" rtl="0">
              <a:lnSpc>
                <a:spcPct val="100000"/>
              </a:lnSpc>
              <a:spcBef>
                <a:spcPts val="0"/>
              </a:spcBef>
              <a:spcAft>
                <a:spcPts val="0"/>
              </a:spcAft>
              <a:buClr>
                <a:schemeClr val="dk2"/>
              </a:buClr>
              <a:buSzPts val="2100"/>
              <a:buNone/>
              <a:defRPr sz="2100">
                <a:solidFill>
                  <a:schemeClr val="dk2"/>
                </a:solidFill>
              </a:defRPr>
            </a:lvl8pPr>
            <a:lvl9pPr lvl="8" algn="ctr" rtl="0">
              <a:lnSpc>
                <a:spcPct val="100000"/>
              </a:lnSpc>
              <a:spcBef>
                <a:spcPts val="0"/>
              </a:spcBef>
              <a:spcAft>
                <a:spcPts val="0"/>
              </a:spcAft>
              <a:buClr>
                <a:schemeClr val="dk2"/>
              </a:buClr>
              <a:buSzPts val="2100"/>
              <a:buNone/>
              <a:defRPr sz="2100">
                <a:solidFill>
                  <a:schemeClr val="dk2"/>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1"/>
        <p:cNvGrpSpPr/>
        <p:nvPr/>
      </p:nvGrpSpPr>
      <p:grpSpPr>
        <a:xfrm>
          <a:off x="0" y="0"/>
          <a:ext cx="0" cy="0"/>
          <a:chOff x="0" y="0"/>
          <a:chExt cx="0" cy="0"/>
        </a:xfrm>
      </p:grpSpPr>
      <p:sp>
        <p:nvSpPr>
          <p:cNvPr id="92" name="Google Shape;92;p12"/>
          <p:cNvSpPr/>
          <p:nvPr/>
        </p:nvSpPr>
        <p:spPr>
          <a:xfrm>
            <a:off x="-16800" y="-12000"/>
            <a:ext cx="9144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CUSTOM_27">
    <p:spTree>
      <p:nvGrpSpPr>
        <p:cNvPr id="1" name="Shape 93"/>
        <p:cNvGrpSpPr/>
        <p:nvPr/>
      </p:nvGrpSpPr>
      <p:grpSpPr>
        <a:xfrm>
          <a:off x="0" y="0"/>
          <a:ext cx="0" cy="0"/>
          <a:chOff x="0" y="0"/>
          <a:chExt cx="0" cy="0"/>
        </a:xfrm>
      </p:grpSpPr>
      <p:sp>
        <p:nvSpPr>
          <p:cNvPr id="94" name="Google Shape;94;p13"/>
          <p:cNvSpPr txBox="1">
            <a:spLocks noGrp="1"/>
          </p:cNvSpPr>
          <p:nvPr>
            <p:ph type="title"/>
          </p:nvPr>
        </p:nvSpPr>
        <p:spPr>
          <a:xfrm>
            <a:off x="877800" y="441350"/>
            <a:ext cx="7377900" cy="684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solidFill>
                  <a:schemeClr val="accent4"/>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5" name="Google Shape;95;p13"/>
          <p:cNvSpPr txBox="1">
            <a:spLocks noGrp="1"/>
          </p:cNvSpPr>
          <p:nvPr>
            <p:ph type="subTitle" idx="1"/>
          </p:nvPr>
        </p:nvSpPr>
        <p:spPr>
          <a:xfrm>
            <a:off x="6182932" y="3059890"/>
            <a:ext cx="1998900" cy="35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200" b="0">
                <a:solidFill>
                  <a:schemeClr val="dk1"/>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96" name="Google Shape;96;p13"/>
          <p:cNvSpPr txBox="1">
            <a:spLocks noGrp="1"/>
          </p:cNvSpPr>
          <p:nvPr>
            <p:ph type="title" idx="2" hasCustomPrompt="1"/>
          </p:nvPr>
        </p:nvSpPr>
        <p:spPr>
          <a:xfrm>
            <a:off x="1126425" y="1706744"/>
            <a:ext cx="1671900" cy="98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400"/>
              <a:buNone/>
              <a:defRPr sz="8000">
                <a:solidFill>
                  <a:schemeClr val="accent5"/>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7" name="Google Shape;97;p13"/>
          <p:cNvSpPr txBox="1">
            <a:spLocks noGrp="1"/>
          </p:cNvSpPr>
          <p:nvPr>
            <p:ph type="title" idx="3" hasCustomPrompt="1"/>
          </p:nvPr>
        </p:nvSpPr>
        <p:spPr>
          <a:xfrm>
            <a:off x="3727625" y="1711141"/>
            <a:ext cx="1671900" cy="976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400"/>
              <a:buNone/>
              <a:defRPr sz="8000">
                <a:solidFill>
                  <a:schemeClr val="accent5"/>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8" name="Google Shape;98;p13"/>
          <p:cNvSpPr txBox="1">
            <a:spLocks noGrp="1"/>
          </p:cNvSpPr>
          <p:nvPr>
            <p:ph type="title" idx="4" hasCustomPrompt="1"/>
          </p:nvPr>
        </p:nvSpPr>
        <p:spPr>
          <a:xfrm>
            <a:off x="6346425" y="1711141"/>
            <a:ext cx="1671900" cy="976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400"/>
              <a:buNone/>
              <a:defRPr sz="8000">
                <a:solidFill>
                  <a:schemeClr val="accent5"/>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9" name="Google Shape;99;p13"/>
          <p:cNvSpPr txBox="1">
            <a:spLocks noGrp="1"/>
          </p:cNvSpPr>
          <p:nvPr>
            <p:ph type="subTitle" idx="5"/>
          </p:nvPr>
        </p:nvSpPr>
        <p:spPr>
          <a:xfrm>
            <a:off x="756975" y="2641715"/>
            <a:ext cx="2410800" cy="54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1pPr>
            <a:lvl2pPr lvl="1"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2pPr>
            <a:lvl3pPr lvl="2"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3pPr>
            <a:lvl4pPr lvl="3"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4pPr>
            <a:lvl5pPr lvl="4"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5pPr>
            <a:lvl6pPr lvl="5"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6pPr>
            <a:lvl7pPr lvl="6"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7pPr>
            <a:lvl8pPr lvl="7"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8pPr>
            <a:lvl9pPr lvl="8"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9pPr>
          </a:lstStyle>
          <a:p>
            <a:endParaRPr/>
          </a:p>
        </p:txBody>
      </p:sp>
      <p:sp>
        <p:nvSpPr>
          <p:cNvPr id="100" name="Google Shape;100;p13"/>
          <p:cNvSpPr txBox="1">
            <a:spLocks noGrp="1"/>
          </p:cNvSpPr>
          <p:nvPr>
            <p:ph type="subTitle" idx="6"/>
          </p:nvPr>
        </p:nvSpPr>
        <p:spPr>
          <a:xfrm>
            <a:off x="3358126" y="2641715"/>
            <a:ext cx="2410800" cy="54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1pPr>
            <a:lvl2pPr lvl="1"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2pPr>
            <a:lvl3pPr lvl="2"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3pPr>
            <a:lvl4pPr lvl="3"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4pPr>
            <a:lvl5pPr lvl="4"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5pPr>
            <a:lvl6pPr lvl="5"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6pPr>
            <a:lvl7pPr lvl="6"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7pPr>
            <a:lvl8pPr lvl="7"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8pPr>
            <a:lvl9pPr lvl="8"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9pPr>
          </a:lstStyle>
          <a:p>
            <a:endParaRPr/>
          </a:p>
        </p:txBody>
      </p:sp>
      <p:sp>
        <p:nvSpPr>
          <p:cNvPr id="101" name="Google Shape;101;p13"/>
          <p:cNvSpPr txBox="1">
            <a:spLocks noGrp="1"/>
          </p:cNvSpPr>
          <p:nvPr>
            <p:ph type="subTitle" idx="7"/>
          </p:nvPr>
        </p:nvSpPr>
        <p:spPr>
          <a:xfrm>
            <a:off x="973125" y="3057259"/>
            <a:ext cx="1978500" cy="35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200" b="0">
                <a:solidFill>
                  <a:schemeClr val="dk1"/>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2" name="Google Shape;102;p13"/>
          <p:cNvSpPr txBox="1">
            <a:spLocks noGrp="1"/>
          </p:cNvSpPr>
          <p:nvPr>
            <p:ph type="subTitle" idx="8"/>
          </p:nvPr>
        </p:nvSpPr>
        <p:spPr>
          <a:xfrm>
            <a:off x="3569613" y="3054887"/>
            <a:ext cx="1998900" cy="35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200" b="0">
                <a:solidFill>
                  <a:schemeClr val="dk1"/>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3" name="Google Shape;103;p13"/>
          <p:cNvSpPr txBox="1">
            <a:spLocks noGrp="1"/>
          </p:cNvSpPr>
          <p:nvPr>
            <p:ph type="subTitle" idx="9"/>
          </p:nvPr>
        </p:nvSpPr>
        <p:spPr>
          <a:xfrm>
            <a:off x="5976975" y="2641715"/>
            <a:ext cx="2410800" cy="54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1pPr>
            <a:lvl2pPr lvl="1"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2pPr>
            <a:lvl3pPr lvl="2"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3pPr>
            <a:lvl4pPr lvl="3"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4pPr>
            <a:lvl5pPr lvl="4"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5pPr>
            <a:lvl6pPr lvl="5"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6pPr>
            <a:lvl7pPr lvl="6"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7pPr>
            <a:lvl8pPr lvl="7"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8pPr>
            <a:lvl9pPr lvl="8" algn="ctr" rtl="0">
              <a:lnSpc>
                <a:spcPct val="100000"/>
              </a:lnSpc>
              <a:spcBef>
                <a:spcPts val="0"/>
              </a:spcBef>
              <a:spcAft>
                <a:spcPts val="0"/>
              </a:spcAft>
              <a:buNone/>
              <a:defRPr sz="2100" b="1">
                <a:solidFill>
                  <a:schemeClr val="accent2"/>
                </a:solidFill>
                <a:latin typeface="Delius Unicase"/>
                <a:ea typeface="Delius Unicase"/>
                <a:cs typeface="Delius Unicase"/>
                <a:sym typeface="Delius Unicase"/>
              </a:defRPr>
            </a:lvl9pPr>
          </a:lstStyle>
          <a:p>
            <a:endParaRPr/>
          </a:p>
        </p:txBody>
      </p:sp>
      <p:grpSp>
        <p:nvGrpSpPr>
          <p:cNvPr id="104" name="Google Shape;104;p13"/>
          <p:cNvGrpSpPr/>
          <p:nvPr/>
        </p:nvGrpSpPr>
        <p:grpSpPr>
          <a:xfrm>
            <a:off x="-611075" y="3415379"/>
            <a:ext cx="10988700" cy="3293575"/>
            <a:chOff x="-611075" y="3500900"/>
            <a:chExt cx="10988700" cy="3293575"/>
          </a:xfrm>
        </p:grpSpPr>
        <p:sp>
          <p:nvSpPr>
            <p:cNvPr id="105" name="Google Shape;105;p13"/>
            <p:cNvSpPr/>
            <p:nvPr/>
          </p:nvSpPr>
          <p:spPr>
            <a:xfrm>
              <a:off x="549200" y="4538175"/>
              <a:ext cx="1978500" cy="1978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3"/>
            <p:cNvSpPr/>
            <p:nvPr/>
          </p:nvSpPr>
          <p:spPr>
            <a:xfrm>
              <a:off x="-611075" y="3947675"/>
              <a:ext cx="1978500" cy="1978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3"/>
            <p:cNvSpPr/>
            <p:nvPr/>
          </p:nvSpPr>
          <p:spPr>
            <a:xfrm>
              <a:off x="2144550" y="4381450"/>
              <a:ext cx="1066800" cy="1066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3"/>
            <p:cNvSpPr/>
            <p:nvPr/>
          </p:nvSpPr>
          <p:spPr>
            <a:xfrm>
              <a:off x="2951625" y="4072000"/>
              <a:ext cx="1978500" cy="1978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3"/>
            <p:cNvSpPr/>
            <p:nvPr/>
          </p:nvSpPr>
          <p:spPr>
            <a:xfrm>
              <a:off x="4237150" y="4668850"/>
              <a:ext cx="1066800" cy="1066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3"/>
            <p:cNvSpPr/>
            <p:nvPr/>
          </p:nvSpPr>
          <p:spPr>
            <a:xfrm>
              <a:off x="4987425" y="4381550"/>
              <a:ext cx="1066800" cy="1066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3"/>
            <p:cNvSpPr/>
            <p:nvPr/>
          </p:nvSpPr>
          <p:spPr>
            <a:xfrm>
              <a:off x="5817425" y="4206675"/>
              <a:ext cx="1416600" cy="14166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3"/>
            <p:cNvSpPr/>
            <p:nvPr/>
          </p:nvSpPr>
          <p:spPr>
            <a:xfrm>
              <a:off x="8121325" y="3500900"/>
              <a:ext cx="2256300" cy="22563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3"/>
            <p:cNvSpPr/>
            <p:nvPr/>
          </p:nvSpPr>
          <p:spPr>
            <a:xfrm>
              <a:off x="6598475" y="4538175"/>
              <a:ext cx="2256300" cy="22563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87200" y="541025"/>
            <a:ext cx="75960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3500"/>
              <a:buFont typeface="Delius Unicase"/>
              <a:buNone/>
              <a:defRPr sz="3500" b="1">
                <a:solidFill>
                  <a:schemeClr val="accent1"/>
                </a:solidFill>
                <a:latin typeface="Delius Unicase"/>
                <a:ea typeface="Delius Unicase"/>
                <a:cs typeface="Delius Unicase"/>
                <a:sym typeface="Delius Unicase"/>
              </a:defRPr>
            </a:lvl1pPr>
            <a:lvl2pPr lvl="1">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2pPr>
            <a:lvl3pPr lvl="2">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3pPr>
            <a:lvl4pPr lvl="3">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4pPr>
            <a:lvl5pPr lvl="4">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5pPr>
            <a:lvl6pPr lvl="5">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6pPr>
            <a:lvl7pPr lvl="6">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7pPr>
            <a:lvl8pPr lvl="7">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8pPr>
            <a:lvl9pPr lvl="8">
              <a:spcBef>
                <a:spcPts val="0"/>
              </a:spcBef>
              <a:spcAft>
                <a:spcPts val="0"/>
              </a:spcAft>
              <a:buClr>
                <a:schemeClr val="dk1"/>
              </a:buClr>
              <a:buSzPts val="3800"/>
              <a:buFont typeface="Delius Unicase"/>
              <a:buNone/>
              <a:defRPr sz="3800" b="1">
                <a:solidFill>
                  <a:schemeClr val="dk1"/>
                </a:solidFill>
                <a:latin typeface="Delius Unicase"/>
                <a:ea typeface="Delius Unicase"/>
                <a:cs typeface="Delius Unicase"/>
                <a:sym typeface="Delius Unicase"/>
              </a:defRPr>
            </a:lvl9pPr>
          </a:lstStyle>
          <a:p>
            <a:endParaRPr/>
          </a:p>
        </p:txBody>
      </p:sp>
      <p:sp>
        <p:nvSpPr>
          <p:cNvPr id="7" name="Google Shape;7;p1"/>
          <p:cNvSpPr txBox="1">
            <a:spLocks noGrp="1"/>
          </p:cNvSpPr>
          <p:nvPr>
            <p:ph type="body" idx="1"/>
          </p:nvPr>
        </p:nvSpPr>
        <p:spPr>
          <a:xfrm>
            <a:off x="727200" y="1152475"/>
            <a:ext cx="76899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SzPts val="1400"/>
              <a:buFont typeface="Lato"/>
              <a:buChar char="●"/>
              <a:defRPr>
                <a:latin typeface="Lato"/>
                <a:ea typeface="Lato"/>
                <a:cs typeface="Lato"/>
                <a:sym typeface="Lato"/>
              </a:defRPr>
            </a:lvl1pPr>
            <a:lvl2pPr marL="914400" lvl="1" indent="-317500">
              <a:lnSpc>
                <a:spcPct val="115000"/>
              </a:lnSpc>
              <a:spcBef>
                <a:spcPts val="1600"/>
              </a:spcBef>
              <a:spcAft>
                <a:spcPts val="0"/>
              </a:spcAft>
              <a:buSzPts val="1400"/>
              <a:buFont typeface="Lato"/>
              <a:buChar char="○"/>
              <a:defRPr>
                <a:latin typeface="Lato"/>
                <a:ea typeface="Lato"/>
                <a:cs typeface="Lato"/>
                <a:sym typeface="Lato"/>
              </a:defRPr>
            </a:lvl2pPr>
            <a:lvl3pPr marL="1371600" lvl="2" indent="-317500">
              <a:lnSpc>
                <a:spcPct val="115000"/>
              </a:lnSpc>
              <a:spcBef>
                <a:spcPts val="1600"/>
              </a:spcBef>
              <a:spcAft>
                <a:spcPts val="0"/>
              </a:spcAft>
              <a:buSzPts val="1400"/>
              <a:buFont typeface="Lato"/>
              <a:buChar char="■"/>
              <a:defRPr>
                <a:latin typeface="Lato"/>
                <a:ea typeface="Lato"/>
                <a:cs typeface="Lato"/>
                <a:sym typeface="Lato"/>
              </a:defRPr>
            </a:lvl3pPr>
            <a:lvl4pPr marL="1828800" lvl="3" indent="-317500">
              <a:lnSpc>
                <a:spcPct val="115000"/>
              </a:lnSpc>
              <a:spcBef>
                <a:spcPts val="1600"/>
              </a:spcBef>
              <a:spcAft>
                <a:spcPts val="0"/>
              </a:spcAft>
              <a:buSzPts val="1400"/>
              <a:buFont typeface="Lato"/>
              <a:buChar char="●"/>
              <a:defRPr>
                <a:latin typeface="Lato"/>
                <a:ea typeface="Lato"/>
                <a:cs typeface="Lato"/>
                <a:sym typeface="Lato"/>
              </a:defRPr>
            </a:lvl4pPr>
            <a:lvl5pPr marL="2286000" lvl="4" indent="-317500">
              <a:lnSpc>
                <a:spcPct val="115000"/>
              </a:lnSpc>
              <a:spcBef>
                <a:spcPts val="1600"/>
              </a:spcBef>
              <a:spcAft>
                <a:spcPts val="0"/>
              </a:spcAft>
              <a:buSzPts val="1400"/>
              <a:buFont typeface="Lato"/>
              <a:buChar char="○"/>
              <a:defRPr>
                <a:latin typeface="Lato"/>
                <a:ea typeface="Lato"/>
                <a:cs typeface="Lato"/>
                <a:sym typeface="Lato"/>
              </a:defRPr>
            </a:lvl5pPr>
            <a:lvl6pPr marL="2743200" lvl="5" indent="-317500">
              <a:lnSpc>
                <a:spcPct val="115000"/>
              </a:lnSpc>
              <a:spcBef>
                <a:spcPts val="1600"/>
              </a:spcBef>
              <a:spcAft>
                <a:spcPts val="0"/>
              </a:spcAft>
              <a:buSzPts val="1400"/>
              <a:buFont typeface="Lato"/>
              <a:buChar char="■"/>
              <a:defRPr>
                <a:latin typeface="Lato"/>
                <a:ea typeface="Lato"/>
                <a:cs typeface="Lato"/>
                <a:sym typeface="Lato"/>
              </a:defRPr>
            </a:lvl6pPr>
            <a:lvl7pPr marL="3200400" lvl="6" indent="-317500">
              <a:lnSpc>
                <a:spcPct val="115000"/>
              </a:lnSpc>
              <a:spcBef>
                <a:spcPts val="1600"/>
              </a:spcBef>
              <a:spcAft>
                <a:spcPts val="0"/>
              </a:spcAft>
              <a:buSzPts val="1400"/>
              <a:buFont typeface="Lato"/>
              <a:buChar char="●"/>
              <a:defRPr>
                <a:latin typeface="Lato"/>
                <a:ea typeface="Lato"/>
                <a:cs typeface="Lato"/>
                <a:sym typeface="Lato"/>
              </a:defRPr>
            </a:lvl7pPr>
            <a:lvl8pPr marL="3657600" lvl="7" indent="-317500">
              <a:lnSpc>
                <a:spcPct val="115000"/>
              </a:lnSpc>
              <a:spcBef>
                <a:spcPts val="1600"/>
              </a:spcBef>
              <a:spcAft>
                <a:spcPts val="0"/>
              </a:spcAft>
              <a:buSzPts val="1400"/>
              <a:buFont typeface="Lato"/>
              <a:buChar char="○"/>
              <a:defRPr>
                <a:latin typeface="Lato"/>
                <a:ea typeface="Lato"/>
                <a:cs typeface="Lato"/>
                <a:sym typeface="Lato"/>
              </a:defRPr>
            </a:lvl8pPr>
            <a:lvl9pPr marL="4114800" lvl="8" indent="-317500">
              <a:lnSpc>
                <a:spcPct val="115000"/>
              </a:lnSpc>
              <a:spcBef>
                <a:spcPts val="1600"/>
              </a:spcBef>
              <a:spcAft>
                <a:spcPts val="1600"/>
              </a:spcAft>
              <a:buSzPts val="1400"/>
              <a:buFont typeface="Lato"/>
              <a:buChar char="■"/>
              <a:defRPr>
                <a:latin typeface="Lato"/>
                <a:ea typeface="Lato"/>
                <a:cs typeface="Lato"/>
                <a:sym typeface="La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4" r:id="rId4"/>
    <p:sldLayoutId id="2147483655" r:id="rId5"/>
    <p:sldLayoutId id="2147483656" r:id="rId6"/>
    <p:sldLayoutId id="2147483657" r:id="rId7"/>
    <p:sldLayoutId id="2147483658" r:id="rId8"/>
    <p:sldLayoutId id="2147483659" r:id="rId9"/>
    <p:sldLayoutId id="2147483660" r:id="rId10"/>
    <p:sldLayoutId id="2147483662" r:id="rId11"/>
    <p:sldLayoutId id="2147483665" r:id="rId12"/>
    <p:sldLayoutId id="2147483666" r:id="rId13"/>
    <p:sldLayoutId id="2147483670" r:id="rId14"/>
    <p:sldLayoutId id="2147483671" r:id="rId15"/>
    <p:sldLayoutId id="2147483672"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microsoft.com/office/2007/relationships/hdphoto" Target="../media/hdphoto1.wdp"/></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grpSp>
        <p:nvGrpSpPr>
          <p:cNvPr id="266" name="Google Shape;266;p29"/>
          <p:cNvGrpSpPr/>
          <p:nvPr/>
        </p:nvGrpSpPr>
        <p:grpSpPr>
          <a:xfrm rot="-2419437">
            <a:off x="7076901" y="2943544"/>
            <a:ext cx="3032412" cy="3215558"/>
            <a:chOff x="15884025" y="3139875"/>
            <a:chExt cx="1708725" cy="1811925"/>
          </a:xfrm>
        </p:grpSpPr>
        <p:sp>
          <p:nvSpPr>
            <p:cNvPr id="267" name="Google Shape;267;p29"/>
            <p:cNvSpPr/>
            <p:nvPr/>
          </p:nvSpPr>
          <p:spPr>
            <a:xfrm>
              <a:off x="16783975" y="4733475"/>
              <a:ext cx="516900" cy="218325"/>
            </a:xfrm>
            <a:custGeom>
              <a:avLst/>
              <a:gdLst/>
              <a:ahLst/>
              <a:cxnLst/>
              <a:rect l="l" t="t" r="r" b="b"/>
              <a:pathLst>
                <a:path w="20676" h="8733" extrusionOk="0">
                  <a:moveTo>
                    <a:pt x="4129" y="1"/>
                  </a:moveTo>
                  <a:cubicBezTo>
                    <a:pt x="1622" y="1"/>
                    <a:pt x="1" y="1349"/>
                    <a:pt x="495" y="4785"/>
                  </a:cubicBezTo>
                  <a:cubicBezTo>
                    <a:pt x="968" y="8098"/>
                    <a:pt x="6341" y="8732"/>
                    <a:pt x="10388" y="8732"/>
                  </a:cubicBezTo>
                  <a:cubicBezTo>
                    <a:pt x="12902" y="8732"/>
                    <a:pt x="14905" y="8487"/>
                    <a:pt x="14905" y="8487"/>
                  </a:cubicBezTo>
                  <a:cubicBezTo>
                    <a:pt x="20676" y="6052"/>
                    <a:pt x="13704" y="3050"/>
                    <a:pt x="8901" y="1116"/>
                  </a:cubicBezTo>
                  <a:cubicBezTo>
                    <a:pt x="7177" y="414"/>
                    <a:pt x="5517" y="1"/>
                    <a:pt x="4129"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9"/>
            <p:cNvSpPr/>
            <p:nvPr/>
          </p:nvSpPr>
          <p:spPr>
            <a:xfrm>
              <a:off x="16079150" y="4733475"/>
              <a:ext cx="516375" cy="218325"/>
            </a:xfrm>
            <a:custGeom>
              <a:avLst/>
              <a:gdLst/>
              <a:ahLst/>
              <a:cxnLst/>
              <a:rect l="l" t="t" r="r" b="b"/>
              <a:pathLst>
                <a:path w="20655" h="8733" extrusionOk="0">
                  <a:moveTo>
                    <a:pt x="16524" y="1"/>
                  </a:moveTo>
                  <a:cubicBezTo>
                    <a:pt x="15140" y="1"/>
                    <a:pt x="13487" y="414"/>
                    <a:pt x="11776" y="1116"/>
                  </a:cubicBezTo>
                  <a:cubicBezTo>
                    <a:pt x="6972" y="3050"/>
                    <a:pt x="1" y="6052"/>
                    <a:pt x="5738" y="8487"/>
                  </a:cubicBezTo>
                  <a:cubicBezTo>
                    <a:pt x="5738" y="8487"/>
                    <a:pt x="7746" y="8732"/>
                    <a:pt x="10266" y="8732"/>
                  </a:cubicBezTo>
                  <a:cubicBezTo>
                    <a:pt x="14323" y="8732"/>
                    <a:pt x="19708" y="8098"/>
                    <a:pt x="20182" y="4785"/>
                  </a:cubicBezTo>
                  <a:cubicBezTo>
                    <a:pt x="20654" y="1349"/>
                    <a:pt x="19026" y="1"/>
                    <a:pt x="16524"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9"/>
            <p:cNvSpPr/>
            <p:nvPr/>
          </p:nvSpPr>
          <p:spPr>
            <a:xfrm>
              <a:off x="16181175" y="3139875"/>
              <a:ext cx="1096025" cy="1706575"/>
            </a:xfrm>
            <a:custGeom>
              <a:avLst/>
              <a:gdLst/>
              <a:ahLst/>
              <a:cxnLst/>
              <a:rect l="l" t="t" r="r" b="b"/>
              <a:pathLst>
                <a:path w="43841" h="68263" extrusionOk="0">
                  <a:moveTo>
                    <a:pt x="22724" y="1"/>
                  </a:moveTo>
                  <a:cubicBezTo>
                    <a:pt x="22562" y="1"/>
                    <a:pt x="22421" y="6"/>
                    <a:pt x="22305" y="13"/>
                  </a:cubicBezTo>
                  <a:cubicBezTo>
                    <a:pt x="22254" y="10"/>
                    <a:pt x="22197" y="8"/>
                    <a:pt x="22134" y="8"/>
                  </a:cubicBezTo>
                  <a:cubicBezTo>
                    <a:pt x="20215" y="8"/>
                    <a:pt x="12824" y="1585"/>
                    <a:pt x="9529" y="10854"/>
                  </a:cubicBezTo>
                  <a:cubicBezTo>
                    <a:pt x="5260" y="22829"/>
                    <a:pt x="490" y="33370"/>
                    <a:pt x="223" y="47280"/>
                  </a:cubicBezTo>
                  <a:cubicBezTo>
                    <a:pt x="1" y="60181"/>
                    <a:pt x="8845" y="68262"/>
                    <a:pt x="20114" y="68262"/>
                  </a:cubicBezTo>
                  <a:cubicBezTo>
                    <a:pt x="20705" y="68262"/>
                    <a:pt x="21302" y="68240"/>
                    <a:pt x="21905" y="68195"/>
                  </a:cubicBezTo>
                  <a:cubicBezTo>
                    <a:pt x="22509" y="68240"/>
                    <a:pt x="23108" y="68262"/>
                    <a:pt x="23700" y="68262"/>
                  </a:cubicBezTo>
                  <a:cubicBezTo>
                    <a:pt x="34998" y="68262"/>
                    <a:pt x="43841" y="60181"/>
                    <a:pt x="43587" y="47280"/>
                  </a:cubicBezTo>
                  <a:cubicBezTo>
                    <a:pt x="43354" y="33370"/>
                    <a:pt x="37850" y="21695"/>
                    <a:pt x="33580" y="9753"/>
                  </a:cubicBezTo>
                  <a:cubicBezTo>
                    <a:pt x="30424" y="873"/>
                    <a:pt x="24800" y="1"/>
                    <a:pt x="22724" y="1"/>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9"/>
            <p:cNvSpPr/>
            <p:nvPr/>
          </p:nvSpPr>
          <p:spPr>
            <a:xfrm>
              <a:off x="16256775" y="3312575"/>
              <a:ext cx="945700" cy="1407325"/>
            </a:xfrm>
            <a:custGeom>
              <a:avLst/>
              <a:gdLst/>
              <a:ahLst/>
              <a:cxnLst/>
              <a:rect l="l" t="t" r="r" b="b"/>
              <a:pathLst>
                <a:path w="37828" h="56293" extrusionOk="0">
                  <a:moveTo>
                    <a:pt x="13833" y="0"/>
                  </a:moveTo>
                  <a:cubicBezTo>
                    <a:pt x="11504" y="0"/>
                    <a:pt x="9076" y="2731"/>
                    <a:pt x="9774" y="10084"/>
                  </a:cubicBezTo>
                  <a:cubicBezTo>
                    <a:pt x="10508" y="18123"/>
                    <a:pt x="1" y="28130"/>
                    <a:pt x="4237" y="43141"/>
                  </a:cubicBezTo>
                  <a:cubicBezTo>
                    <a:pt x="7617" y="55001"/>
                    <a:pt x="15030" y="56293"/>
                    <a:pt x="18018" y="56293"/>
                  </a:cubicBezTo>
                  <a:cubicBezTo>
                    <a:pt x="18391" y="56293"/>
                    <a:pt x="18696" y="56273"/>
                    <a:pt x="18914" y="56250"/>
                  </a:cubicBezTo>
                  <a:cubicBezTo>
                    <a:pt x="19129" y="56273"/>
                    <a:pt x="19431" y="56293"/>
                    <a:pt x="19802" y="56293"/>
                  </a:cubicBezTo>
                  <a:cubicBezTo>
                    <a:pt x="22772" y="56293"/>
                    <a:pt x="30207" y="55001"/>
                    <a:pt x="33558" y="43141"/>
                  </a:cubicBezTo>
                  <a:cubicBezTo>
                    <a:pt x="37828" y="28130"/>
                    <a:pt x="27287" y="18123"/>
                    <a:pt x="28054" y="10084"/>
                  </a:cubicBezTo>
                  <a:cubicBezTo>
                    <a:pt x="28723" y="2731"/>
                    <a:pt x="26291" y="0"/>
                    <a:pt x="23962" y="0"/>
                  </a:cubicBezTo>
                  <a:cubicBezTo>
                    <a:pt x="23734" y="0"/>
                    <a:pt x="23507" y="26"/>
                    <a:pt x="23284" y="77"/>
                  </a:cubicBezTo>
                  <a:cubicBezTo>
                    <a:pt x="21549" y="444"/>
                    <a:pt x="19815" y="2312"/>
                    <a:pt x="18914" y="3412"/>
                  </a:cubicBezTo>
                  <a:cubicBezTo>
                    <a:pt x="18014" y="2312"/>
                    <a:pt x="16279" y="444"/>
                    <a:pt x="14511" y="77"/>
                  </a:cubicBezTo>
                  <a:cubicBezTo>
                    <a:pt x="14288" y="26"/>
                    <a:pt x="14061" y="0"/>
                    <a:pt x="138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9"/>
            <p:cNvSpPr/>
            <p:nvPr/>
          </p:nvSpPr>
          <p:spPr>
            <a:xfrm>
              <a:off x="16610375" y="3486500"/>
              <a:ext cx="191875" cy="188150"/>
            </a:xfrm>
            <a:custGeom>
              <a:avLst/>
              <a:gdLst/>
              <a:ahLst/>
              <a:cxnLst/>
              <a:rect l="l" t="t" r="r" b="b"/>
              <a:pathLst>
                <a:path w="7675" h="7526" extrusionOk="0">
                  <a:moveTo>
                    <a:pt x="4972" y="1"/>
                  </a:moveTo>
                  <a:cubicBezTo>
                    <a:pt x="4539" y="1"/>
                    <a:pt x="4040" y="61"/>
                    <a:pt x="3469" y="191"/>
                  </a:cubicBezTo>
                  <a:cubicBezTo>
                    <a:pt x="0" y="1025"/>
                    <a:pt x="3069" y="6763"/>
                    <a:pt x="3069" y="6763"/>
                  </a:cubicBezTo>
                  <a:cubicBezTo>
                    <a:pt x="3654" y="7301"/>
                    <a:pt x="4159" y="7525"/>
                    <a:pt x="4596" y="7525"/>
                  </a:cubicBezTo>
                  <a:cubicBezTo>
                    <a:pt x="6003" y="7525"/>
                    <a:pt x="6714" y="5199"/>
                    <a:pt x="7172" y="3494"/>
                  </a:cubicBezTo>
                  <a:cubicBezTo>
                    <a:pt x="7675" y="1595"/>
                    <a:pt x="7196" y="1"/>
                    <a:pt x="4972"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9"/>
            <p:cNvSpPr/>
            <p:nvPr/>
          </p:nvSpPr>
          <p:spPr>
            <a:xfrm>
              <a:off x="16537825" y="3425400"/>
              <a:ext cx="48375" cy="76750"/>
            </a:xfrm>
            <a:custGeom>
              <a:avLst/>
              <a:gdLst/>
              <a:ahLst/>
              <a:cxnLst/>
              <a:rect l="l" t="t" r="r" b="b"/>
              <a:pathLst>
                <a:path w="1935" h="3070" extrusionOk="0">
                  <a:moveTo>
                    <a:pt x="967" y="0"/>
                  </a:moveTo>
                  <a:cubicBezTo>
                    <a:pt x="434" y="0"/>
                    <a:pt x="0" y="667"/>
                    <a:pt x="0" y="1535"/>
                  </a:cubicBezTo>
                  <a:cubicBezTo>
                    <a:pt x="0" y="2369"/>
                    <a:pt x="434" y="3069"/>
                    <a:pt x="967" y="3069"/>
                  </a:cubicBezTo>
                  <a:cubicBezTo>
                    <a:pt x="1501" y="3069"/>
                    <a:pt x="1935" y="2369"/>
                    <a:pt x="1935" y="1535"/>
                  </a:cubicBezTo>
                  <a:cubicBezTo>
                    <a:pt x="1935" y="667"/>
                    <a:pt x="1501" y="0"/>
                    <a:pt x="967" y="0"/>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9"/>
            <p:cNvSpPr/>
            <p:nvPr/>
          </p:nvSpPr>
          <p:spPr>
            <a:xfrm>
              <a:off x="16861375" y="3425400"/>
              <a:ext cx="48400" cy="76750"/>
            </a:xfrm>
            <a:custGeom>
              <a:avLst/>
              <a:gdLst/>
              <a:ahLst/>
              <a:cxnLst/>
              <a:rect l="l" t="t" r="r" b="b"/>
              <a:pathLst>
                <a:path w="1936" h="3070" extrusionOk="0">
                  <a:moveTo>
                    <a:pt x="968" y="0"/>
                  </a:moveTo>
                  <a:cubicBezTo>
                    <a:pt x="434" y="0"/>
                    <a:pt x="1" y="667"/>
                    <a:pt x="1" y="1535"/>
                  </a:cubicBezTo>
                  <a:cubicBezTo>
                    <a:pt x="1" y="2369"/>
                    <a:pt x="434" y="3069"/>
                    <a:pt x="968" y="3069"/>
                  </a:cubicBezTo>
                  <a:cubicBezTo>
                    <a:pt x="1502" y="3069"/>
                    <a:pt x="1935" y="2369"/>
                    <a:pt x="1935" y="1535"/>
                  </a:cubicBezTo>
                  <a:cubicBezTo>
                    <a:pt x="1935" y="667"/>
                    <a:pt x="1502" y="0"/>
                    <a:pt x="968" y="0"/>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9"/>
            <p:cNvSpPr/>
            <p:nvPr/>
          </p:nvSpPr>
          <p:spPr>
            <a:xfrm>
              <a:off x="17037350" y="3467925"/>
              <a:ext cx="418650" cy="947825"/>
            </a:xfrm>
            <a:custGeom>
              <a:avLst/>
              <a:gdLst/>
              <a:ahLst/>
              <a:cxnLst/>
              <a:rect l="l" t="t" r="r" b="b"/>
              <a:pathLst>
                <a:path w="16746" h="37913" extrusionOk="0">
                  <a:moveTo>
                    <a:pt x="0" y="0"/>
                  </a:moveTo>
                  <a:lnTo>
                    <a:pt x="2902" y="13644"/>
                  </a:lnTo>
                  <a:cubicBezTo>
                    <a:pt x="2902" y="13644"/>
                    <a:pt x="6438" y="17947"/>
                    <a:pt x="10307" y="22984"/>
                  </a:cubicBezTo>
                  <a:cubicBezTo>
                    <a:pt x="14156" y="27994"/>
                    <a:pt x="10216" y="34226"/>
                    <a:pt x="10503" y="34226"/>
                  </a:cubicBezTo>
                  <a:cubicBezTo>
                    <a:pt x="10504" y="34226"/>
                    <a:pt x="10506" y="34225"/>
                    <a:pt x="10508" y="34225"/>
                  </a:cubicBezTo>
                  <a:lnTo>
                    <a:pt x="10508" y="34225"/>
                  </a:lnTo>
                  <a:cubicBezTo>
                    <a:pt x="10507" y="34225"/>
                    <a:pt x="9839" y="37912"/>
                    <a:pt x="11663" y="37912"/>
                  </a:cubicBezTo>
                  <a:cubicBezTo>
                    <a:pt x="12034" y="37912"/>
                    <a:pt x="12507" y="37760"/>
                    <a:pt x="13109" y="37394"/>
                  </a:cubicBezTo>
                  <a:cubicBezTo>
                    <a:pt x="16645" y="35192"/>
                    <a:pt x="16745" y="26686"/>
                    <a:pt x="14177" y="21749"/>
                  </a:cubicBezTo>
                  <a:cubicBezTo>
                    <a:pt x="11642" y="16779"/>
                    <a:pt x="2635" y="5204"/>
                    <a:pt x="0" y="0"/>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9"/>
            <p:cNvSpPr/>
            <p:nvPr/>
          </p:nvSpPr>
          <p:spPr>
            <a:xfrm>
              <a:off x="16987950" y="3660575"/>
              <a:ext cx="277075" cy="287325"/>
            </a:xfrm>
            <a:custGeom>
              <a:avLst/>
              <a:gdLst/>
              <a:ahLst/>
              <a:cxnLst/>
              <a:rect l="l" t="t" r="r" b="b"/>
              <a:pathLst>
                <a:path w="11083" h="11493" extrusionOk="0">
                  <a:moveTo>
                    <a:pt x="799" y="1"/>
                  </a:moveTo>
                  <a:cubicBezTo>
                    <a:pt x="286" y="1"/>
                    <a:pt x="1" y="500"/>
                    <a:pt x="442" y="2135"/>
                  </a:cubicBezTo>
                  <a:cubicBezTo>
                    <a:pt x="1355" y="5621"/>
                    <a:pt x="6695" y="11492"/>
                    <a:pt x="9063" y="11492"/>
                  </a:cubicBezTo>
                  <a:cubicBezTo>
                    <a:pt x="9550" y="11492"/>
                    <a:pt x="9911" y="11244"/>
                    <a:pt x="10082" y="10674"/>
                  </a:cubicBezTo>
                  <a:cubicBezTo>
                    <a:pt x="11083" y="7339"/>
                    <a:pt x="2977" y="1234"/>
                    <a:pt x="2977" y="1234"/>
                  </a:cubicBezTo>
                  <a:cubicBezTo>
                    <a:pt x="2977" y="1234"/>
                    <a:pt x="1606" y="1"/>
                    <a:pt x="799"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9"/>
            <p:cNvSpPr/>
            <p:nvPr/>
          </p:nvSpPr>
          <p:spPr>
            <a:xfrm>
              <a:off x="16889825" y="3674175"/>
              <a:ext cx="154200" cy="359575"/>
            </a:xfrm>
            <a:custGeom>
              <a:avLst/>
              <a:gdLst/>
              <a:ahLst/>
              <a:cxnLst/>
              <a:rect l="l" t="t" r="r" b="b"/>
              <a:pathLst>
                <a:path w="6168" h="14383" extrusionOk="0">
                  <a:moveTo>
                    <a:pt x="4174" y="1"/>
                  </a:moveTo>
                  <a:cubicBezTo>
                    <a:pt x="3831" y="1"/>
                    <a:pt x="3365" y="363"/>
                    <a:pt x="2732" y="1357"/>
                  </a:cubicBezTo>
                  <a:cubicBezTo>
                    <a:pt x="551" y="4815"/>
                    <a:pt x="0" y="14383"/>
                    <a:pt x="2491" y="14383"/>
                  </a:cubicBezTo>
                  <a:cubicBezTo>
                    <a:pt x="2667" y="14383"/>
                    <a:pt x="2858" y="14335"/>
                    <a:pt x="3066" y="14233"/>
                  </a:cubicBezTo>
                  <a:cubicBezTo>
                    <a:pt x="6168" y="12699"/>
                    <a:pt x="5134" y="2625"/>
                    <a:pt x="5134" y="2625"/>
                  </a:cubicBezTo>
                  <a:cubicBezTo>
                    <a:pt x="5134" y="2625"/>
                    <a:pt x="5098" y="1"/>
                    <a:pt x="4174"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9"/>
            <p:cNvSpPr/>
            <p:nvPr/>
          </p:nvSpPr>
          <p:spPr>
            <a:xfrm>
              <a:off x="16295125" y="3814750"/>
              <a:ext cx="122625" cy="99250"/>
            </a:xfrm>
            <a:custGeom>
              <a:avLst/>
              <a:gdLst/>
              <a:ahLst/>
              <a:cxnLst/>
              <a:rect l="l" t="t" r="r" b="b"/>
              <a:pathLst>
                <a:path w="4905" h="3970" extrusionOk="0">
                  <a:moveTo>
                    <a:pt x="2352" y="1"/>
                  </a:moveTo>
                  <a:cubicBezTo>
                    <a:pt x="1923" y="1"/>
                    <a:pt x="1507" y="245"/>
                    <a:pt x="1169" y="905"/>
                  </a:cubicBezTo>
                  <a:cubicBezTo>
                    <a:pt x="1" y="3241"/>
                    <a:pt x="242" y="3969"/>
                    <a:pt x="997" y="3969"/>
                  </a:cubicBezTo>
                  <a:cubicBezTo>
                    <a:pt x="2246" y="3969"/>
                    <a:pt x="4905" y="1972"/>
                    <a:pt x="4905" y="1972"/>
                  </a:cubicBezTo>
                  <a:cubicBezTo>
                    <a:pt x="4905" y="1972"/>
                    <a:pt x="3572" y="1"/>
                    <a:pt x="2352" y="1"/>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9"/>
            <p:cNvSpPr/>
            <p:nvPr/>
          </p:nvSpPr>
          <p:spPr>
            <a:xfrm>
              <a:off x="16064150" y="3864050"/>
              <a:ext cx="443675" cy="608775"/>
            </a:xfrm>
            <a:custGeom>
              <a:avLst/>
              <a:gdLst/>
              <a:ahLst/>
              <a:cxnLst/>
              <a:rect l="l" t="t" r="r" b="b"/>
              <a:pathLst>
                <a:path w="17747" h="24351" extrusionOk="0">
                  <a:moveTo>
                    <a:pt x="14144" y="0"/>
                  </a:moveTo>
                  <a:lnTo>
                    <a:pt x="0" y="11242"/>
                  </a:lnTo>
                  <a:lnTo>
                    <a:pt x="3403" y="24351"/>
                  </a:lnTo>
                  <a:lnTo>
                    <a:pt x="17746" y="13777"/>
                  </a:lnTo>
                  <a:lnTo>
                    <a:pt x="14144" y="0"/>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9"/>
            <p:cNvSpPr/>
            <p:nvPr/>
          </p:nvSpPr>
          <p:spPr>
            <a:xfrm>
              <a:off x="16303850" y="3840550"/>
              <a:ext cx="177275" cy="355425"/>
            </a:xfrm>
            <a:custGeom>
              <a:avLst/>
              <a:gdLst/>
              <a:ahLst/>
              <a:cxnLst/>
              <a:rect l="l" t="t" r="r" b="b"/>
              <a:pathLst>
                <a:path w="7091" h="14217" extrusionOk="0">
                  <a:moveTo>
                    <a:pt x="1990" y="0"/>
                  </a:moveTo>
                  <a:cubicBezTo>
                    <a:pt x="1644" y="0"/>
                    <a:pt x="1271" y="177"/>
                    <a:pt x="886" y="640"/>
                  </a:cubicBezTo>
                  <a:cubicBezTo>
                    <a:pt x="146" y="1517"/>
                    <a:pt x="1" y="1756"/>
                    <a:pt x="64" y="1756"/>
                  </a:cubicBezTo>
                  <a:cubicBezTo>
                    <a:pt x="140" y="1756"/>
                    <a:pt x="519" y="1407"/>
                    <a:pt x="519" y="1407"/>
                  </a:cubicBezTo>
                  <a:lnTo>
                    <a:pt x="3488" y="13616"/>
                  </a:lnTo>
                  <a:lnTo>
                    <a:pt x="7091" y="14216"/>
                  </a:lnTo>
                  <a:lnTo>
                    <a:pt x="3955" y="1874"/>
                  </a:lnTo>
                  <a:cubicBezTo>
                    <a:pt x="3955" y="1874"/>
                    <a:pt x="3116" y="0"/>
                    <a:pt x="19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9"/>
            <p:cNvSpPr/>
            <p:nvPr/>
          </p:nvSpPr>
          <p:spPr>
            <a:xfrm>
              <a:off x="16081650" y="4181775"/>
              <a:ext cx="399475" cy="256875"/>
            </a:xfrm>
            <a:custGeom>
              <a:avLst/>
              <a:gdLst/>
              <a:ahLst/>
              <a:cxnLst/>
              <a:rect l="l" t="t" r="r" b="b"/>
              <a:pathLst>
                <a:path w="15979" h="10275" extrusionOk="0">
                  <a:moveTo>
                    <a:pt x="12910" y="0"/>
                  </a:moveTo>
                  <a:lnTo>
                    <a:pt x="1" y="9674"/>
                  </a:lnTo>
                  <a:lnTo>
                    <a:pt x="3070" y="10274"/>
                  </a:lnTo>
                  <a:lnTo>
                    <a:pt x="15979" y="567"/>
                  </a:lnTo>
                  <a:lnTo>
                    <a:pt x="1291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9"/>
            <p:cNvSpPr/>
            <p:nvPr/>
          </p:nvSpPr>
          <p:spPr>
            <a:xfrm>
              <a:off x="16118350" y="4133400"/>
              <a:ext cx="25" cy="25"/>
            </a:xfrm>
            <a:custGeom>
              <a:avLst/>
              <a:gdLst/>
              <a:ahLst/>
              <a:cxnLst/>
              <a:rect l="l" t="t" r="r" b="b"/>
              <a:pathLst>
                <a:path w="1" h="1" extrusionOk="0">
                  <a:moveTo>
                    <a:pt x="0" y="1"/>
                  </a:move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9"/>
            <p:cNvSpPr/>
            <p:nvPr/>
          </p:nvSpPr>
          <p:spPr>
            <a:xfrm>
              <a:off x="15968250" y="3837350"/>
              <a:ext cx="443675" cy="612975"/>
            </a:xfrm>
            <a:custGeom>
              <a:avLst/>
              <a:gdLst/>
              <a:ahLst/>
              <a:cxnLst/>
              <a:rect l="l" t="t" r="r" b="b"/>
              <a:pathLst>
                <a:path w="17747" h="24519" extrusionOk="0">
                  <a:moveTo>
                    <a:pt x="14244" y="1"/>
                  </a:moveTo>
                  <a:lnTo>
                    <a:pt x="0" y="11409"/>
                  </a:lnTo>
                  <a:lnTo>
                    <a:pt x="3403" y="24518"/>
                  </a:lnTo>
                  <a:lnTo>
                    <a:pt x="17746" y="13944"/>
                  </a:lnTo>
                  <a:lnTo>
                    <a:pt x="14244" y="1"/>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9"/>
            <p:cNvSpPr/>
            <p:nvPr/>
          </p:nvSpPr>
          <p:spPr>
            <a:xfrm>
              <a:off x="15884025" y="3501275"/>
              <a:ext cx="535400" cy="897425"/>
            </a:xfrm>
            <a:custGeom>
              <a:avLst/>
              <a:gdLst/>
              <a:ahLst/>
              <a:cxnLst/>
              <a:rect l="l" t="t" r="r" b="b"/>
              <a:pathLst>
                <a:path w="21416" h="35897" extrusionOk="0">
                  <a:moveTo>
                    <a:pt x="21415" y="1"/>
                  </a:moveTo>
                  <a:lnTo>
                    <a:pt x="21415" y="1"/>
                  </a:lnTo>
                  <a:cubicBezTo>
                    <a:pt x="18080" y="4771"/>
                    <a:pt x="7539" y="14978"/>
                    <a:pt x="4337" y="19515"/>
                  </a:cubicBezTo>
                  <a:cubicBezTo>
                    <a:pt x="1101" y="24051"/>
                    <a:pt x="0" y="32491"/>
                    <a:pt x="3202" y="35159"/>
                  </a:cubicBezTo>
                  <a:cubicBezTo>
                    <a:pt x="3840" y="35685"/>
                    <a:pt x="4343" y="35896"/>
                    <a:pt x="4739" y="35896"/>
                  </a:cubicBezTo>
                  <a:cubicBezTo>
                    <a:pt x="6355" y="35896"/>
                    <a:pt x="6205" y="32391"/>
                    <a:pt x="6205" y="32391"/>
                  </a:cubicBezTo>
                  <a:lnTo>
                    <a:pt x="6205" y="32391"/>
                  </a:lnTo>
                  <a:cubicBezTo>
                    <a:pt x="6207" y="32391"/>
                    <a:pt x="6209" y="32392"/>
                    <a:pt x="6211" y="32392"/>
                  </a:cubicBezTo>
                  <a:cubicBezTo>
                    <a:pt x="6493" y="32392"/>
                    <a:pt x="3469" y="25687"/>
                    <a:pt x="7972" y="21283"/>
                  </a:cubicBezTo>
                  <a:cubicBezTo>
                    <a:pt x="12542" y="16846"/>
                    <a:pt x="16645" y="13077"/>
                    <a:pt x="16645" y="13077"/>
                  </a:cubicBezTo>
                  <a:lnTo>
                    <a:pt x="21415"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9"/>
            <p:cNvSpPr/>
            <p:nvPr/>
          </p:nvSpPr>
          <p:spPr>
            <a:xfrm>
              <a:off x="16251225" y="3514300"/>
              <a:ext cx="945500" cy="283650"/>
            </a:xfrm>
            <a:custGeom>
              <a:avLst/>
              <a:gdLst/>
              <a:ahLst/>
              <a:cxnLst/>
              <a:rect l="l" t="t" r="r" b="b"/>
              <a:pathLst>
                <a:path w="37820" h="11346" extrusionOk="0">
                  <a:moveTo>
                    <a:pt x="3250" y="0"/>
                  </a:moveTo>
                  <a:cubicBezTo>
                    <a:pt x="1313" y="0"/>
                    <a:pt x="1" y="2213"/>
                    <a:pt x="2925" y="5551"/>
                  </a:cubicBezTo>
                  <a:cubicBezTo>
                    <a:pt x="5098" y="8057"/>
                    <a:pt x="11387" y="11345"/>
                    <a:pt x="18583" y="11345"/>
                  </a:cubicBezTo>
                  <a:cubicBezTo>
                    <a:pt x="22209" y="11345"/>
                    <a:pt x="26067" y="10510"/>
                    <a:pt x="29744" y="8319"/>
                  </a:cubicBezTo>
                  <a:cubicBezTo>
                    <a:pt x="37820" y="3508"/>
                    <a:pt x="36990" y="1262"/>
                    <a:pt x="35311" y="1262"/>
                  </a:cubicBezTo>
                  <a:cubicBezTo>
                    <a:pt x="34708" y="1262"/>
                    <a:pt x="33996" y="1551"/>
                    <a:pt x="33547" y="2115"/>
                  </a:cubicBezTo>
                  <a:cubicBezTo>
                    <a:pt x="33547" y="2115"/>
                    <a:pt x="28676" y="7085"/>
                    <a:pt x="21371" y="7886"/>
                  </a:cubicBezTo>
                  <a:cubicBezTo>
                    <a:pt x="21034" y="7921"/>
                    <a:pt x="20696" y="7938"/>
                    <a:pt x="20357" y="7938"/>
                  </a:cubicBezTo>
                  <a:cubicBezTo>
                    <a:pt x="13387" y="7938"/>
                    <a:pt x="6189" y="750"/>
                    <a:pt x="4025" y="114"/>
                  </a:cubicBezTo>
                  <a:cubicBezTo>
                    <a:pt x="3762" y="37"/>
                    <a:pt x="3501" y="0"/>
                    <a:pt x="3250"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9"/>
            <p:cNvSpPr/>
            <p:nvPr/>
          </p:nvSpPr>
          <p:spPr>
            <a:xfrm>
              <a:off x="17181600" y="3875725"/>
              <a:ext cx="375300" cy="587925"/>
            </a:xfrm>
            <a:custGeom>
              <a:avLst/>
              <a:gdLst/>
              <a:ahLst/>
              <a:cxnLst/>
              <a:rect l="l" t="t" r="r" b="b"/>
              <a:pathLst>
                <a:path w="15012" h="23517" extrusionOk="0">
                  <a:moveTo>
                    <a:pt x="12410" y="0"/>
                  </a:moveTo>
                  <a:lnTo>
                    <a:pt x="1" y="22049"/>
                  </a:lnTo>
                  <a:lnTo>
                    <a:pt x="2603" y="23517"/>
                  </a:lnTo>
                  <a:lnTo>
                    <a:pt x="15012" y="1468"/>
                  </a:lnTo>
                  <a:lnTo>
                    <a:pt x="12410" y="0"/>
                  </a:lnTo>
                  <a:close/>
                </a:path>
              </a:pathLst>
            </a:custGeom>
            <a:solidFill>
              <a:srgbClr val="FBBE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9"/>
            <p:cNvSpPr/>
            <p:nvPr/>
          </p:nvSpPr>
          <p:spPr>
            <a:xfrm>
              <a:off x="17460975" y="3855700"/>
              <a:ext cx="108425" cy="113450"/>
            </a:xfrm>
            <a:custGeom>
              <a:avLst/>
              <a:gdLst/>
              <a:ahLst/>
              <a:cxnLst/>
              <a:rect l="l" t="t" r="r" b="b"/>
              <a:pathLst>
                <a:path w="4337" h="4538" extrusionOk="0">
                  <a:moveTo>
                    <a:pt x="1735" y="1"/>
                  </a:moveTo>
                  <a:lnTo>
                    <a:pt x="0" y="3069"/>
                  </a:lnTo>
                  <a:lnTo>
                    <a:pt x="2602" y="4537"/>
                  </a:lnTo>
                  <a:lnTo>
                    <a:pt x="4337" y="1468"/>
                  </a:lnTo>
                  <a:lnTo>
                    <a:pt x="1735"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9"/>
            <p:cNvSpPr/>
            <p:nvPr/>
          </p:nvSpPr>
          <p:spPr>
            <a:xfrm>
              <a:off x="17485150" y="3811500"/>
              <a:ext cx="107600" cy="113450"/>
            </a:xfrm>
            <a:custGeom>
              <a:avLst/>
              <a:gdLst/>
              <a:ahLst/>
              <a:cxnLst/>
              <a:rect l="l" t="t" r="r" b="b"/>
              <a:pathLst>
                <a:path w="4304" h="4538" extrusionOk="0">
                  <a:moveTo>
                    <a:pt x="1735" y="1"/>
                  </a:moveTo>
                  <a:lnTo>
                    <a:pt x="1" y="3070"/>
                  </a:lnTo>
                  <a:lnTo>
                    <a:pt x="2603" y="4537"/>
                  </a:lnTo>
                  <a:lnTo>
                    <a:pt x="4304" y="1468"/>
                  </a:lnTo>
                  <a:lnTo>
                    <a:pt x="1735" y="1"/>
                  </a:ln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9"/>
            <p:cNvSpPr/>
            <p:nvPr/>
          </p:nvSpPr>
          <p:spPr>
            <a:xfrm>
              <a:off x="17152425" y="4427775"/>
              <a:ext cx="94250" cy="130950"/>
            </a:xfrm>
            <a:custGeom>
              <a:avLst/>
              <a:gdLst/>
              <a:ahLst/>
              <a:cxnLst/>
              <a:rect l="l" t="t" r="r" b="b"/>
              <a:pathLst>
                <a:path w="3770" h="5238" extrusionOk="0">
                  <a:moveTo>
                    <a:pt x="1168" y="1"/>
                  </a:moveTo>
                  <a:lnTo>
                    <a:pt x="0" y="5238"/>
                  </a:lnTo>
                  <a:lnTo>
                    <a:pt x="3770" y="1468"/>
                  </a:lnTo>
                  <a:lnTo>
                    <a:pt x="1168"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9"/>
            <p:cNvSpPr/>
            <p:nvPr/>
          </p:nvSpPr>
          <p:spPr>
            <a:xfrm>
              <a:off x="17224150" y="4424450"/>
              <a:ext cx="30025" cy="40050"/>
            </a:xfrm>
            <a:custGeom>
              <a:avLst/>
              <a:gdLst/>
              <a:ahLst/>
              <a:cxnLst/>
              <a:rect l="l" t="t" r="r" b="b"/>
              <a:pathLst>
                <a:path w="1201" h="1602" extrusionOk="0">
                  <a:moveTo>
                    <a:pt x="1201" y="0"/>
                  </a:moveTo>
                  <a:lnTo>
                    <a:pt x="0" y="1101"/>
                  </a:lnTo>
                  <a:lnTo>
                    <a:pt x="901" y="1601"/>
                  </a:lnTo>
                  <a:lnTo>
                    <a:pt x="1201"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9"/>
            <p:cNvSpPr/>
            <p:nvPr/>
          </p:nvSpPr>
          <p:spPr>
            <a:xfrm>
              <a:off x="17203300" y="4411925"/>
              <a:ext cx="29200" cy="40900"/>
            </a:xfrm>
            <a:custGeom>
              <a:avLst/>
              <a:gdLst/>
              <a:ahLst/>
              <a:cxnLst/>
              <a:rect l="l" t="t" r="r" b="b"/>
              <a:pathLst>
                <a:path w="1168" h="1636" extrusionOk="0">
                  <a:moveTo>
                    <a:pt x="1168" y="1"/>
                  </a:moveTo>
                  <a:lnTo>
                    <a:pt x="0" y="1135"/>
                  </a:lnTo>
                  <a:lnTo>
                    <a:pt x="867" y="1635"/>
                  </a:lnTo>
                  <a:lnTo>
                    <a:pt x="1168"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9"/>
            <p:cNvSpPr/>
            <p:nvPr/>
          </p:nvSpPr>
          <p:spPr>
            <a:xfrm>
              <a:off x="17181600" y="4400250"/>
              <a:ext cx="30050" cy="40050"/>
            </a:xfrm>
            <a:custGeom>
              <a:avLst/>
              <a:gdLst/>
              <a:ahLst/>
              <a:cxnLst/>
              <a:rect l="l" t="t" r="r" b="b"/>
              <a:pathLst>
                <a:path w="1202" h="1602" extrusionOk="0">
                  <a:moveTo>
                    <a:pt x="1202" y="1"/>
                  </a:moveTo>
                  <a:lnTo>
                    <a:pt x="1" y="1102"/>
                  </a:lnTo>
                  <a:lnTo>
                    <a:pt x="901" y="1602"/>
                  </a:lnTo>
                  <a:lnTo>
                    <a:pt x="1202"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9"/>
            <p:cNvSpPr/>
            <p:nvPr/>
          </p:nvSpPr>
          <p:spPr>
            <a:xfrm>
              <a:off x="17152425" y="4502000"/>
              <a:ext cx="40875" cy="56725"/>
            </a:xfrm>
            <a:custGeom>
              <a:avLst/>
              <a:gdLst/>
              <a:ahLst/>
              <a:cxnLst/>
              <a:rect l="l" t="t" r="r" b="b"/>
              <a:pathLst>
                <a:path w="1635" h="2269" extrusionOk="0">
                  <a:moveTo>
                    <a:pt x="501" y="0"/>
                  </a:moveTo>
                  <a:lnTo>
                    <a:pt x="0" y="2269"/>
                  </a:lnTo>
                  <a:lnTo>
                    <a:pt x="1635" y="634"/>
                  </a:lnTo>
                  <a:lnTo>
                    <a:pt x="501" y="0"/>
                  </a:ln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4" name="Google Shape;294;p29"/>
          <p:cNvGrpSpPr/>
          <p:nvPr/>
        </p:nvGrpSpPr>
        <p:grpSpPr>
          <a:xfrm>
            <a:off x="-732940" y="3021127"/>
            <a:ext cx="2887299" cy="3537771"/>
            <a:chOff x="-732940" y="3021127"/>
            <a:chExt cx="2887299" cy="3537771"/>
          </a:xfrm>
        </p:grpSpPr>
        <p:sp>
          <p:nvSpPr>
            <p:cNvPr id="295" name="Google Shape;295;p29"/>
            <p:cNvSpPr/>
            <p:nvPr/>
          </p:nvSpPr>
          <p:spPr>
            <a:xfrm rot="1800074">
              <a:off x="-542589" y="4977871"/>
              <a:ext cx="42223" cy="36871"/>
            </a:xfrm>
            <a:custGeom>
              <a:avLst/>
              <a:gdLst/>
              <a:ahLst/>
              <a:cxnLst/>
              <a:rect l="l" t="t" r="r" b="b"/>
              <a:pathLst>
                <a:path w="1002" h="875" extrusionOk="0">
                  <a:moveTo>
                    <a:pt x="1001" y="1"/>
                  </a:moveTo>
                  <a:lnTo>
                    <a:pt x="1" y="434"/>
                  </a:lnTo>
                  <a:lnTo>
                    <a:pt x="434" y="801"/>
                  </a:lnTo>
                  <a:cubicBezTo>
                    <a:pt x="495" y="852"/>
                    <a:pt x="568" y="875"/>
                    <a:pt x="640" y="875"/>
                  </a:cubicBezTo>
                  <a:cubicBezTo>
                    <a:pt x="806" y="875"/>
                    <a:pt x="968" y="754"/>
                    <a:pt x="968" y="568"/>
                  </a:cubicBezTo>
                  <a:lnTo>
                    <a:pt x="1001" y="1"/>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9"/>
            <p:cNvSpPr/>
            <p:nvPr/>
          </p:nvSpPr>
          <p:spPr>
            <a:xfrm rot="1800074">
              <a:off x="624169" y="4539291"/>
              <a:ext cx="947398" cy="1106892"/>
            </a:xfrm>
            <a:custGeom>
              <a:avLst/>
              <a:gdLst/>
              <a:ahLst/>
              <a:cxnLst/>
              <a:rect l="l" t="t" r="r" b="b"/>
              <a:pathLst>
                <a:path w="22483" h="26268" extrusionOk="0">
                  <a:moveTo>
                    <a:pt x="5092" y="1"/>
                  </a:moveTo>
                  <a:cubicBezTo>
                    <a:pt x="3286" y="1"/>
                    <a:pt x="1592" y="1086"/>
                    <a:pt x="901" y="2878"/>
                  </a:cubicBezTo>
                  <a:cubicBezTo>
                    <a:pt x="0" y="5180"/>
                    <a:pt x="1168" y="7781"/>
                    <a:pt x="3469" y="8682"/>
                  </a:cubicBezTo>
                  <a:cubicBezTo>
                    <a:pt x="3469" y="8682"/>
                    <a:pt x="3870" y="8849"/>
                    <a:pt x="4537" y="9116"/>
                  </a:cubicBezTo>
                  <a:cubicBezTo>
                    <a:pt x="4704" y="9182"/>
                    <a:pt x="4904" y="9249"/>
                    <a:pt x="5104" y="9316"/>
                  </a:cubicBezTo>
                  <a:cubicBezTo>
                    <a:pt x="5271" y="9383"/>
                    <a:pt x="5437" y="9449"/>
                    <a:pt x="5604" y="9549"/>
                  </a:cubicBezTo>
                  <a:cubicBezTo>
                    <a:pt x="6005" y="9716"/>
                    <a:pt x="6405" y="9850"/>
                    <a:pt x="6905" y="10116"/>
                  </a:cubicBezTo>
                  <a:cubicBezTo>
                    <a:pt x="7139" y="10250"/>
                    <a:pt x="7372" y="10383"/>
                    <a:pt x="7639" y="10483"/>
                  </a:cubicBezTo>
                  <a:cubicBezTo>
                    <a:pt x="7906" y="10617"/>
                    <a:pt x="8173" y="10784"/>
                    <a:pt x="8440" y="10950"/>
                  </a:cubicBezTo>
                  <a:cubicBezTo>
                    <a:pt x="8973" y="11251"/>
                    <a:pt x="9507" y="11618"/>
                    <a:pt x="10107" y="11984"/>
                  </a:cubicBezTo>
                  <a:cubicBezTo>
                    <a:pt x="10374" y="12185"/>
                    <a:pt x="10641" y="12385"/>
                    <a:pt x="10941" y="12585"/>
                  </a:cubicBezTo>
                  <a:cubicBezTo>
                    <a:pt x="11208" y="12818"/>
                    <a:pt x="11508" y="13019"/>
                    <a:pt x="11775" y="13252"/>
                  </a:cubicBezTo>
                  <a:cubicBezTo>
                    <a:pt x="12042" y="13486"/>
                    <a:pt x="12309" y="13719"/>
                    <a:pt x="12609" y="13953"/>
                  </a:cubicBezTo>
                  <a:lnTo>
                    <a:pt x="13376" y="14720"/>
                  </a:lnTo>
                  <a:cubicBezTo>
                    <a:pt x="13677" y="14987"/>
                    <a:pt x="13910" y="15253"/>
                    <a:pt x="14144" y="15520"/>
                  </a:cubicBezTo>
                  <a:cubicBezTo>
                    <a:pt x="14411" y="15787"/>
                    <a:pt x="14644" y="16054"/>
                    <a:pt x="14878" y="16354"/>
                  </a:cubicBezTo>
                  <a:cubicBezTo>
                    <a:pt x="15111" y="16654"/>
                    <a:pt x="15345" y="16921"/>
                    <a:pt x="15578" y="17222"/>
                  </a:cubicBezTo>
                  <a:cubicBezTo>
                    <a:pt x="15778" y="17488"/>
                    <a:pt x="15978" y="17789"/>
                    <a:pt x="16178" y="18089"/>
                  </a:cubicBezTo>
                  <a:cubicBezTo>
                    <a:pt x="16379" y="18356"/>
                    <a:pt x="16545" y="18656"/>
                    <a:pt x="16746" y="18956"/>
                  </a:cubicBezTo>
                  <a:cubicBezTo>
                    <a:pt x="16912" y="19256"/>
                    <a:pt x="17112" y="19523"/>
                    <a:pt x="17246" y="19823"/>
                  </a:cubicBezTo>
                  <a:cubicBezTo>
                    <a:pt x="17546" y="20390"/>
                    <a:pt x="17846" y="20924"/>
                    <a:pt x="18080" y="21458"/>
                  </a:cubicBezTo>
                  <a:cubicBezTo>
                    <a:pt x="18180" y="21725"/>
                    <a:pt x="18313" y="21958"/>
                    <a:pt x="18413" y="22192"/>
                  </a:cubicBezTo>
                  <a:cubicBezTo>
                    <a:pt x="18513" y="22459"/>
                    <a:pt x="18580" y="22692"/>
                    <a:pt x="18680" y="22892"/>
                  </a:cubicBezTo>
                  <a:cubicBezTo>
                    <a:pt x="18847" y="23326"/>
                    <a:pt x="18980" y="23726"/>
                    <a:pt x="19081" y="24060"/>
                  </a:cubicBezTo>
                  <a:cubicBezTo>
                    <a:pt x="19281" y="24694"/>
                    <a:pt x="19381" y="25060"/>
                    <a:pt x="19381" y="25060"/>
                  </a:cubicBezTo>
                  <a:lnTo>
                    <a:pt x="19414" y="25194"/>
                  </a:lnTo>
                  <a:cubicBezTo>
                    <a:pt x="19602" y="25819"/>
                    <a:pt x="20169" y="26268"/>
                    <a:pt x="20843" y="26268"/>
                  </a:cubicBezTo>
                  <a:cubicBezTo>
                    <a:pt x="20889" y="26268"/>
                    <a:pt x="20935" y="26266"/>
                    <a:pt x="20982" y="26261"/>
                  </a:cubicBezTo>
                  <a:cubicBezTo>
                    <a:pt x="21849" y="26228"/>
                    <a:pt x="22483" y="25494"/>
                    <a:pt x="22416" y="24627"/>
                  </a:cubicBezTo>
                  <a:cubicBezTo>
                    <a:pt x="22416" y="24627"/>
                    <a:pt x="22383" y="24193"/>
                    <a:pt x="22350" y="23426"/>
                  </a:cubicBezTo>
                  <a:cubicBezTo>
                    <a:pt x="22316" y="23026"/>
                    <a:pt x="22250" y="22592"/>
                    <a:pt x="22183" y="22025"/>
                  </a:cubicBezTo>
                  <a:cubicBezTo>
                    <a:pt x="22149" y="21758"/>
                    <a:pt x="22116" y="21491"/>
                    <a:pt x="22049" y="21191"/>
                  </a:cubicBezTo>
                  <a:cubicBezTo>
                    <a:pt x="22016" y="20891"/>
                    <a:pt x="21949" y="20557"/>
                    <a:pt x="21883" y="20224"/>
                  </a:cubicBezTo>
                  <a:cubicBezTo>
                    <a:pt x="21749" y="19590"/>
                    <a:pt x="21549" y="18889"/>
                    <a:pt x="21349" y="18122"/>
                  </a:cubicBezTo>
                  <a:cubicBezTo>
                    <a:pt x="21249" y="17755"/>
                    <a:pt x="21115" y="17388"/>
                    <a:pt x="20982" y="16988"/>
                  </a:cubicBezTo>
                  <a:cubicBezTo>
                    <a:pt x="20848" y="16621"/>
                    <a:pt x="20715" y="16221"/>
                    <a:pt x="20548" y="15821"/>
                  </a:cubicBezTo>
                  <a:cubicBezTo>
                    <a:pt x="20381" y="15420"/>
                    <a:pt x="20215" y="15020"/>
                    <a:pt x="20048" y="14620"/>
                  </a:cubicBezTo>
                  <a:cubicBezTo>
                    <a:pt x="19881" y="14219"/>
                    <a:pt x="19681" y="13819"/>
                    <a:pt x="19481" y="13419"/>
                  </a:cubicBezTo>
                  <a:cubicBezTo>
                    <a:pt x="19281" y="13019"/>
                    <a:pt x="19047" y="12618"/>
                    <a:pt x="18814" y="12218"/>
                  </a:cubicBezTo>
                  <a:cubicBezTo>
                    <a:pt x="18580" y="11818"/>
                    <a:pt x="18380" y="11417"/>
                    <a:pt x="18113" y="11017"/>
                  </a:cubicBezTo>
                  <a:cubicBezTo>
                    <a:pt x="17880" y="10650"/>
                    <a:pt x="17613" y="10250"/>
                    <a:pt x="17346" y="9883"/>
                  </a:cubicBezTo>
                  <a:cubicBezTo>
                    <a:pt x="17079" y="9516"/>
                    <a:pt x="16812" y="9149"/>
                    <a:pt x="16545" y="8782"/>
                  </a:cubicBezTo>
                  <a:cubicBezTo>
                    <a:pt x="16279" y="8415"/>
                    <a:pt x="15978" y="8048"/>
                    <a:pt x="15678" y="7715"/>
                  </a:cubicBezTo>
                  <a:cubicBezTo>
                    <a:pt x="15378" y="7381"/>
                    <a:pt x="15111" y="7014"/>
                    <a:pt x="14811" y="6714"/>
                  </a:cubicBezTo>
                  <a:cubicBezTo>
                    <a:pt x="14210" y="6080"/>
                    <a:pt x="13643" y="5446"/>
                    <a:pt x="13043" y="4913"/>
                  </a:cubicBezTo>
                  <a:cubicBezTo>
                    <a:pt x="12743" y="4646"/>
                    <a:pt x="12442" y="4379"/>
                    <a:pt x="12176" y="4146"/>
                  </a:cubicBezTo>
                  <a:cubicBezTo>
                    <a:pt x="11875" y="3879"/>
                    <a:pt x="11609" y="3645"/>
                    <a:pt x="11308" y="3445"/>
                  </a:cubicBezTo>
                  <a:cubicBezTo>
                    <a:pt x="10808" y="2978"/>
                    <a:pt x="10241" y="2578"/>
                    <a:pt x="9741" y="2211"/>
                  </a:cubicBezTo>
                  <a:cubicBezTo>
                    <a:pt x="9507" y="2044"/>
                    <a:pt x="9274" y="1877"/>
                    <a:pt x="9040" y="1744"/>
                  </a:cubicBezTo>
                  <a:cubicBezTo>
                    <a:pt x="8873" y="1610"/>
                    <a:pt x="8706" y="1510"/>
                    <a:pt x="8540" y="1410"/>
                  </a:cubicBezTo>
                  <a:cubicBezTo>
                    <a:pt x="7939" y="977"/>
                    <a:pt x="7606" y="776"/>
                    <a:pt x="7606" y="776"/>
                  </a:cubicBezTo>
                  <a:cubicBezTo>
                    <a:pt x="7339" y="576"/>
                    <a:pt x="7039" y="410"/>
                    <a:pt x="6738" y="309"/>
                  </a:cubicBezTo>
                  <a:cubicBezTo>
                    <a:pt x="6196" y="100"/>
                    <a:pt x="5639" y="1"/>
                    <a:pt x="5092"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9"/>
            <p:cNvSpPr/>
            <p:nvPr/>
          </p:nvSpPr>
          <p:spPr>
            <a:xfrm>
              <a:off x="-313075" y="4488500"/>
              <a:ext cx="203700" cy="5829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9"/>
            <p:cNvSpPr/>
            <p:nvPr/>
          </p:nvSpPr>
          <p:spPr>
            <a:xfrm rot="1800074">
              <a:off x="-536224" y="4354621"/>
              <a:ext cx="168680" cy="137118"/>
            </a:xfrm>
            <a:custGeom>
              <a:avLst/>
              <a:gdLst/>
              <a:ahLst/>
              <a:cxnLst/>
              <a:rect l="l" t="t" r="r" b="b"/>
              <a:pathLst>
                <a:path w="4003" h="3254" extrusionOk="0">
                  <a:moveTo>
                    <a:pt x="2764" y="1"/>
                  </a:moveTo>
                  <a:cubicBezTo>
                    <a:pt x="2676" y="1"/>
                    <a:pt x="2587" y="18"/>
                    <a:pt x="2502" y="51"/>
                  </a:cubicBezTo>
                  <a:lnTo>
                    <a:pt x="534" y="919"/>
                  </a:lnTo>
                  <a:cubicBezTo>
                    <a:pt x="167" y="1052"/>
                    <a:pt x="0" y="1452"/>
                    <a:pt x="167" y="1819"/>
                  </a:cubicBezTo>
                  <a:lnTo>
                    <a:pt x="801" y="3254"/>
                  </a:lnTo>
                  <a:lnTo>
                    <a:pt x="1468" y="2954"/>
                  </a:lnTo>
                  <a:lnTo>
                    <a:pt x="2402" y="2553"/>
                  </a:lnTo>
                  <a:lnTo>
                    <a:pt x="3336" y="2153"/>
                  </a:lnTo>
                  <a:lnTo>
                    <a:pt x="4003" y="1853"/>
                  </a:lnTo>
                  <a:lnTo>
                    <a:pt x="3369" y="418"/>
                  </a:lnTo>
                  <a:cubicBezTo>
                    <a:pt x="3270" y="145"/>
                    <a:pt x="3022" y="1"/>
                    <a:pt x="2764"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9"/>
            <p:cNvSpPr/>
            <p:nvPr/>
          </p:nvSpPr>
          <p:spPr>
            <a:xfrm rot="1800074">
              <a:off x="-633381" y="4452211"/>
              <a:ext cx="305082" cy="449870"/>
            </a:xfrm>
            <a:custGeom>
              <a:avLst/>
              <a:gdLst/>
              <a:ahLst/>
              <a:cxnLst/>
              <a:rect l="l" t="t" r="r" b="b"/>
              <a:pathLst>
                <a:path w="7240" h="10676" extrusionOk="0">
                  <a:moveTo>
                    <a:pt x="3203" y="1"/>
                  </a:moveTo>
                  <a:lnTo>
                    <a:pt x="2536" y="301"/>
                  </a:lnTo>
                  <a:lnTo>
                    <a:pt x="1602" y="701"/>
                  </a:lnTo>
                  <a:lnTo>
                    <a:pt x="668" y="1102"/>
                  </a:lnTo>
                  <a:lnTo>
                    <a:pt x="1" y="1402"/>
                  </a:lnTo>
                  <a:lnTo>
                    <a:pt x="334" y="2169"/>
                  </a:lnTo>
                  <a:lnTo>
                    <a:pt x="4004" y="10675"/>
                  </a:lnTo>
                  <a:lnTo>
                    <a:pt x="4671" y="10375"/>
                  </a:lnTo>
                  <a:lnTo>
                    <a:pt x="5638" y="9975"/>
                  </a:lnTo>
                  <a:lnTo>
                    <a:pt x="6572" y="9574"/>
                  </a:lnTo>
                  <a:lnTo>
                    <a:pt x="7239" y="9274"/>
                  </a:lnTo>
                  <a:lnTo>
                    <a:pt x="3537" y="768"/>
                  </a:lnTo>
                  <a:lnTo>
                    <a:pt x="3203"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9"/>
            <p:cNvSpPr/>
            <p:nvPr/>
          </p:nvSpPr>
          <p:spPr>
            <a:xfrm rot="1800074">
              <a:off x="-591623" y="4854192"/>
              <a:ext cx="136402" cy="130756"/>
            </a:xfrm>
            <a:custGeom>
              <a:avLst/>
              <a:gdLst/>
              <a:ahLst/>
              <a:cxnLst/>
              <a:rect l="l" t="t" r="r" b="b"/>
              <a:pathLst>
                <a:path w="3237" h="3103" extrusionOk="0">
                  <a:moveTo>
                    <a:pt x="3236" y="0"/>
                  </a:moveTo>
                  <a:lnTo>
                    <a:pt x="2569" y="300"/>
                  </a:lnTo>
                  <a:lnTo>
                    <a:pt x="1635" y="701"/>
                  </a:lnTo>
                  <a:lnTo>
                    <a:pt x="668" y="1101"/>
                  </a:lnTo>
                  <a:lnTo>
                    <a:pt x="1" y="1401"/>
                  </a:lnTo>
                  <a:lnTo>
                    <a:pt x="2069" y="3102"/>
                  </a:lnTo>
                  <a:lnTo>
                    <a:pt x="3069" y="2669"/>
                  </a:lnTo>
                  <a:lnTo>
                    <a:pt x="3236" y="0"/>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9"/>
            <p:cNvSpPr/>
            <p:nvPr/>
          </p:nvSpPr>
          <p:spPr>
            <a:xfrm rot="1800074">
              <a:off x="-222318" y="4059904"/>
              <a:ext cx="771723" cy="1605432"/>
            </a:xfrm>
            <a:custGeom>
              <a:avLst/>
              <a:gdLst/>
              <a:ahLst/>
              <a:cxnLst/>
              <a:rect l="l" t="t" r="r" b="b"/>
              <a:pathLst>
                <a:path w="18314" h="38099" extrusionOk="0">
                  <a:moveTo>
                    <a:pt x="18314" y="1"/>
                  </a:moveTo>
                  <a:cubicBezTo>
                    <a:pt x="8207" y="1"/>
                    <a:pt x="1" y="12910"/>
                    <a:pt x="1" y="26286"/>
                  </a:cubicBezTo>
                  <a:cubicBezTo>
                    <a:pt x="1" y="36807"/>
                    <a:pt x="1748" y="38098"/>
                    <a:pt x="9154" y="38098"/>
                  </a:cubicBezTo>
                  <a:cubicBezTo>
                    <a:pt x="11563" y="38098"/>
                    <a:pt x="14572" y="37961"/>
                    <a:pt x="18314" y="37961"/>
                  </a:cubicBezTo>
                  <a:lnTo>
                    <a:pt x="18314"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9"/>
            <p:cNvSpPr/>
            <p:nvPr/>
          </p:nvSpPr>
          <p:spPr>
            <a:xfrm rot="1800074">
              <a:off x="445969" y="4445759"/>
              <a:ext cx="771723" cy="1605432"/>
            </a:xfrm>
            <a:custGeom>
              <a:avLst/>
              <a:gdLst/>
              <a:ahLst/>
              <a:cxnLst/>
              <a:rect l="l" t="t" r="r" b="b"/>
              <a:pathLst>
                <a:path w="18314" h="38099" extrusionOk="0">
                  <a:moveTo>
                    <a:pt x="1" y="1"/>
                  </a:moveTo>
                  <a:lnTo>
                    <a:pt x="1" y="37961"/>
                  </a:lnTo>
                  <a:cubicBezTo>
                    <a:pt x="3743" y="37961"/>
                    <a:pt x="6752" y="38098"/>
                    <a:pt x="9161" y="38098"/>
                  </a:cubicBezTo>
                  <a:cubicBezTo>
                    <a:pt x="16567" y="38098"/>
                    <a:pt x="18314" y="36807"/>
                    <a:pt x="18314" y="26286"/>
                  </a:cubicBezTo>
                  <a:cubicBezTo>
                    <a:pt x="18314" y="12910"/>
                    <a:pt x="10108" y="1"/>
                    <a:pt x="1"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9"/>
            <p:cNvSpPr/>
            <p:nvPr/>
          </p:nvSpPr>
          <p:spPr>
            <a:xfrm rot="1800074">
              <a:off x="-308278" y="4000749"/>
              <a:ext cx="948831" cy="1107567"/>
            </a:xfrm>
            <a:custGeom>
              <a:avLst/>
              <a:gdLst/>
              <a:ahLst/>
              <a:cxnLst/>
              <a:rect l="l" t="t" r="r" b="b"/>
              <a:pathLst>
                <a:path w="22517" h="26284" extrusionOk="0">
                  <a:moveTo>
                    <a:pt x="17387" y="0"/>
                  </a:moveTo>
                  <a:cubicBezTo>
                    <a:pt x="16523" y="0"/>
                    <a:pt x="15650" y="246"/>
                    <a:pt x="14878" y="756"/>
                  </a:cubicBezTo>
                  <a:cubicBezTo>
                    <a:pt x="14878" y="756"/>
                    <a:pt x="14544" y="990"/>
                    <a:pt x="13944" y="1423"/>
                  </a:cubicBezTo>
                  <a:cubicBezTo>
                    <a:pt x="13777" y="1523"/>
                    <a:pt x="13610" y="1623"/>
                    <a:pt x="13444" y="1757"/>
                  </a:cubicBezTo>
                  <a:cubicBezTo>
                    <a:pt x="13210" y="1890"/>
                    <a:pt x="13010" y="2057"/>
                    <a:pt x="12743" y="2224"/>
                  </a:cubicBezTo>
                  <a:cubicBezTo>
                    <a:pt x="12276" y="2591"/>
                    <a:pt x="11676" y="2991"/>
                    <a:pt x="11175" y="3458"/>
                  </a:cubicBezTo>
                  <a:cubicBezTo>
                    <a:pt x="10908" y="3658"/>
                    <a:pt x="10608" y="3892"/>
                    <a:pt x="10308" y="4159"/>
                  </a:cubicBezTo>
                  <a:cubicBezTo>
                    <a:pt x="10041" y="4392"/>
                    <a:pt x="9741" y="4659"/>
                    <a:pt x="9441" y="4926"/>
                  </a:cubicBezTo>
                  <a:cubicBezTo>
                    <a:pt x="8840" y="5459"/>
                    <a:pt x="8273" y="6093"/>
                    <a:pt x="7673" y="6727"/>
                  </a:cubicBezTo>
                  <a:cubicBezTo>
                    <a:pt x="7373" y="7027"/>
                    <a:pt x="7106" y="7394"/>
                    <a:pt x="6806" y="7728"/>
                  </a:cubicBezTo>
                  <a:cubicBezTo>
                    <a:pt x="6505" y="8061"/>
                    <a:pt x="6205" y="8395"/>
                    <a:pt x="5938" y="8795"/>
                  </a:cubicBezTo>
                  <a:cubicBezTo>
                    <a:pt x="5671" y="9162"/>
                    <a:pt x="5405" y="9529"/>
                    <a:pt x="5138" y="9896"/>
                  </a:cubicBezTo>
                  <a:cubicBezTo>
                    <a:pt x="4871" y="10263"/>
                    <a:pt x="4637" y="10663"/>
                    <a:pt x="4370" y="11030"/>
                  </a:cubicBezTo>
                  <a:cubicBezTo>
                    <a:pt x="4104" y="11430"/>
                    <a:pt x="3903" y="11831"/>
                    <a:pt x="3670" y="12231"/>
                  </a:cubicBezTo>
                  <a:cubicBezTo>
                    <a:pt x="3436" y="12631"/>
                    <a:pt x="3203" y="12998"/>
                    <a:pt x="3003" y="13432"/>
                  </a:cubicBezTo>
                  <a:cubicBezTo>
                    <a:pt x="2803" y="13832"/>
                    <a:pt x="2603" y="14232"/>
                    <a:pt x="2436" y="14633"/>
                  </a:cubicBezTo>
                  <a:cubicBezTo>
                    <a:pt x="2269" y="15033"/>
                    <a:pt x="2102" y="15433"/>
                    <a:pt x="1935" y="15834"/>
                  </a:cubicBezTo>
                  <a:cubicBezTo>
                    <a:pt x="1769" y="16200"/>
                    <a:pt x="1635" y="16634"/>
                    <a:pt x="1502" y="17001"/>
                  </a:cubicBezTo>
                  <a:cubicBezTo>
                    <a:pt x="1368" y="17401"/>
                    <a:pt x="1235" y="17768"/>
                    <a:pt x="1135" y="18135"/>
                  </a:cubicBezTo>
                  <a:cubicBezTo>
                    <a:pt x="935" y="18869"/>
                    <a:pt x="735" y="19570"/>
                    <a:pt x="601" y="20237"/>
                  </a:cubicBezTo>
                  <a:cubicBezTo>
                    <a:pt x="534" y="20570"/>
                    <a:pt x="468" y="20904"/>
                    <a:pt x="434" y="21204"/>
                  </a:cubicBezTo>
                  <a:cubicBezTo>
                    <a:pt x="368" y="21504"/>
                    <a:pt x="334" y="21771"/>
                    <a:pt x="301" y="22038"/>
                  </a:cubicBezTo>
                  <a:cubicBezTo>
                    <a:pt x="234" y="22572"/>
                    <a:pt x="167" y="23039"/>
                    <a:pt x="167" y="23439"/>
                  </a:cubicBezTo>
                  <a:cubicBezTo>
                    <a:pt x="101" y="24206"/>
                    <a:pt x="67" y="24640"/>
                    <a:pt x="67" y="24640"/>
                  </a:cubicBezTo>
                  <a:cubicBezTo>
                    <a:pt x="1" y="25340"/>
                    <a:pt x="468" y="26007"/>
                    <a:pt x="1168" y="26208"/>
                  </a:cubicBezTo>
                  <a:cubicBezTo>
                    <a:pt x="1322" y="26259"/>
                    <a:pt x="1478" y="26283"/>
                    <a:pt x="1631" y="26283"/>
                  </a:cubicBezTo>
                  <a:cubicBezTo>
                    <a:pt x="2278" y="26283"/>
                    <a:pt x="2881" y="25854"/>
                    <a:pt x="3070" y="25207"/>
                  </a:cubicBezTo>
                  <a:lnTo>
                    <a:pt x="3103" y="25073"/>
                  </a:lnTo>
                  <a:cubicBezTo>
                    <a:pt x="3103" y="25073"/>
                    <a:pt x="3203" y="24707"/>
                    <a:pt x="3403" y="24039"/>
                  </a:cubicBezTo>
                  <a:cubicBezTo>
                    <a:pt x="3503" y="23739"/>
                    <a:pt x="3637" y="23339"/>
                    <a:pt x="3803" y="22905"/>
                  </a:cubicBezTo>
                  <a:cubicBezTo>
                    <a:pt x="3903" y="22705"/>
                    <a:pt x="3970" y="22472"/>
                    <a:pt x="4070" y="22205"/>
                  </a:cubicBezTo>
                  <a:cubicBezTo>
                    <a:pt x="4170" y="21971"/>
                    <a:pt x="4304" y="21704"/>
                    <a:pt x="4404" y="21471"/>
                  </a:cubicBezTo>
                  <a:cubicBezTo>
                    <a:pt x="4637" y="20937"/>
                    <a:pt x="4938" y="20370"/>
                    <a:pt x="5238" y="19803"/>
                  </a:cubicBezTo>
                  <a:cubicBezTo>
                    <a:pt x="5371" y="19536"/>
                    <a:pt x="5571" y="19236"/>
                    <a:pt x="5738" y="18969"/>
                  </a:cubicBezTo>
                  <a:cubicBezTo>
                    <a:pt x="5938" y="18669"/>
                    <a:pt x="6105" y="18369"/>
                    <a:pt x="6305" y="18068"/>
                  </a:cubicBezTo>
                  <a:cubicBezTo>
                    <a:pt x="6505" y="17802"/>
                    <a:pt x="6705" y="17501"/>
                    <a:pt x="6939" y="17201"/>
                  </a:cubicBezTo>
                  <a:cubicBezTo>
                    <a:pt x="7139" y="16934"/>
                    <a:pt x="7373" y="16634"/>
                    <a:pt x="7606" y="16367"/>
                  </a:cubicBezTo>
                  <a:cubicBezTo>
                    <a:pt x="7840" y="16067"/>
                    <a:pt x="8073" y="15800"/>
                    <a:pt x="8340" y="15533"/>
                  </a:cubicBezTo>
                  <a:cubicBezTo>
                    <a:pt x="8573" y="15266"/>
                    <a:pt x="8807" y="14966"/>
                    <a:pt x="9107" y="14733"/>
                  </a:cubicBezTo>
                  <a:lnTo>
                    <a:pt x="9874" y="13966"/>
                  </a:lnTo>
                  <a:cubicBezTo>
                    <a:pt x="10175" y="13732"/>
                    <a:pt x="10441" y="13499"/>
                    <a:pt x="10708" y="13265"/>
                  </a:cubicBezTo>
                  <a:cubicBezTo>
                    <a:pt x="10975" y="13032"/>
                    <a:pt x="11275" y="12831"/>
                    <a:pt x="11542" y="12598"/>
                  </a:cubicBezTo>
                  <a:cubicBezTo>
                    <a:pt x="11842" y="12398"/>
                    <a:pt x="12109" y="12164"/>
                    <a:pt x="12410" y="11997"/>
                  </a:cubicBezTo>
                  <a:cubicBezTo>
                    <a:pt x="12977" y="11631"/>
                    <a:pt x="13510" y="11230"/>
                    <a:pt x="14044" y="10963"/>
                  </a:cubicBezTo>
                  <a:cubicBezTo>
                    <a:pt x="14311" y="10797"/>
                    <a:pt x="14578" y="10630"/>
                    <a:pt x="14845" y="10496"/>
                  </a:cubicBezTo>
                  <a:cubicBezTo>
                    <a:pt x="15111" y="10363"/>
                    <a:pt x="15345" y="10263"/>
                    <a:pt x="15578" y="10129"/>
                  </a:cubicBezTo>
                  <a:cubicBezTo>
                    <a:pt x="16079" y="9863"/>
                    <a:pt x="16512" y="9729"/>
                    <a:pt x="16879" y="9562"/>
                  </a:cubicBezTo>
                  <a:cubicBezTo>
                    <a:pt x="17046" y="9462"/>
                    <a:pt x="17246" y="9396"/>
                    <a:pt x="17380" y="9329"/>
                  </a:cubicBezTo>
                  <a:cubicBezTo>
                    <a:pt x="17613" y="9229"/>
                    <a:pt x="17780" y="9162"/>
                    <a:pt x="17947" y="9095"/>
                  </a:cubicBezTo>
                  <a:cubicBezTo>
                    <a:pt x="18614" y="8862"/>
                    <a:pt x="19014" y="8695"/>
                    <a:pt x="19014" y="8695"/>
                  </a:cubicBezTo>
                  <a:cubicBezTo>
                    <a:pt x="19314" y="8595"/>
                    <a:pt x="19615" y="8428"/>
                    <a:pt x="19915" y="8228"/>
                  </a:cubicBezTo>
                  <a:cubicBezTo>
                    <a:pt x="21983" y="6827"/>
                    <a:pt x="22517" y="4058"/>
                    <a:pt x="21116" y="1990"/>
                  </a:cubicBezTo>
                  <a:cubicBezTo>
                    <a:pt x="20258" y="694"/>
                    <a:pt x="18837" y="0"/>
                    <a:pt x="17387"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9"/>
            <p:cNvSpPr/>
            <p:nvPr/>
          </p:nvSpPr>
          <p:spPr>
            <a:xfrm rot="1800074">
              <a:off x="-166456" y="4113818"/>
              <a:ext cx="1360692" cy="1827333"/>
            </a:xfrm>
            <a:custGeom>
              <a:avLst/>
              <a:gdLst/>
              <a:ahLst/>
              <a:cxnLst/>
              <a:rect l="l" t="t" r="r" b="b"/>
              <a:pathLst>
                <a:path w="32291" h="43365" extrusionOk="0">
                  <a:moveTo>
                    <a:pt x="16146" y="0"/>
                  </a:moveTo>
                  <a:cubicBezTo>
                    <a:pt x="7239" y="0"/>
                    <a:pt x="1" y="9707"/>
                    <a:pt x="1" y="21683"/>
                  </a:cubicBezTo>
                  <a:cubicBezTo>
                    <a:pt x="1" y="33658"/>
                    <a:pt x="7239" y="43365"/>
                    <a:pt x="16146" y="43365"/>
                  </a:cubicBezTo>
                  <a:cubicBezTo>
                    <a:pt x="25052" y="43365"/>
                    <a:pt x="32291" y="33658"/>
                    <a:pt x="32291" y="21683"/>
                  </a:cubicBezTo>
                  <a:cubicBezTo>
                    <a:pt x="32291" y="9707"/>
                    <a:pt x="25052" y="0"/>
                    <a:pt x="16146"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9"/>
            <p:cNvSpPr/>
            <p:nvPr/>
          </p:nvSpPr>
          <p:spPr>
            <a:xfrm rot="1800074">
              <a:off x="-490681" y="5037510"/>
              <a:ext cx="411903" cy="1079376"/>
            </a:xfrm>
            <a:custGeom>
              <a:avLst/>
              <a:gdLst/>
              <a:ahLst/>
              <a:cxnLst/>
              <a:rect l="l" t="t" r="r" b="b"/>
              <a:pathLst>
                <a:path w="9775" h="25615" extrusionOk="0">
                  <a:moveTo>
                    <a:pt x="5007" y="0"/>
                  </a:moveTo>
                  <a:cubicBezTo>
                    <a:pt x="4808" y="0"/>
                    <a:pt x="4607" y="13"/>
                    <a:pt x="4404" y="39"/>
                  </a:cubicBezTo>
                  <a:cubicBezTo>
                    <a:pt x="1835" y="340"/>
                    <a:pt x="1" y="2675"/>
                    <a:pt x="301" y="5243"/>
                  </a:cubicBezTo>
                  <a:cubicBezTo>
                    <a:pt x="301" y="5243"/>
                    <a:pt x="334" y="5543"/>
                    <a:pt x="401" y="6077"/>
                  </a:cubicBezTo>
                  <a:cubicBezTo>
                    <a:pt x="468" y="6611"/>
                    <a:pt x="568" y="7345"/>
                    <a:pt x="701" y="8245"/>
                  </a:cubicBezTo>
                  <a:cubicBezTo>
                    <a:pt x="968" y="10047"/>
                    <a:pt x="1402" y="12382"/>
                    <a:pt x="1935" y="14717"/>
                  </a:cubicBezTo>
                  <a:cubicBezTo>
                    <a:pt x="2469" y="17052"/>
                    <a:pt x="3069" y="19353"/>
                    <a:pt x="3603" y="21088"/>
                  </a:cubicBezTo>
                  <a:cubicBezTo>
                    <a:pt x="3737" y="21521"/>
                    <a:pt x="3870" y="21922"/>
                    <a:pt x="4003" y="22289"/>
                  </a:cubicBezTo>
                  <a:cubicBezTo>
                    <a:pt x="4137" y="22622"/>
                    <a:pt x="4237" y="22956"/>
                    <a:pt x="4304" y="23189"/>
                  </a:cubicBezTo>
                  <a:cubicBezTo>
                    <a:pt x="4470" y="23656"/>
                    <a:pt x="4571" y="23923"/>
                    <a:pt x="4571" y="23923"/>
                  </a:cubicBezTo>
                  <a:cubicBezTo>
                    <a:pt x="4963" y="24919"/>
                    <a:pt x="5901" y="25615"/>
                    <a:pt x="6991" y="25615"/>
                  </a:cubicBezTo>
                  <a:cubicBezTo>
                    <a:pt x="7105" y="25615"/>
                    <a:pt x="7222" y="25607"/>
                    <a:pt x="7339" y="25591"/>
                  </a:cubicBezTo>
                  <a:cubicBezTo>
                    <a:pt x="8774" y="25424"/>
                    <a:pt x="9774" y="24123"/>
                    <a:pt x="9574" y="22689"/>
                  </a:cubicBezTo>
                  <a:cubicBezTo>
                    <a:pt x="9574" y="22689"/>
                    <a:pt x="9541" y="22422"/>
                    <a:pt x="9474" y="21922"/>
                  </a:cubicBezTo>
                  <a:cubicBezTo>
                    <a:pt x="9441" y="21655"/>
                    <a:pt x="9441" y="21388"/>
                    <a:pt x="9407" y="21054"/>
                  </a:cubicBezTo>
                  <a:cubicBezTo>
                    <a:pt x="9374" y="20754"/>
                    <a:pt x="9341" y="20387"/>
                    <a:pt x="9307" y="19954"/>
                  </a:cubicBezTo>
                  <a:cubicBezTo>
                    <a:pt x="9174" y="18319"/>
                    <a:pt x="9107" y="16118"/>
                    <a:pt x="9107" y="13916"/>
                  </a:cubicBezTo>
                  <a:cubicBezTo>
                    <a:pt x="9140" y="11714"/>
                    <a:pt x="9241" y="9513"/>
                    <a:pt x="9374" y="7878"/>
                  </a:cubicBezTo>
                  <a:cubicBezTo>
                    <a:pt x="9441" y="7044"/>
                    <a:pt x="9507" y="6377"/>
                    <a:pt x="9541" y="5910"/>
                  </a:cubicBezTo>
                  <a:cubicBezTo>
                    <a:pt x="9607" y="5443"/>
                    <a:pt x="9607" y="5176"/>
                    <a:pt x="9607" y="5176"/>
                  </a:cubicBezTo>
                  <a:cubicBezTo>
                    <a:pt x="9641" y="4843"/>
                    <a:pt x="9641" y="4476"/>
                    <a:pt x="9607" y="4109"/>
                  </a:cubicBezTo>
                  <a:cubicBezTo>
                    <a:pt x="9331" y="1743"/>
                    <a:pt x="7328" y="0"/>
                    <a:pt x="5007"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9"/>
            <p:cNvSpPr/>
            <p:nvPr/>
          </p:nvSpPr>
          <p:spPr>
            <a:xfrm rot="1800074">
              <a:off x="226537" y="5450332"/>
              <a:ext cx="406299" cy="1079292"/>
            </a:xfrm>
            <a:custGeom>
              <a:avLst/>
              <a:gdLst/>
              <a:ahLst/>
              <a:cxnLst/>
              <a:rect l="l" t="t" r="r" b="b"/>
              <a:pathLst>
                <a:path w="9642" h="25613" extrusionOk="0">
                  <a:moveTo>
                    <a:pt x="4980" y="1"/>
                  </a:moveTo>
                  <a:cubicBezTo>
                    <a:pt x="4801" y="1"/>
                    <a:pt x="4620" y="11"/>
                    <a:pt x="4437" y="32"/>
                  </a:cubicBezTo>
                  <a:cubicBezTo>
                    <a:pt x="1869" y="299"/>
                    <a:pt x="1" y="2601"/>
                    <a:pt x="301" y="5169"/>
                  </a:cubicBezTo>
                  <a:cubicBezTo>
                    <a:pt x="301" y="5169"/>
                    <a:pt x="335" y="5436"/>
                    <a:pt x="368" y="5903"/>
                  </a:cubicBezTo>
                  <a:cubicBezTo>
                    <a:pt x="435" y="6404"/>
                    <a:pt x="501" y="7071"/>
                    <a:pt x="535" y="7871"/>
                  </a:cubicBezTo>
                  <a:cubicBezTo>
                    <a:pt x="668" y="9506"/>
                    <a:pt x="768" y="11707"/>
                    <a:pt x="802" y="13909"/>
                  </a:cubicBezTo>
                  <a:cubicBezTo>
                    <a:pt x="802" y="16111"/>
                    <a:pt x="735" y="18345"/>
                    <a:pt x="601" y="19980"/>
                  </a:cubicBezTo>
                  <a:cubicBezTo>
                    <a:pt x="568" y="20380"/>
                    <a:pt x="535" y="20747"/>
                    <a:pt x="501" y="21081"/>
                  </a:cubicBezTo>
                  <a:cubicBezTo>
                    <a:pt x="501" y="21381"/>
                    <a:pt x="468" y="21648"/>
                    <a:pt x="435" y="21915"/>
                  </a:cubicBezTo>
                  <a:cubicBezTo>
                    <a:pt x="368" y="22415"/>
                    <a:pt x="335" y="22715"/>
                    <a:pt x="335" y="22715"/>
                  </a:cubicBezTo>
                  <a:cubicBezTo>
                    <a:pt x="168" y="23883"/>
                    <a:pt x="835" y="25017"/>
                    <a:pt x="2002" y="25451"/>
                  </a:cubicBezTo>
                  <a:cubicBezTo>
                    <a:pt x="2296" y="25560"/>
                    <a:pt x="2597" y="25612"/>
                    <a:pt x="2894" y="25612"/>
                  </a:cubicBezTo>
                  <a:cubicBezTo>
                    <a:pt x="3948" y="25612"/>
                    <a:pt x="4948" y="24957"/>
                    <a:pt x="5338" y="23916"/>
                  </a:cubicBezTo>
                  <a:cubicBezTo>
                    <a:pt x="5338" y="23916"/>
                    <a:pt x="5438" y="23649"/>
                    <a:pt x="5605" y="23182"/>
                  </a:cubicBezTo>
                  <a:cubicBezTo>
                    <a:pt x="5705" y="22949"/>
                    <a:pt x="5805" y="22649"/>
                    <a:pt x="5905" y="22282"/>
                  </a:cubicBezTo>
                  <a:cubicBezTo>
                    <a:pt x="6039" y="21915"/>
                    <a:pt x="6172" y="21514"/>
                    <a:pt x="6305" y="21081"/>
                  </a:cubicBezTo>
                  <a:cubicBezTo>
                    <a:pt x="6839" y="19380"/>
                    <a:pt x="7473" y="17045"/>
                    <a:pt x="7973" y="14710"/>
                  </a:cubicBezTo>
                  <a:cubicBezTo>
                    <a:pt x="8507" y="12408"/>
                    <a:pt x="8941" y="10040"/>
                    <a:pt x="9208" y="8238"/>
                  </a:cubicBezTo>
                  <a:cubicBezTo>
                    <a:pt x="9341" y="7371"/>
                    <a:pt x="9441" y="6604"/>
                    <a:pt x="9508" y="6070"/>
                  </a:cubicBezTo>
                  <a:cubicBezTo>
                    <a:pt x="9574" y="5536"/>
                    <a:pt x="9608" y="5236"/>
                    <a:pt x="9608" y="5236"/>
                  </a:cubicBezTo>
                  <a:cubicBezTo>
                    <a:pt x="9641" y="4903"/>
                    <a:pt x="9641" y="4536"/>
                    <a:pt x="9608" y="4169"/>
                  </a:cubicBezTo>
                  <a:cubicBezTo>
                    <a:pt x="9360" y="1782"/>
                    <a:pt x="7327" y="1"/>
                    <a:pt x="4980"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9"/>
            <p:cNvSpPr/>
            <p:nvPr/>
          </p:nvSpPr>
          <p:spPr>
            <a:xfrm rot="1800074">
              <a:off x="59879" y="4226421"/>
              <a:ext cx="1003653" cy="1436583"/>
            </a:xfrm>
            <a:custGeom>
              <a:avLst/>
              <a:gdLst/>
              <a:ahLst/>
              <a:cxnLst/>
              <a:rect l="l" t="t" r="r" b="b"/>
              <a:pathLst>
                <a:path w="23818" h="34092" extrusionOk="0">
                  <a:moveTo>
                    <a:pt x="11909" y="1"/>
                  </a:moveTo>
                  <a:cubicBezTo>
                    <a:pt x="5171" y="1"/>
                    <a:pt x="0" y="7306"/>
                    <a:pt x="434" y="18047"/>
                  </a:cubicBezTo>
                  <a:cubicBezTo>
                    <a:pt x="901" y="30256"/>
                    <a:pt x="4870" y="34092"/>
                    <a:pt x="11909" y="34092"/>
                  </a:cubicBezTo>
                  <a:cubicBezTo>
                    <a:pt x="18947" y="34092"/>
                    <a:pt x="22917" y="30256"/>
                    <a:pt x="23384" y="18047"/>
                  </a:cubicBezTo>
                  <a:cubicBezTo>
                    <a:pt x="23817" y="7306"/>
                    <a:pt x="18647" y="1"/>
                    <a:pt x="11909"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9"/>
            <p:cNvSpPr/>
            <p:nvPr/>
          </p:nvSpPr>
          <p:spPr>
            <a:xfrm rot="1800074">
              <a:off x="716809" y="4602350"/>
              <a:ext cx="586946" cy="1201409"/>
            </a:xfrm>
            <a:custGeom>
              <a:avLst/>
              <a:gdLst/>
              <a:ahLst/>
              <a:cxnLst/>
              <a:rect l="l" t="t" r="r" b="b"/>
              <a:pathLst>
                <a:path w="13929" h="28511" extrusionOk="0">
                  <a:moveTo>
                    <a:pt x="2077" y="1"/>
                  </a:moveTo>
                  <a:cubicBezTo>
                    <a:pt x="1034" y="1"/>
                    <a:pt x="0" y="676"/>
                    <a:pt x="17" y="2027"/>
                  </a:cubicBezTo>
                  <a:cubicBezTo>
                    <a:pt x="50" y="6897"/>
                    <a:pt x="918" y="11768"/>
                    <a:pt x="2519" y="16371"/>
                  </a:cubicBezTo>
                  <a:cubicBezTo>
                    <a:pt x="3986" y="20440"/>
                    <a:pt x="6088" y="25811"/>
                    <a:pt x="9924" y="28179"/>
                  </a:cubicBezTo>
                  <a:cubicBezTo>
                    <a:pt x="10289" y="28410"/>
                    <a:pt x="10650" y="28511"/>
                    <a:pt x="10989" y="28511"/>
                  </a:cubicBezTo>
                  <a:cubicBezTo>
                    <a:pt x="12756" y="28511"/>
                    <a:pt x="13929" y="25785"/>
                    <a:pt x="12026" y="24610"/>
                  </a:cubicBezTo>
                  <a:cubicBezTo>
                    <a:pt x="10458" y="23609"/>
                    <a:pt x="9424" y="21474"/>
                    <a:pt x="8590" y="19873"/>
                  </a:cubicBezTo>
                  <a:cubicBezTo>
                    <a:pt x="7589" y="18005"/>
                    <a:pt x="6788" y="16037"/>
                    <a:pt x="6121" y="14002"/>
                  </a:cubicBezTo>
                  <a:cubicBezTo>
                    <a:pt x="4887" y="10100"/>
                    <a:pt x="4220" y="6097"/>
                    <a:pt x="4187" y="2027"/>
                  </a:cubicBezTo>
                  <a:cubicBezTo>
                    <a:pt x="4170" y="676"/>
                    <a:pt x="3119" y="1"/>
                    <a:pt x="2077"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9"/>
            <p:cNvSpPr/>
            <p:nvPr/>
          </p:nvSpPr>
          <p:spPr>
            <a:xfrm rot="1800074">
              <a:off x="-177262" y="4080454"/>
              <a:ext cx="566973" cy="1202547"/>
            </a:xfrm>
            <a:custGeom>
              <a:avLst/>
              <a:gdLst/>
              <a:ahLst/>
              <a:cxnLst/>
              <a:rect l="l" t="t" r="r" b="b"/>
              <a:pathLst>
                <a:path w="13455" h="28538" extrusionOk="0">
                  <a:moveTo>
                    <a:pt x="11378" y="1"/>
                  </a:moveTo>
                  <a:cubicBezTo>
                    <a:pt x="10336" y="1"/>
                    <a:pt x="9285" y="676"/>
                    <a:pt x="9268" y="2027"/>
                  </a:cubicBezTo>
                  <a:cubicBezTo>
                    <a:pt x="9235" y="6097"/>
                    <a:pt x="8601" y="10100"/>
                    <a:pt x="7434" y="13969"/>
                  </a:cubicBezTo>
                  <a:cubicBezTo>
                    <a:pt x="6833" y="15904"/>
                    <a:pt x="6133" y="17805"/>
                    <a:pt x="5232" y="19606"/>
                  </a:cubicBezTo>
                  <a:cubicBezTo>
                    <a:pt x="4432" y="21208"/>
                    <a:pt x="3398" y="23576"/>
                    <a:pt x="1863" y="24577"/>
                  </a:cubicBezTo>
                  <a:cubicBezTo>
                    <a:pt x="1" y="25828"/>
                    <a:pt x="1150" y="28538"/>
                    <a:pt x="2878" y="28538"/>
                  </a:cubicBezTo>
                  <a:cubicBezTo>
                    <a:pt x="3223" y="28538"/>
                    <a:pt x="3592" y="28429"/>
                    <a:pt x="3965" y="28179"/>
                  </a:cubicBezTo>
                  <a:cubicBezTo>
                    <a:pt x="7667" y="25744"/>
                    <a:pt x="9669" y="20407"/>
                    <a:pt x="11036" y="16371"/>
                  </a:cubicBezTo>
                  <a:cubicBezTo>
                    <a:pt x="12571" y="11768"/>
                    <a:pt x="13405" y="6864"/>
                    <a:pt x="13438" y="2027"/>
                  </a:cubicBezTo>
                  <a:cubicBezTo>
                    <a:pt x="13455" y="676"/>
                    <a:pt x="12421" y="1"/>
                    <a:pt x="11378"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9"/>
            <p:cNvSpPr/>
            <p:nvPr/>
          </p:nvSpPr>
          <p:spPr>
            <a:xfrm rot="1800074">
              <a:off x="621764" y="3354508"/>
              <a:ext cx="441400" cy="925992"/>
            </a:xfrm>
            <a:custGeom>
              <a:avLst/>
              <a:gdLst/>
              <a:ahLst/>
              <a:cxnLst/>
              <a:rect l="l" t="t" r="r" b="b"/>
              <a:pathLst>
                <a:path w="10475" h="21975" extrusionOk="0">
                  <a:moveTo>
                    <a:pt x="497" y="0"/>
                  </a:moveTo>
                  <a:cubicBezTo>
                    <a:pt x="384" y="0"/>
                    <a:pt x="267" y="42"/>
                    <a:pt x="167" y="125"/>
                  </a:cubicBezTo>
                  <a:cubicBezTo>
                    <a:pt x="0" y="292"/>
                    <a:pt x="0" y="559"/>
                    <a:pt x="167" y="726"/>
                  </a:cubicBezTo>
                  <a:cubicBezTo>
                    <a:pt x="801" y="1426"/>
                    <a:pt x="1435" y="2160"/>
                    <a:pt x="2035" y="2894"/>
                  </a:cubicBezTo>
                  <a:cubicBezTo>
                    <a:pt x="2135" y="2994"/>
                    <a:pt x="2235" y="3027"/>
                    <a:pt x="2369" y="3027"/>
                  </a:cubicBezTo>
                  <a:cubicBezTo>
                    <a:pt x="2469" y="3027"/>
                    <a:pt x="2569" y="2994"/>
                    <a:pt x="2636" y="2927"/>
                  </a:cubicBezTo>
                  <a:cubicBezTo>
                    <a:pt x="2836" y="2794"/>
                    <a:pt x="2869" y="2527"/>
                    <a:pt x="2702" y="2327"/>
                  </a:cubicBezTo>
                  <a:cubicBezTo>
                    <a:pt x="2102" y="1593"/>
                    <a:pt x="1468" y="859"/>
                    <a:pt x="801" y="125"/>
                  </a:cubicBezTo>
                  <a:cubicBezTo>
                    <a:pt x="718" y="42"/>
                    <a:pt x="609" y="0"/>
                    <a:pt x="497" y="0"/>
                  </a:cubicBezTo>
                  <a:close/>
                  <a:moveTo>
                    <a:pt x="4122" y="4467"/>
                  </a:moveTo>
                  <a:cubicBezTo>
                    <a:pt x="4036" y="4467"/>
                    <a:pt x="3948" y="4497"/>
                    <a:pt x="3870" y="4562"/>
                  </a:cubicBezTo>
                  <a:cubicBezTo>
                    <a:pt x="3670" y="4695"/>
                    <a:pt x="3636" y="4962"/>
                    <a:pt x="3770" y="5162"/>
                  </a:cubicBezTo>
                  <a:cubicBezTo>
                    <a:pt x="4303" y="5929"/>
                    <a:pt x="4837" y="6730"/>
                    <a:pt x="5304" y="7564"/>
                  </a:cubicBezTo>
                  <a:cubicBezTo>
                    <a:pt x="5404" y="7697"/>
                    <a:pt x="5538" y="7764"/>
                    <a:pt x="5671" y="7764"/>
                  </a:cubicBezTo>
                  <a:cubicBezTo>
                    <a:pt x="5771" y="7764"/>
                    <a:pt x="5838" y="7731"/>
                    <a:pt x="5905" y="7697"/>
                  </a:cubicBezTo>
                  <a:cubicBezTo>
                    <a:pt x="6105" y="7564"/>
                    <a:pt x="6171" y="7297"/>
                    <a:pt x="6071" y="7097"/>
                  </a:cubicBezTo>
                  <a:cubicBezTo>
                    <a:pt x="5571" y="6296"/>
                    <a:pt x="5037" y="5462"/>
                    <a:pt x="4470" y="4662"/>
                  </a:cubicBezTo>
                  <a:cubicBezTo>
                    <a:pt x="4389" y="4540"/>
                    <a:pt x="4258" y="4467"/>
                    <a:pt x="4122" y="4467"/>
                  </a:cubicBezTo>
                  <a:close/>
                  <a:moveTo>
                    <a:pt x="7064" y="9454"/>
                  </a:moveTo>
                  <a:cubicBezTo>
                    <a:pt x="6998" y="9454"/>
                    <a:pt x="6932" y="9469"/>
                    <a:pt x="6872" y="9499"/>
                  </a:cubicBezTo>
                  <a:cubicBezTo>
                    <a:pt x="6638" y="9599"/>
                    <a:pt x="6538" y="9866"/>
                    <a:pt x="6672" y="10066"/>
                  </a:cubicBezTo>
                  <a:cubicBezTo>
                    <a:pt x="7072" y="10933"/>
                    <a:pt x="7439" y="11800"/>
                    <a:pt x="7773" y="12668"/>
                  </a:cubicBezTo>
                  <a:cubicBezTo>
                    <a:pt x="7839" y="12868"/>
                    <a:pt x="8006" y="12968"/>
                    <a:pt x="8173" y="12968"/>
                  </a:cubicBezTo>
                  <a:cubicBezTo>
                    <a:pt x="8240" y="12968"/>
                    <a:pt x="8273" y="12934"/>
                    <a:pt x="8340" y="12934"/>
                  </a:cubicBezTo>
                  <a:cubicBezTo>
                    <a:pt x="8573" y="12868"/>
                    <a:pt x="8673" y="12601"/>
                    <a:pt x="8606" y="12367"/>
                  </a:cubicBezTo>
                  <a:cubicBezTo>
                    <a:pt x="8240" y="11467"/>
                    <a:pt x="7873" y="10566"/>
                    <a:pt x="7439" y="9699"/>
                  </a:cubicBezTo>
                  <a:cubicBezTo>
                    <a:pt x="7369" y="9535"/>
                    <a:pt x="7217" y="9454"/>
                    <a:pt x="7064" y="9454"/>
                  </a:cubicBezTo>
                  <a:close/>
                  <a:moveTo>
                    <a:pt x="9095" y="14852"/>
                  </a:moveTo>
                  <a:cubicBezTo>
                    <a:pt x="9055" y="14852"/>
                    <a:pt x="9014" y="14858"/>
                    <a:pt x="8973" y="14869"/>
                  </a:cubicBezTo>
                  <a:cubicBezTo>
                    <a:pt x="8740" y="14903"/>
                    <a:pt x="8606" y="15169"/>
                    <a:pt x="8673" y="15403"/>
                  </a:cubicBezTo>
                  <a:cubicBezTo>
                    <a:pt x="8907" y="16304"/>
                    <a:pt x="9107" y="17238"/>
                    <a:pt x="9274" y="18172"/>
                  </a:cubicBezTo>
                  <a:cubicBezTo>
                    <a:pt x="9307" y="18372"/>
                    <a:pt x="9474" y="18538"/>
                    <a:pt x="9674" y="18538"/>
                  </a:cubicBezTo>
                  <a:lnTo>
                    <a:pt x="9741" y="18538"/>
                  </a:lnTo>
                  <a:cubicBezTo>
                    <a:pt x="10007" y="18472"/>
                    <a:pt x="10141" y="18272"/>
                    <a:pt x="10108" y="18038"/>
                  </a:cubicBezTo>
                  <a:cubicBezTo>
                    <a:pt x="9941" y="17071"/>
                    <a:pt x="9741" y="16103"/>
                    <a:pt x="9507" y="15169"/>
                  </a:cubicBezTo>
                  <a:cubicBezTo>
                    <a:pt x="9452" y="14977"/>
                    <a:pt x="9283" y="14852"/>
                    <a:pt x="9095" y="14852"/>
                  </a:cubicBezTo>
                  <a:close/>
                  <a:moveTo>
                    <a:pt x="9974" y="20540"/>
                  </a:moveTo>
                  <a:cubicBezTo>
                    <a:pt x="9741" y="20540"/>
                    <a:pt x="9540" y="20740"/>
                    <a:pt x="9574" y="20974"/>
                  </a:cubicBezTo>
                  <a:lnTo>
                    <a:pt x="9607" y="21541"/>
                  </a:lnTo>
                  <a:cubicBezTo>
                    <a:pt x="9607" y="21774"/>
                    <a:pt x="9807" y="21974"/>
                    <a:pt x="10041" y="21974"/>
                  </a:cubicBezTo>
                  <a:cubicBezTo>
                    <a:pt x="10274" y="21974"/>
                    <a:pt x="10474" y="21774"/>
                    <a:pt x="10441" y="21541"/>
                  </a:cubicBezTo>
                  <a:cubicBezTo>
                    <a:pt x="10441" y="21340"/>
                    <a:pt x="10441" y="21140"/>
                    <a:pt x="10441" y="20940"/>
                  </a:cubicBezTo>
                  <a:cubicBezTo>
                    <a:pt x="10408" y="20707"/>
                    <a:pt x="10208" y="20540"/>
                    <a:pt x="9974" y="2054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9"/>
            <p:cNvSpPr/>
            <p:nvPr/>
          </p:nvSpPr>
          <p:spPr>
            <a:xfrm rot="1800074">
              <a:off x="878829" y="3438249"/>
              <a:ext cx="237619" cy="859118"/>
            </a:xfrm>
            <a:custGeom>
              <a:avLst/>
              <a:gdLst/>
              <a:ahLst/>
              <a:cxnLst/>
              <a:rect l="l" t="t" r="r" b="b"/>
              <a:pathLst>
                <a:path w="5639" h="20388" extrusionOk="0">
                  <a:moveTo>
                    <a:pt x="467" y="1"/>
                  </a:moveTo>
                  <a:cubicBezTo>
                    <a:pt x="410" y="1"/>
                    <a:pt x="353" y="13"/>
                    <a:pt x="301" y="39"/>
                  </a:cubicBezTo>
                  <a:cubicBezTo>
                    <a:pt x="67" y="139"/>
                    <a:pt x="1" y="406"/>
                    <a:pt x="101" y="640"/>
                  </a:cubicBezTo>
                  <a:cubicBezTo>
                    <a:pt x="501" y="1474"/>
                    <a:pt x="868" y="2374"/>
                    <a:pt x="1235" y="3241"/>
                  </a:cubicBezTo>
                  <a:cubicBezTo>
                    <a:pt x="1302" y="3442"/>
                    <a:pt x="1468" y="3542"/>
                    <a:pt x="1635" y="3542"/>
                  </a:cubicBezTo>
                  <a:cubicBezTo>
                    <a:pt x="1669" y="3542"/>
                    <a:pt x="1735" y="3508"/>
                    <a:pt x="1769" y="3508"/>
                  </a:cubicBezTo>
                  <a:cubicBezTo>
                    <a:pt x="2002" y="3408"/>
                    <a:pt x="2102" y="3175"/>
                    <a:pt x="2036" y="2941"/>
                  </a:cubicBezTo>
                  <a:cubicBezTo>
                    <a:pt x="1669" y="2041"/>
                    <a:pt x="1268" y="1140"/>
                    <a:pt x="868" y="273"/>
                  </a:cubicBezTo>
                  <a:cubicBezTo>
                    <a:pt x="794" y="100"/>
                    <a:pt x="629" y="1"/>
                    <a:pt x="467" y="1"/>
                  </a:cubicBezTo>
                  <a:close/>
                  <a:moveTo>
                    <a:pt x="2628" y="5376"/>
                  </a:moveTo>
                  <a:cubicBezTo>
                    <a:pt x="2576" y="5376"/>
                    <a:pt x="2523" y="5387"/>
                    <a:pt x="2469" y="5410"/>
                  </a:cubicBezTo>
                  <a:cubicBezTo>
                    <a:pt x="2236" y="5476"/>
                    <a:pt x="2136" y="5710"/>
                    <a:pt x="2202" y="5943"/>
                  </a:cubicBezTo>
                  <a:cubicBezTo>
                    <a:pt x="2503" y="6844"/>
                    <a:pt x="2769" y="7778"/>
                    <a:pt x="3036" y="8679"/>
                  </a:cubicBezTo>
                  <a:cubicBezTo>
                    <a:pt x="3070" y="8879"/>
                    <a:pt x="3236" y="9012"/>
                    <a:pt x="3437" y="9012"/>
                  </a:cubicBezTo>
                  <a:cubicBezTo>
                    <a:pt x="3470" y="9012"/>
                    <a:pt x="3503" y="9012"/>
                    <a:pt x="3537" y="8979"/>
                  </a:cubicBezTo>
                  <a:cubicBezTo>
                    <a:pt x="3770" y="8946"/>
                    <a:pt x="3904" y="8679"/>
                    <a:pt x="3837" y="8445"/>
                  </a:cubicBezTo>
                  <a:cubicBezTo>
                    <a:pt x="3603" y="7511"/>
                    <a:pt x="3336" y="6577"/>
                    <a:pt x="3003" y="5677"/>
                  </a:cubicBezTo>
                  <a:cubicBezTo>
                    <a:pt x="2952" y="5497"/>
                    <a:pt x="2801" y="5376"/>
                    <a:pt x="2628" y="5376"/>
                  </a:cubicBezTo>
                  <a:close/>
                  <a:moveTo>
                    <a:pt x="4075" y="10942"/>
                  </a:moveTo>
                  <a:cubicBezTo>
                    <a:pt x="4051" y="10942"/>
                    <a:pt x="4027" y="10944"/>
                    <a:pt x="4004" y="10947"/>
                  </a:cubicBezTo>
                  <a:cubicBezTo>
                    <a:pt x="3770" y="11014"/>
                    <a:pt x="3637" y="11247"/>
                    <a:pt x="3670" y="11481"/>
                  </a:cubicBezTo>
                  <a:cubicBezTo>
                    <a:pt x="3870" y="12381"/>
                    <a:pt x="4070" y="13349"/>
                    <a:pt x="4204" y="14283"/>
                  </a:cubicBezTo>
                  <a:cubicBezTo>
                    <a:pt x="4237" y="14516"/>
                    <a:pt x="4437" y="14650"/>
                    <a:pt x="4637" y="14650"/>
                  </a:cubicBezTo>
                  <a:lnTo>
                    <a:pt x="4704" y="14650"/>
                  </a:lnTo>
                  <a:cubicBezTo>
                    <a:pt x="4938" y="14616"/>
                    <a:pt x="5104" y="14383"/>
                    <a:pt x="5071" y="14149"/>
                  </a:cubicBezTo>
                  <a:cubicBezTo>
                    <a:pt x="4904" y="13182"/>
                    <a:pt x="4737" y="12215"/>
                    <a:pt x="4537" y="11281"/>
                  </a:cubicBezTo>
                  <a:cubicBezTo>
                    <a:pt x="4477" y="11071"/>
                    <a:pt x="4283" y="10942"/>
                    <a:pt x="4075" y="10942"/>
                  </a:cubicBezTo>
                  <a:close/>
                  <a:moveTo>
                    <a:pt x="4996" y="16647"/>
                  </a:moveTo>
                  <a:cubicBezTo>
                    <a:pt x="4977" y="16647"/>
                    <a:pt x="4957" y="16649"/>
                    <a:pt x="4938" y="16651"/>
                  </a:cubicBezTo>
                  <a:cubicBezTo>
                    <a:pt x="4704" y="16684"/>
                    <a:pt x="4537" y="16885"/>
                    <a:pt x="4571" y="17118"/>
                  </a:cubicBezTo>
                  <a:cubicBezTo>
                    <a:pt x="4671" y="18085"/>
                    <a:pt x="4737" y="19053"/>
                    <a:pt x="4771" y="19987"/>
                  </a:cubicBezTo>
                  <a:cubicBezTo>
                    <a:pt x="4804" y="20220"/>
                    <a:pt x="4971" y="20387"/>
                    <a:pt x="5204" y="20387"/>
                  </a:cubicBezTo>
                  <a:lnTo>
                    <a:pt x="5238" y="20387"/>
                  </a:lnTo>
                  <a:cubicBezTo>
                    <a:pt x="5471" y="20387"/>
                    <a:pt x="5638" y="20187"/>
                    <a:pt x="5638" y="19953"/>
                  </a:cubicBezTo>
                  <a:cubicBezTo>
                    <a:pt x="5605" y="18986"/>
                    <a:pt x="5538" y="18019"/>
                    <a:pt x="5438" y="17051"/>
                  </a:cubicBezTo>
                  <a:cubicBezTo>
                    <a:pt x="5407" y="16835"/>
                    <a:pt x="5233" y="16647"/>
                    <a:pt x="4996" y="16647"/>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9"/>
            <p:cNvSpPr/>
            <p:nvPr/>
          </p:nvSpPr>
          <p:spPr>
            <a:xfrm rot="1800074">
              <a:off x="1113712" y="3518347"/>
              <a:ext cx="36618" cy="888405"/>
            </a:xfrm>
            <a:custGeom>
              <a:avLst/>
              <a:gdLst/>
              <a:ahLst/>
              <a:cxnLst/>
              <a:rect l="l" t="t" r="r" b="b"/>
              <a:pathLst>
                <a:path w="869" h="21083" extrusionOk="0">
                  <a:moveTo>
                    <a:pt x="435" y="1"/>
                  </a:moveTo>
                  <a:cubicBezTo>
                    <a:pt x="201" y="1"/>
                    <a:pt x="1" y="201"/>
                    <a:pt x="1" y="434"/>
                  </a:cubicBezTo>
                  <a:lnTo>
                    <a:pt x="1" y="3337"/>
                  </a:lnTo>
                  <a:cubicBezTo>
                    <a:pt x="1" y="3570"/>
                    <a:pt x="201" y="3770"/>
                    <a:pt x="435" y="3770"/>
                  </a:cubicBezTo>
                  <a:cubicBezTo>
                    <a:pt x="668" y="3770"/>
                    <a:pt x="868" y="3570"/>
                    <a:pt x="868" y="3337"/>
                  </a:cubicBezTo>
                  <a:lnTo>
                    <a:pt x="868" y="434"/>
                  </a:lnTo>
                  <a:cubicBezTo>
                    <a:pt x="868" y="201"/>
                    <a:pt x="668" y="1"/>
                    <a:pt x="435" y="1"/>
                  </a:cubicBezTo>
                  <a:close/>
                  <a:moveTo>
                    <a:pt x="435" y="5772"/>
                  </a:moveTo>
                  <a:cubicBezTo>
                    <a:pt x="201" y="5772"/>
                    <a:pt x="1" y="5972"/>
                    <a:pt x="1" y="6205"/>
                  </a:cubicBezTo>
                  <a:lnTo>
                    <a:pt x="1" y="9107"/>
                  </a:lnTo>
                  <a:cubicBezTo>
                    <a:pt x="1" y="9341"/>
                    <a:pt x="201" y="9541"/>
                    <a:pt x="435" y="9541"/>
                  </a:cubicBezTo>
                  <a:cubicBezTo>
                    <a:pt x="668" y="9541"/>
                    <a:pt x="868" y="9341"/>
                    <a:pt x="868" y="9107"/>
                  </a:cubicBezTo>
                  <a:lnTo>
                    <a:pt x="868" y="6205"/>
                  </a:lnTo>
                  <a:cubicBezTo>
                    <a:pt x="868" y="5972"/>
                    <a:pt x="668" y="5772"/>
                    <a:pt x="435" y="5772"/>
                  </a:cubicBezTo>
                  <a:close/>
                  <a:moveTo>
                    <a:pt x="435" y="11542"/>
                  </a:moveTo>
                  <a:cubicBezTo>
                    <a:pt x="201" y="11542"/>
                    <a:pt x="1" y="11743"/>
                    <a:pt x="1" y="11976"/>
                  </a:cubicBezTo>
                  <a:lnTo>
                    <a:pt x="1" y="14878"/>
                  </a:lnTo>
                  <a:cubicBezTo>
                    <a:pt x="1" y="15112"/>
                    <a:pt x="201" y="15312"/>
                    <a:pt x="435" y="15312"/>
                  </a:cubicBezTo>
                  <a:cubicBezTo>
                    <a:pt x="668" y="15312"/>
                    <a:pt x="868" y="15112"/>
                    <a:pt x="868" y="14878"/>
                  </a:cubicBezTo>
                  <a:lnTo>
                    <a:pt x="868" y="11976"/>
                  </a:lnTo>
                  <a:cubicBezTo>
                    <a:pt x="868" y="11743"/>
                    <a:pt x="668" y="11542"/>
                    <a:pt x="435" y="11542"/>
                  </a:cubicBezTo>
                  <a:close/>
                  <a:moveTo>
                    <a:pt x="435" y="17313"/>
                  </a:moveTo>
                  <a:cubicBezTo>
                    <a:pt x="201" y="17313"/>
                    <a:pt x="1" y="17513"/>
                    <a:pt x="1" y="17747"/>
                  </a:cubicBezTo>
                  <a:lnTo>
                    <a:pt x="1" y="20649"/>
                  </a:lnTo>
                  <a:cubicBezTo>
                    <a:pt x="1" y="20882"/>
                    <a:pt x="201" y="21083"/>
                    <a:pt x="435" y="21083"/>
                  </a:cubicBezTo>
                  <a:cubicBezTo>
                    <a:pt x="668" y="21083"/>
                    <a:pt x="868" y="20882"/>
                    <a:pt x="868" y="20649"/>
                  </a:cubicBezTo>
                  <a:lnTo>
                    <a:pt x="868" y="17747"/>
                  </a:lnTo>
                  <a:cubicBezTo>
                    <a:pt x="868" y="17513"/>
                    <a:pt x="668" y="17313"/>
                    <a:pt x="435" y="17313"/>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9"/>
            <p:cNvSpPr/>
            <p:nvPr/>
          </p:nvSpPr>
          <p:spPr>
            <a:xfrm rot="1800074">
              <a:off x="1161152" y="3601657"/>
              <a:ext cx="239009" cy="859118"/>
            </a:xfrm>
            <a:custGeom>
              <a:avLst/>
              <a:gdLst/>
              <a:ahLst/>
              <a:cxnLst/>
              <a:rect l="l" t="t" r="r" b="b"/>
              <a:pathLst>
                <a:path w="5672" h="20388" extrusionOk="0">
                  <a:moveTo>
                    <a:pt x="5190" y="1"/>
                  </a:moveTo>
                  <a:cubicBezTo>
                    <a:pt x="5025" y="1"/>
                    <a:pt x="4878" y="100"/>
                    <a:pt x="4804" y="273"/>
                  </a:cubicBezTo>
                  <a:cubicBezTo>
                    <a:pt x="4370" y="1140"/>
                    <a:pt x="4003" y="2041"/>
                    <a:pt x="3637" y="2941"/>
                  </a:cubicBezTo>
                  <a:cubicBezTo>
                    <a:pt x="3536" y="3175"/>
                    <a:pt x="3670" y="3408"/>
                    <a:pt x="3870" y="3508"/>
                  </a:cubicBezTo>
                  <a:cubicBezTo>
                    <a:pt x="3937" y="3508"/>
                    <a:pt x="3970" y="3542"/>
                    <a:pt x="4037" y="3542"/>
                  </a:cubicBezTo>
                  <a:cubicBezTo>
                    <a:pt x="4204" y="3542"/>
                    <a:pt x="4370" y="3442"/>
                    <a:pt x="4437" y="3241"/>
                  </a:cubicBezTo>
                  <a:cubicBezTo>
                    <a:pt x="4804" y="2374"/>
                    <a:pt x="5171" y="1474"/>
                    <a:pt x="5571" y="640"/>
                  </a:cubicBezTo>
                  <a:cubicBezTo>
                    <a:pt x="5671" y="406"/>
                    <a:pt x="5571" y="139"/>
                    <a:pt x="5371" y="39"/>
                  </a:cubicBezTo>
                  <a:cubicBezTo>
                    <a:pt x="5310" y="13"/>
                    <a:pt x="5249" y="1"/>
                    <a:pt x="5190" y="1"/>
                  </a:cubicBezTo>
                  <a:close/>
                  <a:moveTo>
                    <a:pt x="3044" y="5376"/>
                  </a:moveTo>
                  <a:cubicBezTo>
                    <a:pt x="2869" y="5376"/>
                    <a:pt x="2713" y="5497"/>
                    <a:pt x="2636" y="5677"/>
                  </a:cubicBezTo>
                  <a:cubicBezTo>
                    <a:pt x="2336" y="6577"/>
                    <a:pt x="2069" y="7511"/>
                    <a:pt x="1802" y="8445"/>
                  </a:cubicBezTo>
                  <a:cubicBezTo>
                    <a:pt x="1735" y="8679"/>
                    <a:pt x="1902" y="8912"/>
                    <a:pt x="2102" y="8979"/>
                  </a:cubicBezTo>
                  <a:cubicBezTo>
                    <a:pt x="2169" y="9012"/>
                    <a:pt x="2202" y="9012"/>
                    <a:pt x="2236" y="9012"/>
                  </a:cubicBezTo>
                  <a:cubicBezTo>
                    <a:pt x="2402" y="9012"/>
                    <a:pt x="2602" y="8879"/>
                    <a:pt x="2636" y="8679"/>
                  </a:cubicBezTo>
                  <a:cubicBezTo>
                    <a:pt x="2903" y="7778"/>
                    <a:pt x="3170" y="6844"/>
                    <a:pt x="3470" y="5943"/>
                  </a:cubicBezTo>
                  <a:cubicBezTo>
                    <a:pt x="3536" y="5710"/>
                    <a:pt x="3403" y="5476"/>
                    <a:pt x="3203" y="5410"/>
                  </a:cubicBezTo>
                  <a:cubicBezTo>
                    <a:pt x="3149" y="5387"/>
                    <a:pt x="3096" y="5376"/>
                    <a:pt x="3044" y="5376"/>
                  </a:cubicBezTo>
                  <a:close/>
                  <a:moveTo>
                    <a:pt x="1564" y="10942"/>
                  </a:moveTo>
                  <a:cubicBezTo>
                    <a:pt x="1356" y="10942"/>
                    <a:pt x="1165" y="11071"/>
                    <a:pt x="1135" y="11281"/>
                  </a:cubicBezTo>
                  <a:cubicBezTo>
                    <a:pt x="935" y="12248"/>
                    <a:pt x="768" y="13182"/>
                    <a:pt x="601" y="14149"/>
                  </a:cubicBezTo>
                  <a:cubicBezTo>
                    <a:pt x="568" y="14383"/>
                    <a:pt x="734" y="14616"/>
                    <a:pt x="968" y="14650"/>
                  </a:cubicBezTo>
                  <a:lnTo>
                    <a:pt x="1035" y="14650"/>
                  </a:lnTo>
                  <a:cubicBezTo>
                    <a:pt x="1235" y="14650"/>
                    <a:pt x="1435" y="14516"/>
                    <a:pt x="1468" y="14283"/>
                  </a:cubicBezTo>
                  <a:cubicBezTo>
                    <a:pt x="1602" y="13349"/>
                    <a:pt x="1769" y="12381"/>
                    <a:pt x="1969" y="11481"/>
                  </a:cubicBezTo>
                  <a:cubicBezTo>
                    <a:pt x="2035" y="11247"/>
                    <a:pt x="1869" y="11014"/>
                    <a:pt x="1635" y="10947"/>
                  </a:cubicBezTo>
                  <a:cubicBezTo>
                    <a:pt x="1611" y="10944"/>
                    <a:pt x="1587" y="10942"/>
                    <a:pt x="1564" y="10942"/>
                  </a:cubicBezTo>
                  <a:close/>
                  <a:moveTo>
                    <a:pt x="701" y="16651"/>
                  </a:moveTo>
                  <a:cubicBezTo>
                    <a:pt x="468" y="16651"/>
                    <a:pt x="267" y="16818"/>
                    <a:pt x="234" y="17051"/>
                  </a:cubicBezTo>
                  <a:cubicBezTo>
                    <a:pt x="134" y="18019"/>
                    <a:pt x="67" y="18986"/>
                    <a:pt x="34" y="19953"/>
                  </a:cubicBezTo>
                  <a:cubicBezTo>
                    <a:pt x="1" y="20187"/>
                    <a:pt x="201" y="20387"/>
                    <a:pt x="434" y="20387"/>
                  </a:cubicBezTo>
                  <a:lnTo>
                    <a:pt x="468" y="20387"/>
                  </a:lnTo>
                  <a:cubicBezTo>
                    <a:pt x="668" y="20387"/>
                    <a:pt x="868" y="20220"/>
                    <a:pt x="868" y="19987"/>
                  </a:cubicBezTo>
                  <a:cubicBezTo>
                    <a:pt x="935" y="19053"/>
                    <a:pt x="1001" y="18085"/>
                    <a:pt x="1101" y="17118"/>
                  </a:cubicBezTo>
                  <a:cubicBezTo>
                    <a:pt x="1135" y="16885"/>
                    <a:pt x="935" y="16684"/>
                    <a:pt x="701" y="1665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9"/>
            <p:cNvSpPr/>
            <p:nvPr/>
          </p:nvSpPr>
          <p:spPr>
            <a:xfrm rot="1800074">
              <a:off x="1181705" y="3677806"/>
              <a:ext cx="441400" cy="925992"/>
            </a:xfrm>
            <a:custGeom>
              <a:avLst/>
              <a:gdLst/>
              <a:ahLst/>
              <a:cxnLst/>
              <a:rect l="l" t="t" r="r" b="b"/>
              <a:pathLst>
                <a:path w="10475" h="21975" extrusionOk="0">
                  <a:moveTo>
                    <a:pt x="9974" y="0"/>
                  </a:moveTo>
                  <a:cubicBezTo>
                    <a:pt x="9866" y="0"/>
                    <a:pt x="9758" y="42"/>
                    <a:pt x="9674" y="125"/>
                  </a:cubicBezTo>
                  <a:cubicBezTo>
                    <a:pt x="9007" y="859"/>
                    <a:pt x="8373" y="1593"/>
                    <a:pt x="7773" y="2327"/>
                  </a:cubicBezTo>
                  <a:cubicBezTo>
                    <a:pt x="7606" y="2527"/>
                    <a:pt x="7639" y="2794"/>
                    <a:pt x="7806" y="2961"/>
                  </a:cubicBezTo>
                  <a:cubicBezTo>
                    <a:pt x="7906" y="2994"/>
                    <a:pt x="8006" y="3027"/>
                    <a:pt x="8106" y="3027"/>
                  </a:cubicBezTo>
                  <a:cubicBezTo>
                    <a:pt x="8206" y="3027"/>
                    <a:pt x="8340" y="2994"/>
                    <a:pt x="8440" y="2894"/>
                  </a:cubicBezTo>
                  <a:cubicBezTo>
                    <a:pt x="9007" y="2160"/>
                    <a:pt x="9641" y="1426"/>
                    <a:pt x="10308" y="726"/>
                  </a:cubicBezTo>
                  <a:cubicBezTo>
                    <a:pt x="10475" y="559"/>
                    <a:pt x="10475" y="292"/>
                    <a:pt x="10275" y="125"/>
                  </a:cubicBezTo>
                  <a:cubicBezTo>
                    <a:pt x="10191" y="42"/>
                    <a:pt x="10083" y="0"/>
                    <a:pt x="9974" y="0"/>
                  </a:cubicBezTo>
                  <a:close/>
                  <a:moveTo>
                    <a:pt x="6346" y="4482"/>
                  </a:moveTo>
                  <a:cubicBezTo>
                    <a:pt x="6213" y="4482"/>
                    <a:pt x="6085" y="4542"/>
                    <a:pt x="6005" y="4662"/>
                  </a:cubicBezTo>
                  <a:cubicBezTo>
                    <a:pt x="5438" y="5462"/>
                    <a:pt x="4904" y="6296"/>
                    <a:pt x="4404" y="7097"/>
                  </a:cubicBezTo>
                  <a:cubicBezTo>
                    <a:pt x="4304" y="7297"/>
                    <a:pt x="4370" y="7564"/>
                    <a:pt x="4571" y="7697"/>
                  </a:cubicBezTo>
                  <a:cubicBezTo>
                    <a:pt x="4637" y="7731"/>
                    <a:pt x="4704" y="7764"/>
                    <a:pt x="4771" y="7764"/>
                  </a:cubicBezTo>
                  <a:cubicBezTo>
                    <a:pt x="4937" y="7764"/>
                    <a:pt x="5071" y="7697"/>
                    <a:pt x="5171" y="7564"/>
                  </a:cubicBezTo>
                  <a:cubicBezTo>
                    <a:pt x="5638" y="6763"/>
                    <a:pt x="6172" y="5929"/>
                    <a:pt x="6705" y="5162"/>
                  </a:cubicBezTo>
                  <a:cubicBezTo>
                    <a:pt x="6839" y="4962"/>
                    <a:pt x="6805" y="4695"/>
                    <a:pt x="6605" y="4562"/>
                  </a:cubicBezTo>
                  <a:cubicBezTo>
                    <a:pt x="6525" y="4508"/>
                    <a:pt x="6435" y="4482"/>
                    <a:pt x="6346" y="4482"/>
                  </a:cubicBezTo>
                  <a:close/>
                  <a:moveTo>
                    <a:pt x="3408" y="9439"/>
                  </a:moveTo>
                  <a:cubicBezTo>
                    <a:pt x="3255" y="9439"/>
                    <a:pt x="3106" y="9537"/>
                    <a:pt x="3036" y="9699"/>
                  </a:cubicBezTo>
                  <a:cubicBezTo>
                    <a:pt x="2602" y="10566"/>
                    <a:pt x="2202" y="11467"/>
                    <a:pt x="1869" y="12367"/>
                  </a:cubicBezTo>
                  <a:cubicBezTo>
                    <a:pt x="1802" y="12601"/>
                    <a:pt x="1902" y="12834"/>
                    <a:pt x="2135" y="12934"/>
                  </a:cubicBezTo>
                  <a:cubicBezTo>
                    <a:pt x="2169" y="12968"/>
                    <a:pt x="2236" y="12968"/>
                    <a:pt x="2269" y="12968"/>
                  </a:cubicBezTo>
                  <a:cubicBezTo>
                    <a:pt x="2469" y="12968"/>
                    <a:pt x="2636" y="12868"/>
                    <a:pt x="2669" y="12668"/>
                  </a:cubicBezTo>
                  <a:cubicBezTo>
                    <a:pt x="3003" y="11800"/>
                    <a:pt x="3403" y="10933"/>
                    <a:pt x="3803" y="10066"/>
                  </a:cubicBezTo>
                  <a:cubicBezTo>
                    <a:pt x="3903" y="9832"/>
                    <a:pt x="3837" y="9599"/>
                    <a:pt x="3603" y="9499"/>
                  </a:cubicBezTo>
                  <a:cubicBezTo>
                    <a:pt x="3542" y="9458"/>
                    <a:pt x="3475" y="9439"/>
                    <a:pt x="3408" y="9439"/>
                  </a:cubicBezTo>
                  <a:close/>
                  <a:moveTo>
                    <a:pt x="1381" y="14852"/>
                  </a:moveTo>
                  <a:cubicBezTo>
                    <a:pt x="1192" y="14852"/>
                    <a:pt x="1023" y="14977"/>
                    <a:pt x="968" y="15169"/>
                  </a:cubicBezTo>
                  <a:cubicBezTo>
                    <a:pt x="734" y="16103"/>
                    <a:pt x="501" y="17071"/>
                    <a:pt x="368" y="18038"/>
                  </a:cubicBezTo>
                  <a:cubicBezTo>
                    <a:pt x="301" y="18272"/>
                    <a:pt x="468" y="18472"/>
                    <a:pt x="701" y="18538"/>
                  </a:cubicBezTo>
                  <a:lnTo>
                    <a:pt x="768" y="18538"/>
                  </a:lnTo>
                  <a:cubicBezTo>
                    <a:pt x="1001" y="18538"/>
                    <a:pt x="1168" y="18372"/>
                    <a:pt x="1201" y="18172"/>
                  </a:cubicBezTo>
                  <a:cubicBezTo>
                    <a:pt x="1368" y="17238"/>
                    <a:pt x="1568" y="16304"/>
                    <a:pt x="1802" y="15370"/>
                  </a:cubicBezTo>
                  <a:cubicBezTo>
                    <a:pt x="1869" y="15169"/>
                    <a:pt x="1735" y="14903"/>
                    <a:pt x="1502" y="14869"/>
                  </a:cubicBezTo>
                  <a:cubicBezTo>
                    <a:pt x="1461" y="14858"/>
                    <a:pt x="1420" y="14852"/>
                    <a:pt x="1381" y="14852"/>
                  </a:cubicBezTo>
                  <a:close/>
                  <a:moveTo>
                    <a:pt x="449" y="20536"/>
                  </a:moveTo>
                  <a:cubicBezTo>
                    <a:pt x="234" y="20536"/>
                    <a:pt x="34" y="20724"/>
                    <a:pt x="34" y="20940"/>
                  </a:cubicBezTo>
                  <a:cubicBezTo>
                    <a:pt x="34" y="21140"/>
                    <a:pt x="34" y="21340"/>
                    <a:pt x="1" y="21507"/>
                  </a:cubicBezTo>
                  <a:cubicBezTo>
                    <a:pt x="1" y="21774"/>
                    <a:pt x="201" y="21974"/>
                    <a:pt x="434" y="21974"/>
                  </a:cubicBezTo>
                  <a:cubicBezTo>
                    <a:pt x="668" y="21974"/>
                    <a:pt x="868" y="21774"/>
                    <a:pt x="868" y="21541"/>
                  </a:cubicBezTo>
                  <a:cubicBezTo>
                    <a:pt x="868" y="21374"/>
                    <a:pt x="901" y="21174"/>
                    <a:pt x="901" y="20974"/>
                  </a:cubicBezTo>
                  <a:cubicBezTo>
                    <a:pt x="901" y="20740"/>
                    <a:pt x="734" y="20540"/>
                    <a:pt x="501" y="20540"/>
                  </a:cubicBezTo>
                  <a:cubicBezTo>
                    <a:pt x="484" y="20537"/>
                    <a:pt x="467" y="20536"/>
                    <a:pt x="449" y="20536"/>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9"/>
            <p:cNvSpPr/>
            <p:nvPr/>
          </p:nvSpPr>
          <p:spPr>
            <a:xfrm rot="1800074">
              <a:off x="551380" y="3120398"/>
              <a:ext cx="521547" cy="534947"/>
            </a:xfrm>
            <a:custGeom>
              <a:avLst/>
              <a:gdLst/>
              <a:ahLst/>
              <a:cxnLst/>
              <a:rect l="l" t="t" r="r" b="b"/>
              <a:pathLst>
                <a:path w="12377" h="12695" extrusionOk="0">
                  <a:moveTo>
                    <a:pt x="1421" y="1"/>
                  </a:moveTo>
                  <a:cubicBezTo>
                    <a:pt x="1159" y="1"/>
                    <a:pt x="897" y="7"/>
                    <a:pt x="635" y="19"/>
                  </a:cubicBezTo>
                  <a:cubicBezTo>
                    <a:pt x="201" y="2488"/>
                    <a:pt x="1" y="5089"/>
                    <a:pt x="801" y="7424"/>
                  </a:cubicBezTo>
                  <a:cubicBezTo>
                    <a:pt x="1068" y="8192"/>
                    <a:pt x="1435" y="8925"/>
                    <a:pt x="1836" y="9659"/>
                  </a:cubicBezTo>
                  <a:cubicBezTo>
                    <a:pt x="2369" y="10760"/>
                    <a:pt x="2936" y="11861"/>
                    <a:pt x="3770" y="12695"/>
                  </a:cubicBezTo>
                  <a:lnTo>
                    <a:pt x="12376" y="6490"/>
                  </a:lnTo>
                  <a:cubicBezTo>
                    <a:pt x="11242" y="4055"/>
                    <a:pt x="9241" y="2221"/>
                    <a:pt x="7006" y="1153"/>
                  </a:cubicBezTo>
                  <a:cubicBezTo>
                    <a:pt x="5246" y="332"/>
                    <a:pt x="3332" y="1"/>
                    <a:pt x="1421"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9"/>
            <p:cNvSpPr/>
            <p:nvPr/>
          </p:nvSpPr>
          <p:spPr>
            <a:xfrm rot="1800074">
              <a:off x="667654" y="3226106"/>
              <a:ext cx="276976" cy="276934"/>
            </a:xfrm>
            <a:custGeom>
              <a:avLst/>
              <a:gdLst/>
              <a:ahLst/>
              <a:cxnLst/>
              <a:rect l="l" t="t" r="r" b="b"/>
              <a:pathLst>
                <a:path w="6573" h="6572" extrusionOk="0">
                  <a:moveTo>
                    <a:pt x="101" y="0"/>
                  </a:moveTo>
                  <a:cubicBezTo>
                    <a:pt x="1" y="1568"/>
                    <a:pt x="101" y="2802"/>
                    <a:pt x="468" y="3836"/>
                  </a:cubicBezTo>
                  <a:cubicBezTo>
                    <a:pt x="668" y="4437"/>
                    <a:pt x="1001" y="5037"/>
                    <a:pt x="1335" y="5704"/>
                  </a:cubicBezTo>
                  <a:cubicBezTo>
                    <a:pt x="1468" y="6005"/>
                    <a:pt x="1635" y="6305"/>
                    <a:pt x="1769" y="6572"/>
                  </a:cubicBezTo>
                  <a:lnTo>
                    <a:pt x="6572" y="3136"/>
                  </a:lnTo>
                  <a:cubicBezTo>
                    <a:pt x="5771" y="2202"/>
                    <a:pt x="4737" y="1468"/>
                    <a:pt x="3603" y="934"/>
                  </a:cubicBezTo>
                  <a:cubicBezTo>
                    <a:pt x="2536" y="434"/>
                    <a:pt x="1368" y="134"/>
                    <a:pt x="101"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9"/>
            <p:cNvSpPr/>
            <p:nvPr/>
          </p:nvSpPr>
          <p:spPr>
            <a:xfrm rot="1800074">
              <a:off x="1524017" y="3681966"/>
              <a:ext cx="521505" cy="534947"/>
            </a:xfrm>
            <a:custGeom>
              <a:avLst/>
              <a:gdLst/>
              <a:ahLst/>
              <a:cxnLst/>
              <a:rect l="l" t="t" r="r" b="b"/>
              <a:pathLst>
                <a:path w="12376" h="12695" extrusionOk="0">
                  <a:moveTo>
                    <a:pt x="10956" y="1"/>
                  </a:moveTo>
                  <a:cubicBezTo>
                    <a:pt x="9045" y="1"/>
                    <a:pt x="7131" y="332"/>
                    <a:pt x="5371" y="1153"/>
                  </a:cubicBezTo>
                  <a:cubicBezTo>
                    <a:pt x="3136" y="2221"/>
                    <a:pt x="1134" y="4055"/>
                    <a:pt x="0" y="6490"/>
                  </a:cubicBezTo>
                  <a:lnTo>
                    <a:pt x="8606" y="12695"/>
                  </a:lnTo>
                  <a:cubicBezTo>
                    <a:pt x="9407" y="11861"/>
                    <a:pt x="9974" y="10760"/>
                    <a:pt x="10541" y="9659"/>
                  </a:cubicBezTo>
                  <a:cubicBezTo>
                    <a:pt x="10908" y="8925"/>
                    <a:pt x="11308" y="8192"/>
                    <a:pt x="11575" y="7424"/>
                  </a:cubicBezTo>
                  <a:cubicBezTo>
                    <a:pt x="12376" y="5089"/>
                    <a:pt x="12176" y="2488"/>
                    <a:pt x="11742" y="19"/>
                  </a:cubicBezTo>
                  <a:cubicBezTo>
                    <a:pt x="11480" y="7"/>
                    <a:pt x="11218" y="1"/>
                    <a:pt x="10956"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9"/>
            <p:cNvSpPr/>
            <p:nvPr/>
          </p:nvSpPr>
          <p:spPr>
            <a:xfrm rot="1800074">
              <a:off x="556386" y="3114616"/>
              <a:ext cx="520157" cy="545651"/>
            </a:xfrm>
            <a:custGeom>
              <a:avLst/>
              <a:gdLst/>
              <a:ahLst/>
              <a:cxnLst/>
              <a:rect l="l" t="t" r="r" b="b"/>
              <a:pathLst>
                <a:path w="12344" h="12949" extrusionOk="0">
                  <a:moveTo>
                    <a:pt x="1439" y="0"/>
                  </a:moveTo>
                  <a:cubicBezTo>
                    <a:pt x="1127" y="0"/>
                    <a:pt x="814" y="13"/>
                    <a:pt x="501" y="39"/>
                  </a:cubicBezTo>
                  <a:lnTo>
                    <a:pt x="368" y="39"/>
                  </a:lnTo>
                  <a:lnTo>
                    <a:pt x="368" y="173"/>
                  </a:lnTo>
                  <a:cubicBezTo>
                    <a:pt x="168" y="1307"/>
                    <a:pt x="34" y="2474"/>
                    <a:pt x="1" y="3609"/>
                  </a:cubicBezTo>
                  <a:cubicBezTo>
                    <a:pt x="1" y="4776"/>
                    <a:pt x="101" y="5944"/>
                    <a:pt x="401" y="7078"/>
                  </a:cubicBezTo>
                  <a:cubicBezTo>
                    <a:pt x="701" y="8212"/>
                    <a:pt x="1269" y="9179"/>
                    <a:pt x="1769" y="10180"/>
                  </a:cubicBezTo>
                  <a:cubicBezTo>
                    <a:pt x="2303" y="11181"/>
                    <a:pt x="2836" y="12148"/>
                    <a:pt x="3604" y="12949"/>
                  </a:cubicBezTo>
                  <a:lnTo>
                    <a:pt x="3704" y="12815"/>
                  </a:lnTo>
                  <a:cubicBezTo>
                    <a:pt x="3437" y="12315"/>
                    <a:pt x="3237" y="11781"/>
                    <a:pt x="3070" y="11281"/>
                  </a:cubicBezTo>
                  <a:cubicBezTo>
                    <a:pt x="2870" y="10747"/>
                    <a:pt x="2703" y="10213"/>
                    <a:pt x="2536" y="9680"/>
                  </a:cubicBezTo>
                  <a:cubicBezTo>
                    <a:pt x="2369" y="9146"/>
                    <a:pt x="2169" y="8612"/>
                    <a:pt x="2002" y="8112"/>
                  </a:cubicBezTo>
                  <a:cubicBezTo>
                    <a:pt x="1936" y="7845"/>
                    <a:pt x="1869" y="7578"/>
                    <a:pt x="1802" y="7345"/>
                  </a:cubicBezTo>
                  <a:cubicBezTo>
                    <a:pt x="1736" y="7078"/>
                    <a:pt x="1702" y="6878"/>
                    <a:pt x="1669" y="6644"/>
                  </a:cubicBezTo>
                  <a:cubicBezTo>
                    <a:pt x="1635" y="6411"/>
                    <a:pt x="1602" y="6144"/>
                    <a:pt x="1569" y="5910"/>
                  </a:cubicBezTo>
                  <a:lnTo>
                    <a:pt x="1535" y="5176"/>
                  </a:lnTo>
                  <a:cubicBezTo>
                    <a:pt x="1535" y="4676"/>
                    <a:pt x="1535" y="4176"/>
                    <a:pt x="1602" y="3675"/>
                  </a:cubicBezTo>
                  <a:cubicBezTo>
                    <a:pt x="1635" y="3142"/>
                    <a:pt x="1702" y="2641"/>
                    <a:pt x="1769" y="2107"/>
                  </a:cubicBezTo>
                  <a:cubicBezTo>
                    <a:pt x="1776" y="2052"/>
                    <a:pt x="1784" y="1997"/>
                    <a:pt x="1792" y="1941"/>
                  </a:cubicBezTo>
                  <a:lnTo>
                    <a:pt x="2169" y="1941"/>
                  </a:lnTo>
                  <a:cubicBezTo>
                    <a:pt x="2703" y="1974"/>
                    <a:pt x="3203" y="2007"/>
                    <a:pt x="3704" y="2107"/>
                  </a:cubicBezTo>
                  <a:cubicBezTo>
                    <a:pt x="4237" y="2174"/>
                    <a:pt x="4738" y="2241"/>
                    <a:pt x="5238" y="2374"/>
                  </a:cubicBezTo>
                  <a:cubicBezTo>
                    <a:pt x="5505" y="2441"/>
                    <a:pt x="5738" y="2508"/>
                    <a:pt x="5972" y="2574"/>
                  </a:cubicBezTo>
                  <a:lnTo>
                    <a:pt x="6739" y="2841"/>
                  </a:lnTo>
                  <a:cubicBezTo>
                    <a:pt x="7206" y="3008"/>
                    <a:pt x="7706" y="3242"/>
                    <a:pt x="8173" y="3508"/>
                  </a:cubicBezTo>
                  <a:cubicBezTo>
                    <a:pt x="8640" y="3742"/>
                    <a:pt x="9141" y="4009"/>
                    <a:pt x="9574" y="4342"/>
                  </a:cubicBezTo>
                  <a:cubicBezTo>
                    <a:pt x="9808" y="4509"/>
                    <a:pt x="10041" y="4676"/>
                    <a:pt x="10275" y="4843"/>
                  </a:cubicBezTo>
                  <a:cubicBezTo>
                    <a:pt x="10475" y="5043"/>
                    <a:pt x="10709" y="5210"/>
                    <a:pt x="10909" y="5410"/>
                  </a:cubicBezTo>
                  <a:cubicBezTo>
                    <a:pt x="11142" y="5610"/>
                    <a:pt x="11342" y="5810"/>
                    <a:pt x="11576" y="6044"/>
                  </a:cubicBezTo>
                  <a:cubicBezTo>
                    <a:pt x="11776" y="6244"/>
                    <a:pt x="11976" y="6477"/>
                    <a:pt x="12210" y="6711"/>
                  </a:cubicBezTo>
                  <a:lnTo>
                    <a:pt x="12343" y="6611"/>
                  </a:lnTo>
                  <a:cubicBezTo>
                    <a:pt x="12076" y="6044"/>
                    <a:pt x="11743" y="5510"/>
                    <a:pt x="11409" y="4976"/>
                  </a:cubicBezTo>
                  <a:cubicBezTo>
                    <a:pt x="11042" y="4476"/>
                    <a:pt x="10642" y="3975"/>
                    <a:pt x="10208" y="3542"/>
                  </a:cubicBezTo>
                  <a:cubicBezTo>
                    <a:pt x="9341" y="2675"/>
                    <a:pt x="8374" y="1941"/>
                    <a:pt x="7306" y="1407"/>
                  </a:cubicBezTo>
                  <a:cubicBezTo>
                    <a:pt x="6272" y="840"/>
                    <a:pt x="5138" y="473"/>
                    <a:pt x="3970" y="239"/>
                  </a:cubicBezTo>
                  <a:cubicBezTo>
                    <a:pt x="3140" y="93"/>
                    <a:pt x="2292" y="0"/>
                    <a:pt x="1439" y="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9"/>
            <p:cNvSpPr/>
            <p:nvPr/>
          </p:nvSpPr>
          <p:spPr>
            <a:xfrm rot="1800074">
              <a:off x="1522582" y="3672572"/>
              <a:ext cx="520115" cy="547041"/>
            </a:xfrm>
            <a:custGeom>
              <a:avLst/>
              <a:gdLst/>
              <a:ahLst/>
              <a:cxnLst/>
              <a:rect l="l" t="t" r="r" b="b"/>
              <a:pathLst>
                <a:path w="12343" h="12982" extrusionOk="0">
                  <a:moveTo>
                    <a:pt x="10891" y="0"/>
                  </a:moveTo>
                  <a:cubicBezTo>
                    <a:pt x="10049" y="0"/>
                    <a:pt x="9195" y="93"/>
                    <a:pt x="8340" y="239"/>
                  </a:cubicBezTo>
                  <a:cubicBezTo>
                    <a:pt x="7206" y="473"/>
                    <a:pt x="6072" y="840"/>
                    <a:pt x="5037" y="1407"/>
                  </a:cubicBezTo>
                  <a:cubicBezTo>
                    <a:pt x="3970" y="1941"/>
                    <a:pt x="3003" y="2675"/>
                    <a:pt x="2135" y="3542"/>
                  </a:cubicBezTo>
                  <a:cubicBezTo>
                    <a:pt x="1702" y="4009"/>
                    <a:pt x="1301" y="4476"/>
                    <a:pt x="935" y="4976"/>
                  </a:cubicBezTo>
                  <a:cubicBezTo>
                    <a:pt x="601" y="5510"/>
                    <a:pt x="267" y="6044"/>
                    <a:pt x="1" y="6644"/>
                  </a:cubicBezTo>
                  <a:lnTo>
                    <a:pt x="134" y="6711"/>
                  </a:lnTo>
                  <a:cubicBezTo>
                    <a:pt x="334" y="6477"/>
                    <a:pt x="568" y="6244"/>
                    <a:pt x="768" y="6044"/>
                  </a:cubicBezTo>
                  <a:cubicBezTo>
                    <a:pt x="1001" y="5810"/>
                    <a:pt x="1201" y="5610"/>
                    <a:pt x="1435" y="5410"/>
                  </a:cubicBezTo>
                  <a:cubicBezTo>
                    <a:pt x="1635" y="5210"/>
                    <a:pt x="1869" y="5010"/>
                    <a:pt x="2069" y="4843"/>
                  </a:cubicBezTo>
                  <a:cubicBezTo>
                    <a:pt x="2302" y="4676"/>
                    <a:pt x="2536" y="4509"/>
                    <a:pt x="2769" y="4342"/>
                  </a:cubicBezTo>
                  <a:cubicBezTo>
                    <a:pt x="3203" y="4009"/>
                    <a:pt x="3670" y="3742"/>
                    <a:pt x="4170" y="3508"/>
                  </a:cubicBezTo>
                  <a:cubicBezTo>
                    <a:pt x="4637" y="3242"/>
                    <a:pt x="5104" y="3008"/>
                    <a:pt x="5605" y="2841"/>
                  </a:cubicBezTo>
                  <a:lnTo>
                    <a:pt x="6372" y="2574"/>
                  </a:lnTo>
                  <a:cubicBezTo>
                    <a:pt x="6605" y="2508"/>
                    <a:pt x="6839" y="2441"/>
                    <a:pt x="7106" y="2374"/>
                  </a:cubicBezTo>
                  <a:cubicBezTo>
                    <a:pt x="7606" y="2241"/>
                    <a:pt x="8106" y="2174"/>
                    <a:pt x="8607" y="2107"/>
                  </a:cubicBezTo>
                  <a:cubicBezTo>
                    <a:pt x="9248" y="1983"/>
                    <a:pt x="9889" y="1949"/>
                    <a:pt x="10539" y="1941"/>
                  </a:cubicBezTo>
                  <a:lnTo>
                    <a:pt x="10539" y="1941"/>
                  </a:lnTo>
                  <a:cubicBezTo>
                    <a:pt x="10550" y="2008"/>
                    <a:pt x="10562" y="2074"/>
                    <a:pt x="10575" y="2141"/>
                  </a:cubicBezTo>
                  <a:cubicBezTo>
                    <a:pt x="10608" y="2641"/>
                    <a:pt x="10675" y="3175"/>
                    <a:pt x="10742" y="3675"/>
                  </a:cubicBezTo>
                  <a:cubicBezTo>
                    <a:pt x="10775" y="4176"/>
                    <a:pt x="10808" y="4676"/>
                    <a:pt x="10775" y="5176"/>
                  </a:cubicBezTo>
                  <a:lnTo>
                    <a:pt x="10742" y="5910"/>
                  </a:lnTo>
                  <a:cubicBezTo>
                    <a:pt x="10742" y="6144"/>
                    <a:pt x="10708" y="6411"/>
                    <a:pt x="10675" y="6644"/>
                  </a:cubicBezTo>
                  <a:cubicBezTo>
                    <a:pt x="10641" y="6878"/>
                    <a:pt x="10575" y="7111"/>
                    <a:pt x="10508" y="7345"/>
                  </a:cubicBezTo>
                  <a:cubicBezTo>
                    <a:pt x="10475" y="7578"/>
                    <a:pt x="10408" y="7845"/>
                    <a:pt x="10341" y="8112"/>
                  </a:cubicBezTo>
                  <a:cubicBezTo>
                    <a:pt x="10174" y="8612"/>
                    <a:pt x="9974" y="9146"/>
                    <a:pt x="9808" y="9680"/>
                  </a:cubicBezTo>
                  <a:cubicBezTo>
                    <a:pt x="9641" y="10247"/>
                    <a:pt x="9441" y="10747"/>
                    <a:pt x="9274" y="11281"/>
                  </a:cubicBezTo>
                  <a:cubicBezTo>
                    <a:pt x="9074" y="11781"/>
                    <a:pt x="8874" y="12315"/>
                    <a:pt x="8607" y="12815"/>
                  </a:cubicBezTo>
                  <a:lnTo>
                    <a:pt x="8740" y="12982"/>
                  </a:lnTo>
                  <a:cubicBezTo>
                    <a:pt x="9507" y="12148"/>
                    <a:pt x="10041" y="11181"/>
                    <a:pt x="10575" y="10180"/>
                  </a:cubicBezTo>
                  <a:cubicBezTo>
                    <a:pt x="11075" y="9213"/>
                    <a:pt x="11642" y="8212"/>
                    <a:pt x="11942" y="7078"/>
                  </a:cubicBezTo>
                  <a:cubicBezTo>
                    <a:pt x="12243" y="5977"/>
                    <a:pt x="12343" y="4776"/>
                    <a:pt x="12343" y="3642"/>
                  </a:cubicBezTo>
                  <a:cubicBezTo>
                    <a:pt x="12309" y="2474"/>
                    <a:pt x="12176" y="1307"/>
                    <a:pt x="11976" y="173"/>
                  </a:cubicBezTo>
                  <a:lnTo>
                    <a:pt x="11942" y="39"/>
                  </a:lnTo>
                  <a:lnTo>
                    <a:pt x="11809" y="39"/>
                  </a:lnTo>
                  <a:cubicBezTo>
                    <a:pt x="11505" y="13"/>
                    <a:pt x="11199" y="0"/>
                    <a:pt x="10891" y="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9"/>
            <p:cNvSpPr/>
            <p:nvPr/>
          </p:nvSpPr>
          <p:spPr>
            <a:xfrm rot="1800074">
              <a:off x="190246" y="3453501"/>
              <a:ext cx="1793622" cy="1162557"/>
            </a:xfrm>
            <a:custGeom>
              <a:avLst/>
              <a:gdLst/>
              <a:ahLst/>
              <a:cxnLst/>
              <a:rect l="l" t="t" r="r" b="b"/>
              <a:pathLst>
                <a:path w="42565" h="27589" extrusionOk="0">
                  <a:moveTo>
                    <a:pt x="21161" y="0"/>
                  </a:moveTo>
                  <a:cubicBezTo>
                    <a:pt x="17131" y="0"/>
                    <a:pt x="13000" y="489"/>
                    <a:pt x="8674" y="1603"/>
                  </a:cubicBezTo>
                  <a:cubicBezTo>
                    <a:pt x="5071" y="6473"/>
                    <a:pt x="2136" y="12010"/>
                    <a:pt x="1" y="17881"/>
                  </a:cubicBezTo>
                  <a:cubicBezTo>
                    <a:pt x="3137" y="22718"/>
                    <a:pt x="9241" y="27588"/>
                    <a:pt x="21283" y="27588"/>
                  </a:cubicBezTo>
                  <a:cubicBezTo>
                    <a:pt x="33325" y="27588"/>
                    <a:pt x="39429" y="22718"/>
                    <a:pt x="42565" y="17881"/>
                  </a:cubicBezTo>
                  <a:cubicBezTo>
                    <a:pt x="40396" y="11977"/>
                    <a:pt x="37461" y="6406"/>
                    <a:pt x="33825" y="1503"/>
                  </a:cubicBezTo>
                  <a:cubicBezTo>
                    <a:pt x="29642" y="556"/>
                    <a:pt x="25459" y="0"/>
                    <a:pt x="21161"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9"/>
            <p:cNvSpPr/>
            <p:nvPr/>
          </p:nvSpPr>
          <p:spPr>
            <a:xfrm rot="1800074">
              <a:off x="746988" y="3453153"/>
              <a:ext cx="678934" cy="1162557"/>
            </a:xfrm>
            <a:custGeom>
              <a:avLst/>
              <a:gdLst/>
              <a:ahLst/>
              <a:cxnLst/>
              <a:rect l="l" t="t" r="r" b="b"/>
              <a:pathLst>
                <a:path w="16112" h="27589" extrusionOk="0">
                  <a:moveTo>
                    <a:pt x="7898" y="1"/>
                  </a:moveTo>
                  <a:cubicBezTo>
                    <a:pt x="5320" y="1"/>
                    <a:pt x="2695" y="202"/>
                    <a:pt x="0" y="635"/>
                  </a:cubicBezTo>
                  <a:cubicBezTo>
                    <a:pt x="3303" y="6973"/>
                    <a:pt x="4170" y="14579"/>
                    <a:pt x="4770" y="21951"/>
                  </a:cubicBezTo>
                  <a:lnTo>
                    <a:pt x="4770" y="27455"/>
                  </a:lnTo>
                  <a:cubicBezTo>
                    <a:pt x="5805" y="27555"/>
                    <a:pt x="6905" y="27588"/>
                    <a:pt x="8073" y="27588"/>
                  </a:cubicBezTo>
                  <a:cubicBezTo>
                    <a:pt x="9240" y="27588"/>
                    <a:pt x="10341" y="27555"/>
                    <a:pt x="11375" y="27455"/>
                  </a:cubicBezTo>
                  <a:lnTo>
                    <a:pt x="11375" y="21951"/>
                  </a:lnTo>
                  <a:cubicBezTo>
                    <a:pt x="11976" y="14579"/>
                    <a:pt x="12843" y="6973"/>
                    <a:pt x="16112" y="669"/>
                  </a:cubicBezTo>
                  <a:cubicBezTo>
                    <a:pt x="13410" y="236"/>
                    <a:pt x="10682" y="1"/>
                    <a:pt x="7898"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9"/>
            <p:cNvSpPr/>
            <p:nvPr/>
          </p:nvSpPr>
          <p:spPr>
            <a:xfrm rot="1800074">
              <a:off x="517752" y="4483448"/>
              <a:ext cx="506083" cy="198261"/>
            </a:xfrm>
            <a:custGeom>
              <a:avLst/>
              <a:gdLst/>
              <a:ahLst/>
              <a:cxnLst/>
              <a:rect l="l" t="t" r="r" b="b"/>
              <a:pathLst>
                <a:path w="12010" h="4705" extrusionOk="0">
                  <a:moveTo>
                    <a:pt x="1" y="1"/>
                  </a:moveTo>
                  <a:cubicBezTo>
                    <a:pt x="935" y="2303"/>
                    <a:pt x="3203" y="4704"/>
                    <a:pt x="6005" y="4704"/>
                  </a:cubicBezTo>
                  <a:cubicBezTo>
                    <a:pt x="8807" y="4704"/>
                    <a:pt x="11075" y="2303"/>
                    <a:pt x="12009"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9"/>
            <p:cNvSpPr/>
            <p:nvPr/>
          </p:nvSpPr>
          <p:spPr>
            <a:xfrm rot="1800074">
              <a:off x="1000698" y="4153433"/>
              <a:ext cx="899656" cy="707673"/>
            </a:xfrm>
            <a:custGeom>
              <a:avLst/>
              <a:gdLst/>
              <a:ahLst/>
              <a:cxnLst/>
              <a:rect l="l" t="t" r="r" b="b"/>
              <a:pathLst>
                <a:path w="21350" h="16794" extrusionOk="0">
                  <a:moveTo>
                    <a:pt x="13413" y="1"/>
                  </a:moveTo>
                  <a:cubicBezTo>
                    <a:pt x="11465" y="1"/>
                    <a:pt x="9536" y="388"/>
                    <a:pt x="7973" y="1482"/>
                  </a:cubicBezTo>
                  <a:cubicBezTo>
                    <a:pt x="2903" y="5018"/>
                    <a:pt x="267" y="11689"/>
                    <a:pt x="1" y="16793"/>
                  </a:cubicBezTo>
                  <a:cubicBezTo>
                    <a:pt x="15078" y="16293"/>
                    <a:pt x="19848" y="7053"/>
                    <a:pt x="21349" y="1615"/>
                  </a:cubicBezTo>
                  <a:cubicBezTo>
                    <a:pt x="19540" y="945"/>
                    <a:pt x="16453" y="1"/>
                    <a:pt x="1341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9"/>
            <p:cNvSpPr/>
            <p:nvPr/>
          </p:nvSpPr>
          <p:spPr>
            <a:xfrm rot="1800074">
              <a:off x="46346" y="3602411"/>
              <a:ext cx="899656" cy="707673"/>
            </a:xfrm>
            <a:custGeom>
              <a:avLst/>
              <a:gdLst/>
              <a:ahLst/>
              <a:cxnLst/>
              <a:rect l="l" t="t" r="r" b="b"/>
              <a:pathLst>
                <a:path w="21350" h="16794" extrusionOk="0">
                  <a:moveTo>
                    <a:pt x="7937" y="1"/>
                  </a:moveTo>
                  <a:cubicBezTo>
                    <a:pt x="4896" y="1"/>
                    <a:pt x="1810" y="945"/>
                    <a:pt x="1" y="1615"/>
                  </a:cubicBezTo>
                  <a:cubicBezTo>
                    <a:pt x="1502" y="7053"/>
                    <a:pt x="6272" y="16293"/>
                    <a:pt x="21349" y="16793"/>
                  </a:cubicBezTo>
                  <a:cubicBezTo>
                    <a:pt x="21082" y="11689"/>
                    <a:pt x="18447" y="5018"/>
                    <a:pt x="13377" y="1482"/>
                  </a:cubicBezTo>
                  <a:cubicBezTo>
                    <a:pt x="11814" y="388"/>
                    <a:pt x="9885" y="1"/>
                    <a:pt x="7937"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9"/>
            <p:cNvSpPr/>
            <p:nvPr/>
          </p:nvSpPr>
          <p:spPr>
            <a:xfrm rot="1800074">
              <a:off x="697826" y="4396699"/>
              <a:ext cx="261511" cy="177150"/>
            </a:xfrm>
            <a:custGeom>
              <a:avLst/>
              <a:gdLst/>
              <a:ahLst/>
              <a:cxnLst/>
              <a:rect l="l" t="t" r="r" b="b"/>
              <a:pathLst>
                <a:path w="6206" h="4204" extrusionOk="0">
                  <a:moveTo>
                    <a:pt x="3103" y="1"/>
                  </a:moveTo>
                  <a:cubicBezTo>
                    <a:pt x="1969" y="1"/>
                    <a:pt x="535" y="601"/>
                    <a:pt x="268" y="1435"/>
                  </a:cubicBezTo>
                  <a:cubicBezTo>
                    <a:pt x="1" y="2302"/>
                    <a:pt x="3103" y="4204"/>
                    <a:pt x="3103" y="4204"/>
                  </a:cubicBezTo>
                  <a:cubicBezTo>
                    <a:pt x="3103" y="4204"/>
                    <a:pt x="6205" y="2302"/>
                    <a:pt x="5939" y="1435"/>
                  </a:cubicBezTo>
                  <a:cubicBezTo>
                    <a:pt x="5672" y="601"/>
                    <a:pt x="4237" y="1"/>
                    <a:pt x="3103"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9"/>
            <p:cNvSpPr/>
            <p:nvPr/>
          </p:nvSpPr>
          <p:spPr>
            <a:xfrm rot="1800074">
              <a:off x="660255" y="3795583"/>
              <a:ext cx="125151" cy="140616"/>
            </a:xfrm>
            <a:custGeom>
              <a:avLst/>
              <a:gdLst/>
              <a:ahLst/>
              <a:cxnLst/>
              <a:rect l="l" t="t" r="r" b="b"/>
              <a:pathLst>
                <a:path w="2970" h="3337" extrusionOk="0">
                  <a:moveTo>
                    <a:pt x="1468" y="1"/>
                  </a:moveTo>
                  <a:cubicBezTo>
                    <a:pt x="667" y="1"/>
                    <a:pt x="0" y="734"/>
                    <a:pt x="0" y="1668"/>
                  </a:cubicBezTo>
                  <a:cubicBezTo>
                    <a:pt x="0" y="2602"/>
                    <a:pt x="667" y="3336"/>
                    <a:pt x="1468" y="3336"/>
                  </a:cubicBezTo>
                  <a:cubicBezTo>
                    <a:pt x="2302" y="3336"/>
                    <a:pt x="2969" y="2569"/>
                    <a:pt x="2969" y="1668"/>
                  </a:cubicBezTo>
                  <a:cubicBezTo>
                    <a:pt x="2969" y="734"/>
                    <a:pt x="2302" y="1"/>
                    <a:pt x="1468"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9"/>
            <p:cNvSpPr/>
            <p:nvPr/>
          </p:nvSpPr>
          <p:spPr>
            <a:xfrm rot="1800074">
              <a:off x="485408" y="3947019"/>
              <a:ext cx="212293" cy="140616"/>
            </a:xfrm>
            <a:custGeom>
              <a:avLst/>
              <a:gdLst/>
              <a:ahLst/>
              <a:cxnLst/>
              <a:rect l="l" t="t" r="r" b="b"/>
              <a:pathLst>
                <a:path w="5038" h="3337" extrusionOk="0">
                  <a:moveTo>
                    <a:pt x="2536" y="1"/>
                  </a:moveTo>
                  <a:cubicBezTo>
                    <a:pt x="1135" y="1"/>
                    <a:pt x="1" y="768"/>
                    <a:pt x="1" y="1668"/>
                  </a:cubicBezTo>
                  <a:cubicBezTo>
                    <a:pt x="1" y="2602"/>
                    <a:pt x="1135" y="3336"/>
                    <a:pt x="2536" y="3336"/>
                  </a:cubicBezTo>
                  <a:cubicBezTo>
                    <a:pt x="3903" y="3336"/>
                    <a:pt x="5038" y="2602"/>
                    <a:pt x="5038" y="1668"/>
                  </a:cubicBezTo>
                  <a:cubicBezTo>
                    <a:pt x="5038" y="734"/>
                    <a:pt x="3903" y="1"/>
                    <a:pt x="2536"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9"/>
            <p:cNvSpPr/>
            <p:nvPr/>
          </p:nvSpPr>
          <p:spPr>
            <a:xfrm rot="1800074">
              <a:off x="1354180" y="4195839"/>
              <a:ext cx="123761" cy="140616"/>
            </a:xfrm>
            <a:custGeom>
              <a:avLst/>
              <a:gdLst/>
              <a:ahLst/>
              <a:cxnLst/>
              <a:rect l="l" t="t" r="r" b="b"/>
              <a:pathLst>
                <a:path w="2937" h="3337" extrusionOk="0">
                  <a:moveTo>
                    <a:pt x="1469" y="1"/>
                  </a:moveTo>
                  <a:cubicBezTo>
                    <a:pt x="635" y="1"/>
                    <a:pt x="1" y="734"/>
                    <a:pt x="1" y="1668"/>
                  </a:cubicBezTo>
                  <a:cubicBezTo>
                    <a:pt x="1" y="2569"/>
                    <a:pt x="635" y="3336"/>
                    <a:pt x="1469" y="3336"/>
                  </a:cubicBezTo>
                  <a:cubicBezTo>
                    <a:pt x="2269" y="3336"/>
                    <a:pt x="2936" y="2602"/>
                    <a:pt x="2936" y="1668"/>
                  </a:cubicBezTo>
                  <a:cubicBezTo>
                    <a:pt x="2936" y="734"/>
                    <a:pt x="2269" y="1"/>
                    <a:pt x="1469"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9"/>
            <p:cNvSpPr/>
            <p:nvPr/>
          </p:nvSpPr>
          <p:spPr>
            <a:xfrm rot="1800074">
              <a:off x="1243795" y="4384896"/>
              <a:ext cx="212293" cy="140616"/>
            </a:xfrm>
            <a:custGeom>
              <a:avLst/>
              <a:gdLst/>
              <a:ahLst/>
              <a:cxnLst/>
              <a:rect l="l" t="t" r="r" b="b"/>
              <a:pathLst>
                <a:path w="5038" h="3337" extrusionOk="0">
                  <a:moveTo>
                    <a:pt x="2535" y="1"/>
                  </a:moveTo>
                  <a:cubicBezTo>
                    <a:pt x="1134" y="1"/>
                    <a:pt x="0" y="734"/>
                    <a:pt x="0" y="1668"/>
                  </a:cubicBezTo>
                  <a:cubicBezTo>
                    <a:pt x="0" y="2602"/>
                    <a:pt x="1134" y="3336"/>
                    <a:pt x="2535" y="3336"/>
                  </a:cubicBezTo>
                  <a:cubicBezTo>
                    <a:pt x="3903" y="3336"/>
                    <a:pt x="5037" y="2602"/>
                    <a:pt x="5037" y="1668"/>
                  </a:cubicBezTo>
                  <a:cubicBezTo>
                    <a:pt x="5037" y="768"/>
                    <a:pt x="3903" y="1"/>
                    <a:pt x="2535"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9"/>
            <p:cNvSpPr/>
            <p:nvPr/>
          </p:nvSpPr>
          <p:spPr>
            <a:xfrm rot="1800074">
              <a:off x="773130" y="5446175"/>
              <a:ext cx="271329" cy="366899"/>
            </a:xfrm>
            <a:custGeom>
              <a:avLst/>
              <a:gdLst/>
              <a:ahLst/>
              <a:cxnLst/>
              <a:rect l="l" t="t" r="r" b="b"/>
              <a:pathLst>
                <a:path w="6439" h="8707" extrusionOk="0">
                  <a:moveTo>
                    <a:pt x="6172" y="0"/>
                  </a:moveTo>
                  <a:lnTo>
                    <a:pt x="1" y="8506"/>
                  </a:lnTo>
                  <a:lnTo>
                    <a:pt x="268" y="8707"/>
                  </a:lnTo>
                  <a:lnTo>
                    <a:pt x="6439" y="167"/>
                  </a:lnTo>
                  <a:lnTo>
                    <a:pt x="6172" y="0"/>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9"/>
            <p:cNvSpPr/>
            <p:nvPr/>
          </p:nvSpPr>
          <p:spPr>
            <a:xfrm rot="1800074">
              <a:off x="691006" y="5705520"/>
              <a:ext cx="33753" cy="29750"/>
            </a:xfrm>
            <a:custGeom>
              <a:avLst/>
              <a:gdLst/>
              <a:ahLst/>
              <a:cxnLst/>
              <a:rect l="l" t="t" r="r" b="b"/>
              <a:pathLst>
                <a:path w="801" h="706" extrusionOk="0">
                  <a:moveTo>
                    <a:pt x="395" y="0"/>
                  </a:moveTo>
                  <a:cubicBezTo>
                    <a:pt x="278" y="0"/>
                    <a:pt x="163" y="52"/>
                    <a:pt x="100" y="156"/>
                  </a:cubicBezTo>
                  <a:cubicBezTo>
                    <a:pt x="0" y="290"/>
                    <a:pt x="34" y="523"/>
                    <a:pt x="167" y="623"/>
                  </a:cubicBezTo>
                  <a:cubicBezTo>
                    <a:pt x="237" y="679"/>
                    <a:pt x="318" y="706"/>
                    <a:pt x="396" y="706"/>
                  </a:cubicBezTo>
                  <a:cubicBezTo>
                    <a:pt x="506" y="706"/>
                    <a:pt x="609" y="654"/>
                    <a:pt x="667" y="557"/>
                  </a:cubicBezTo>
                  <a:cubicBezTo>
                    <a:pt x="801" y="390"/>
                    <a:pt x="767" y="190"/>
                    <a:pt x="601" y="56"/>
                  </a:cubicBezTo>
                  <a:cubicBezTo>
                    <a:pt x="538" y="19"/>
                    <a:pt x="466" y="0"/>
                    <a:pt x="395"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9"/>
            <p:cNvSpPr/>
            <p:nvPr/>
          </p:nvSpPr>
          <p:spPr>
            <a:xfrm rot="1800074">
              <a:off x="1094717" y="5523438"/>
              <a:ext cx="33795" cy="29876"/>
            </a:xfrm>
            <a:custGeom>
              <a:avLst/>
              <a:gdLst/>
              <a:ahLst/>
              <a:cxnLst/>
              <a:rect l="l" t="t" r="r" b="b"/>
              <a:pathLst>
                <a:path w="802" h="709" extrusionOk="0">
                  <a:moveTo>
                    <a:pt x="406" y="1"/>
                  </a:moveTo>
                  <a:cubicBezTo>
                    <a:pt x="296" y="1"/>
                    <a:pt x="193" y="53"/>
                    <a:pt x="134" y="150"/>
                  </a:cubicBezTo>
                  <a:cubicBezTo>
                    <a:pt x="1" y="317"/>
                    <a:pt x="34" y="517"/>
                    <a:pt x="201" y="650"/>
                  </a:cubicBezTo>
                  <a:cubicBezTo>
                    <a:pt x="267" y="690"/>
                    <a:pt x="343" y="708"/>
                    <a:pt x="417" y="708"/>
                  </a:cubicBezTo>
                  <a:cubicBezTo>
                    <a:pt x="531" y="708"/>
                    <a:pt x="641" y="664"/>
                    <a:pt x="701" y="584"/>
                  </a:cubicBezTo>
                  <a:cubicBezTo>
                    <a:pt x="802" y="417"/>
                    <a:pt x="768" y="183"/>
                    <a:pt x="635" y="83"/>
                  </a:cubicBezTo>
                  <a:cubicBezTo>
                    <a:pt x="565" y="28"/>
                    <a:pt x="484" y="1"/>
                    <a:pt x="406"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9"/>
            <p:cNvSpPr/>
            <p:nvPr/>
          </p:nvSpPr>
          <p:spPr>
            <a:xfrm rot="1800074">
              <a:off x="1201052" y="5674363"/>
              <a:ext cx="366899" cy="269939"/>
            </a:xfrm>
            <a:custGeom>
              <a:avLst/>
              <a:gdLst/>
              <a:ahLst/>
              <a:cxnLst/>
              <a:rect l="l" t="t" r="r" b="b"/>
              <a:pathLst>
                <a:path w="8707" h="6406" extrusionOk="0">
                  <a:moveTo>
                    <a:pt x="200" y="1"/>
                  </a:moveTo>
                  <a:lnTo>
                    <a:pt x="0" y="234"/>
                  </a:lnTo>
                  <a:lnTo>
                    <a:pt x="8540" y="6405"/>
                  </a:lnTo>
                  <a:lnTo>
                    <a:pt x="8706" y="6172"/>
                  </a:lnTo>
                  <a:lnTo>
                    <a:pt x="200" y="1"/>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9"/>
            <p:cNvSpPr/>
            <p:nvPr/>
          </p:nvSpPr>
          <p:spPr>
            <a:xfrm rot="1800074">
              <a:off x="1458673" y="5997795"/>
              <a:ext cx="33753" cy="30087"/>
            </a:xfrm>
            <a:custGeom>
              <a:avLst/>
              <a:gdLst/>
              <a:ahLst/>
              <a:cxnLst/>
              <a:rect l="l" t="t" r="r" b="b"/>
              <a:pathLst>
                <a:path w="801" h="714" extrusionOk="0">
                  <a:moveTo>
                    <a:pt x="404" y="1"/>
                  </a:moveTo>
                  <a:cubicBezTo>
                    <a:pt x="293" y="1"/>
                    <a:pt x="184" y="53"/>
                    <a:pt x="100" y="157"/>
                  </a:cubicBezTo>
                  <a:cubicBezTo>
                    <a:pt x="0" y="324"/>
                    <a:pt x="34" y="524"/>
                    <a:pt x="201" y="658"/>
                  </a:cubicBezTo>
                  <a:cubicBezTo>
                    <a:pt x="251" y="695"/>
                    <a:pt x="315" y="714"/>
                    <a:pt x="382" y="714"/>
                  </a:cubicBezTo>
                  <a:cubicBezTo>
                    <a:pt x="495" y="714"/>
                    <a:pt x="617" y="662"/>
                    <a:pt x="701" y="557"/>
                  </a:cubicBezTo>
                  <a:cubicBezTo>
                    <a:pt x="801" y="424"/>
                    <a:pt x="768" y="190"/>
                    <a:pt x="601" y="57"/>
                  </a:cubicBezTo>
                  <a:cubicBezTo>
                    <a:pt x="538" y="20"/>
                    <a:pt x="471" y="1"/>
                    <a:pt x="404"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9"/>
            <p:cNvSpPr/>
            <p:nvPr/>
          </p:nvSpPr>
          <p:spPr>
            <a:xfrm rot="1800074">
              <a:off x="1276849" y="5593329"/>
              <a:ext cx="35186" cy="29834"/>
            </a:xfrm>
            <a:custGeom>
              <a:avLst/>
              <a:gdLst/>
              <a:ahLst/>
              <a:cxnLst/>
              <a:rect l="l" t="t" r="r" b="b"/>
              <a:pathLst>
                <a:path w="835" h="708" extrusionOk="0">
                  <a:moveTo>
                    <a:pt x="406" y="0"/>
                  </a:moveTo>
                  <a:cubicBezTo>
                    <a:pt x="296" y="0"/>
                    <a:pt x="193" y="52"/>
                    <a:pt x="134" y="149"/>
                  </a:cubicBezTo>
                  <a:cubicBezTo>
                    <a:pt x="1" y="316"/>
                    <a:pt x="34" y="516"/>
                    <a:pt x="201" y="649"/>
                  </a:cubicBezTo>
                  <a:cubicBezTo>
                    <a:pt x="267" y="689"/>
                    <a:pt x="343" y="708"/>
                    <a:pt x="417" y="708"/>
                  </a:cubicBezTo>
                  <a:cubicBezTo>
                    <a:pt x="531" y="708"/>
                    <a:pt x="641" y="664"/>
                    <a:pt x="701" y="583"/>
                  </a:cubicBezTo>
                  <a:cubicBezTo>
                    <a:pt x="835" y="416"/>
                    <a:pt x="768" y="182"/>
                    <a:pt x="635" y="82"/>
                  </a:cubicBezTo>
                  <a:cubicBezTo>
                    <a:pt x="565" y="27"/>
                    <a:pt x="484" y="0"/>
                    <a:pt x="406"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9"/>
            <p:cNvSpPr/>
            <p:nvPr/>
          </p:nvSpPr>
          <p:spPr>
            <a:xfrm rot="1800074">
              <a:off x="584777" y="5438631"/>
              <a:ext cx="1016295" cy="846224"/>
            </a:xfrm>
            <a:custGeom>
              <a:avLst/>
              <a:gdLst/>
              <a:ahLst/>
              <a:cxnLst/>
              <a:rect l="l" t="t" r="r" b="b"/>
              <a:pathLst>
                <a:path w="24118" h="20082" extrusionOk="0">
                  <a:moveTo>
                    <a:pt x="21449" y="0"/>
                  </a:moveTo>
                  <a:lnTo>
                    <a:pt x="0" y="3436"/>
                  </a:lnTo>
                  <a:lnTo>
                    <a:pt x="2102" y="16479"/>
                  </a:lnTo>
                  <a:lnTo>
                    <a:pt x="2702" y="20081"/>
                  </a:lnTo>
                  <a:lnTo>
                    <a:pt x="24117" y="16645"/>
                  </a:lnTo>
                  <a:lnTo>
                    <a:pt x="21449" y="0"/>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9"/>
            <p:cNvSpPr/>
            <p:nvPr/>
          </p:nvSpPr>
          <p:spPr>
            <a:xfrm rot="1800074">
              <a:off x="749884" y="5372082"/>
              <a:ext cx="151825" cy="175759"/>
            </a:xfrm>
            <a:custGeom>
              <a:avLst/>
              <a:gdLst/>
              <a:ahLst/>
              <a:cxnLst/>
              <a:rect l="l" t="t" r="r" b="b"/>
              <a:pathLst>
                <a:path w="3603" h="4171" extrusionOk="0">
                  <a:moveTo>
                    <a:pt x="3603" y="1"/>
                  </a:moveTo>
                  <a:lnTo>
                    <a:pt x="0" y="568"/>
                  </a:lnTo>
                  <a:lnTo>
                    <a:pt x="601" y="4170"/>
                  </a:lnTo>
                  <a:lnTo>
                    <a:pt x="3603"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9"/>
            <p:cNvSpPr/>
            <p:nvPr/>
          </p:nvSpPr>
          <p:spPr>
            <a:xfrm rot="1800074">
              <a:off x="1465941" y="5651013"/>
              <a:ext cx="175717" cy="151825"/>
            </a:xfrm>
            <a:custGeom>
              <a:avLst/>
              <a:gdLst/>
              <a:ahLst/>
              <a:cxnLst/>
              <a:rect l="l" t="t" r="r" b="b"/>
              <a:pathLst>
                <a:path w="4170" h="3603" extrusionOk="0">
                  <a:moveTo>
                    <a:pt x="3603" y="0"/>
                  </a:moveTo>
                  <a:lnTo>
                    <a:pt x="0" y="567"/>
                  </a:lnTo>
                  <a:lnTo>
                    <a:pt x="4170" y="3603"/>
                  </a:lnTo>
                  <a:lnTo>
                    <a:pt x="3603" y="0"/>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9"/>
            <p:cNvSpPr/>
            <p:nvPr/>
          </p:nvSpPr>
          <p:spPr>
            <a:xfrm rot="1800074">
              <a:off x="525296" y="6017265"/>
              <a:ext cx="920725" cy="251651"/>
            </a:xfrm>
            <a:custGeom>
              <a:avLst/>
              <a:gdLst/>
              <a:ahLst/>
              <a:cxnLst/>
              <a:rect l="l" t="t" r="r" b="b"/>
              <a:pathLst>
                <a:path w="21850" h="5972" extrusionOk="0">
                  <a:moveTo>
                    <a:pt x="21449" y="0"/>
                  </a:moveTo>
                  <a:lnTo>
                    <a:pt x="0" y="3469"/>
                  </a:lnTo>
                  <a:lnTo>
                    <a:pt x="401" y="5971"/>
                  </a:lnTo>
                  <a:lnTo>
                    <a:pt x="21849" y="2535"/>
                  </a:lnTo>
                  <a:lnTo>
                    <a:pt x="21449" y="0"/>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9"/>
            <p:cNvSpPr/>
            <p:nvPr/>
          </p:nvSpPr>
          <p:spPr>
            <a:xfrm rot="1800074">
              <a:off x="601310" y="6013919"/>
              <a:ext cx="414684" cy="123718"/>
            </a:xfrm>
            <a:custGeom>
              <a:avLst/>
              <a:gdLst/>
              <a:ahLst/>
              <a:cxnLst/>
              <a:rect l="l" t="t" r="r" b="b"/>
              <a:pathLst>
                <a:path w="9841" h="2936" extrusionOk="0">
                  <a:moveTo>
                    <a:pt x="9607" y="0"/>
                  </a:moveTo>
                  <a:lnTo>
                    <a:pt x="0" y="1535"/>
                  </a:lnTo>
                  <a:lnTo>
                    <a:pt x="234" y="2936"/>
                  </a:lnTo>
                  <a:lnTo>
                    <a:pt x="9841" y="1401"/>
                  </a:lnTo>
                  <a:lnTo>
                    <a:pt x="960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TextBox 13">
            <a:extLst>
              <a:ext uri="{FF2B5EF4-FFF2-40B4-BE49-F238E27FC236}">
                <a16:creationId xmlns:a16="http://schemas.microsoft.com/office/drawing/2014/main" id="{CADAC58D-3F6A-560F-A142-346C062DCFF7}"/>
              </a:ext>
            </a:extLst>
          </p:cNvPr>
          <p:cNvSpPr txBox="1"/>
          <p:nvPr/>
        </p:nvSpPr>
        <p:spPr>
          <a:xfrm>
            <a:off x="36883" y="1050298"/>
            <a:ext cx="8952869" cy="355481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en-US" sz="5000" b="1">
                <a:latin typeface="Arial" panose="020B0604020202020204" pitchFamily="34" charset="0"/>
                <a:cs typeface="Arial" panose="020B0604020202020204" pitchFamily="34" charset="0"/>
              </a:rPr>
              <a:t>CHÀO MỪNG CÁC EM </a:t>
            </a:r>
          </a:p>
          <a:p>
            <a:pPr algn="ctr">
              <a:lnSpc>
                <a:spcPct val="150000"/>
              </a:lnSpc>
            </a:pPr>
            <a:r>
              <a:rPr lang="en-US" sz="5000" b="1">
                <a:latin typeface="Arial" panose="020B0604020202020204" pitchFamily="34" charset="0"/>
                <a:cs typeface="Arial" panose="020B0604020202020204" pitchFamily="34" charset="0"/>
              </a:rPr>
              <a:t>ĐÃ ĐẾN VỚI </a:t>
            </a:r>
          </a:p>
          <a:p>
            <a:pPr algn="ctr">
              <a:lnSpc>
                <a:spcPct val="150000"/>
              </a:lnSpc>
            </a:pPr>
            <a:r>
              <a:rPr lang="en-US" sz="5000" b="1">
                <a:latin typeface="Arial" panose="020B0604020202020204" pitchFamily="34" charset="0"/>
                <a:cs typeface="Arial" panose="020B0604020202020204" pitchFamily="34" charset="0"/>
              </a:rPr>
              <a:t>BÀI HỌC MỚI!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 calcmode="lin" valueType="num">
                                      <p:cBhvr>
                                        <p:cTn id="7" dur="500" fill="hold"/>
                                        <p:tgtEl>
                                          <p:spTgt spid="105"/>
                                        </p:tgtEl>
                                        <p:attrNameLst>
                                          <p:attrName>ppt_w</p:attrName>
                                        </p:attrNameLst>
                                      </p:cBhvr>
                                      <p:tavLst>
                                        <p:tav tm="0">
                                          <p:val>
                                            <p:fltVal val="0"/>
                                          </p:val>
                                        </p:tav>
                                        <p:tav tm="100000">
                                          <p:val>
                                            <p:strVal val="#ppt_w"/>
                                          </p:val>
                                        </p:tav>
                                      </p:tavLst>
                                    </p:anim>
                                    <p:anim calcmode="lin" valueType="num">
                                      <p:cBhvr>
                                        <p:cTn id="8" dur="500" fill="hold"/>
                                        <p:tgtEl>
                                          <p:spTgt spid="105"/>
                                        </p:tgtEl>
                                        <p:attrNameLst>
                                          <p:attrName>ppt_h</p:attrName>
                                        </p:attrNameLst>
                                      </p:cBhvr>
                                      <p:tavLst>
                                        <p:tav tm="0">
                                          <p:val>
                                            <p:fltVal val="0"/>
                                          </p:val>
                                        </p:tav>
                                        <p:tav tm="100000">
                                          <p:val>
                                            <p:strVal val="#ppt_h"/>
                                          </p:val>
                                        </p:tav>
                                      </p:tavLst>
                                    </p:anim>
                                    <p:animEffect transition="in" filter="fade">
                                      <p:cBhvr>
                                        <p:cTn id="9"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6"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7" name="Rounded Rectangle 6"/>
          <p:cNvSpPr/>
          <p:nvPr/>
        </p:nvSpPr>
        <p:spPr>
          <a:xfrm>
            <a:off x="762683" y="872284"/>
            <a:ext cx="7790750" cy="641526"/>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8" name="Rectangle 7"/>
          <p:cNvSpPr/>
          <p:nvPr/>
        </p:nvSpPr>
        <p:spPr>
          <a:xfrm>
            <a:off x="762683" y="849529"/>
            <a:ext cx="7620000" cy="57785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Chọn từ ngữ thích hợp thay cho bông hoa.</a:t>
            </a:r>
            <a:endParaRPr lang="it-IT" sz="2400" b="1" i="1">
              <a:solidFill>
                <a:schemeClr val="bg1">
                  <a:lumMod val="10000"/>
                </a:schemeClr>
              </a:solidFill>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3410963770"/>
              </p:ext>
            </p:extLst>
          </p:nvPr>
        </p:nvGraphicFramePr>
        <p:xfrm>
          <a:off x="762683" y="1450134"/>
          <a:ext cx="7790750" cy="9561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762683" y="2194326"/>
            <a:ext cx="7790750" cy="2554545"/>
          </a:xfrm>
          <a:prstGeom prst="rect">
            <a:avLst/>
          </a:prstGeom>
        </p:spPr>
        <p:txBody>
          <a:bodyPr wrap="square">
            <a:spAutoFit/>
          </a:bodyPr>
          <a:lstStyle/>
          <a:p>
            <a:pPr>
              <a:lnSpc>
                <a:spcPct val="200000"/>
              </a:lnSpc>
            </a:pPr>
            <a:r>
              <a:rPr lang="vi-VN" sz="2000">
                <a:solidFill>
                  <a:schemeClr val="bg1">
                    <a:lumMod val="10000"/>
                  </a:schemeClr>
                </a:solidFill>
                <a:latin typeface="Arial" panose="020B0604020202020204" pitchFamily="34" charset="0"/>
                <a:cs typeface="Arial" panose="020B0604020202020204" pitchFamily="34" charset="0"/>
              </a:rPr>
              <a:t>a. Tôi sinh ra và lớn lên trong một gia đình kiến đỏ </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Gia đình tôi có hàng nghìn miệng ăn, tuy không</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thật </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nhưng ai cũng được no đủ quanh năm. Tất cả</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chị em chúng tôi sống </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bên nhau, dưới một mái nhà</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ấm cúng,  </a:t>
            </a:r>
            <a:r>
              <a:rPr lang="en-US" sz="2000">
                <a:solidFill>
                  <a:schemeClr val="bg1">
                    <a:lumMod val="10000"/>
                  </a:schemeClr>
                </a:solidFill>
                <a:latin typeface="Arial" panose="020B0604020202020204" pitchFamily="34" charset="0"/>
                <a:cs typeface="Arial" panose="020B0604020202020204" pitchFamily="34" charset="0"/>
              </a:rPr>
              <a:t>      </a:t>
            </a:r>
            <a:r>
              <a:rPr lang="vi-VN" sz="2000">
                <a:solidFill>
                  <a:schemeClr val="bg1">
                    <a:lumMod val="10000"/>
                  </a:schemeClr>
                </a:solidFill>
                <a:latin typeface="Arial" panose="020B0604020202020204" pitchFamily="34" charset="0"/>
                <a:cs typeface="Arial" panose="020B0604020202020204" pitchFamily="34" charset="0"/>
              </a:rPr>
              <a:t>.</a:t>
            </a:r>
            <a:endParaRPr lang="en-US" sz="2000">
              <a:solidFill>
                <a:schemeClr val="bg1">
                  <a:lumMod val="10000"/>
                </a:schemeClr>
              </a:solidFill>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6518849" y="2406216"/>
            <a:ext cx="449457" cy="384880"/>
          </a:xfrm>
          <a:prstGeom prst="rect">
            <a:avLst/>
          </a:prstGeom>
        </p:spPr>
      </p:pic>
      <p:pic>
        <p:nvPicPr>
          <p:cNvPr id="13" name="Picture 12"/>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5359807" y="2984166"/>
            <a:ext cx="449457" cy="384880"/>
          </a:xfrm>
          <a:prstGeom prst="rect">
            <a:avLst/>
          </a:prstGeom>
        </p:spPr>
      </p:pic>
      <p:pic>
        <p:nvPicPr>
          <p:cNvPr id="14" name="Picture 13"/>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5909248" y="3617829"/>
            <a:ext cx="449457" cy="384880"/>
          </a:xfrm>
          <a:prstGeom prst="rect">
            <a:avLst/>
          </a:prstGeom>
        </p:spPr>
      </p:pic>
      <p:pic>
        <p:nvPicPr>
          <p:cNvPr id="15" name="Picture 14"/>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3450795" y="4239461"/>
            <a:ext cx="449457" cy="38488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par>
                                <p:cTn id="27" presetID="10"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par>
                                <p:cTn id="30" presetID="10" presetClass="entr" presetSubtype="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Graphic spid="5" grpId="0">
        <p:bldAsOne/>
      </p:bldGraphic>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6"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7" name="Rounded Rectangle 6"/>
          <p:cNvSpPr/>
          <p:nvPr/>
        </p:nvSpPr>
        <p:spPr>
          <a:xfrm>
            <a:off x="762683" y="872284"/>
            <a:ext cx="7790750" cy="641526"/>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8" name="Rectangle 7"/>
          <p:cNvSpPr/>
          <p:nvPr/>
        </p:nvSpPr>
        <p:spPr>
          <a:xfrm>
            <a:off x="762683" y="849529"/>
            <a:ext cx="7620000" cy="57785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Chọn từ ngữ thích hợp thay cho bông hoa.</a:t>
            </a:r>
            <a:endParaRPr lang="it-IT" sz="2400" b="1" i="1">
              <a:solidFill>
                <a:schemeClr val="bg1">
                  <a:lumMod val="10000"/>
                </a:schemeClr>
              </a:solidFill>
              <a:latin typeface="Arial" panose="020B0604020202020204" pitchFamily="34" charset="0"/>
              <a:cs typeface="Arial" panose="020B0604020202020204" pitchFamily="34" charset="0"/>
            </a:endParaRPr>
          </a:p>
        </p:txBody>
      </p:sp>
      <p:sp>
        <p:nvSpPr>
          <p:cNvPr id="2" name="Rectangle 1"/>
          <p:cNvSpPr/>
          <p:nvPr/>
        </p:nvSpPr>
        <p:spPr>
          <a:xfrm>
            <a:off x="762683" y="1650090"/>
            <a:ext cx="7790750" cy="2793842"/>
          </a:xfrm>
          <a:prstGeom prst="rect">
            <a:avLst/>
          </a:prstGeom>
        </p:spPr>
        <p:txBody>
          <a:bodyPr wrap="square">
            <a:spAutoFit/>
          </a:bodyPr>
          <a:lstStyle/>
          <a:p>
            <a:pPr algn="just">
              <a:lnSpc>
                <a:spcPct val="150000"/>
              </a:lnSpc>
            </a:pPr>
            <a:r>
              <a:rPr lang="vi-VN" sz="2400">
                <a:latin typeface="+mn-lt"/>
                <a:ea typeface="SimSun" panose="02010600030101010101" pitchFamily="2" charset="-122"/>
              </a:rPr>
              <a:t>a. Tôi sinh ra và lớn lên trong một gia đình kiến đỏ </a:t>
            </a:r>
            <a:r>
              <a:rPr lang="vi-VN" sz="2400" b="1">
                <a:latin typeface="+mn-lt"/>
                <a:ea typeface="SimSun" panose="02010600030101010101" pitchFamily="2" charset="-122"/>
              </a:rPr>
              <a:t>đông đúc</a:t>
            </a:r>
            <a:r>
              <a:rPr lang="vi-VN" sz="2400">
                <a:latin typeface="+mn-lt"/>
                <a:ea typeface="SimSun" panose="02010600030101010101" pitchFamily="2" charset="-122"/>
              </a:rPr>
              <a:t>. Gia đình tôi có hàng nghìn miệng ăn, tuy không thật </a:t>
            </a:r>
            <a:r>
              <a:rPr lang="vi-VN" sz="2400" b="1">
                <a:latin typeface="+mn-lt"/>
                <a:ea typeface="SimSun" panose="02010600030101010101" pitchFamily="2" charset="-122"/>
              </a:rPr>
              <a:t>sung túc</a:t>
            </a:r>
            <a:r>
              <a:rPr lang="vi-VN" sz="2400">
                <a:latin typeface="+mn-lt"/>
                <a:ea typeface="SimSun" panose="02010600030101010101" pitchFamily="2" charset="-122"/>
              </a:rPr>
              <a:t> nhưng ai cũng được no đủ quanh năm. Tất cả chị em chúng tôi sống </a:t>
            </a:r>
            <a:r>
              <a:rPr lang="vi-VN" sz="2400" b="1">
                <a:latin typeface="+mn-lt"/>
                <a:ea typeface="SimSun" panose="02010600030101010101" pitchFamily="2" charset="-122"/>
              </a:rPr>
              <a:t>quây quần</a:t>
            </a:r>
            <a:r>
              <a:rPr lang="vi-VN" sz="2400">
                <a:latin typeface="+mn-lt"/>
                <a:ea typeface="SimSun" panose="02010600030101010101" pitchFamily="2" charset="-122"/>
              </a:rPr>
              <a:t> bên nhau, dưới một mái nhà ấm cúng, </a:t>
            </a:r>
            <a:r>
              <a:rPr lang="vi-VN" sz="2400" b="1">
                <a:latin typeface="+mn-lt"/>
                <a:ea typeface="SimSun" panose="02010600030101010101" pitchFamily="2" charset="-122"/>
              </a:rPr>
              <a:t>yên vui</a:t>
            </a:r>
            <a:r>
              <a:rPr lang="en-US" sz="2400" b="1">
                <a:latin typeface="+mn-lt"/>
                <a:ea typeface="SimSun" panose="02010600030101010101" pitchFamily="2" charset="-122"/>
              </a:rPr>
              <a:t>.</a:t>
            </a:r>
            <a:endParaRPr lang="en-US" sz="2400">
              <a:latin typeface="+mn-lt"/>
            </a:endParaRPr>
          </a:p>
        </p:txBody>
      </p:sp>
    </p:spTree>
    <p:extLst>
      <p:ext uri="{BB962C8B-B14F-4D97-AF65-F5344CB8AC3E}">
        <p14:creationId xmlns:p14="http://schemas.microsoft.com/office/powerpoint/2010/main" val="3979899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6"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7" name="Rounded Rectangle 6"/>
          <p:cNvSpPr/>
          <p:nvPr/>
        </p:nvSpPr>
        <p:spPr>
          <a:xfrm>
            <a:off x="762683" y="872284"/>
            <a:ext cx="7790750" cy="641526"/>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8" name="Rectangle 7"/>
          <p:cNvSpPr/>
          <p:nvPr/>
        </p:nvSpPr>
        <p:spPr>
          <a:xfrm>
            <a:off x="762683" y="849529"/>
            <a:ext cx="7620000" cy="57785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Chọn từ ngữ thích hợp thay cho bông hoa.</a:t>
            </a:r>
            <a:endParaRPr lang="it-IT" sz="2400" b="1" i="1">
              <a:solidFill>
                <a:schemeClr val="bg1">
                  <a:lumMod val="10000"/>
                </a:schemeClr>
              </a:solidFill>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226695495"/>
              </p:ext>
            </p:extLst>
          </p:nvPr>
        </p:nvGraphicFramePr>
        <p:xfrm>
          <a:off x="762683" y="1604340"/>
          <a:ext cx="7790750" cy="801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762683" y="2157089"/>
            <a:ext cx="7790750" cy="2893100"/>
          </a:xfrm>
          <a:prstGeom prst="rect">
            <a:avLst/>
          </a:prstGeom>
        </p:spPr>
        <p:txBody>
          <a:bodyPr wrap="square">
            <a:spAutoFit/>
          </a:bodyPr>
          <a:lstStyle/>
          <a:p>
            <a:pPr algn="just">
              <a:lnSpc>
                <a:spcPct val="200000"/>
              </a:lnSpc>
            </a:pPr>
            <a:r>
              <a:rPr lang="vi-VN" sz="1800">
                <a:solidFill>
                  <a:schemeClr val="bg1">
                    <a:lumMod val="10000"/>
                  </a:schemeClr>
                </a:solidFill>
                <a:latin typeface="Arial" panose="020B0604020202020204" pitchFamily="34" charset="0"/>
                <a:cs typeface="Arial" panose="020B0604020202020204" pitchFamily="34" charset="0"/>
              </a:rPr>
              <a:t>b. Nửa đêm, trời nổi cơn mưa lớn. Tôi và dế trũi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 dưới tàu lá chuối, cả đêm nghe mưa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 như đánh trống</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trên đầu. Sáng hôm sau, bừng mắt dậy, trời đã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 hẳn.</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Tôi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 ra trước mặt, thấy một làn nước mưa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 </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veo veo</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giữa đôi bờ cỏ. Đấy là một con sông mà đêm qua tối</a:t>
            </a:r>
            <a:r>
              <a:rPr lang="en-US" sz="1800">
                <a:solidFill>
                  <a:schemeClr val="bg1">
                    <a:lumMod val="1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trời, chúng tôi không nhìn rõ.</a:t>
            </a:r>
            <a:endParaRPr lang="en-US" sz="1800">
              <a:solidFill>
                <a:schemeClr val="bg1">
                  <a:lumMod val="10000"/>
                </a:schemeClr>
              </a:solidFill>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1556681" y="3414024"/>
            <a:ext cx="449457" cy="384880"/>
          </a:xfrm>
          <a:prstGeom prst="rect">
            <a:avLst/>
          </a:prstGeom>
        </p:spPr>
      </p:pic>
      <p:pic>
        <p:nvPicPr>
          <p:cNvPr id="11" name="Picture 10"/>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7228138" y="3411199"/>
            <a:ext cx="449457" cy="384880"/>
          </a:xfrm>
          <a:prstGeom prst="rect">
            <a:avLst/>
          </a:prstGeom>
        </p:spPr>
      </p:pic>
      <p:pic>
        <p:nvPicPr>
          <p:cNvPr id="16" name="Picture 15"/>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2865452" y="3414024"/>
            <a:ext cx="449457" cy="384880"/>
          </a:xfrm>
          <a:prstGeom prst="rect">
            <a:avLst/>
          </a:prstGeom>
        </p:spPr>
      </p:pic>
      <p:pic>
        <p:nvPicPr>
          <p:cNvPr id="17" name="Picture 16"/>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5910966" y="2279191"/>
            <a:ext cx="449457" cy="384880"/>
          </a:xfrm>
          <a:prstGeom prst="rect">
            <a:avLst/>
          </a:prstGeom>
        </p:spPr>
      </p:pic>
      <p:pic>
        <p:nvPicPr>
          <p:cNvPr id="18" name="Picture 17"/>
          <p:cNvPicPr>
            <a:picLocks noChangeAspect="1"/>
          </p:cNvPicPr>
          <p:nvPr/>
        </p:nvPicPr>
        <p:blipFill>
          <a:blip r:embed="rId8">
            <a:extLst>
              <a:ext uri="{BEBA8EAE-BF5A-486C-A8C5-ECC9F3942E4B}">
                <a14:imgProps xmlns:a14="http://schemas.microsoft.com/office/drawing/2010/main">
                  <a14:imgLayer r:embed="rId9">
                    <a14:imgEffect>
                      <a14:backgroundRemoval t="9396" b="100000" l="9770" r="89655">
                        <a14:foregroundMark x1="38506" y1="55034" x2="56322" y2="63087"/>
                        <a14:foregroundMark x1="61494" y1="48322" x2="37931" y2="72483"/>
                        <a14:foregroundMark x1="41954" y1="40940" x2="50000" y2="71141"/>
                        <a14:foregroundMark x1="52874" y1="48322" x2="50575" y2="71141"/>
                        <a14:foregroundMark x1="50575" y1="43624" x2="49425" y2="65772"/>
                        <a14:foregroundMark x1="46552" y1="46309" x2="45402" y2="56376"/>
                      </a14:backgroundRemoval>
                    </a14:imgEffect>
                  </a14:imgLayer>
                </a14:imgProps>
              </a:ext>
            </a:extLst>
          </a:blip>
          <a:stretch>
            <a:fillRect/>
          </a:stretch>
        </p:blipFill>
        <p:spPr>
          <a:xfrm>
            <a:off x="2380467" y="2853712"/>
            <a:ext cx="449457" cy="384880"/>
          </a:xfrm>
          <a:prstGeom prst="rect">
            <a:avLst/>
          </a:prstGeom>
        </p:spPr>
      </p:pic>
    </p:spTree>
    <p:extLst>
      <p:ext uri="{BB962C8B-B14F-4D97-AF65-F5344CB8AC3E}">
        <p14:creationId xmlns:p14="http://schemas.microsoft.com/office/powerpoint/2010/main" val="96511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par>
                                <p:cTn id="19" presetID="10"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500"/>
                                        <p:tgtEl>
                                          <p:spTgt spid="1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6"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7" name="Rounded Rectangle 6"/>
          <p:cNvSpPr/>
          <p:nvPr/>
        </p:nvSpPr>
        <p:spPr>
          <a:xfrm>
            <a:off x="762683" y="872284"/>
            <a:ext cx="7790750" cy="641526"/>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8" name="Rectangle 7"/>
          <p:cNvSpPr/>
          <p:nvPr/>
        </p:nvSpPr>
        <p:spPr>
          <a:xfrm>
            <a:off x="762683" y="849529"/>
            <a:ext cx="7620000" cy="57785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Chọn từ ngữ thích hợp thay cho bông hoa.</a:t>
            </a:r>
            <a:endParaRPr lang="it-IT" sz="2400" b="1" i="1">
              <a:solidFill>
                <a:schemeClr val="bg1">
                  <a:lumMod val="10000"/>
                </a:schemeClr>
              </a:solidFill>
              <a:latin typeface="Arial" panose="020B0604020202020204" pitchFamily="34" charset="0"/>
              <a:cs typeface="Arial" panose="020B0604020202020204" pitchFamily="34" charset="0"/>
            </a:endParaRPr>
          </a:p>
        </p:txBody>
      </p:sp>
      <p:sp>
        <p:nvSpPr>
          <p:cNvPr id="2" name="Rectangle 1"/>
          <p:cNvSpPr/>
          <p:nvPr/>
        </p:nvSpPr>
        <p:spPr>
          <a:xfrm>
            <a:off x="762683" y="1536565"/>
            <a:ext cx="7790749" cy="3347840"/>
          </a:xfrm>
          <a:prstGeom prst="rect">
            <a:avLst/>
          </a:prstGeom>
        </p:spPr>
        <p:txBody>
          <a:bodyPr wrap="square">
            <a:spAutoFit/>
          </a:bodyPr>
          <a:lstStyle/>
          <a:p>
            <a:pPr algn="just">
              <a:lnSpc>
                <a:spcPct val="150000"/>
              </a:lnSpc>
            </a:pPr>
            <a:r>
              <a:rPr lang="vi-VN" sz="2400">
                <a:latin typeface="+mn-lt"/>
                <a:ea typeface="SimSun" panose="02010600030101010101" pitchFamily="2" charset="-122"/>
              </a:rPr>
              <a:t>b. Nửa đêm, trời nổi cơn mưa lớn. Tôi và để tri </a:t>
            </a:r>
            <a:r>
              <a:rPr lang="vi-VN" sz="2400" b="1">
                <a:latin typeface="+mn-lt"/>
                <a:ea typeface="SimSun" panose="02010600030101010101" pitchFamily="2" charset="-122"/>
              </a:rPr>
              <a:t>trú mưa</a:t>
            </a:r>
            <a:r>
              <a:rPr lang="vi-VN" sz="2400">
                <a:latin typeface="+mn-lt"/>
                <a:ea typeface="SimSun" panose="02010600030101010101" pitchFamily="2" charset="-122"/>
              </a:rPr>
              <a:t> dưới tàu lá chuối, cả đêm nghe mưa </a:t>
            </a:r>
            <a:r>
              <a:rPr lang="vi-VN" sz="2400" b="1">
                <a:latin typeface="+mn-lt"/>
                <a:ea typeface="SimSun" panose="02010600030101010101" pitchFamily="2" charset="-122"/>
              </a:rPr>
              <a:t>rơi</a:t>
            </a:r>
            <a:r>
              <a:rPr lang="vi-VN" sz="2400">
                <a:latin typeface="+mn-lt"/>
                <a:ea typeface="SimSun" panose="02010600030101010101" pitchFamily="2" charset="-122"/>
              </a:rPr>
              <a:t> như đánh trống trên đầu. Sáng hôm sau, bừng mắt dậy, trời đã </a:t>
            </a:r>
            <a:r>
              <a:rPr lang="vi-VN" sz="2400" b="1">
                <a:latin typeface="+mn-lt"/>
                <a:ea typeface="SimSun" panose="02010600030101010101" pitchFamily="2" charset="-122"/>
              </a:rPr>
              <a:t>tạnh</a:t>
            </a:r>
            <a:r>
              <a:rPr lang="vi-VN" sz="2400">
                <a:latin typeface="+mn-lt"/>
                <a:ea typeface="SimSun" panose="02010600030101010101" pitchFamily="2" charset="-122"/>
              </a:rPr>
              <a:t> hẳn. Tôi </a:t>
            </a:r>
            <a:r>
              <a:rPr lang="vi-VN" sz="2400" b="1">
                <a:latin typeface="+mn-lt"/>
                <a:ea typeface="SimSun" panose="02010600030101010101" pitchFamily="2" charset="-122"/>
              </a:rPr>
              <a:t>nhìn</a:t>
            </a:r>
            <a:r>
              <a:rPr lang="vi-VN" sz="2400">
                <a:latin typeface="+mn-lt"/>
                <a:ea typeface="SimSun" panose="02010600030101010101" pitchFamily="2" charset="-122"/>
              </a:rPr>
              <a:t> ra trước mặt, thấy một làn nước mưa </a:t>
            </a:r>
            <a:r>
              <a:rPr lang="vi-VN" sz="2400" b="1">
                <a:latin typeface="+mn-lt"/>
                <a:ea typeface="SimSun" panose="02010600030101010101" pitchFamily="2" charset="-122"/>
              </a:rPr>
              <a:t>chảy</a:t>
            </a:r>
            <a:r>
              <a:rPr lang="vi-VN" sz="2400">
                <a:latin typeface="+mn-lt"/>
                <a:ea typeface="SimSun" panose="02010600030101010101" pitchFamily="2" charset="-122"/>
              </a:rPr>
              <a:t> veo veo giữa đôi bờ cỏ. Đấy là một con sông mà đêm qua tối trời, chúng tôi không nhìn rõ.</a:t>
            </a:r>
            <a:endParaRPr lang="en-US" sz="2400">
              <a:latin typeface="+mn-lt"/>
            </a:endParaRPr>
          </a:p>
        </p:txBody>
      </p:sp>
    </p:spTree>
    <p:extLst>
      <p:ext uri="{BB962C8B-B14F-4D97-AF65-F5344CB8AC3E}">
        <p14:creationId xmlns:p14="http://schemas.microsoft.com/office/powerpoint/2010/main" val="1051719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Google Shape;434;p33"/>
          <p:cNvSpPr txBox="1">
            <a:spLocks noGrp="1"/>
          </p:cNvSpPr>
          <p:nvPr>
            <p:ph type="title"/>
          </p:nvPr>
        </p:nvSpPr>
        <p:spPr>
          <a:xfrm>
            <a:off x="613611" y="4005439"/>
            <a:ext cx="7844589" cy="827400"/>
          </a:xfrm>
          <a:prstGeom prst="rect">
            <a:avLst/>
          </a:prstGeom>
        </p:spPr>
        <p:txBody>
          <a:bodyPr spcFirstLastPara="1" wrap="square" lIns="91425" tIns="91425" rIns="91425" bIns="91425" anchor="b" anchorCtr="0">
            <a:noAutofit/>
          </a:bodyPr>
          <a:lstStyle/>
          <a:p>
            <a:pPr lvl="0">
              <a:lnSpc>
                <a:spcPct val="150000"/>
              </a:lnSpc>
            </a:pPr>
            <a:r>
              <a:rPr lang="vi-VN" sz="4000">
                <a:solidFill>
                  <a:schemeClr val="bg2"/>
                </a:solidFill>
                <a:latin typeface="+mn-lt"/>
              </a:rPr>
              <a:t>Viết 4 – 5 câu về chủ đề tự chọn, trong đó sử dụng các từ: mơ, bà tiên, kì lạ</a:t>
            </a:r>
          </a:p>
        </p:txBody>
      </p:sp>
      <p:sp>
        <p:nvSpPr>
          <p:cNvPr id="435" name="Google Shape;435;p33"/>
          <p:cNvSpPr txBox="1">
            <a:spLocks noGrp="1"/>
          </p:cNvSpPr>
          <p:nvPr>
            <p:ph type="title" idx="2"/>
          </p:nvPr>
        </p:nvSpPr>
        <p:spPr>
          <a:xfrm>
            <a:off x="3452445" y="838149"/>
            <a:ext cx="2194979" cy="112022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8800">
                <a:latin typeface="+mj-lt"/>
              </a:rPr>
              <a:t>03</a:t>
            </a:r>
            <a:endParaRPr sz="8800">
              <a:latin typeface="+mj-lt"/>
            </a:endParaRPr>
          </a:p>
        </p:txBody>
      </p:sp>
      <p:grpSp>
        <p:nvGrpSpPr>
          <p:cNvPr id="437" name="Google Shape;437;p33"/>
          <p:cNvGrpSpPr/>
          <p:nvPr/>
        </p:nvGrpSpPr>
        <p:grpSpPr>
          <a:xfrm>
            <a:off x="2109563" y="348915"/>
            <a:ext cx="4880784" cy="1598691"/>
            <a:chOff x="6629011" y="622806"/>
            <a:chExt cx="5021140" cy="1759640"/>
          </a:xfrm>
        </p:grpSpPr>
        <p:sp>
          <p:nvSpPr>
            <p:cNvPr id="438" name="Google Shape;438;p33"/>
            <p:cNvSpPr/>
            <p:nvPr/>
          </p:nvSpPr>
          <p:spPr>
            <a:xfrm>
              <a:off x="6629011" y="1053075"/>
              <a:ext cx="367156" cy="339297"/>
            </a:xfrm>
            <a:custGeom>
              <a:avLst/>
              <a:gdLst/>
              <a:ahLst/>
              <a:cxnLst/>
              <a:rect l="l" t="t" r="r" b="b"/>
              <a:pathLst>
                <a:path w="8540" h="7892" extrusionOk="0">
                  <a:moveTo>
                    <a:pt x="734" y="0"/>
                  </a:moveTo>
                  <a:cubicBezTo>
                    <a:pt x="734" y="0"/>
                    <a:pt x="1" y="3402"/>
                    <a:pt x="2336" y="5804"/>
                  </a:cubicBezTo>
                  <a:cubicBezTo>
                    <a:pt x="4156" y="7675"/>
                    <a:pt x="6448" y="7892"/>
                    <a:pt x="7412" y="7892"/>
                  </a:cubicBezTo>
                  <a:cubicBezTo>
                    <a:pt x="7703" y="7892"/>
                    <a:pt x="7873" y="7872"/>
                    <a:pt x="7873" y="7872"/>
                  </a:cubicBezTo>
                  <a:cubicBezTo>
                    <a:pt x="7873" y="7872"/>
                    <a:pt x="8540" y="4970"/>
                    <a:pt x="6138" y="2502"/>
                  </a:cubicBezTo>
                  <a:cubicBezTo>
                    <a:pt x="3737" y="0"/>
                    <a:pt x="735" y="0"/>
                    <a:pt x="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9" name="Google Shape;439;p33"/>
            <p:cNvSpPr/>
            <p:nvPr/>
          </p:nvSpPr>
          <p:spPr>
            <a:xfrm>
              <a:off x="7097973" y="915370"/>
              <a:ext cx="259589" cy="451808"/>
            </a:xfrm>
            <a:custGeom>
              <a:avLst/>
              <a:gdLst/>
              <a:ahLst/>
              <a:cxnLst/>
              <a:rect l="l" t="t" r="r" b="b"/>
              <a:pathLst>
                <a:path w="6038" h="10509" extrusionOk="0">
                  <a:moveTo>
                    <a:pt x="3470" y="1"/>
                  </a:moveTo>
                  <a:cubicBezTo>
                    <a:pt x="3470" y="1"/>
                    <a:pt x="1001" y="1735"/>
                    <a:pt x="501" y="5171"/>
                  </a:cubicBezTo>
                  <a:cubicBezTo>
                    <a:pt x="0" y="8574"/>
                    <a:pt x="2235" y="10508"/>
                    <a:pt x="2235" y="10508"/>
                  </a:cubicBezTo>
                  <a:cubicBezTo>
                    <a:pt x="2235" y="10508"/>
                    <a:pt x="5037" y="8974"/>
                    <a:pt x="5538" y="5638"/>
                  </a:cubicBezTo>
                  <a:cubicBezTo>
                    <a:pt x="6038" y="2302"/>
                    <a:pt x="3470" y="1"/>
                    <a:pt x="34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0" name="Google Shape;440;p33"/>
            <p:cNvSpPr/>
            <p:nvPr/>
          </p:nvSpPr>
          <p:spPr>
            <a:xfrm>
              <a:off x="7270072" y="1272466"/>
              <a:ext cx="222314" cy="454646"/>
            </a:xfrm>
            <a:custGeom>
              <a:avLst/>
              <a:gdLst/>
              <a:ahLst/>
              <a:cxnLst/>
              <a:rect l="l" t="t" r="r" b="b"/>
              <a:pathLst>
                <a:path w="5171" h="10575" extrusionOk="0">
                  <a:moveTo>
                    <a:pt x="2335" y="1"/>
                  </a:moveTo>
                  <a:cubicBezTo>
                    <a:pt x="2335" y="1"/>
                    <a:pt x="134" y="2035"/>
                    <a:pt x="67" y="5505"/>
                  </a:cubicBezTo>
                  <a:cubicBezTo>
                    <a:pt x="0" y="8974"/>
                    <a:pt x="2502" y="10575"/>
                    <a:pt x="2502" y="10575"/>
                  </a:cubicBezTo>
                  <a:cubicBezTo>
                    <a:pt x="2502" y="10575"/>
                    <a:pt x="5071" y="8707"/>
                    <a:pt x="5104" y="5338"/>
                  </a:cubicBezTo>
                  <a:cubicBezTo>
                    <a:pt x="5171" y="1969"/>
                    <a:pt x="2335" y="1"/>
                    <a:pt x="2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1" name="Google Shape;441;p33"/>
            <p:cNvSpPr/>
            <p:nvPr/>
          </p:nvSpPr>
          <p:spPr>
            <a:xfrm>
              <a:off x="7512421" y="1481839"/>
              <a:ext cx="238092" cy="453227"/>
            </a:xfrm>
            <a:custGeom>
              <a:avLst/>
              <a:gdLst/>
              <a:ahLst/>
              <a:cxnLst/>
              <a:rect l="l" t="t" r="r" b="b"/>
              <a:pathLst>
                <a:path w="5538" h="10542" extrusionOk="0">
                  <a:moveTo>
                    <a:pt x="2002" y="1"/>
                  </a:moveTo>
                  <a:cubicBezTo>
                    <a:pt x="2002" y="1"/>
                    <a:pt x="1" y="2236"/>
                    <a:pt x="301" y="5705"/>
                  </a:cubicBezTo>
                  <a:cubicBezTo>
                    <a:pt x="568" y="9141"/>
                    <a:pt x="3170" y="10542"/>
                    <a:pt x="3170" y="10542"/>
                  </a:cubicBezTo>
                  <a:cubicBezTo>
                    <a:pt x="3170" y="10542"/>
                    <a:pt x="5538" y="8407"/>
                    <a:pt x="5304" y="5071"/>
                  </a:cubicBezTo>
                  <a:cubicBezTo>
                    <a:pt x="5038" y="1702"/>
                    <a:pt x="2002" y="1"/>
                    <a:pt x="2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2" name="Google Shape;442;p33"/>
            <p:cNvSpPr/>
            <p:nvPr/>
          </p:nvSpPr>
          <p:spPr>
            <a:xfrm>
              <a:off x="7757650" y="1694093"/>
              <a:ext cx="304086" cy="418790"/>
            </a:xfrm>
            <a:custGeom>
              <a:avLst/>
              <a:gdLst/>
              <a:ahLst/>
              <a:cxnLst/>
              <a:rect l="l" t="t" r="r" b="b"/>
              <a:pathLst>
                <a:path w="7073" h="9741" extrusionOk="0">
                  <a:moveTo>
                    <a:pt x="1268" y="1"/>
                  </a:moveTo>
                  <a:cubicBezTo>
                    <a:pt x="1268" y="1"/>
                    <a:pt x="1" y="2736"/>
                    <a:pt x="1235" y="5938"/>
                  </a:cubicBezTo>
                  <a:cubicBezTo>
                    <a:pt x="2502" y="9174"/>
                    <a:pt x="5405" y="9741"/>
                    <a:pt x="5405" y="9741"/>
                  </a:cubicBezTo>
                  <a:cubicBezTo>
                    <a:pt x="5405" y="9741"/>
                    <a:pt x="7072" y="7039"/>
                    <a:pt x="5872" y="3904"/>
                  </a:cubicBezTo>
                  <a:cubicBezTo>
                    <a:pt x="4637" y="735"/>
                    <a:pt x="1268" y="1"/>
                    <a:pt x="12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3" name="Google Shape;443;p33"/>
            <p:cNvSpPr/>
            <p:nvPr/>
          </p:nvSpPr>
          <p:spPr>
            <a:xfrm>
              <a:off x="6841265" y="622806"/>
              <a:ext cx="268230" cy="450346"/>
            </a:xfrm>
            <a:custGeom>
              <a:avLst/>
              <a:gdLst/>
              <a:ahLst/>
              <a:cxnLst/>
              <a:rect l="l" t="t" r="r" b="b"/>
              <a:pathLst>
                <a:path w="6239" h="10475" extrusionOk="0">
                  <a:moveTo>
                    <a:pt x="2469" y="1"/>
                  </a:moveTo>
                  <a:cubicBezTo>
                    <a:pt x="2469" y="1"/>
                    <a:pt x="0" y="2403"/>
                    <a:pt x="601" y="5738"/>
                  </a:cubicBezTo>
                  <a:cubicBezTo>
                    <a:pt x="1201" y="9041"/>
                    <a:pt x="4070" y="10475"/>
                    <a:pt x="4070" y="10475"/>
                  </a:cubicBezTo>
                  <a:cubicBezTo>
                    <a:pt x="4070" y="10475"/>
                    <a:pt x="6238" y="8474"/>
                    <a:pt x="5604" y="5071"/>
                  </a:cubicBezTo>
                  <a:cubicBezTo>
                    <a:pt x="5004" y="1669"/>
                    <a:pt x="2469" y="1"/>
                    <a:pt x="24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4" name="Google Shape;444;p33"/>
            <p:cNvSpPr/>
            <p:nvPr/>
          </p:nvSpPr>
          <p:spPr>
            <a:xfrm>
              <a:off x="6700722" y="1428400"/>
              <a:ext cx="391533" cy="263888"/>
            </a:xfrm>
            <a:custGeom>
              <a:avLst/>
              <a:gdLst/>
              <a:ahLst/>
              <a:cxnLst/>
              <a:rect l="l" t="t" r="r" b="b"/>
              <a:pathLst>
                <a:path w="9107" h="6138" extrusionOk="0">
                  <a:moveTo>
                    <a:pt x="1942" y="0"/>
                  </a:moveTo>
                  <a:cubicBezTo>
                    <a:pt x="774" y="0"/>
                    <a:pt x="0" y="243"/>
                    <a:pt x="0" y="243"/>
                  </a:cubicBezTo>
                  <a:cubicBezTo>
                    <a:pt x="0" y="243"/>
                    <a:pt x="301" y="3712"/>
                    <a:pt x="3236" y="5313"/>
                  </a:cubicBezTo>
                  <a:cubicBezTo>
                    <a:pt x="4382" y="5944"/>
                    <a:pt x="5517" y="6138"/>
                    <a:pt x="6480" y="6138"/>
                  </a:cubicBezTo>
                  <a:cubicBezTo>
                    <a:pt x="8012" y="6138"/>
                    <a:pt x="9107" y="5647"/>
                    <a:pt x="9107" y="5647"/>
                  </a:cubicBezTo>
                  <a:cubicBezTo>
                    <a:pt x="9107" y="5647"/>
                    <a:pt x="8940" y="2678"/>
                    <a:pt x="5905" y="1010"/>
                  </a:cubicBezTo>
                  <a:cubicBezTo>
                    <a:pt x="4445" y="208"/>
                    <a:pt x="3024" y="0"/>
                    <a:pt x="19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5" name="Google Shape;445;p33"/>
            <p:cNvSpPr/>
            <p:nvPr/>
          </p:nvSpPr>
          <p:spPr>
            <a:xfrm>
              <a:off x="6878539" y="1741170"/>
              <a:ext cx="434568" cy="229365"/>
            </a:xfrm>
            <a:custGeom>
              <a:avLst/>
              <a:gdLst/>
              <a:ahLst/>
              <a:cxnLst/>
              <a:rect l="l" t="t" r="r" b="b"/>
              <a:pathLst>
                <a:path w="10108" h="5335" extrusionOk="0">
                  <a:moveTo>
                    <a:pt x="3713" y="1"/>
                  </a:moveTo>
                  <a:cubicBezTo>
                    <a:pt x="1514" y="1"/>
                    <a:pt x="1" y="874"/>
                    <a:pt x="1" y="874"/>
                  </a:cubicBezTo>
                  <a:cubicBezTo>
                    <a:pt x="1" y="874"/>
                    <a:pt x="1068" y="4176"/>
                    <a:pt x="4304" y="5077"/>
                  </a:cubicBezTo>
                  <a:cubicBezTo>
                    <a:pt x="4942" y="5261"/>
                    <a:pt x="5554" y="5335"/>
                    <a:pt x="6125" y="5335"/>
                  </a:cubicBezTo>
                  <a:cubicBezTo>
                    <a:pt x="8453" y="5335"/>
                    <a:pt x="10108" y="4109"/>
                    <a:pt x="10108" y="4109"/>
                  </a:cubicBezTo>
                  <a:cubicBezTo>
                    <a:pt x="10108" y="4109"/>
                    <a:pt x="9274" y="1274"/>
                    <a:pt x="5938" y="307"/>
                  </a:cubicBezTo>
                  <a:cubicBezTo>
                    <a:pt x="5147" y="85"/>
                    <a:pt x="4397" y="1"/>
                    <a:pt x="37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6" name="Google Shape;446;p33"/>
            <p:cNvSpPr/>
            <p:nvPr/>
          </p:nvSpPr>
          <p:spPr>
            <a:xfrm>
              <a:off x="7102272" y="1990828"/>
              <a:ext cx="456064" cy="218273"/>
            </a:xfrm>
            <a:custGeom>
              <a:avLst/>
              <a:gdLst/>
              <a:ahLst/>
              <a:cxnLst/>
              <a:rect l="l" t="t" r="r" b="b"/>
              <a:pathLst>
                <a:path w="10608" h="5077" extrusionOk="0">
                  <a:moveTo>
                    <a:pt x="5709" y="1"/>
                  </a:moveTo>
                  <a:cubicBezTo>
                    <a:pt x="5642" y="1"/>
                    <a:pt x="5573" y="2"/>
                    <a:pt x="5504" y="4"/>
                  </a:cubicBezTo>
                  <a:cubicBezTo>
                    <a:pt x="2035" y="104"/>
                    <a:pt x="0" y="2339"/>
                    <a:pt x="0" y="2339"/>
                  </a:cubicBezTo>
                  <a:cubicBezTo>
                    <a:pt x="0" y="2339"/>
                    <a:pt x="1965" y="5077"/>
                    <a:pt x="5199" y="5077"/>
                  </a:cubicBezTo>
                  <a:cubicBezTo>
                    <a:pt x="5256" y="5077"/>
                    <a:pt x="5313" y="5076"/>
                    <a:pt x="5371" y="5074"/>
                  </a:cubicBezTo>
                  <a:cubicBezTo>
                    <a:pt x="8773" y="4974"/>
                    <a:pt x="10608" y="2372"/>
                    <a:pt x="10608" y="2372"/>
                  </a:cubicBezTo>
                  <a:cubicBezTo>
                    <a:pt x="10608" y="2372"/>
                    <a:pt x="9038" y="1"/>
                    <a:pt x="57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7" name="Google Shape;447;p33"/>
            <p:cNvSpPr/>
            <p:nvPr/>
          </p:nvSpPr>
          <p:spPr>
            <a:xfrm>
              <a:off x="7440709" y="2160949"/>
              <a:ext cx="453227" cy="221497"/>
            </a:xfrm>
            <a:custGeom>
              <a:avLst/>
              <a:gdLst/>
              <a:ahLst/>
              <a:cxnLst/>
              <a:rect l="l" t="t" r="r" b="b"/>
              <a:pathLst>
                <a:path w="10542" h="5152" extrusionOk="0">
                  <a:moveTo>
                    <a:pt x="6243" y="1"/>
                  </a:moveTo>
                  <a:cubicBezTo>
                    <a:pt x="5914" y="1"/>
                    <a:pt x="5567" y="26"/>
                    <a:pt x="5204" y="83"/>
                  </a:cubicBezTo>
                  <a:cubicBezTo>
                    <a:pt x="1769" y="583"/>
                    <a:pt x="1" y="3018"/>
                    <a:pt x="1" y="3018"/>
                  </a:cubicBezTo>
                  <a:cubicBezTo>
                    <a:pt x="1" y="3018"/>
                    <a:pt x="1940" y="5151"/>
                    <a:pt x="4808" y="5151"/>
                  </a:cubicBezTo>
                  <a:cubicBezTo>
                    <a:pt x="5087" y="5151"/>
                    <a:pt x="5375" y="5131"/>
                    <a:pt x="5671" y="5086"/>
                  </a:cubicBezTo>
                  <a:cubicBezTo>
                    <a:pt x="9007" y="4586"/>
                    <a:pt x="10542" y="1784"/>
                    <a:pt x="10542" y="1784"/>
                  </a:cubicBezTo>
                  <a:cubicBezTo>
                    <a:pt x="10542" y="1784"/>
                    <a:pt x="8998" y="1"/>
                    <a:pt x="62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8" name="Google Shape;448;p33"/>
            <p:cNvSpPr/>
            <p:nvPr/>
          </p:nvSpPr>
          <p:spPr>
            <a:xfrm>
              <a:off x="6978927" y="1143402"/>
              <a:ext cx="1181735" cy="1118665"/>
            </a:xfrm>
            <a:custGeom>
              <a:avLst/>
              <a:gdLst/>
              <a:ahLst/>
              <a:cxnLst/>
              <a:rect l="l" t="t" r="r" b="b"/>
              <a:pathLst>
                <a:path w="27487" h="26020" extrusionOk="0">
                  <a:moveTo>
                    <a:pt x="334" y="1"/>
                  </a:moveTo>
                  <a:cubicBezTo>
                    <a:pt x="334" y="201"/>
                    <a:pt x="1" y="18080"/>
                    <a:pt x="27020" y="26019"/>
                  </a:cubicBezTo>
                  <a:lnTo>
                    <a:pt x="27487" y="24418"/>
                  </a:lnTo>
                  <a:cubicBezTo>
                    <a:pt x="1769" y="16879"/>
                    <a:pt x="1969" y="734"/>
                    <a:pt x="1969" y="67"/>
                  </a:cubicBezTo>
                  <a:lnTo>
                    <a:pt x="3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9" name="Google Shape;449;p33"/>
            <p:cNvSpPr/>
            <p:nvPr/>
          </p:nvSpPr>
          <p:spPr>
            <a:xfrm>
              <a:off x="11282952" y="1053075"/>
              <a:ext cx="367199" cy="339297"/>
            </a:xfrm>
            <a:custGeom>
              <a:avLst/>
              <a:gdLst/>
              <a:ahLst/>
              <a:cxnLst/>
              <a:rect l="l" t="t" r="r" b="b"/>
              <a:pathLst>
                <a:path w="8541" h="7892" extrusionOk="0">
                  <a:moveTo>
                    <a:pt x="7807" y="0"/>
                  </a:moveTo>
                  <a:cubicBezTo>
                    <a:pt x="7806" y="0"/>
                    <a:pt x="4804" y="0"/>
                    <a:pt x="2403" y="2502"/>
                  </a:cubicBezTo>
                  <a:cubicBezTo>
                    <a:pt x="1" y="4970"/>
                    <a:pt x="701" y="7872"/>
                    <a:pt x="701" y="7872"/>
                  </a:cubicBezTo>
                  <a:cubicBezTo>
                    <a:pt x="701" y="7872"/>
                    <a:pt x="871" y="7892"/>
                    <a:pt x="1162" y="7892"/>
                  </a:cubicBezTo>
                  <a:cubicBezTo>
                    <a:pt x="2124" y="7892"/>
                    <a:pt x="4411" y="7675"/>
                    <a:pt x="6205" y="5804"/>
                  </a:cubicBezTo>
                  <a:cubicBezTo>
                    <a:pt x="8540" y="3402"/>
                    <a:pt x="7807" y="0"/>
                    <a:pt x="78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0" name="Google Shape;450;p33"/>
            <p:cNvSpPr/>
            <p:nvPr/>
          </p:nvSpPr>
          <p:spPr>
            <a:xfrm>
              <a:off x="10923018" y="913952"/>
              <a:ext cx="259589" cy="453227"/>
            </a:xfrm>
            <a:custGeom>
              <a:avLst/>
              <a:gdLst/>
              <a:ahLst/>
              <a:cxnLst/>
              <a:rect l="l" t="t" r="r" b="b"/>
              <a:pathLst>
                <a:path w="6038" h="10542" extrusionOk="0">
                  <a:moveTo>
                    <a:pt x="2569" y="0"/>
                  </a:moveTo>
                  <a:cubicBezTo>
                    <a:pt x="2569" y="0"/>
                    <a:pt x="0" y="2335"/>
                    <a:pt x="501" y="5671"/>
                  </a:cubicBezTo>
                  <a:cubicBezTo>
                    <a:pt x="1001" y="9007"/>
                    <a:pt x="3770" y="10541"/>
                    <a:pt x="3770" y="10541"/>
                  </a:cubicBezTo>
                  <a:cubicBezTo>
                    <a:pt x="3770" y="10541"/>
                    <a:pt x="6038" y="8607"/>
                    <a:pt x="5504" y="5204"/>
                  </a:cubicBezTo>
                  <a:cubicBezTo>
                    <a:pt x="5004" y="1768"/>
                    <a:pt x="2569" y="0"/>
                    <a:pt x="25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1" name="Google Shape;451;p33"/>
            <p:cNvSpPr/>
            <p:nvPr/>
          </p:nvSpPr>
          <p:spPr>
            <a:xfrm>
              <a:off x="10786775" y="1271047"/>
              <a:ext cx="222314" cy="456064"/>
            </a:xfrm>
            <a:custGeom>
              <a:avLst/>
              <a:gdLst/>
              <a:ahLst/>
              <a:cxnLst/>
              <a:rect l="l" t="t" r="r" b="b"/>
              <a:pathLst>
                <a:path w="5171" h="10608" extrusionOk="0">
                  <a:moveTo>
                    <a:pt x="2869" y="0"/>
                  </a:moveTo>
                  <a:cubicBezTo>
                    <a:pt x="2869" y="0"/>
                    <a:pt x="0" y="2002"/>
                    <a:pt x="67" y="5371"/>
                  </a:cubicBezTo>
                  <a:cubicBezTo>
                    <a:pt x="134" y="8740"/>
                    <a:pt x="2702" y="10608"/>
                    <a:pt x="2702" y="10608"/>
                  </a:cubicBezTo>
                  <a:cubicBezTo>
                    <a:pt x="2702" y="10608"/>
                    <a:pt x="5171" y="9007"/>
                    <a:pt x="5137" y="5538"/>
                  </a:cubicBezTo>
                  <a:cubicBezTo>
                    <a:pt x="5071" y="2068"/>
                    <a:pt x="2869" y="0"/>
                    <a:pt x="28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2" name="Google Shape;452;p33"/>
            <p:cNvSpPr/>
            <p:nvPr/>
          </p:nvSpPr>
          <p:spPr>
            <a:xfrm>
              <a:off x="10528648" y="1481839"/>
              <a:ext cx="238092" cy="453227"/>
            </a:xfrm>
            <a:custGeom>
              <a:avLst/>
              <a:gdLst/>
              <a:ahLst/>
              <a:cxnLst/>
              <a:rect l="l" t="t" r="r" b="b"/>
              <a:pathLst>
                <a:path w="5538" h="10542" extrusionOk="0">
                  <a:moveTo>
                    <a:pt x="3536" y="1"/>
                  </a:moveTo>
                  <a:cubicBezTo>
                    <a:pt x="3536" y="1"/>
                    <a:pt x="500" y="1702"/>
                    <a:pt x="267" y="5071"/>
                  </a:cubicBezTo>
                  <a:cubicBezTo>
                    <a:pt x="0" y="8407"/>
                    <a:pt x="2368" y="10542"/>
                    <a:pt x="2368" y="10542"/>
                  </a:cubicBezTo>
                  <a:cubicBezTo>
                    <a:pt x="2368" y="10542"/>
                    <a:pt x="5004" y="9141"/>
                    <a:pt x="5271" y="5705"/>
                  </a:cubicBezTo>
                  <a:cubicBezTo>
                    <a:pt x="5537" y="2269"/>
                    <a:pt x="3536" y="1"/>
                    <a:pt x="3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3" name="Google Shape;453;p33"/>
            <p:cNvSpPr/>
            <p:nvPr/>
          </p:nvSpPr>
          <p:spPr>
            <a:xfrm>
              <a:off x="10217425" y="1694093"/>
              <a:ext cx="304086" cy="418790"/>
            </a:xfrm>
            <a:custGeom>
              <a:avLst/>
              <a:gdLst/>
              <a:ahLst/>
              <a:cxnLst/>
              <a:rect l="l" t="t" r="r" b="b"/>
              <a:pathLst>
                <a:path w="7073" h="9741" extrusionOk="0">
                  <a:moveTo>
                    <a:pt x="5805" y="1"/>
                  </a:moveTo>
                  <a:cubicBezTo>
                    <a:pt x="5805" y="1"/>
                    <a:pt x="2436" y="735"/>
                    <a:pt x="1235" y="3904"/>
                  </a:cubicBezTo>
                  <a:cubicBezTo>
                    <a:pt x="1" y="7039"/>
                    <a:pt x="1668" y="9741"/>
                    <a:pt x="1668" y="9741"/>
                  </a:cubicBezTo>
                  <a:cubicBezTo>
                    <a:pt x="1668" y="9741"/>
                    <a:pt x="4571" y="9174"/>
                    <a:pt x="5838" y="5972"/>
                  </a:cubicBezTo>
                  <a:cubicBezTo>
                    <a:pt x="7072" y="2736"/>
                    <a:pt x="5805" y="1"/>
                    <a:pt x="58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4" name="Google Shape;454;p33"/>
            <p:cNvSpPr/>
            <p:nvPr/>
          </p:nvSpPr>
          <p:spPr>
            <a:xfrm>
              <a:off x="11171128" y="622806"/>
              <a:ext cx="268187" cy="450346"/>
            </a:xfrm>
            <a:custGeom>
              <a:avLst/>
              <a:gdLst/>
              <a:ahLst/>
              <a:cxnLst/>
              <a:rect l="l" t="t" r="r" b="b"/>
              <a:pathLst>
                <a:path w="6238" h="10475" extrusionOk="0">
                  <a:moveTo>
                    <a:pt x="3736" y="1"/>
                  </a:moveTo>
                  <a:cubicBezTo>
                    <a:pt x="3736" y="1"/>
                    <a:pt x="1234" y="1669"/>
                    <a:pt x="601" y="5071"/>
                  </a:cubicBezTo>
                  <a:cubicBezTo>
                    <a:pt x="0" y="8474"/>
                    <a:pt x="2168" y="10475"/>
                    <a:pt x="2168" y="10475"/>
                  </a:cubicBezTo>
                  <a:cubicBezTo>
                    <a:pt x="2168" y="10475"/>
                    <a:pt x="5004" y="9041"/>
                    <a:pt x="5604" y="5738"/>
                  </a:cubicBezTo>
                  <a:cubicBezTo>
                    <a:pt x="6238" y="2403"/>
                    <a:pt x="3736" y="1"/>
                    <a:pt x="3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5" name="Google Shape;455;p33"/>
            <p:cNvSpPr/>
            <p:nvPr/>
          </p:nvSpPr>
          <p:spPr>
            <a:xfrm>
              <a:off x="11186906" y="1428400"/>
              <a:ext cx="392951" cy="263888"/>
            </a:xfrm>
            <a:custGeom>
              <a:avLst/>
              <a:gdLst/>
              <a:ahLst/>
              <a:cxnLst/>
              <a:rect l="l" t="t" r="r" b="b"/>
              <a:pathLst>
                <a:path w="9140" h="6138" extrusionOk="0">
                  <a:moveTo>
                    <a:pt x="7180" y="0"/>
                  </a:moveTo>
                  <a:cubicBezTo>
                    <a:pt x="6090" y="0"/>
                    <a:pt x="4662" y="208"/>
                    <a:pt x="3202" y="1010"/>
                  </a:cubicBezTo>
                  <a:cubicBezTo>
                    <a:pt x="200" y="2678"/>
                    <a:pt x="0" y="5647"/>
                    <a:pt x="0" y="5647"/>
                  </a:cubicBezTo>
                  <a:cubicBezTo>
                    <a:pt x="0" y="5647"/>
                    <a:pt x="1095" y="6138"/>
                    <a:pt x="2627" y="6138"/>
                  </a:cubicBezTo>
                  <a:cubicBezTo>
                    <a:pt x="3590" y="6138"/>
                    <a:pt x="4725" y="5944"/>
                    <a:pt x="5871" y="5313"/>
                  </a:cubicBezTo>
                  <a:cubicBezTo>
                    <a:pt x="8840" y="3679"/>
                    <a:pt x="9140" y="243"/>
                    <a:pt x="9140" y="243"/>
                  </a:cubicBezTo>
                  <a:cubicBezTo>
                    <a:pt x="9140" y="243"/>
                    <a:pt x="8358" y="0"/>
                    <a:pt x="7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6" name="Google Shape;456;p33"/>
            <p:cNvSpPr/>
            <p:nvPr/>
          </p:nvSpPr>
          <p:spPr>
            <a:xfrm>
              <a:off x="10967473" y="1740353"/>
              <a:ext cx="433149" cy="230182"/>
            </a:xfrm>
            <a:custGeom>
              <a:avLst/>
              <a:gdLst/>
              <a:ahLst/>
              <a:cxnLst/>
              <a:rect l="l" t="t" r="r" b="b"/>
              <a:pathLst>
                <a:path w="10075" h="5354" extrusionOk="0">
                  <a:moveTo>
                    <a:pt x="6418" y="1"/>
                  </a:moveTo>
                  <a:cubicBezTo>
                    <a:pt x="5719" y="1"/>
                    <a:pt x="4950" y="90"/>
                    <a:pt x="4137" y="326"/>
                  </a:cubicBezTo>
                  <a:cubicBezTo>
                    <a:pt x="834" y="1260"/>
                    <a:pt x="0" y="4128"/>
                    <a:pt x="0" y="4128"/>
                  </a:cubicBezTo>
                  <a:cubicBezTo>
                    <a:pt x="0" y="4128"/>
                    <a:pt x="1634" y="5354"/>
                    <a:pt x="3953" y="5354"/>
                  </a:cubicBezTo>
                  <a:cubicBezTo>
                    <a:pt x="4522" y="5354"/>
                    <a:pt x="5133" y="5280"/>
                    <a:pt x="5771" y="5096"/>
                  </a:cubicBezTo>
                  <a:cubicBezTo>
                    <a:pt x="9040" y="4162"/>
                    <a:pt x="10074" y="859"/>
                    <a:pt x="10074" y="859"/>
                  </a:cubicBezTo>
                  <a:cubicBezTo>
                    <a:pt x="10074" y="859"/>
                    <a:pt x="8586" y="1"/>
                    <a:pt x="6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7" name="Google Shape;457;p33"/>
            <p:cNvSpPr/>
            <p:nvPr/>
          </p:nvSpPr>
          <p:spPr>
            <a:xfrm>
              <a:off x="10720782" y="1990828"/>
              <a:ext cx="456107" cy="218230"/>
            </a:xfrm>
            <a:custGeom>
              <a:avLst/>
              <a:gdLst/>
              <a:ahLst/>
              <a:cxnLst/>
              <a:rect l="l" t="t" r="r" b="b"/>
              <a:pathLst>
                <a:path w="10609" h="5076" extrusionOk="0">
                  <a:moveTo>
                    <a:pt x="4902" y="1"/>
                  </a:moveTo>
                  <a:cubicBezTo>
                    <a:pt x="1603" y="1"/>
                    <a:pt x="1" y="2372"/>
                    <a:pt x="1" y="2372"/>
                  </a:cubicBezTo>
                  <a:cubicBezTo>
                    <a:pt x="1" y="2372"/>
                    <a:pt x="1869" y="4974"/>
                    <a:pt x="5238" y="5074"/>
                  </a:cubicBezTo>
                  <a:cubicBezTo>
                    <a:pt x="5278" y="5075"/>
                    <a:pt x="5317" y="5075"/>
                    <a:pt x="5356" y="5075"/>
                  </a:cubicBezTo>
                  <a:cubicBezTo>
                    <a:pt x="8654" y="5075"/>
                    <a:pt x="10609" y="2339"/>
                    <a:pt x="10609" y="2339"/>
                  </a:cubicBezTo>
                  <a:cubicBezTo>
                    <a:pt x="10609" y="2339"/>
                    <a:pt x="8574" y="104"/>
                    <a:pt x="5105" y="4"/>
                  </a:cubicBezTo>
                  <a:cubicBezTo>
                    <a:pt x="5036" y="2"/>
                    <a:pt x="4969" y="1"/>
                    <a:pt x="4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8" name="Google Shape;458;p33"/>
            <p:cNvSpPr/>
            <p:nvPr/>
          </p:nvSpPr>
          <p:spPr>
            <a:xfrm>
              <a:off x="10385225" y="2160949"/>
              <a:ext cx="453227" cy="221497"/>
            </a:xfrm>
            <a:custGeom>
              <a:avLst/>
              <a:gdLst/>
              <a:ahLst/>
              <a:cxnLst/>
              <a:rect l="l" t="t" r="r" b="b"/>
              <a:pathLst>
                <a:path w="10542" h="5152" extrusionOk="0">
                  <a:moveTo>
                    <a:pt x="4323" y="1"/>
                  </a:moveTo>
                  <a:cubicBezTo>
                    <a:pt x="1544" y="1"/>
                    <a:pt x="0" y="1784"/>
                    <a:pt x="0" y="1784"/>
                  </a:cubicBezTo>
                  <a:cubicBezTo>
                    <a:pt x="0" y="1784"/>
                    <a:pt x="1535" y="4586"/>
                    <a:pt x="4871" y="5086"/>
                  </a:cubicBezTo>
                  <a:cubicBezTo>
                    <a:pt x="5167" y="5131"/>
                    <a:pt x="5455" y="5151"/>
                    <a:pt x="5734" y="5151"/>
                  </a:cubicBezTo>
                  <a:cubicBezTo>
                    <a:pt x="8602" y="5151"/>
                    <a:pt x="10541" y="3018"/>
                    <a:pt x="10541" y="3018"/>
                  </a:cubicBezTo>
                  <a:cubicBezTo>
                    <a:pt x="10541" y="3018"/>
                    <a:pt x="8773" y="583"/>
                    <a:pt x="5371" y="83"/>
                  </a:cubicBezTo>
                  <a:cubicBezTo>
                    <a:pt x="5004" y="26"/>
                    <a:pt x="4655" y="1"/>
                    <a:pt x="43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9" name="Google Shape;459;p33"/>
            <p:cNvSpPr/>
            <p:nvPr/>
          </p:nvSpPr>
          <p:spPr>
            <a:xfrm>
              <a:off x="10118457" y="1143402"/>
              <a:ext cx="1181778" cy="1118665"/>
            </a:xfrm>
            <a:custGeom>
              <a:avLst/>
              <a:gdLst/>
              <a:ahLst/>
              <a:cxnLst/>
              <a:rect l="l" t="t" r="r" b="b"/>
              <a:pathLst>
                <a:path w="27488" h="26020" extrusionOk="0">
                  <a:moveTo>
                    <a:pt x="27154" y="1"/>
                  </a:moveTo>
                  <a:lnTo>
                    <a:pt x="25519" y="67"/>
                  </a:lnTo>
                  <a:cubicBezTo>
                    <a:pt x="25553" y="734"/>
                    <a:pt x="25753" y="16879"/>
                    <a:pt x="1" y="24418"/>
                  </a:cubicBezTo>
                  <a:lnTo>
                    <a:pt x="468" y="26019"/>
                  </a:lnTo>
                  <a:cubicBezTo>
                    <a:pt x="27487" y="18080"/>
                    <a:pt x="27187" y="201"/>
                    <a:pt x="27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Tree>
    <p:extLst>
      <p:ext uri="{BB962C8B-B14F-4D97-AF65-F5344CB8AC3E}">
        <p14:creationId xmlns:p14="http://schemas.microsoft.com/office/powerpoint/2010/main" val="314417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0"/>
        <p:cNvGrpSpPr/>
        <p:nvPr/>
      </p:nvGrpSpPr>
      <p:grpSpPr>
        <a:xfrm>
          <a:off x="0" y="0"/>
          <a:ext cx="0" cy="0"/>
          <a:chOff x="0" y="0"/>
          <a:chExt cx="0" cy="0"/>
        </a:xfrm>
      </p:grpSpPr>
      <p:sp>
        <p:nvSpPr>
          <p:cNvPr id="91"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3 </a:t>
            </a:r>
          </a:p>
        </p:txBody>
      </p:sp>
      <p:sp>
        <p:nvSpPr>
          <p:cNvPr id="92" name="Rounded Rectangle 91"/>
          <p:cNvSpPr/>
          <p:nvPr/>
        </p:nvSpPr>
        <p:spPr>
          <a:xfrm>
            <a:off x="762683" y="872283"/>
            <a:ext cx="7790750" cy="935905"/>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3" name="Rectangle 92"/>
          <p:cNvSpPr/>
          <p:nvPr/>
        </p:nvSpPr>
        <p:spPr>
          <a:xfrm>
            <a:off x="762683" y="849529"/>
            <a:ext cx="7620000" cy="95866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b="1">
                <a:solidFill>
                  <a:schemeClr val="bg1">
                    <a:lumMod val="10000"/>
                  </a:schemeClr>
                </a:solidFill>
                <a:latin typeface="Arial" panose="020B0604020202020204" pitchFamily="34" charset="0"/>
                <a:cs typeface="Arial" panose="020B0604020202020204" pitchFamily="34" charset="0"/>
              </a:rPr>
              <a:t>Viết 4 – 5 câu về chủ đề tự chọn, trong đó sử dụng các từ: mơ, bà tiên, kì lạ.</a:t>
            </a:r>
            <a:endParaRPr lang="it-IT" sz="2000" b="1" i="1">
              <a:solidFill>
                <a:schemeClr val="bg1">
                  <a:lumMod val="10000"/>
                </a:schemeClr>
              </a:solidFill>
              <a:latin typeface="Arial" panose="020B0604020202020204" pitchFamily="34" charset="0"/>
              <a:cs typeface="Arial" panose="020B0604020202020204" pitchFamily="34" charset="0"/>
            </a:endParaRPr>
          </a:p>
        </p:txBody>
      </p:sp>
      <p:sp>
        <p:nvSpPr>
          <p:cNvPr id="5" name="Rectangle 4"/>
          <p:cNvSpPr/>
          <p:nvPr/>
        </p:nvSpPr>
        <p:spPr>
          <a:xfrm>
            <a:off x="762683" y="2346808"/>
            <a:ext cx="7790750" cy="2534027"/>
          </a:xfrm>
          <a:prstGeom prst="rect">
            <a:avLst/>
          </a:prstGeom>
        </p:spPr>
        <p:txBody>
          <a:bodyPr wrap="square">
            <a:spAutoFit/>
          </a:bodyPr>
          <a:lstStyle/>
          <a:p>
            <a:pPr algn="just">
              <a:lnSpc>
                <a:spcPct val="150000"/>
              </a:lnSpc>
            </a:pPr>
            <a:r>
              <a:rPr lang="vi-VN" sz="1800">
                <a:solidFill>
                  <a:schemeClr val="bg1">
                    <a:lumMod val="10000"/>
                  </a:schemeClr>
                </a:solidFill>
                <a:latin typeface="Arial" panose="020B0604020202020204" pitchFamily="34" charset="0"/>
                <a:cs typeface="Arial" panose="020B0604020202020204" pitchFamily="34" charset="0"/>
              </a:rPr>
              <a:t>Hàng ngày trước khi đi ngủ mẹ thường kể chuyện cho em nghe, chuyện cổ tích, chuyện về những đứa trẻ ngoan…. Nhớ lại, một lần khi chìm vào giấc ngủ, em đã có một giấc </a:t>
            </a:r>
            <a:r>
              <a:rPr lang="vi-VN" sz="1800" b="1">
                <a:solidFill>
                  <a:schemeClr val="accent3">
                    <a:lumMod val="50000"/>
                  </a:schemeClr>
                </a:solidFill>
                <a:latin typeface="Arial" panose="020B0604020202020204" pitchFamily="34" charset="0"/>
                <a:cs typeface="Arial" panose="020B0604020202020204" pitchFamily="34" charset="0"/>
              </a:rPr>
              <a:t>mơ</a:t>
            </a:r>
            <a:r>
              <a:rPr lang="vi-VN" sz="1800">
                <a:solidFill>
                  <a:schemeClr val="bg1">
                    <a:lumMod val="10000"/>
                  </a:schemeClr>
                </a:solidFill>
                <a:latin typeface="Arial" panose="020B0604020202020204" pitchFamily="34" charset="0"/>
                <a:cs typeface="Arial" panose="020B0604020202020204" pitchFamily="34" charset="0"/>
              </a:rPr>
              <a:t> kì lạ. Em được hoá thân thành một cô bé trong câu chuyện cổ tích mẹ kể, em gặp một </a:t>
            </a:r>
            <a:r>
              <a:rPr lang="vi-VN" sz="1800" b="1">
                <a:solidFill>
                  <a:schemeClr val="accent3">
                    <a:lumMod val="50000"/>
                  </a:schemeClr>
                </a:solidFill>
                <a:latin typeface="Arial" panose="020B0604020202020204" pitchFamily="34" charset="0"/>
                <a:cs typeface="Arial" panose="020B0604020202020204" pitchFamily="34" charset="0"/>
              </a:rPr>
              <a:t>bà tiên </a:t>
            </a:r>
            <a:r>
              <a:rPr lang="vi-VN" sz="1800">
                <a:solidFill>
                  <a:schemeClr val="bg1">
                    <a:lumMod val="10000"/>
                  </a:schemeClr>
                </a:solidFill>
                <a:latin typeface="Arial" panose="020B0604020202020204" pitchFamily="34" charset="0"/>
                <a:cs typeface="Arial" panose="020B0604020202020204" pitchFamily="34" charset="0"/>
              </a:rPr>
              <a:t>rất hiền dịu và nhân từ, bà cho em một điều ước và nói đó là phần thưởng cho những đứa trẻ ngoan. Sau khi thức dậy em đã kể cho mẹ nghe về giấc mơ</a:t>
            </a:r>
            <a:r>
              <a:rPr lang="en-US" sz="1800">
                <a:solidFill>
                  <a:schemeClr val="bg1">
                    <a:lumMod val="10000"/>
                  </a:schemeClr>
                </a:solidFill>
                <a:latin typeface="Arial" panose="020B0604020202020204" pitchFamily="34" charset="0"/>
                <a:cs typeface="Arial" panose="020B0604020202020204" pitchFamily="34" charset="0"/>
              </a:rPr>
              <a:t> </a:t>
            </a:r>
            <a:r>
              <a:rPr lang="en-US" sz="1800" b="1">
                <a:solidFill>
                  <a:schemeClr val="accent3">
                    <a:lumMod val="50000"/>
                  </a:schemeClr>
                </a:solidFill>
                <a:latin typeface="Arial" panose="020B0604020202020204" pitchFamily="34" charset="0"/>
                <a:cs typeface="Arial" panose="020B0604020202020204" pitchFamily="34" charset="0"/>
              </a:rPr>
              <a:t>kì lạ</a:t>
            </a:r>
            <a:r>
              <a:rPr lang="vi-VN" sz="1800" b="1">
                <a:solidFill>
                  <a:schemeClr val="accent3">
                    <a:lumMod val="50000"/>
                  </a:schemeClr>
                </a:solidFill>
                <a:latin typeface="Arial" panose="020B0604020202020204" pitchFamily="34" charset="0"/>
                <a:cs typeface="Arial" panose="020B0604020202020204" pitchFamily="34" charset="0"/>
              </a:rPr>
              <a:t> </a:t>
            </a:r>
            <a:r>
              <a:rPr lang="vi-VN" sz="1800">
                <a:solidFill>
                  <a:schemeClr val="bg1">
                    <a:lumMod val="10000"/>
                  </a:schemeClr>
                </a:solidFill>
                <a:latin typeface="Arial" panose="020B0604020202020204" pitchFamily="34" charset="0"/>
                <a:cs typeface="Arial" panose="020B0604020202020204" pitchFamily="34" charset="0"/>
              </a:rPr>
              <a:t>đó. </a:t>
            </a:r>
            <a:endParaRPr lang="en-US" sz="1800">
              <a:solidFill>
                <a:schemeClr val="bg1">
                  <a:lumMod val="10000"/>
                </a:schemeClr>
              </a:solidFill>
              <a:latin typeface="Arial" panose="020B0604020202020204" pitchFamily="34" charset="0"/>
              <a:cs typeface="Arial" panose="020B0604020202020204" pitchFamily="34" charset="0"/>
            </a:endParaRPr>
          </a:p>
        </p:txBody>
      </p:sp>
      <p:sp>
        <p:nvSpPr>
          <p:cNvPr id="6" name="Rectangle 5"/>
          <p:cNvSpPr/>
          <p:nvPr/>
        </p:nvSpPr>
        <p:spPr>
          <a:xfrm>
            <a:off x="3918112" y="1947376"/>
            <a:ext cx="1479892" cy="369332"/>
          </a:xfrm>
          <a:prstGeom prst="rect">
            <a:avLst/>
          </a:prstGeom>
        </p:spPr>
        <p:txBody>
          <a:bodyPr wrap="none">
            <a:spAutoFit/>
          </a:bodyPr>
          <a:lstStyle/>
          <a:p>
            <a:r>
              <a:rPr lang="en-US" sz="1800" b="1" u="sng">
                <a:solidFill>
                  <a:schemeClr val="bg1">
                    <a:lumMod val="10000"/>
                  </a:schemeClr>
                </a:solidFill>
                <a:latin typeface="Arial" panose="020B0604020202020204" pitchFamily="34" charset="0"/>
                <a:cs typeface="Arial" panose="020B0604020202020204" pitchFamily="34" charset="0"/>
              </a:rPr>
              <a:t>Tham khảo:</a:t>
            </a:r>
            <a:endParaRPr lang="en-US" sz="1800" u="sng">
              <a:solidFill>
                <a:schemeClr val="bg1">
                  <a:lumMod val="10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barn(inVertical)">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00"/>
        <p:cNvGrpSpPr/>
        <p:nvPr/>
      </p:nvGrpSpPr>
      <p:grpSpPr>
        <a:xfrm>
          <a:off x="0" y="0"/>
          <a:ext cx="0" cy="0"/>
          <a:chOff x="0" y="0"/>
          <a:chExt cx="0" cy="0"/>
        </a:xfrm>
      </p:grpSpPr>
      <p:sp>
        <p:nvSpPr>
          <p:cNvPr id="85" name="TextBox 11">
            <a:extLst>
              <a:ext uri="{FF2B5EF4-FFF2-40B4-BE49-F238E27FC236}">
                <a16:creationId xmlns:a16="http://schemas.microsoft.com/office/drawing/2014/main" id="{27DF2B8C-8F3D-55D7-8C03-55D41324E176}"/>
              </a:ext>
            </a:extLst>
          </p:cNvPr>
          <p:cNvSpPr txBox="1"/>
          <p:nvPr/>
        </p:nvSpPr>
        <p:spPr>
          <a:xfrm>
            <a:off x="2587574" y="494424"/>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DẶN DÒ</a:t>
            </a:r>
          </a:p>
        </p:txBody>
      </p:sp>
      <p:sp>
        <p:nvSpPr>
          <p:cNvPr id="86" name="Rounded Rectangle 85"/>
          <p:cNvSpPr/>
          <p:nvPr/>
        </p:nvSpPr>
        <p:spPr>
          <a:xfrm>
            <a:off x="1187369" y="1319637"/>
            <a:ext cx="6669488" cy="853153"/>
          </a:xfrm>
          <a:prstGeom prst="roundRect">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87" name="Rounded Rectangle 86"/>
          <p:cNvSpPr/>
          <p:nvPr/>
        </p:nvSpPr>
        <p:spPr>
          <a:xfrm>
            <a:off x="1187369" y="2382108"/>
            <a:ext cx="6669488" cy="1434739"/>
          </a:xfrm>
          <a:prstGeom prst="roundRect">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88" name="Rectangle 87"/>
          <p:cNvSpPr/>
          <p:nvPr/>
        </p:nvSpPr>
        <p:spPr>
          <a:xfrm>
            <a:off x="1307437" y="1385412"/>
            <a:ext cx="6471899" cy="2431435"/>
          </a:xfrm>
          <a:prstGeom prst="rect">
            <a:avLst/>
          </a:prstGeom>
        </p:spPr>
        <p:txBody>
          <a:bodyPr wrap="square">
            <a:spAutoFit/>
          </a:bodyPr>
          <a:lstStyle/>
          <a:p>
            <a:pPr marL="571500" indent="-571500">
              <a:lnSpc>
                <a:spcPct val="200000"/>
              </a:lnSpc>
              <a:spcAft>
                <a:spcPts val="2400"/>
              </a:spcAft>
              <a:buFont typeface="+mj-lt"/>
              <a:buAutoNum type="arabicParenR"/>
            </a:pPr>
            <a:r>
              <a:rPr lang="en-US" sz="2200">
                <a:solidFill>
                  <a:sysClr val="windowText" lastClr="000000"/>
                </a:solidFill>
                <a:latin typeface="Arial" panose="020B0604020202020204" pitchFamily="34" charset="0"/>
                <a:cs typeface="Arial" panose="020B0604020202020204" pitchFamily="34" charset="0"/>
              </a:rPr>
              <a:t>Luyện tập danh từ, động từ, tính từ.</a:t>
            </a:r>
          </a:p>
          <a:p>
            <a:pPr marL="571500" indent="-571500">
              <a:lnSpc>
                <a:spcPct val="200000"/>
              </a:lnSpc>
              <a:spcAft>
                <a:spcPts val="2400"/>
              </a:spcAft>
              <a:buFont typeface="+mj-lt"/>
              <a:buAutoNum type="arabicParenR"/>
            </a:pPr>
            <a:r>
              <a:rPr lang="vi-VN" sz="2200">
                <a:solidFill>
                  <a:sysClr val="windowText" lastClr="000000"/>
                </a:solidFill>
                <a:latin typeface="Arial" panose="020B0604020202020204" pitchFamily="34" charset="0"/>
                <a:cs typeface="Arial" panose="020B0604020202020204" pitchFamily="34" charset="0"/>
              </a:rPr>
              <a:t>Đọc trước nội dung</a:t>
            </a:r>
            <a:r>
              <a:rPr lang="en-US" sz="2200">
                <a:solidFill>
                  <a:sysClr val="windowText" lastClr="000000"/>
                </a:solidFill>
                <a:latin typeface="Arial" panose="020B0604020202020204" pitchFamily="34" charset="0"/>
                <a:cs typeface="Arial" panose="020B0604020202020204" pitchFamily="34" charset="0"/>
              </a:rPr>
              <a:t> -</a:t>
            </a:r>
            <a:r>
              <a:rPr lang="vi-VN" sz="2200">
                <a:solidFill>
                  <a:sysClr val="windowText" lastClr="000000"/>
                </a:solidFill>
                <a:latin typeface="Arial" panose="020B0604020202020204" pitchFamily="34" charset="0"/>
                <a:cs typeface="Arial" panose="020B0604020202020204" pitchFamily="34" charset="0"/>
              </a:rPr>
              <a:t> </a:t>
            </a:r>
            <a:r>
              <a:rPr lang="vi-VN" sz="2200" b="1">
                <a:solidFill>
                  <a:sysClr val="windowText" lastClr="000000"/>
                </a:solidFill>
                <a:latin typeface="Arial" panose="020B0604020202020204" pitchFamily="34" charset="0"/>
                <a:cs typeface="Arial" panose="020B0604020202020204" pitchFamily="34" charset="0"/>
              </a:rPr>
              <a:t>Tiết học sau: Tìm hiểu cách viết thư SGK tr.134.</a:t>
            </a:r>
            <a:endParaRPr lang="en-US" sz="2200" b="1">
              <a:solidFill>
                <a:sysClr val="windowText" lastClr="000000"/>
              </a:solidFill>
              <a:latin typeface="Arial" panose="020B0604020202020204" pitchFamily="34" charset="0"/>
              <a:cs typeface="Arial" panose="020B0604020202020204" pitchFamily="34" charset="0"/>
            </a:endParaRPr>
          </a:p>
        </p:txBody>
      </p:sp>
      <p:grpSp>
        <p:nvGrpSpPr>
          <p:cNvPr id="842" name="Google Shape;842;p38"/>
          <p:cNvGrpSpPr/>
          <p:nvPr/>
        </p:nvGrpSpPr>
        <p:grpSpPr>
          <a:xfrm rot="-900148" flipH="1">
            <a:off x="7001025" y="3004942"/>
            <a:ext cx="2524816" cy="2973498"/>
            <a:chOff x="13577025" y="494975"/>
            <a:chExt cx="1642150" cy="1934250"/>
          </a:xfrm>
        </p:grpSpPr>
        <p:sp>
          <p:nvSpPr>
            <p:cNvPr id="843" name="Google Shape;843;p38"/>
            <p:cNvSpPr/>
            <p:nvPr/>
          </p:nvSpPr>
          <p:spPr>
            <a:xfrm>
              <a:off x="13885925" y="1283025"/>
              <a:ext cx="878150" cy="858150"/>
            </a:xfrm>
            <a:custGeom>
              <a:avLst/>
              <a:gdLst/>
              <a:ahLst/>
              <a:cxnLst/>
              <a:rect l="l" t="t" r="r" b="b"/>
              <a:pathLst>
                <a:path w="35126" h="34326" extrusionOk="0">
                  <a:moveTo>
                    <a:pt x="5004" y="1"/>
                  </a:moveTo>
                  <a:cubicBezTo>
                    <a:pt x="2235" y="1"/>
                    <a:pt x="0" y="2236"/>
                    <a:pt x="0" y="5004"/>
                  </a:cubicBezTo>
                  <a:lnTo>
                    <a:pt x="0" y="29322"/>
                  </a:lnTo>
                  <a:cubicBezTo>
                    <a:pt x="0" y="32090"/>
                    <a:pt x="2235" y="34325"/>
                    <a:pt x="5004" y="34325"/>
                  </a:cubicBezTo>
                  <a:lnTo>
                    <a:pt x="30122" y="34325"/>
                  </a:lnTo>
                  <a:cubicBezTo>
                    <a:pt x="32891" y="34325"/>
                    <a:pt x="35125" y="32090"/>
                    <a:pt x="35125" y="29322"/>
                  </a:cubicBezTo>
                  <a:lnTo>
                    <a:pt x="35125" y="5004"/>
                  </a:lnTo>
                  <a:cubicBezTo>
                    <a:pt x="35125" y="2236"/>
                    <a:pt x="32891" y="1"/>
                    <a:pt x="30122" y="1"/>
                  </a:cubicBezTo>
                  <a:close/>
                </a:path>
              </a:pathLst>
            </a:custGeom>
            <a:solidFill>
              <a:srgbClr val="FBBE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8"/>
            <p:cNvSpPr/>
            <p:nvPr/>
          </p:nvSpPr>
          <p:spPr>
            <a:xfrm>
              <a:off x="13577025" y="494975"/>
              <a:ext cx="673350" cy="475125"/>
            </a:xfrm>
            <a:custGeom>
              <a:avLst/>
              <a:gdLst/>
              <a:ahLst/>
              <a:cxnLst/>
              <a:rect l="l" t="t" r="r" b="b"/>
              <a:pathLst>
                <a:path w="26934" h="19005" extrusionOk="0">
                  <a:moveTo>
                    <a:pt x="14414" y="1"/>
                  </a:moveTo>
                  <a:cubicBezTo>
                    <a:pt x="12839" y="1"/>
                    <a:pt x="11156" y="420"/>
                    <a:pt x="9388" y="1434"/>
                  </a:cubicBezTo>
                  <a:cubicBezTo>
                    <a:pt x="0" y="6834"/>
                    <a:pt x="4748" y="19004"/>
                    <a:pt x="14679" y="19004"/>
                  </a:cubicBezTo>
                  <a:cubicBezTo>
                    <a:pt x="15546" y="19004"/>
                    <a:pt x="16453" y="18912"/>
                    <a:pt x="17393" y="18713"/>
                  </a:cubicBezTo>
                  <a:lnTo>
                    <a:pt x="26933" y="9473"/>
                  </a:lnTo>
                  <a:cubicBezTo>
                    <a:pt x="26933" y="9473"/>
                    <a:pt x="21901" y="1"/>
                    <a:pt x="14414" y="1"/>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8"/>
            <p:cNvSpPr/>
            <p:nvPr/>
          </p:nvSpPr>
          <p:spPr>
            <a:xfrm>
              <a:off x="13716575" y="580125"/>
              <a:ext cx="432900" cy="304900"/>
            </a:xfrm>
            <a:custGeom>
              <a:avLst/>
              <a:gdLst/>
              <a:ahLst/>
              <a:cxnLst/>
              <a:rect l="l" t="t" r="r" b="b"/>
              <a:pathLst>
                <a:path w="17316" h="12196" extrusionOk="0">
                  <a:moveTo>
                    <a:pt x="9286" y="0"/>
                  </a:moveTo>
                  <a:cubicBezTo>
                    <a:pt x="8269" y="0"/>
                    <a:pt x="7182" y="272"/>
                    <a:pt x="6040" y="930"/>
                  </a:cubicBezTo>
                  <a:cubicBezTo>
                    <a:pt x="0" y="4364"/>
                    <a:pt x="3035" y="12195"/>
                    <a:pt x="9419" y="12195"/>
                  </a:cubicBezTo>
                  <a:cubicBezTo>
                    <a:pt x="9981" y="12195"/>
                    <a:pt x="10568" y="12134"/>
                    <a:pt x="11177" y="12005"/>
                  </a:cubicBezTo>
                  <a:lnTo>
                    <a:pt x="17315" y="6067"/>
                  </a:lnTo>
                  <a:cubicBezTo>
                    <a:pt x="17315" y="6067"/>
                    <a:pt x="14089" y="0"/>
                    <a:pt x="9286" y="0"/>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8"/>
            <p:cNvSpPr/>
            <p:nvPr/>
          </p:nvSpPr>
          <p:spPr>
            <a:xfrm>
              <a:off x="14414625" y="494975"/>
              <a:ext cx="673425" cy="475125"/>
            </a:xfrm>
            <a:custGeom>
              <a:avLst/>
              <a:gdLst/>
              <a:ahLst/>
              <a:cxnLst/>
              <a:rect l="l" t="t" r="r" b="b"/>
              <a:pathLst>
                <a:path w="26937" h="19005" extrusionOk="0">
                  <a:moveTo>
                    <a:pt x="12551" y="1"/>
                  </a:moveTo>
                  <a:cubicBezTo>
                    <a:pt x="5056" y="1"/>
                    <a:pt x="1" y="9473"/>
                    <a:pt x="1" y="9473"/>
                  </a:cubicBezTo>
                  <a:lnTo>
                    <a:pt x="9574" y="18713"/>
                  </a:lnTo>
                  <a:cubicBezTo>
                    <a:pt x="10515" y="18912"/>
                    <a:pt x="11421" y="19004"/>
                    <a:pt x="12288" y="19004"/>
                  </a:cubicBezTo>
                  <a:cubicBezTo>
                    <a:pt x="22215" y="19004"/>
                    <a:pt x="26937" y="6834"/>
                    <a:pt x="17580" y="1434"/>
                  </a:cubicBezTo>
                  <a:cubicBezTo>
                    <a:pt x="15812" y="420"/>
                    <a:pt x="14127" y="1"/>
                    <a:pt x="12551" y="1"/>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8"/>
            <p:cNvSpPr/>
            <p:nvPr/>
          </p:nvSpPr>
          <p:spPr>
            <a:xfrm>
              <a:off x="14515525" y="580125"/>
              <a:ext cx="432975" cy="304900"/>
            </a:xfrm>
            <a:custGeom>
              <a:avLst/>
              <a:gdLst/>
              <a:ahLst/>
              <a:cxnLst/>
              <a:rect l="l" t="t" r="r" b="b"/>
              <a:pathLst>
                <a:path w="17319" h="12196" extrusionOk="0">
                  <a:moveTo>
                    <a:pt x="8061" y="0"/>
                  </a:moveTo>
                  <a:cubicBezTo>
                    <a:pt x="3250" y="0"/>
                    <a:pt x="1" y="6067"/>
                    <a:pt x="1" y="6067"/>
                  </a:cubicBezTo>
                  <a:lnTo>
                    <a:pt x="6139" y="12005"/>
                  </a:lnTo>
                  <a:cubicBezTo>
                    <a:pt x="6748" y="12134"/>
                    <a:pt x="7335" y="12195"/>
                    <a:pt x="7897" y="12195"/>
                  </a:cubicBezTo>
                  <a:cubicBezTo>
                    <a:pt x="14282" y="12195"/>
                    <a:pt x="17319" y="4364"/>
                    <a:pt x="11309" y="930"/>
                  </a:cubicBezTo>
                  <a:cubicBezTo>
                    <a:pt x="10167" y="272"/>
                    <a:pt x="9079" y="0"/>
                    <a:pt x="8061" y="0"/>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8"/>
            <p:cNvSpPr/>
            <p:nvPr/>
          </p:nvSpPr>
          <p:spPr>
            <a:xfrm>
              <a:off x="13659925" y="633400"/>
              <a:ext cx="1305950" cy="1795825"/>
            </a:xfrm>
            <a:custGeom>
              <a:avLst/>
              <a:gdLst/>
              <a:ahLst/>
              <a:cxnLst/>
              <a:rect l="l" t="t" r="r" b="b"/>
              <a:pathLst>
                <a:path w="52238" h="71833" extrusionOk="0">
                  <a:moveTo>
                    <a:pt x="26329" y="0"/>
                  </a:moveTo>
                  <a:cubicBezTo>
                    <a:pt x="26315" y="0"/>
                    <a:pt x="26300" y="0"/>
                    <a:pt x="26286" y="0"/>
                  </a:cubicBezTo>
                  <a:cubicBezTo>
                    <a:pt x="22550" y="34"/>
                    <a:pt x="20015" y="3870"/>
                    <a:pt x="15011" y="9774"/>
                  </a:cubicBezTo>
                  <a:cubicBezTo>
                    <a:pt x="8607" y="17279"/>
                    <a:pt x="10541" y="25052"/>
                    <a:pt x="19715" y="27553"/>
                  </a:cubicBezTo>
                  <a:cubicBezTo>
                    <a:pt x="19715" y="27553"/>
                    <a:pt x="1" y="49803"/>
                    <a:pt x="10008" y="67315"/>
                  </a:cubicBezTo>
                  <a:cubicBezTo>
                    <a:pt x="10008" y="67315"/>
                    <a:pt x="11861" y="71140"/>
                    <a:pt x="14164" y="71140"/>
                  </a:cubicBezTo>
                  <a:cubicBezTo>
                    <a:pt x="15315" y="71140"/>
                    <a:pt x="16579" y="70184"/>
                    <a:pt x="17780" y="67315"/>
                  </a:cubicBezTo>
                  <a:cubicBezTo>
                    <a:pt x="20467" y="60909"/>
                    <a:pt x="24591" y="60312"/>
                    <a:pt x="26051" y="60312"/>
                  </a:cubicBezTo>
                  <a:cubicBezTo>
                    <a:pt x="26385" y="60312"/>
                    <a:pt x="26580" y="60344"/>
                    <a:pt x="26586" y="60344"/>
                  </a:cubicBezTo>
                  <a:cubicBezTo>
                    <a:pt x="26586" y="60344"/>
                    <a:pt x="26588" y="60343"/>
                    <a:pt x="26591" y="60343"/>
                  </a:cubicBezTo>
                  <a:cubicBezTo>
                    <a:pt x="26766" y="60343"/>
                    <a:pt x="32045" y="60408"/>
                    <a:pt x="35292" y="68149"/>
                  </a:cubicBezTo>
                  <a:cubicBezTo>
                    <a:pt x="36443" y="70897"/>
                    <a:pt x="37566" y="71832"/>
                    <a:pt x="38562" y="71832"/>
                  </a:cubicBezTo>
                  <a:cubicBezTo>
                    <a:pt x="40685" y="71832"/>
                    <a:pt x="42231" y="67582"/>
                    <a:pt x="42231" y="67582"/>
                  </a:cubicBezTo>
                  <a:cubicBezTo>
                    <a:pt x="52238" y="50069"/>
                    <a:pt x="33458" y="27553"/>
                    <a:pt x="33458" y="27553"/>
                  </a:cubicBezTo>
                  <a:cubicBezTo>
                    <a:pt x="42631" y="25052"/>
                    <a:pt x="44566" y="17279"/>
                    <a:pt x="38194" y="9774"/>
                  </a:cubicBezTo>
                  <a:cubicBezTo>
                    <a:pt x="33609" y="4390"/>
                    <a:pt x="30148" y="0"/>
                    <a:pt x="26329" y="0"/>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8"/>
            <p:cNvSpPr/>
            <p:nvPr/>
          </p:nvSpPr>
          <p:spPr>
            <a:xfrm>
              <a:off x="14292050" y="1232600"/>
              <a:ext cx="927125" cy="418575"/>
            </a:xfrm>
            <a:custGeom>
              <a:avLst/>
              <a:gdLst/>
              <a:ahLst/>
              <a:cxnLst/>
              <a:rect l="l" t="t" r="r" b="b"/>
              <a:pathLst>
                <a:path w="37085" h="16743" extrusionOk="0">
                  <a:moveTo>
                    <a:pt x="2149" y="1"/>
                  </a:moveTo>
                  <a:cubicBezTo>
                    <a:pt x="1348" y="1"/>
                    <a:pt x="627" y="323"/>
                    <a:pt x="0" y="1084"/>
                  </a:cubicBezTo>
                  <a:cubicBezTo>
                    <a:pt x="0" y="1084"/>
                    <a:pt x="6872" y="15761"/>
                    <a:pt x="18680" y="16661"/>
                  </a:cubicBezTo>
                  <a:cubicBezTo>
                    <a:pt x="19398" y="16716"/>
                    <a:pt x="20097" y="16743"/>
                    <a:pt x="20777" y="16743"/>
                  </a:cubicBezTo>
                  <a:cubicBezTo>
                    <a:pt x="31247" y="16743"/>
                    <a:pt x="37085" y="10481"/>
                    <a:pt x="34892" y="5720"/>
                  </a:cubicBezTo>
                  <a:cubicBezTo>
                    <a:pt x="34423" y="4716"/>
                    <a:pt x="33796" y="4321"/>
                    <a:pt x="33034" y="4321"/>
                  </a:cubicBezTo>
                  <a:cubicBezTo>
                    <a:pt x="30248" y="4321"/>
                    <a:pt x="25644" y="9586"/>
                    <a:pt x="20249" y="9586"/>
                  </a:cubicBezTo>
                  <a:cubicBezTo>
                    <a:pt x="19668" y="9586"/>
                    <a:pt x="19078" y="9525"/>
                    <a:pt x="18480" y="9390"/>
                  </a:cubicBezTo>
                  <a:cubicBezTo>
                    <a:pt x="12095" y="7918"/>
                    <a:pt x="6126" y="1"/>
                    <a:pt x="2149" y="1"/>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8"/>
            <p:cNvSpPr/>
            <p:nvPr/>
          </p:nvSpPr>
          <p:spPr>
            <a:xfrm>
              <a:off x="14222000" y="989475"/>
              <a:ext cx="235175" cy="287750"/>
            </a:xfrm>
            <a:custGeom>
              <a:avLst/>
              <a:gdLst/>
              <a:ahLst/>
              <a:cxnLst/>
              <a:rect l="l" t="t" r="r" b="b"/>
              <a:pathLst>
                <a:path w="9407" h="11510" extrusionOk="0">
                  <a:moveTo>
                    <a:pt x="4704" y="1"/>
                  </a:moveTo>
                  <a:cubicBezTo>
                    <a:pt x="2102" y="1"/>
                    <a:pt x="0" y="2102"/>
                    <a:pt x="0" y="4704"/>
                  </a:cubicBezTo>
                  <a:lnTo>
                    <a:pt x="0" y="6772"/>
                  </a:lnTo>
                  <a:cubicBezTo>
                    <a:pt x="0" y="9374"/>
                    <a:pt x="2102" y="11509"/>
                    <a:pt x="4704" y="11509"/>
                  </a:cubicBezTo>
                  <a:cubicBezTo>
                    <a:pt x="7305" y="11509"/>
                    <a:pt x="9407" y="9374"/>
                    <a:pt x="9407" y="6772"/>
                  </a:cubicBezTo>
                  <a:lnTo>
                    <a:pt x="9407" y="4704"/>
                  </a:lnTo>
                  <a:cubicBezTo>
                    <a:pt x="9407" y="2102"/>
                    <a:pt x="7305" y="1"/>
                    <a:pt x="4704" y="1"/>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8"/>
            <p:cNvSpPr/>
            <p:nvPr/>
          </p:nvSpPr>
          <p:spPr>
            <a:xfrm>
              <a:off x="14121100" y="949450"/>
              <a:ext cx="30025" cy="64250"/>
            </a:xfrm>
            <a:custGeom>
              <a:avLst/>
              <a:gdLst/>
              <a:ahLst/>
              <a:cxnLst/>
              <a:rect l="l" t="t" r="r" b="b"/>
              <a:pathLst>
                <a:path w="1201" h="2570" extrusionOk="0">
                  <a:moveTo>
                    <a:pt x="600" y="1"/>
                  </a:moveTo>
                  <a:cubicBezTo>
                    <a:pt x="267" y="1"/>
                    <a:pt x="0" y="568"/>
                    <a:pt x="0" y="1302"/>
                  </a:cubicBezTo>
                  <a:cubicBezTo>
                    <a:pt x="0" y="2002"/>
                    <a:pt x="267" y="2569"/>
                    <a:pt x="600" y="2569"/>
                  </a:cubicBezTo>
                  <a:cubicBezTo>
                    <a:pt x="934" y="2569"/>
                    <a:pt x="1201" y="2002"/>
                    <a:pt x="1201" y="1302"/>
                  </a:cubicBezTo>
                  <a:cubicBezTo>
                    <a:pt x="1201" y="568"/>
                    <a:pt x="934" y="1"/>
                    <a:pt x="600" y="1"/>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8"/>
            <p:cNvSpPr/>
            <p:nvPr/>
          </p:nvSpPr>
          <p:spPr>
            <a:xfrm>
              <a:off x="14506375" y="949450"/>
              <a:ext cx="30025" cy="64250"/>
            </a:xfrm>
            <a:custGeom>
              <a:avLst/>
              <a:gdLst/>
              <a:ahLst/>
              <a:cxnLst/>
              <a:rect l="l" t="t" r="r" b="b"/>
              <a:pathLst>
                <a:path w="1201" h="2570" extrusionOk="0">
                  <a:moveTo>
                    <a:pt x="600" y="1"/>
                  </a:moveTo>
                  <a:cubicBezTo>
                    <a:pt x="267" y="1"/>
                    <a:pt x="0" y="568"/>
                    <a:pt x="0" y="1302"/>
                  </a:cubicBezTo>
                  <a:cubicBezTo>
                    <a:pt x="0" y="2002"/>
                    <a:pt x="267" y="2569"/>
                    <a:pt x="600" y="2569"/>
                  </a:cubicBezTo>
                  <a:cubicBezTo>
                    <a:pt x="934" y="2569"/>
                    <a:pt x="1201" y="2002"/>
                    <a:pt x="1201" y="1302"/>
                  </a:cubicBezTo>
                  <a:cubicBezTo>
                    <a:pt x="1201" y="568"/>
                    <a:pt x="934" y="1"/>
                    <a:pt x="600" y="1"/>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8"/>
            <p:cNvSpPr/>
            <p:nvPr/>
          </p:nvSpPr>
          <p:spPr>
            <a:xfrm>
              <a:off x="14072725" y="1520175"/>
              <a:ext cx="504550" cy="670200"/>
            </a:xfrm>
            <a:custGeom>
              <a:avLst/>
              <a:gdLst/>
              <a:ahLst/>
              <a:cxnLst/>
              <a:rect l="l" t="t" r="r" b="b"/>
              <a:pathLst>
                <a:path w="20182" h="26808" extrusionOk="0">
                  <a:moveTo>
                    <a:pt x="9841" y="0"/>
                  </a:moveTo>
                  <a:cubicBezTo>
                    <a:pt x="6766" y="0"/>
                    <a:pt x="3679" y="1450"/>
                    <a:pt x="2435" y="4525"/>
                  </a:cubicBezTo>
                  <a:cubicBezTo>
                    <a:pt x="0" y="10662"/>
                    <a:pt x="4637" y="26440"/>
                    <a:pt x="4637" y="26440"/>
                  </a:cubicBezTo>
                  <a:cubicBezTo>
                    <a:pt x="4637" y="26440"/>
                    <a:pt x="7136" y="24913"/>
                    <a:pt x="10092" y="24913"/>
                  </a:cubicBezTo>
                  <a:cubicBezTo>
                    <a:pt x="11718" y="24913"/>
                    <a:pt x="13482" y="25375"/>
                    <a:pt x="15044" y="26807"/>
                  </a:cubicBezTo>
                  <a:cubicBezTo>
                    <a:pt x="15044" y="26807"/>
                    <a:pt x="20181" y="10662"/>
                    <a:pt x="17113" y="4058"/>
                  </a:cubicBezTo>
                  <a:cubicBezTo>
                    <a:pt x="15887" y="1408"/>
                    <a:pt x="12871" y="0"/>
                    <a:pt x="9841" y="0"/>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8"/>
            <p:cNvSpPr/>
            <p:nvPr/>
          </p:nvSpPr>
          <p:spPr>
            <a:xfrm>
              <a:off x="13580225" y="1308050"/>
              <a:ext cx="711850" cy="786250"/>
            </a:xfrm>
            <a:custGeom>
              <a:avLst/>
              <a:gdLst/>
              <a:ahLst/>
              <a:cxnLst/>
              <a:rect l="l" t="t" r="r" b="b"/>
              <a:pathLst>
                <a:path w="28474" h="31450" extrusionOk="0">
                  <a:moveTo>
                    <a:pt x="25438" y="0"/>
                  </a:moveTo>
                  <a:cubicBezTo>
                    <a:pt x="25437" y="0"/>
                    <a:pt x="9293" y="1669"/>
                    <a:pt x="4590" y="12509"/>
                  </a:cubicBezTo>
                  <a:cubicBezTo>
                    <a:pt x="0" y="23012"/>
                    <a:pt x="3771" y="31449"/>
                    <a:pt x="9077" y="31449"/>
                  </a:cubicBezTo>
                  <a:cubicBezTo>
                    <a:pt x="9247" y="31449"/>
                    <a:pt x="9420" y="31440"/>
                    <a:pt x="9593" y="31423"/>
                  </a:cubicBezTo>
                  <a:cubicBezTo>
                    <a:pt x="15130" y="30856"/>
                    <a:pt x="7358" y="21416"/>
                    <a:pt x="11528" y="14744"/>
                  </a:cubicBezTo>
                  <a:cubicBezTo>
                    <a:pt x="15697" y="8073"/>
                    <a:pt x="28473" y="5004"/>
                    <a:pt x="25438" y="0"/>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8"/>
            <p:cNvSpPr/>
            <p:nvPr/>
          </p:nvSpPr>
          <p:spPr>
            <a:xfrm>
              <a:off x="14534725" y="1319525"/>
              <a:ext cx="222875" cy="455725"/>
            </a:xfrm>
            <a:custGeom>
              <a:avLst/>
              <a:gdLst/>
              <a:ahLst/>
              <a:cxnLst/>
              <a:rect l="l" t="t" r="r" b="b"/>
              <a:pathLst>
                <a:path w="8915" h="18229" extrusionOk="0">
                  <a:moveTo>
                    <a:pt x="1720" y="0"/>
                  </a:moveTo>
                  <a:cubicBezTo>
                    <a:pt x="871" y="0"/>
                    <a:pt x="86" y="636"/>
                    <a:pt x="67" y="1076"/>
                  </a:cubicBezTo>
                  <a:cubicBezTo>
                    <a:pt x="0" y="6513"/>
                    <a:pt x="1034" y="11984"/>
                    <a:pt x="4937" y="16053"/>
                  </a:cubicBezTo>
                  <a:cubicBezTo>
                    <a:pt x="6474" y="17656"/>
                    <a:pt x="7432" y="18229"/>
                    <a:pt x="8014" y="18229"/>
                  </a:cubicBezTo>
                  <a:cubicBezTo>
                    <a:pt x="8909" y="18229"/>
                    <a:pt x="8915" y="16871"/>
                    <a:pt x="8773" y="15820"/>
                  </a:cubicBezTo>
                  <a:cubicBezTo>
                    <a:pt x="8506" y="14052"/>
                    <a:pt x="4370" y="3878"/>
                    <a:pt x="3436" y="1409"/>
                  </a:cubicBezTo>
                  <a:cubicBezTo>
                    <a:pt x="3023" y="354"/>
                    <a:pt x="2353" y="0"/>
                    <a:pt x="1720" y="0"/>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8"/>
            <p:cNvSpPr/>
            <p:nvPr/>
          </p:nvSpPr>
          <p:spPr>
            <a:xfrm>
              <a:off x="13896575" y="1305400"/>
              <a:ext cx="222875" cy="455925"/>
            </a:xfrm>
            <a:custGeom>
              <a:avLst/>
              <a:gdLst/>
              <a:ahLst/>
              <a:cxnLst/>
              <a:rect l="l" t="t" r="r" b="b"/>
              <a:pathLst>
                <a:path w="8915" h="18237" extrusionOk="0">
                  <a:moveTo>
                    <a:pt x="7171" y="1"/>
                  </a:moveTo>
                  <a:cubicBezTo>
                    <a:pt x="6540" y="1"/>
                    <a:pt x="5876" y="356"/>
                    <a:pt x="5479" y="1407"/>
                  </a:cubicBezTo>
                  <a:cubicBezTo>
                    <a:pt x="4511" y="3876"/>
                    <a:pt x="375" y="14083"/>
                    <a:pt x="141" y="15818"/>
                  </a:cubicBezTo>
                  <a:cubicBezTo>
                    <a:pt x="0" y="16887"/>
                    <a:pt x="5" y="18236"/>
                    <a:pt x="895" y="18236"/>
                  </a:cubicBezTo>
                  <a:cubicBezTo>
                    <a:pt x="1476" y="18236"/>
                    <a:pt x="2435" y="17660"/>
                    <a:pt x="3977" y="16051"/>
                  </a:cubicBezTo>
                  <a:cubicBezTo>
                    <a:pt x="7880" y="12015"/>
                    <a:pt x="8914" y="6511"/>
                    <a:pt x="8814" y="1107"/>
                  </a:cubicBezTo>
                  <a:cubicBezTo>
                    <a:pt x="8814" y="647"/>
                    <a:pt x="8022" y="1"/>
                    <a:pt x="7171"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8"/>
            <p:cNvSpPr/>
            <p:nvPr/>
          </p:nvSpPr>
          <p:spPr>
            <a:xfrm>
              <a:off x="14118575" y="942775"/>
              <a:ext cx="13375" cy="13375"/>
            </a:xfrm>
            <a:custGeom>
              <a:avLst/>
              <a:gdLst/>
              <a:ahLst/>
              <a:cxnLst/>
              <a:rect l="l" t="t" r="r" b="b"/>
              <a:pathLst>
                <a:path w="535" h="535" fill="none" extrusionOk="0">
                  <a:moveTo>
                    <a:pt x="535" y="535"/>
                  </a:moveTo>
                  <a:lnTo>
                    <a:pt x="1" y="1"/>
                  </a:lnTo>
                </a:path>
              </a:pathLst>
            </a:custGeom>
            <a:noFill/>
            <a:ln w="9175" cap="rnd" cmpd="sng">
              <a:solidFill>
                <a:srgbClr val="03030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8"/>
            <p:cNvSpPr/>
            <p:nvPr/>
          </p:nvSpPr>
          <p:spPr>
            <a:xfrm>
              <a:off x="14107750" y="961125"/>
              <a:ext cx="18375" cy="7525"/>
            </a:xfrm>
            <a:custGeom>
              <a:avLst/>
              <a:gdLst/>
              <a:ahLst/>
              <a:cxnLst/>
              <a:rect l="l" t="t" r="r" b="b"/>
              <a:pathLst>
                <a:path w="735" h="301" fill="none" extrusionOk="0">
                  <a:moveTo>
                    <a:pt x="734" y="301"/>
                  </a:moveTo>
                  <a:lnTo>
                    <a:pt x="0" y="1"/>
                  </a:lnTo>
                </a:path>
              </a:pathLst>
            </a:custGeom>
            <a:noFill/>
            <a:ln w="9175" cap="rnd" cmpd="sng">
              <a:solidFill>
                <a:srgbClr val="03030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8"/>
            <p:cNvSpPr/>
            <p:nvPr/>
          </p:nvSpPr>
          <p:spPr>
            <a:xfrm>
              <a:off x="14524700" y="942775"/>
              <a:ext cx="12550" cy="13375"/>
            </a:xfrm>
            <a:custGeom>
              <a:avLst/>
              <a:gdLst/>
              <a:ahLst/>
              <a:cxnLst/>
              <a:rect l="l" t="t" r="r" b="b"/>
              <a:pathLst>
                <a:path w="502" h="535" fill="none" extrusionOk="0">
                  <a:moveTo>
                    <a:pt x="1" y="535"/>
                  </a:moveTo>
                  <a:lnTo>
                    <a:pt x="501" y="1"/>
                  </a:lnTo>
                </a:path>
              </a:pathLst>
            </a:custGeom>
            <a:noFill/>
            <a:ln w="9175" cap="rnd" cmpd="sng">
              <a:solidFill>
                <a:srgbClr val="03030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8"/>
            <p:cNvSpPr/>
            <p:nvPr/>
          </p:nvSpPr>
          <p:spPr>
            <a:xfrm>
              <a:off x="14530550" y="961125"/>
              <a:ext cx="18375" cy="7525"/>
            </a:xfrm>
            <a:custGeom>
              <a:avLst/>
              <a:gdLst/>
              <a:ahLst/>
              <a:cxnLst/>
              <a:rect l="l" t="t" r="r" b="b"/>
              <a:pathLst>
                <a:path w="735" h="301" fill="none" extrusionOk="0">
                  <a:moveTo>
                    <a:pt x="0" y="301"/>
                  </a:moveTo>
                  <a:lnTo>
                    <a:pt x="734" y="1"/>
                  </a:lnTo>
                </a:path>
              </a:pathLst>
            </a:custGeom>
            <a:noFill/>
            <a:ln w="9175" cap="rnd" cmpd="sng">
              <a:solidFill>
                <a:srgbClr val="03030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8"/>
            <p:cNvSpPr/>
            <p:nvPr/>
          </p:nvSpPr>
          <p:spPr>
            <a:xfrm>
              <a:off x="14342075" y="541725"/>
              <a:ext cx="177100" cy="216125"/>
            </a:xfrm>
            <a:custGeom>
              <a:avLst/>
              <a:gdLst/>
              <a:ahLst/>
              <a:cxnLst/>
              <a:rect l="l" t="t" r="r" b="b"/>
              <a:pathLst>
                <a:path w="7084" h="8645" extrusionOk="0">
                  <a:moveTo>
                    <a:pt x="5194" y="0"/>
                  </a:moveTo>
                  <a:cubicBezTo>
                    <a:pt x="3108" y="0"/>
                    <a:pt x="1" y="4068"/>
                    <a:pt x="1" y="4068"/>
                  </a:cubicBezTo>
                  <a:cubicBezTo>
                    <a:pt x="1" y="4068"/>
                    <a:pt x="3154" y="8644"/>
                    <a:pt x="5240" y="8644"/>
                  </a:cubicBezTo>
                  <a:cubicBezTo>
                    <a:pt x="6300" y="8644"/>
                    <a:pt x="7084" y="7463"/>
                    <a:pt x="7039" y="3901"/>
                  </a:cubicBezTo>
                  <a:cubicBezTo>
                    <a:pt x="6995" y="980"/>
                    <a:pt x="6217" y="0"/>
                    <a:pt x="5194"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8"/>
            <p:cNvSpPr/>
            <p:nvPr/>
          </p:nvSpPr>
          <p:spPr>
            <a:xfrm>
              <a:off x="14187525" y="541725"/>
              <a:ext cx="177100" cy="216125"/>
            </a:xfrm>
            <a:custGeom>
              <a:avLst/>
              <a:gdLst/>
              <a:ahLst/>
              <a:cxnLst/>
              <a:rect l="l" t="t" r="r" b="b"/>
              <a:pathLst>
                <a:path w="7084" h="8645" extrusionOk="0">
                  <a:moveTo>
                    <a:pt x="1890" y="0"/>
                  </a:moveTo>
                  <a:cubicBezTo>
                    <a:pt x="867" y="0"/>
                    <a:pt x="89" y="980"/>
                    <a:pt x="45" y="3901"/>
                  </a:cubicBezTo>
                  <a:cubicBezTo>
                    <a:pt x="0" y="7463"/>
                    <a:pt x="784" y="8644"/>
                    <a:pt x="1844" y="8644"/>
                  </a:cubicBezTo>
                  <a:cubicBezTo>
                    <a:pt x="3930" y="8644"/>
                    <a:pt x="7083" y="4068"/>
                    <a:pt x="7083" y="4068"/>
                  </a:cubicBezTo>
                  <a:cubicBezTo>
                    <a:pt x="7083" y="4068"/>
                    <a:pt x="3976" y="0"/>
                    <a:pt x="1890"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8"/>
            <p:cNvSpPr/>
            <p:nvPr/>
          </p:nvSpPr>
          <p:spPr>
            <a:xfrm>
              <a:off x="14318725" y="617550"/>
              <a:ext cx="69250" cy="65075"/>
            </a:xfrm>
            <a:custGeom>
              <a:avLst/>
              <a:gdLst/>
              <a:ahLst/>
              <a:cxnLst/>
              <a:rect l="l" t="t" r="r" b="b"/>
              <a:pathLst>
                <a:path w="2770" h="2603" extrusionOk="0">
                  <a:moveTo>
                    <a:pt x="1402" y="1"/>
                  </a:moveTo>
                  <a:cubicBezTo>
                    <a:pt x="634" y="1"/>
                    <a:pt x="1" y="568"/>
                    <a:pt x="1" y="1301"/>
                  </a:cubicBezTo>
                  <a:cubicBezTo>
                    <a:pt x="1" y="2002"/>
                    <a:pt x="634" y="2602"/>
                    <a:pt x="1402" y="2602"/>
                  </a:cubicBezTo>
                  <a:cubicBezTo>
                    <a:pt x="2136" y="2602"/>
                    <a:pt x="2769" y="2002"/>
                    <a:pt x="2769" y="1301"/>
                  </a:cubicBezTo>
                  <a:cubicBezTo>
                    <a:pt x="2769" y="568"/>
                    <a:pt x="2136" y="1"/>
                    <a:pt x="1402"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4" name="Google Shape;864;p38"/>
          <p:cNvGrpSpPr/>
          <p:nvPr/>
        </p:nvGrpSpPr>
        <p:grpSpPr>
          <a:xfrm rot="1228455">
            <a:off x="-43344" y="2768376"/>
            <a:ext cx="529224" cy="2229660"/>
            <a:chOff x="16400154" y="2429224"/>
            <a:chExt cx="190998" cy="804828"/>
          </a:xfrm>
        </p:grpSpPr>
        <p:sp>
          <p:nvSpPr>
            <p:cNvPr id="865" name="Google Shape;865;p38"/>
            <p:cNvSpPr/>
            <p:nvPr/>
          </p:nvSpPr>
          <p:spPr>
            <a:xfrm>
              <a:off x="16400154" y="2647280"/>
              <a:ext cx="136800" cy="586772"/>
            </a:xfrm>
            <a:custGeom>
              <a:avLst/>
              <a:gdLst/>
              <a:ahLst/>
              <a:cxnLst/>
              <a:rect l="l" t="t" r="r" b="b"/>
              <a:pathLst>
                <a:path w="5472" h="19750" extrusionOk="0">
                  <a:moveTo>
                    <a:pt x="4382" y="0"/>
                  </a:moveTo>
                  <a:cubicBezTo>
                    <a:pt x="3924" y="0"/>
                    <a:pt x="3525" y="315"/>
                    <a:pt x="3437" y="785"/>
                  </a:cubicBezTo>
                  <a:lnTo>
                    <a:pt x="101" y="18598"/>
                  </a:lnTo>
                  <a:cubicBezTo>
                    <a:pt x="1" y="19132"/>
                    <a:pt x="368" y="19632"/>
                    <a:pt x="902" y="19732"/>
                  </a:cubicBezTo>
                  <a:cubicBezTo>
                    <a:pt x="965" y="19744"/>
                    <a:pt x="1028" y="19750"/>
                    <a:pt x="1090" y="19750"/>
                  </a:cubicBezTo>
                  <a:cubicBezTo>
                    <a:pt x="1549" y="19750"/>
                    <a:pt x="1948" y="19435"/>
                    <a:pt x="2036" y="18965"/>
                  </a:cubicBezTo>
                  <a:lnTo>
                    <a:pt x="5371" y="1152"/>
                  </a:lnTo>
                  <a:cubicBezTo>
                    <a:pt x="5472" y="618"/>
                    <a:pt x="5105" y="118"/>
                    <a:pt x="4571" y="18"/>
                  </a:cubicBezTo>
                  <a:cubicBezTo>
                    <a:pt x="4507" y="6"/>
                    <a:pt x="4444" y="0"/>
                    <a:pt x="4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8"/>
            <p:cNvSpPr/>
            <p:nvPr/>
          </p:nvSpPr>
          <p:spPr>
            <a:xfrm>
              <a:off x="16441027" y="2429224"/>
              <a:ext cx="150125" cy="269200"/>
            </a:xfrm>
            <a:custGeom>
              <a:avLst/>
              <a:gdLst/>
              <a:ahLst/>
              <a:cxnLst/>
              <a:rect l="l" t="t" r="r" b="b"/>
              <a:pathLst>
                <a:path w="6005" h="10768" extrusionOk="0">
                  <a:moveTo>
                    <a:pt x="4737" y="0"/>
                  </a:moveTo>
                  <a:cubicBezTo>
                    <a:pt x="4737" y="0"/>
                    <a:pt x="0" y="4837"/>
                    <a:pt x="1168" y="8907"/>
                  </a:cubicBezTo>
                  <a:cubicBezTo>
                    <a:pt x="1540" y="10240"/>
                    <a:pt x="2108" y="10768"/>
                    <a:pt x="2718" y="10768"/>
                  </a:cubicBezTo>
                  <a:cubicBezTo>
                    <a:pt x="3968" y="10768"/>
                    <a:pt x="5391" y="8546"/>
                    <a:pt x="5638" y="6505"/>
                  </a:cubicBezTo>
                  <a:cubicBezTo>
                    <a:pt x="6005" y="3469"/>
                    <a:pt x="4737" y="0"/>
                    <a:pt x="47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7" name="Google Shape;867;p38"/>
          <p:cNvGrpSpPr/>
          <p:nvPr/>
        </p:nvGrpSpPr>
        <p:grpSpPr>
          <a:xfrm rot="-987141">
            <a:off x="442627" y="3694281"/>
            <a:ext cx="1585072" cy="1251084"/>
            <a:chOff x="13640600" y="1650425"/>
            <a:chExt cx="785375" cy="619975"/>
          </a:xfrm>
        </p:grpSpPr>
        <p:sp>
          <p:nvSpPr>
            <p:cNvPr id="868" name="Google Shape;868;p38"/>
            <p:cNvSpPr/>
            <p:nvPr/>
          </p:nvSpPr>
          <p:spPr>
            <a:xfrm>
              <a:off x="13640600" y="1650425"/>
              <a:ext cx="785375" cy="619975"/>
            </a:xfrm>
            <a:custGeom>
              <a:avLst/>
              <a:gdLst/>
              <a:ahLst/>
              <a:cxnLst/>
              <a:rect l="l" t="t" r="r" b="b"/>
              <a:pathLst>
                <a:path w="31415" h="24799" extrusionOk="0">
                  <a:moveTo>
                    <a:pt x="18795" y="0"/>
                  </a:moveTo>
                  <a:cubicBezTo>
                    <a:pt x="13435" y="0"/>
                    <a:pt x="8950" y="10458"/>
                    <a:pt x="5000" y="10458"/>
                  </a:cubicBezTo>
                  <a:cubicBezTo>
                    <a:pt x="4970" y="10458"/>
                    <a:pt x="4940" y="10457"/>
                    <a:pt x="4910" y="10456"/>
                  </a:cubicBezTo>
                  <a:cubicBezTo>
                    <a:pt x="4820" y="10452"/>
                    <a:pt x="4731" y="10450"/>
                    <a:pt x="4645" y="10450"/>
                  </a:cubicBezTo>
                  <a:cubicBezTo>
                    <a:pt x="1" y="10450"/>
                    <a:pt x="740" y="15626"/>
                    <a:pt x="740" y="15626"/>
                  </a:cubicBezTo>
                  <a:cubicBezTo>
                    <a:pt x="2452" y="22229"/>
                    <a:pt x="6331" y="24798"/>
                    <a:pt x="10542" y="24798"/>
                  </a:cubicBezTo>
                  <a:cubicBezTo>
                    <a:pt x="20117" y="24798"/>
                    <a:pt x="31415" y="11520"/>
                    <a:pt x="22889" y="2183"/>
                  </a:cubicBezTo>
                  <a:cubicBezTo>
                    <a:pt x="21469" y="626"/>
                    <a:pt x="20106" y="0"/>
                    <a:pt x="187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8"/>
            <p:cNvSpPr/>
            <p:nvPr/>
          </p:nvSpPr>
          <p:spPr>
            <a:xfrm>
              <a:off x="14041875" y="1732525"/>
              <a:ext cx="127600" cy="131775"/>
            </a:xfrm>
            <a:custGeom>
              <a:avLst/>
              <a:gdLst/>
              <a:ahLst/>
              <a:cxnLst/>
              <a:rect l="l" t="t" r="r" b="b"/>
              <a:pathLst>
                <a:path w="5104" h="5271" extrusionOk="0">
                  <a:moveTo>
                    <a:pt x="2569" y="0"/>
                  </a:moveTo>
                  <a:cubicBezTo>
                    <a:pt x="1134" y="0"/>
                    <a:pt x="0" y="1168"/>
                    <a:pt x="0" y="2635"/>
                  </a:cubicBezTo>
                  <a:cubicBezTo>
                    <a:pt x="0" y="4103"/>
                    <a:pt x="1134" y="5271"/>
                    <a:pt x="2569" y="5271"/>
                  </a:cubicBezTo>
                  <a:cubicBezTo>
                    <a:pt x="3970" y="5271"/>
                    <a:pt x="5104" y="4103"/>
                    <a:pt x="5104" y="2635"/>
                  </a:cubicBezTo>
                  <a:cubicBezTo>
                    <a:pt x="5104" y="1168"/>
                    <a:pt x="3970" y="0"/>
                    <a:pt x="2569"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8"/>
            <p:cNvSpPr/>
            <p:nvPr/>
          </p:nvSpPr>
          <p:spPr>
            <a:xfrm>
              <a:off x="14083550" y="1920150"/>
              <a:ext cx="127625" cy="131775"/>
            </a:xfrm>
            <a:custGeom>
              <a:avLst/>
              <a:gdLst/>
              <a:ahLst/>
              <a:cxnLst/>
              <a:rect l="l" t="t" r="r" b="b"/>
              <a:pathLst>
                <a:path w="5105" h="5271" extrusionOk="0">
                  <a:moveTo>
                    <a:pt x="2569" y="0"/>
                  </a:moveTo>
                  <a:cubicBezTo>
                    <a:pt x="1135" y="0"/>
                    <a:pt x="1" y="1168"/>
                    <a:pt x="1" y="2636"/>
                  </a:cubicBezTo>
                  <a:cubicBezTo>
                    <a:pt x="1" y="4103"/>
                    <a:pt x="1135" y="5271"/>
                    <a:pt x="2569" y="5271"/>
                  </a:cubicBezTo>
                  <a:cubicBezTo>
                    <a:pt x="3970" y="5271"/>
                    <a:pt x="5105" y="4103"/>
                    <a:pt x="5105" y="2636"/>
                  </a:cubicBezTo>
                  <a:cubicBezTo>
                    <a:pt x="5105" y="1168"/>
                    <a:pt x="3970" y="0"/>
                    <a:pt x="25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8"/>
            <p:cNvSpPr/>
            <p:nvPr/>
          </p:nvSpPr>
          <p:spPr>
            <a:xfrm>
              <a:off x="13930125" y="2041900"/>
              <a:ext cx="126775" cy="131800"/>
            </a:xfrm>
            <a:custGeom>
              <a:avLst/>
              <a:gdLst/>
              <a:ahLst/>
              <a:cxnLst/>
              <a:rect l="l" t="t" r="r" b="b"/>
              <a:pathLst>
                <a:path w="5071" h="5272" extrusionOk="0">
                  <a:moveTo>
                    <a:pt x="2535" y="1"/>
                  </a:moveTo>
                  <a:cubicBezTo>
                    <a:pt x="1134" y="1"/>
                    <a:pt x="0" y="1168"/>
                    <a:pt x="0" y="2636"/>
                  </a:cubicBezTo>
                  <a:cubicBezTo>
                    <a:pt x="0" y="4070"/>
                    <a:pt x="1134" y="5271"/>
                    <a:pt x="2535" y="5271"/>
                  </a:cubicBezTo>
                  <a:cubicBezTo>
                    <a:pt x="3936" y="5271"/>
                    <a:pt x="5071" y="4070"/>
                    <a:pt x="5071" y="2636"/>
                  </a:cubicBezTo>
                  <a:cubicBezTo>
                    <a:pt x="5071" y="1168"/>
                    <a:pt x="3936" y="1"/>
                    <a:pt x="2535" y="1"/>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2" name="Google Shape;872;p38"/>
          <p:cNvGrpSpPr/>
          <p:nvPr/>
        </p:nvGrpSpPr>
        <p:grpSpPr>
          <a:xfrm rot="2791065">
            <a:off x="19027" y="3357340"/>
            <a:ext cx="657856" cy="2019100"/>
            <a:chOff x="9590850" y="3257863"/>
            <a:chExt cx="553750" cy="1699575"/>
          </a:xfrm>
        </p:grpSpPr>
        <p:sp>
          <p:nvSpPr>
            <p:cNvPr id="873" name="Google Shape;873;p38"/>
            <p:cNvSpPr/>
            <p:nvPr/>
          </p:nvSpPr>
          <p:spPr>
            <a:xfrm>
              <a:off x="9590850" y="3494688"/>
              <a:ext cx="512050" cy="1314300"/>
            </a:xfrm>
            <a:custGeom>
              <a:avLst/>
              <a:gdLst/>
              <a:ahLst/>
              <a:cxnLst/>
              <a:rect l="l" t="t" r="r" b="b"/>
              <a:pathLst>
                <a:path w="20482" h="52572" extrusionOk="0">
                  <a:moveTo>
                    <a:pt x="5971" y="1"/>
                  </a:moveTo>
                  <a:lnTo>
                    <a:pt x="0" y="1702"/>
                  </a:lnTo>
                  <a:lnTo>
                    <a:pt x="14477" y="52572"/>
                  </a:lnTo>
                  <a:lnTo>
                    <a:pt x="20482" y="50870"/>
                  </a:lnTo>
                  <a:lnTo>
                    <a:pt x="597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8"/>
            <p:cNvSpPr/>
            <p:nvPr/>
          </p:nvSpPr>
          <p:spPr>
            <a:xfrm>
              <a:off x="9916075" y="4635513"/>
              <a:ext cx="200175" cy="220175"/>
            </a:xfrm>
            <a:custGeom>
              <a:avLst/>
              <a:gdLst/>
              <a:ahLst/>
              <a:cxnLst/>
              <a:rect l="l" t="t" r="r" b="b"/>
              <a:pathLst>
                <a:path w="8007" h="8807" extrusionOk="0">
                  <a:moveTo>
                    <a:pt x="5972" y="0"/>
                  </a:moveTo>
                  <a:lnTo>
                    <a:pt x="1" y="1702"/>
                  </a:lnTo>
                  <a:lnTo>
                    <a:pt x="2002" y="8807"/>
                  </a:lnTo>
                  <a:lnTo>
                    <a:pt x="8006" y="7072"/>
                  </a:lnTo>
                  <a:lnTo>
                    <a:pt x="5972" y="0"/>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8"/>
            <p:cNvSpPr/>
            <p:nvPr/>
          </p:nvSpPr>
          <p:spPr>
            <a:xfrm>
              <a:off x="9944425" y="4737238"/>
              <a:ext cx="200175" cy="220200"/>
            </a:xfrm>
            <a:custGeom>
              <a:avLst/>
              <a:gdLst/>
              <a:ahLst/>
              <a:cxnLst/>
              <a:rect l="l" t="t" r="r" b="b"/>
              <a:pathLst>
                <a:path w="8007" h="8808" extrusionOk="0">
                  <a:moveTo>
                    <a:pt x="6005" y="1"/>
                  </a:moveTo>
                  <a:lnTo>
                    <a:pt x="1" y="1736"/>
                  </a:lnTo>
                  <a:lnTo>
                    <a:pt x="2036" y="8807"/>
                  </a:lnTo>
                  <a:lnTo>
                    <a:pt x="8007" y="7106"/>
                  </a:lnTo>
                  <a:lnTo>
                    <a:pt x="6005" y="1"/>
                  </a:ln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8"/>
            <p:cNvSpPr/>
            <p:nvPr/>
          </p:nvSpPr>
          <p:spPr>
            <a:xfrm>
              <a:off x="9591675" y="3257863"/>
              <a:ext cx="148475" cy="278550"/>
            </a:xfrm>
            <a:custGeom>
              <a:avLst/>
              <a:gdLst/>
              <a:ahLst/>
              <a:cxnLst/>
              <a:rect l="l" t="t" r="r" b="b"/>
              <a:pathLst>
                <a:path w="5939" h="11142" extrusionOk="0">
                  <a:moveTo>
                    <a:pt x="168" y="0"/>
                  </a:moveTo>
                  <a:lnTo>
                    <a:pt x="1" y="11142"/>
                  </a:lnTo>
                  <a:lnTo>
                    <a:pt x="5938" y="9440"/>
                  </a:lnTo>
                  <a:lnTo>
                    <a:pt x="168"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8"/>
            <p:cNvSpPr/>
            <p:nvPr/>
          </p:nvSpPr>
          <p:spPr>
            <a:xfrm>
              <a:off x="9689250" y="3493863"/>
              <a:ext cx="51725" cy="85925"/>
            </a:xfrm>
            <a:custGeom>
              <a:avLst/>
              <a:gdLst/>
              <a:ahLst/>
              <a:cxnLst/>
              <a:rect l="l" t="t" r="r" b="b"/>
              <a:pathLst>
                <a:path w="2069" h="3437" extrusionOk="0">
                  <a:moveTo>
                    <a:pt x="2069" y="0"/>
                  </a:moveTo>
                  <a:lnTo>
                    <a:pt x="1" y="601"/>
                  </a:lnTo>
                  <a:lnTo>
                    <a:pt x="1902" y="3436"/>
                  </a:lnTo>
                  <a:lnTo>
                    <a:pt x="2069"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8"/>
            <p:cNvSpPr/>
            <p:nvPr/>
          </p:nvSpPr>
          <p:spPr>
            <a:xfrm>
              <a:off x="9640050" y="3508038"/>
              <a:ext cx="51725" cy="85925"/>
            </a:xfrm>
            <a:custGeom>
              <a:avLst/>
              <a:gdLst/>
              <a:ahLst/>
              <a:cxnLst/>
              <a:rect l="l" t="t" r="r" b="b"/>
              <a:pathLst>
                <a:path w="2069" h="3437" extrusionOk="0">
                  <a:moveTo>
                    <a:pt x="2069" y="0"/>
                  </a:moveTo>
                  <a:lnTo>
                    <a:pt x="0" y="601"/>
                  </a:lnTo>
                  <a:lnTo>
                    <a:pt x="1902" y="3436"/>
                  </a:lnTo>
                  <a:lnTo>
                    <a:pt x="2069"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8"/>
            <p:cNvSpPr/>
            <p:nvPr/>
          </p:nvSpPr>
          <p:spPr>
            <a:xfrm>
              <a:off x="9590850" y="3522213"/>
              <a:ext cx="51725" cy="85925"/>
            </a:xfrm>
            <a:custGeom>
              <a:avLst/>
              <a:gdLst/>
              <a:ahLst/>
              <a:cxnLst/>
              <a:rect l="l" t="t" r="r" b="b"/>
              <a:pathLst>
                <a:path w="2069" h="3437" extrusionOk="0">
                  <a:moveTo>
                    <a:pt x="2069" y="0"/>
                  </a:moveTo>
                  <a:lnTo>
                    <a:pt x="0" y="568"/>
                  </a:lnTo>
                  <a:lnTo>
                    <a:pt x="1868" y="3436"/>
                  </a:lnTo>
                  <a:lnTo>
                    <a:pt x="2069"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8"/>
            <p:cNvSpPr/>
            <p:nvPr/>
          </p:nvSpPr>
          <p:spPr>
            <a:xfrm>
              <a:off x="9594175" y="3257863"/>
              <a:ext cx="64250" cy="120100"/>
            </a:xfrm>
            <a:custGeom>
              <a:avLst/>
              <a:gdLst/>
              <a:ahLst/>
              <a:cxnLst/>
              <a:rect l="l" t="t" r="r" b="b"/>
              <a:pathLst>
                <a:path w="2570" h="4804" extrusionOk="0">
                  <a:moveTo>
                    <a:pt x="68" y="0"/>
                  </a:moveTo>
                  <a:lnTo>
                    <a:pt x="1" y="4804"/>
                  </a:lnTo>
                  <a:lnTo>
                    <a:pt x="2569" y="4070"/>
                  </a:lnTo>
                  <a:lnTo>
                    <a:pt x="68" y="0"/>
                  </a:ln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500"/>
                                        <p:tgtEl>
                                          <p:spTgt spid="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8"/>
                                        </p:tgtEl>
                                        <p:attrNameLst>
                                          <p:attrName>style.visibility</p:attrName>
                                        </p:attrNameLst>
                                      </p:cBhvr>
                                      <p:to>
                                        <p:strVal val="visible"/>
                                      </p:to>
                                    </p:set>
                                    <p:animEffect transition="in" filter="fade">
                                      <p:cBhvr>
                                        <p:cTn id="12" dur="500"/>
                                        <p:tgtEl>
                                          <p:spTgt spid="8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7"/>
                                        </p:tgtEl>
                                        <p:attrNameLst>
                                          <p:attrName>style.visibility</p:attrName>
                                        </p:attrNameLst>
                                      </p:cBhvr>
                                      <p:to>
                                        <p:strVal val="visible"/>
                                      </p:to>
                                    </p:set>
                                    <p:animEffect transition="in" filter="fade">
                                      <p:cBhvr>
                                        <p:cTn id="15" dur="500"/>
                                        <p:tgtEl>
                                          <p:spTgt spid="8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6"/>
                                        </p:tgtEl>
                                        <p:attrNameLst>
                                          <p:attrName>style.visibility</p:attrName>
                                        </p:attrNameLst>
                                      </p:cBhvr>
                                      <p:to>
                                        <p:strVal val="visible"/>
                                      </p:to>
                                    </p:set>
                                    <p:animEffect transition="in" filter="fade">
                                      <p:cBhvr>
                                        <p:cTn id="18"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animBg="1"/>
      <p:bldP spid="87" grpId="0" animBg="1"/>
      <p:bldP spid="8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grpSp>
        <p:nvGrpSpPr>
          <p:cNvPr id="266" name="Google Shape;266;p29"/>
          <p:cNvGrpSpPr/>
          <p:nvPr/>
        </p:nvGrpSpPr>
        <p:grpSpPr>
          <a:xfrm rot="-2419437">
            <a:off x="6848302" y="3161639"/>
            <a:ext cx="3032412" cy="3215558"/>
            <a:chOff x="15884025" y="3139875"/>
            <a:chExt cx="1708725" cy="1811925"/>
          </a:xfrm>
        </p:grpSpPr>
        <p:sp>
          <p:nvSpPr>
            <p:cNvPr id="267" name="Google Shape;267;p29"/>
            <p:cNvSpPr/>
            <p:nvPr/>
          </p:nvSpPr>
          <p:spPr>
            <a:xfrm>
              <a:off x="16783975" y="4733475"/>
              <a:ext cx="516900" cy="218325"/>
            </a:xfrm>
            <a:custGeom>
              <a:avLst/>
              <a:gdLst/>
              <a:ahLst/>
              <a:cxnLst/>
              <a:rect l="l" t="t" r="r" b="b"/>
              <a:pathLst>
                <a:path w="20676" h="8733" extrusionOk="0">
                  <a:moveTo>
                    <a:pt x="4129" y="1"/>
                  </a:moveTo>
                  <a:cubicBezTo>
                    <a:pt x="1622" y="1"/>
                    <a:pt x="1" y="1349"/>
                    <a:pt x="495" y="4785"/>
                  </a:cubicBezTo>
                  <a:cubicBezTo>
                    <a:pt x="968" y="8098"/>
                    <a:pt x="6341" y="8732"/>
                    <a:pt x="10388" y="8732"/>
                  </a:cubicBezTo>
                  <a:cubicBezTo>
                    <a:pt x="12902" y="8732"/>
                    <a:pt x="14905" y="8487"/>
                    <a:pt x="14905" y="8487"/>
                  </a:cubicBezTo>
                  <a:cubicBezTo>
                    <a:pt x="20676" y="6052"/>
                    <a:pt x="13704" y="3050"/>
                    <a:pt x="8901" y="1116"/>
                  </a:cubicBezTo>
                  <a:cubicBezTo>
                    <a:pt x="7177" y="414"/>
                    <a:pt x="5517" y="1"/>
                    <a:pt x="4129"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9"/>
            <p:cNvSpPr/>
            <p:nvPr/>
          </p:nvSpPr>
          <p:spPr>
            <a:xfrm>
              <a:off x="16079150" y="4733475"/>
              <a:ext cx="516375" cy="218325"/>
            </a:xfrm>
            <a:custGeom>
              <a:avLst/>
              <a:gdLst/>
              <a:ahLst/>
              <a:cxnLst/>
              <a:rect l="l" t="t" r="r" b="b"/>
              <a:pathLst>
                <a:path w="20655" h="8733" extrusionOk="0">
                  <a:moveTo>
                    <a:pt x="16524" y="1"/>
                  </a:moveTo>
                  <a:cubicBezTo>
                    <a:pt x="15140" y="1"/>
                    <a:pt x="13487" y="414"/>
                    <a:pt x="11776" y="1116"/>
                  </a:cubicBezTo>
                  <a:cubicBezTo>
                    <a:pt x="6972" y="3050"/>
                    <a:pt x="1" y="6052"/>
                    <a:pt x="5738" y="8487"/>
                  </a:cubicBezTo>
                  <a:cubicBezTo>
                    <a:pt x="5738" y="8487"/>
                    <a:pt x="7746" y="8732"/>
                    <a:pt x="10266" y="8732"/>
                  </a:cubicBezTo>
                  <a:cubicBezTo>
                    <a:pt x="14323" y="8732"/>
                    <a:pt x="19708" y="8098"/>
                    <a:pt x="20182" y="4785"/>
                  </a:cubicBezTo>
                  <a:cubicBezTo>
                    <a:pt x="20654" y="1349"/>
                    <a:pt x="19026" y="1"/>
                    <a:pt x="16524"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9"/>
            <p:cNvSpPr/>
            <p:nvPr/>
          </p:nvSpPr>
          <p:spPr>
            <a:xfrm>
              <a:off x="16181175" y="3139875"/>
              <a:ext cx="1096025" cy="1706575"/>
            </a:xfrm>
            <a:custGeom>
              <a:avLst/>
              <a:gdLst/>
              <a:ahLst/>
              <a:cxnLst/>
              <a:rect l="l" t="t" r="r" b="b"/>
              <a:pathLst>
                <a:path w="43841" h="68263" extrusionOk="0">
                  <a:moveTo>
                    <a:pt x="22724" y="1"/>
                  </a:moveTo>
                  <a:cubicBezTo>
                    <a:pt x="22562" y="1"/>
                    <a:pt x="22421" y="6"/>
                    <a:pt x="22305" y="13"/>
                  </a:cubicBezTo>
                  <a:cubicBezTo>
                    <a:pt x="22254" y="10"/>
                    <a:pt x="22197" y="8"/>
                    <a:pt x="22134" y="8"/>
                  </a:cubicBezTo>
                  <a:cubicBezTo>
                    <a:pt x="20215" y="8"/>
                    <a:pt x="12824" y="1585"/>
                    <a:pt x="9529" y="10854"/>
                  </a:cubicBezTo>
                  <a:cubicBezTo>
                    <a:pt x="5260" y="22829"/>
                    <a:pt x="490" y="33370"/>
                    <a:pt x="223" y="47280"/>
                  </a:cubicBezTo>
                  <a:cubicBezTo>
                    <a:pt x="1" y="60181"/>
                    <a:pt x="8845" y="68262"/>
                    <a:pt x="20114" y="68262"/>
                  </a:cubicBezTo>
                  <a:cubicBezTo>
                    <a:pt x="20705" y="68262"/>
                    <a:pt x="21302" y="68240"/>
                    <a:pt x="21905" y="68195"/>
                  </a:cubicBezTo>
                  <a:cubicBezTo>
                    <a:pt x="22509" y="68240"/>
                    <a:pt x="23108" y="68262"/>
                    <a:pt x="23700" y="68262"/>
                  </a:cubicBezTo>
                  <a:cubicBezTo>
                    <a:pt x="34998" y="68262"/>
                    <a:pt x="43841" y="60181"/>
                    <a:pt x="43587" y="47280"/>
                  </a:cubicBezTo>
                  <a:cubicBezTo>
                    <a:pt x="43354" y="33370"/>
                    <a:pt x="37850" y="21695"/>
                    <a:pt x="33580" y="9753"/>
                  </a:cubicBezTo>
                  <a:cubicBezTo>
                    <a:pt x="30424" y="873"/>
                    <a:pt x="24800" y="1"/>
                    <a:pt x="22724" y="1"/>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9"/>
            <p:cNvSpPr/>
            <p:nvPr/>
          </p:nvSpPr>
          <p:spPr>
            <a:xfrm>
              <a:off x="16256775" y="3312575"/>
              <a:ext cx="945700" cy="1407325"/>
            </a:xfrm>
            <a:custGeom>
              <a:avLst/>
              <a:gdLst/>
              <a:ahLst/>
              <a:cxnLst/>
              <a:rect l="l" t="t" r="r" b="b"/>
              <a:pathLst>
                <a:path w="37828" h="56293" extrusionOk="0">
                  <a:moveTo>
                    <a:pt x="13833" y="0"/>
                  </a:moveTo>
                  <a:cubicBezTo>
                    <a:pt x="11504" y="0"/>
                    <a:pt x="9076" y="2731"/>
                    <a:pt x="9774" y="10084"/>
                  </a:cubicBezTo>
                  <a:cubicBezTo>
                    <a:pt x="10508" y="18123"/>
                    <a:pt x="1" y="28130"/>
                    <a:pt x="4237" y="43141"/>
                  </a:cubicBezTo>
                  <a:cubicBezTo>
                    <a:pt x="7617" y="55001"/>
                    <a:pt x="15030" y="56293"/>
                    <a:pt x="18018" y="56293"/>
                  </a:cubicBezTo>
                  <a:cubicBezTo>
                    <a:pt x="18391" y="56293"/>
                    <a:pt x="18696" y="56273"/>
                    <a:pt x="18914" y="56250"/>
                  </a:cubicBezTo>
                  <a:cubicBezTo>
                    <a:pt x="19129" y="56273"/>
                    <a:pt x="19431" y="56293"/>
                    <a:pt x="19802" y="56293"/>
                  </a:cubicBezTo>
                  <a:cubicBezTo>
                    <a:pt x="22772" y="56293"/>
                    <a:pt x="30207" y="55001"/>
                    <a:pt x="33558" y="43141"/>
                  </a:cubicBezTo>
                  <a:cubicBezTo>
                    <a:pt x="37828" y="28130"/>
                    <a:pt x="27287" y="18123"/>
                    <a:pt x="28054" y="10084"/>
                  </a:cubicBezTo>
                  <a:cubicBezTo>
                    <a:pt x="28723" y="2731"/>
                    <a:pt x="26291" y="0"/>
                    <a:pt x="23962" y="0"/>
                  </a:cubicBezTo>
                  <a:cubicBezTo>
                    <a:pt x="23734" y="0"/>
                    <a:pt x="23507" y="26"/>
                    <a:pt x="23284" y="77"/>
                  </a:cubicBezTo>
                  <a:cubicBezTo>
                    <a:pt x="21549" y="444"/>
                    <a:pt x="19815" y="2312"/>
                    <a:pt x="18914" y="3412"/>
                  </a:cubicBezTo>
                  <a:cubicBezTo>
                    <a:pt x="18014" y="2312"/>
                    <a:pt x="16279" y="444"/>
                    <a:pt x="14511" y="77"/>
                  </a:cubicBezTo>
                  <a:cubicBezTo>
                    <a:pt x="14288" y="26"/>
                    <a:pt x="14061" y="0"/>
                    <a:pt x="138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9"/>
            <p:cNvSpPr/>
            <p:nvPr/>
          </p:nvSpPr>
          <p:spPr>
            <a:xfrm>
              <a:off x="16610375" y="3486500"/>
              <a:ext cx="191875" cy="188150"/>
            </a:xfrm>
            <a:custGeom>
              <a:avLst/>
              <a:gdLst/>
              <a:ahLst/>
              <a:cxnLst/>
              <a:rect l="l" t="t" r="r" b="b"/>
              <a:pathLst>
                <a:path w="7675" h="7526" extrusionOk="0">
                  <a:moveTo>
                    <a:pt x="4972" y="1"/>
                  </a:moveTo>
                  <a:cubicBezTo>
                    <a:pt x="4539" y="1"/>
                    <a:pt x="4040" y="61"/>
                    <a:pt x="3469" y="191"/>
                  </a:cubicBezTo>
                  <a:cubicBezTo>
                    <a:pt x="0" y="1025"/>
                    <a:pt x="3069" y="6763"/>
                    <a:pt x="3069" y="6763"/>
                  </a:cubicBezTo>
                  <a:cubicBezTo>
                    <a:pt x="3654" y="7301"/>
                    <a:pt x="4159" y="7525"/>
                    <a:pt x="4596" y="7525"/>
                  </a:cubicBezTo>
                  <a:cubicBezTo>
                    <a:pt x="6003" y="7525"/>
                    <a:pt x="6714" y="5199"/>
                    <a:pt x="7172" y="3494"/>
                  </a:cubicBezTo>
                  <a:cubicBezTo>
                    <a:pt x="7675" y="1595"/>
                    <a:pt x="7196" y="1"/>
                    <a:pt x="4972"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9"/>
            <p:cNvSpPr/>
            <p:nvPr/>
          </p:nvSpPr>
          <p:spPr>
            <a:xfrm>
              <a:off x="16537825" y="3425400"/>
              <a:ext cx="48375" cy="76750"/>
            </a:xfrm>
            <a:custGeom>
              <a:avLst/>
              <a:gdLst/>
              <a:ahLst/>
              <a:cxnLst/>
              <a:rect l="l" t="t" r="r" b="b"/>
              <a:pathLst>
                <a:path w="1935" h="3070" extrusionOk="0">
                  <a:moveTo>
                    <a:pt x="967" y="0"/>
                  </a:moveTo>
                  <a:cubicBezTo>
                    <a:pt x="434" y="0"/>
                    <a:pt x="0" y="667"/>
                    <a:pt x="0" y="1535"/>
                  </a:cubicBezTo>
                  <a:cubicBezTo>
                    <a:pt x="0" y="2369"/>
                    <a:pt x="434" y="3069"/>
                    <a:pt x="967" y="3069"/>
                  </a:cubicBezTo>
                  <a:cubicBezTo>
                    <a:pt x="1501" y="3069"/>
                    <a:pt x="1935" y="2369"/>
                    <a:pt x="1935" y="1535"/>
                  </a:cubicBezTo>
                  <a:cubicBezTo>
                    <a:pt x="1935" y="667"/>
                    <a:pt x="1501" y="0"/>
                    <a:pt x="967" y="0"/>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9"/>
            <p:cNvSpPr/>
            <p:nvPr/>
          </p:nvSpPr>
          <p:spPr>
            <a:xfrm>
              <a:off x="16861375" y="3425400"/>
              <a:ext cx="48400" cy="76750"/>
            </a:xfrm>
            <a:custGeom>
              <a:avLst/>
              <a:gdLst/>
              <a:ahLst/>
              <a:cxnLst/>
              <a:rect l="l" t="t" r="r" b="b"/>
              <a:pathLst>
                <a:path w="1936" h="3070" extrusionOk="0">
                  <a:moveTo>
                    <a:pt x="968" y="0"/>
                  </a:moveTo>
                  <a:cubicBezTo>
                    <a:pt x="434" y="0"/>
                    <a:pt x="1" y="667"/>
                    <a:pt x="1" y="1535"/>
                  </a:cubicBezTo>
                  <a:cubicBezTo>
                    <a:pt x="1" y="2369"/>
                    <a:pt x="434" y="3069"/>
                    <a:pt x="968" y="3069"/>
                  </a:cubicBezTo>
                  <a:cubicBezTo>
                    <a:pt x="1502" y="3069"/>
                    <a:pt x="1935" y="2369"/>
                    <a:pt x="1935" y="1535"/>
                  </a:cubicBezTo>
                  <a:cubicBezTo>
                    <a:pt x="1935" y="667"/>
                    <a:pt x="1502" y="0"/>
                    <a:pt x="968" y="0"/>
                  </a:cubicBez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9"/>
            <p:cNvSpPr/>
            <p:nvPr/>
          </p:nvSpPr>
          <p:spPr>
            <a:xfrm>
              <a:off x="17037350" y="3467925"/>
              <a:ext cx="418650" cy="947825"/>
            </a:xfrm>
            <a:custGeom>
              <a:avLst/>
              <a:gdLst/>
              <a:ahLst/>
              <a:cxnLst/>
              <a:rect l="l" t="t" r="r" b="b"/>
              <a:pathLst>
                <a:path w="16746" h="37913" extrusionOk="0">
                  <a:moveTo>
                    <a:pt x="0" y="0"/>
                  </a:moveTo>
                  <a:lnTo>
                    <a:pt x="2902" y="13644"/>
                  </a:lnTo>
                  <a:cubicBezTo>
                    <a:pt x="2902" y="13644"/>
                    <a:pt x="6438" y="17947"/>
                    <a:pt x="10307" y="22984"/>
                  </a:cubicBezTo>
                  <a:cubicBezTo>
                    <a:pt x="14156" y="27994"/>
                    <a:pt x="10216" y="34226"/>
                    <a:pt x="10503" y="34226"/>
                  </a:cubicBezTo>
                  <a:cubicBezTo>
                    <a:pt x="10504" y="34226"/>
                    <a:pt x="10506" y="34225"/>
                    <a:pt x="10508" y="34225"/>
                  </a:cubicBezTo>
                  <a:lnTo>
                    <a:pt x="10508" y="34225"/>
                  </a:lnTo>
                  <a:cubicBezTo>
                    <a:pt x="10507" y="34225"/>
                    <a:pt x="9839" y="37912"/>
                    <a:pt x="11663" y="37912"/>
                  </a:cubicBezTo>
                  <a:cubicBezTo>
                    <a:pt x="12034" y="37912"/>
                    <a:pt x="12507" y="37760"/>
                    <a:pt x="13109" y="37394"/>
                  </a:cubicBezTo>
                  <a:cubicBezTo>
                    <a:pt x="16645" y="35192"/>
                    <a:pt x="16745" y="26686"/>
                    <a:pt x="14177" y="21749"/>
                  </a:cubicBezTo>
                  <a:cubicBezTo>
                    <a:pt x="11642" y="16779"/>
                    <a:pt x="2635" y="5204"/>
                    <a:pt x="0" y="0"/>
                  </a:cubicBez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9"/>
            <p:cNvSpPr/>
            <p:nvPr/>
          </p:nvSpPr>
          <p:spPr>
            <a:xfrm>
              <a:off x="16987950" y="3660575"/>
              <a:ext cx="277075" cy="287325"/>
            </a:xfrm>
            <a:custGeom>
              <a:avLst/>
              <a:gdLst/>
              <a:ahLst/>
              <a:cxnLst/>
              <a:rect l="l" t="t" r="r" b="b"/>
              <a:pathLst>
                <a:path w="11083" h="11493" extrusionOk="0">
                  <a:moveTo>
                    <a:pt x="799" y="1"/>
                  </a:moveTo>
                  <a:cubicBezTo>
                    <a:pt x="286" y="1"/>
                    <a:pt x="1" y="500"/>
                    <a:pt x="442" y="2135"/>
                  </a:cubicBezTo>
                  <a:cubicBezTo>
                    <a:pt x="1355" y="5621"/>
                    <a:pt x="6695" y="11492"/>
                    <a:pt x="9063" y="11492"/>
                  </a:cubicBezTo>
                  <a:cubicBezTo>
                    <a:pt x="9550" y="11492"/>
                    <a:pt x="9911" y="11244"/>
                    <a:pt x="10082" y="10674"/>
                  </a:cubicBezTo>
                  <a:cubicBezTo>
                    <a:pt x="11083" y="7339"/>
                    <a:pt x="2977" y="1234"/>
                    <a:pt x="2977" y="1234"/>
                  </a:cubicBezTo>
                  <a:cubicBezTo>
                    <a:pt x="2977" y="1234"/>
                    <a:pt x="1606" y="1"/>
                    <a:pt x="799"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9"/>
            <p:cNvSpPr/>
            <p:nvPr/>
          </p:nvSpPr>
          <p:spPr>
            <a:xfrm>
              <a:off x="16889825" y="3674175"/>
              <a:ext cx="154200" cy="359575"/>
            </a:xfrm>
            <a:custGeom>
              <a:avLst/>
              <a:gdLst/>
              <a:ahLst/>
              <a:cxnLst/>
              <a:rect l="l" t="t" r="r" b="b"/>
              <a:pathLst>
                <a:path w="6168" h="14383" extrusionOk="0">
                  <a:moveTo>
                    <a:pt x="4174" y="1"/>
                  </a:moveTo>
                  <a:cubicBezTo>
                    <a:pt x="3831" y="1"/>
                    <a:pt x="3365" y="363"/>
                    <a:pt x="2732" y="1357"/>
                  </a:cubicBezTo>
                  <a:cubicBezTo>
                    <a:pt x="551" y="4815"/>
                    <a:pt x="0" y="14383"/>
                    <a:pt x="2491" y="14383"/>
                  </a:cubicBezTo>
                  <a:cubicBezTo>
                    <a:pt x="2667" y="14383"/>
                    <a:pt x="2858" y="14335"/>
                    <a:pt x="3066" y="14233"/>
                  </a:cubicBezTo>
                  <a:cubicBezTo>
                    <a:pt x="6168" y="12699"/>
                    <a:pt x="5134" y="2625"/>
                    <a:pt x="5134" y="2625"/>
                  </a:cubicBezTo>
                  <a:cubicBezTo>
                    <a:pt x="5134" y="2625"/>
                    <a:pt x="5098" y="1"/>
                    <a:pt x="4174"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9"/>
            <p:cNvSpPr/>
            <p:nvPr/>
          </p:nvSpPr>
          <p:spPr>
            <a:xfrm>
              <a:off x="16295125" y="3814750"/>
              <a:ext cx="122625" cy="99250"/>
            </a:xfrm>
            <a:custGeom>
              <a:avLst/>
              <a:gdLst/>
              <a:ahLst/>
              <a:cxnLst/>
              <a:rect l="l" t="t" r="r" b="b"/>
              <a:pathLst>
                <a:path w="4905" h="3970" extrusionOk="0">
                  <a:moveTo>
                    <a:pt x="2352" y="1"/>
                  </a:moveTo>
                  <a:cubicBezTo>
                    <a:pt x="1923" y="1"/>
                    <a:pt x="1507" y="245"/>
                    <a:pt x="1169" y="905"/>
                  </a:cubicBezTo>
                  <a:cubicBezTo>
                    <a:pt x="1" y="3241"/>
                    <a:pt x="242" y="3969"/>
                    <a:pt x="997" y="3969"/>
                  </a:cubicBezTo>
                  <a:cubicBezTo>
                    <a:pt x="2246" y="3969"/>
                    <a:pt x="4905" y="1972"/>
                    <a:pt x="4905" y="1972"/>
                  </a:cubicBezTo>
                  <a:cubicBezTo>
                    <a:pt x="4905" y="1972"/>
                    <a:pt x="3572" y="1"/>
                    <a:pt x="2352" y="1"/>
                  </a:cubicBez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9"/>
            <p:cNvSpPr/>
            <p:nvPr/>
          </p:nvSpPr>
          <p:spPr>
            <a:xfrm>
              <a:off x="16064150" y="3864050"/>
              <a:ext cx="443675" cy="608775"/>
            </a:xfrm>
            <a:custGeom>
              <a:avLst/>
              <a:gdLst/>
              <a:ahLst/>
              <a:cxnLst/>
              <a:rect l="l" t="t" r="r" b="b"/>
              <a:pathLst>
                <a:path w="17747" h="24351" extrusionOk="0">
                  <a:moveTo>
                    <a:pt x="14144" y="0"/>
                  </a:moveTo>
                  <a:lnTo>
                    <a:pt x="0" y="11242"/>
                  </a:lnTo>
                  <a:lnTo>
                    <a:pt x="3403" y="24351"/>
                  </a:lnTo>
                  <a:lnTo>
                    <a:pt x="17746" y="13777"/>
                  </a:lnTo>
                  <a:lnTo>
                    <a:pt x="14144" y="0"/>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9"/>
            <p:cNvSpPr/>
            <p:nvPr/>
          </p:nvSpPr>
          <p:spPr>
            <a:xfrm>
              <a:off x="16303850" y="3840550"/>
              <a:ext cx="177275" cy="355425"/>
            </a:xfrm>
            <a:custGeom>
              <a:avLst/>
              <a:gdLst/>
              <a:ahLst/>
              <a:cxnLst/>
              <a:rect l="l" t="t" r="r" b="b"/>
              <a:pathLst>
                <a:path w="7091" h="14217" extrusionOk="0">
                  <a:moveTo>
                    <a:pt x="1990" y="0"/>
                  </a:moveTo>
                  <a:cubicBezTo>
                    <a:pt x="1644" y="0"/>
                    <a:pt x="1271" y="177"/>
                    <a:pt x="886" y="640"/>
                  </a:cubicBezTo>
                  <a:cubicBezTo>
                    <a:pt x="146" y="1517"/>
                    <a:pt x="1" y="1756"/>
                    <a:pt x="64" y="1756"/>
                  </a:cubicBezTo>
                  <a:cubicBezTo>
                    <a:pt x="140" y="1756"/>
                    <a:pt x="519" y="1407"/>
                    <a:pt x="519" y="1407"/>
                  </a:cubicBezTo>
                  <a:lnTo>
                    <a:pt x="3488" y="13616"/>
                  </a:lnTo>
                  <a:lnTo>
                    <a:pt x="7091" y="14216"/>
                  </a:lnTo>
                  <a:lnTo>
                    <a:pt x="3955" y="1874"/>
                  </a:lnTo>
                  <a:cubicBezTo>
                    <a:pt x="3955" y="1874"/>
                    <a:pt x="3116" y="0"/>
                    <a:pt x="19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9"/>
            <p:cNvSpPr/>
            <p:nvPr/>
          </p:nvSpPr>
          <p:spPr>
            <a:xfrm>
              <a:off x="16081650" y="4181775"/>
              <a:ext cx="399475" cy="256875"/>
            </a:xfrm>
            <a:custGeom>
              <a:avLst/>
              <a:gdLst/>
              <a:ahLst/>
              <a:cxnLst/>
              <a:rect l="l" t="t" r="r" b="b"/>
              <a:pathLst>
                <a:path w="15979" h="10275" extrusionOk="0">
                  <a:moveTo>
                    <a:pt x="12910" y="0"/>
                  </a:moveTo>
                  <a:lnTo>
                    <a:pt x="1" y="9674"/>
                  </a:lnTo>
                  <a:lnTo>
                    <a:pt x="3070" y="10274"/>
                  </a:lnTo>
                  <a:lnTo>
                    <a:pt x="15979" y="567"/>
                  </a:lnTo>
                  <a:lnTo>
                    <a:pt x="1291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9"/>
            <p:cNvSpPr/>
            <p:nvPr/>
          </p:nvSpPr>
          <p:spPr>
            <a:xfrm>
              <a:off x="16118350" y="4133400"/>
              <a:ext cx="25" cy="25"/>
            </a:xfrm>
            <a:custGeom>
              <a:avLst/>
              <a:gdLst/>
              <a:ahLst/>
              <a:cxnLst/>
              <a:rect l="l" t="t" r="r" b="b"/>
              <a:pathLst>
                <a:path w="1" h="1" extrusionOk="0">
                  <a:moveTo>
                    <a:pt x="0" y="1"/>
                  </a:move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9"/>
            <p:cNvSpPr/>
            <p:nvPr/>
          </p:nvSpPr>
          <p:spPr>
            <a:xfrm>
              <a:off x="15968250" y="3837350"/>
              <a:ext cx="443675" cy="612975"/>
            </a:xfrm>
            <a:custGeom>
              <a:avLst/>
              <a:gdLst/>
              <a:ahLst/>
              <a:cxnLst/>
              <a:rect l="l" t="t" r="r" b="b"/>
              <a:pathLst>
                <a:path w="17747" h="24519" extrusionOk="0">
                  <a:moveTo>
                    <a:pt x="14244" y="1"/>
                  </a:moveTo>
                  <a:lnTo>
                    <a:pt x="0" y="11409"/>
                  </a:lnTo>
                  <a:lnTo>
                    <a:pt x="3403" y="24518"/>
                  </a:lnTo>
                  <a:lnTo>
                    <a:pt x="17746" y="13944"/>
                  </a:lnTo>
                  <a:lnTo>
                    <a:pt x="14244" y="1"/>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9"/>
            <p:cNvSpPr/>
            <p:nvPr/>
          </p:nvSpPr>
          <p:spPr>
            <a:xfrm>
              <a:off x="15884025" y="3501275"/>
              <a:ext cx="535400" cy="897425"/>
            </a:xfrm>
            <a:custGeom>
              <a:avLst/>
              <a:gdLst/>
              <a:ahLst/>
              <a:cxnLst/>
              <a:rect l="l" t="t" r="r" b="b"/>
              <a:pathLst>
                <a:path w="21416" h="35897" extrusionOk="0">
                  <a:moveTo>
                    <a:pt x="21415" y="1"/>
                  </a:moveTo>
                  <a:lnTo>
                    <a:pt x="21415" y="1"/>
                  </a:lnTo>
                  <a:cubicBezTo>
                    <a:pt x="18080" y="4771"/>
                    <a:pt x="7539" y="14978"/>
                    <a:pt x="4337" y="19515"/>
                  </a:cubicBezTo>
                  <a:cubicBezTo>
                    <a:pt x="1101" y="24051"/>
                    <a:pt x="0" y="32491"/>
                    <a:pt x="3202" y="35159"/>
                  </a:cubicBezTo>
                  <a:cubicBezTo>
                    <a:pt x="3840" y="35685"/>
                    <a:pt x="4343" y="35896"/>
                    <a:pt x="4739" y="35896"/>
                  </a:cubicBezTo>
                  <a:cubicBezTo>
                    <a:pt x="6355" y="35896"/>
                    <a:pt x="6205" y="32391"/>
                    <a:pt x="6205" y="32391"/>
                  </a:cubicBezTo>
                  <a:lnTo>
                    <a:pt x="6205" y="32391"/>
                  </a:lnTo>
                  <a:cubicBezTo>
                    <a:pt x="6207" y="32391"/>
                    <a:pt x="6209" y="32392"/>
                    <a:pt x="6211" y="32392"/>
                  </a:cubicBezTo>
                  <a:cubicBezTo>
                    <a:pt x="6493" y="32392"/>
                    <a:pt x="3469" y="25687"/>
                    <a:pt x="7972" y="21283"/>
                  </a:cubicBezTo>
                  <a:cubicBezTo>
                    <a:pt x="12542" y="16846"/>
                    <a:pt x="16645" y="13077"/>
                    <a:pt x="16645" y="13077"/>
                  </a:cubicBezTo>
                  <a:lnTo>
                    <a:pt x="21415"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9"/>
            <p:cNvSpPr/>
            <p:nvPr/>
          </p:nvSpPr>
          <p:spPr>
            <a:xfrm>
              <a:off x="16251225" y="3514300"/>
              <a:ext cx="945500" cy="283650"/>
            </a:xfrm>
            <a:custGeom>
              <a:avLst/>
              <a:gdLst/>
              <a:ahLst/>
              <a:cxnLst/>
              <a:rect l="l" t="t" r="r" b="b"/>
              <a:pathLst>
                <a:path w="37820" h="11346" extrusionOk="0">
                  <a:moveTo>
                    <a:pt x="3250" y="0"/>
                  </a:moveTo>
                  <a:cubicBezTo>
                    <a:pt x="1313" y="0"/>
                    <a:pt x="1" y="2213"/>
                    <a:pt x="2925" y="5551"/>
                  </a:cubicBezTo>
                  <a:cubicBezTo>
                    <a:pt x="5098" y="8057"/>
                    <a:pt x="11387" y="11345"/>
                    <a:pt x="18583" y="11345"/>
                  </a:cubicBezTo>
                  <a:cubicBezTo>
                    <a:pt x="22209" y="11345"/>
                    <a:pt x="26067" y="10510"/>
                    <a:pt x="29744" y="8319"/>
                  </a:cubicBezTo>
                  <a:cubicBezTo>
                    <a:pt x="37820" y="3508"/>
                    <a:pt x="36990" y="1262"/>
                    <a:pt x="35311" y="1262"/>
                  </a:cubicBezTo>
                  <a:cubicBezTo>
                    <a:pt x="34708" y="1262"/>
                    <a:pt x="33996" y="1551"/>
                    <a:pt x="33547" y="2115"/>
                  </a:cubicBezTo>
                  <a:cubicBezTo>
                    <a:pt x="33547" y="2115"/>
                    <a:pt x="28676" y="7085"/>
                    <a:pt x="21371" y="7886"/>
                  </a:cubicBezTo>
                  <a:cubicBezTo>
                    <a:pt x="21034" y="7921"/>
                    <a:pt x="20696" y="7938"/>
                    <a:pt x="20357" y="7938"/>
                  </a:cubicBezTo>
                  <a:cubicBezTo>
                    <a:pt x="13387" y="7938"/>
                    <a:pt x="6189" y="750"/>
                    <a:pt x="4025" y="114"/>
                  </a:cubicBezTo>
                  <a:cubicBezTo>
                    <a:pt x="3762" y="37"/>
                    <a:pt x="3501" y="0"/>
                    <a:pt x="3250"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9"/>
            <p:cNvSpPr/>
            <p:nvPr/>
          </p:nvSpPr>
          <p:spPr>
            <a:xfrm>
              <a:off x="17181600" y="3875725"/>
              <a:ext cx="375300" cy="587925"/>
            </a:xfrm>
            <a:custGeom>
              <a:avLst/>
              <a:gdLst/>
              <a:ahLst/>
              <a:cxnLst/>
              <a:rect l="l" t="t" r="r" b="b"/>
              <a:pathLst>
                <a:path w="15012" h="23517" extrusionOk="0">
                  <a:moveTo>
                    <a:pt x="12410" y="0"/>
                  </a:moveTo>
                  <a:lnTo>
                    <a:pt x="1" y="22049"/>
                  </a:lnTo>
                  <a:lnTo>
                    <a:pt x="2603" y="23517"/>
                  </a:lnTo>
                  <a:lnTo>
                    <a:pt x="15012" y="1468"/>
                  </a:lnTo>
                  <a:lnTo>
                    <a:pt x="12410" y="0"/>
                  </a:lnTo>
                  <a:close/>
                </a:path>
              </a:pathLst>
            </a:custGeom>
            <a:solidFill>
              <a:srgbClr val="FBBE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9"/>
            <p:cNvSpPr/>
            <p:nvPr/>
          </p:nvSpPr>
          <p:spPr>
            <a:xfrm>
              <a:off x="17460975" y="3855700"/>
              <a:ext cx="108425" cy="113450"/>
            </a:xfrm>
            <a:custGeom>
              <a:avLst/>
              <a:gdLst/>
              <a:ahLst/>
              <a:cxnLst/>
              <a:rect l="l" t="t" r="r" b="b"/>
              <a:pathLst>
                <a:path w="4337" h="4538" extrusionOk="0">
                  <a:moveTo>
                    <a:pt x="1735" y="1"/>
                  </a:moveTo>
                  <a:lnTo>
                    <a:pt x="0" y="3069"/>
                  </a:lnTo>
                  <a:lnTo>
                    <a:pt x="2602" y="4537"/>
                  </a:lnTo>
                  <a:lnTo>
                    <a:pt x="4337" y="1468"/>
                  </a:lnTo>
                  <a:lnTo>
                    <a:pt x="1735"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9"/>
            <p:cNvSpPr/>
            <p:nvPr/>
          </p:nvSpPr>
          <p:spPr>
            <a:xfrm>
              <a:off x="17485150" y="3811500"/>
              <a:ext cx="107600" cy="113450"/>
            </a:xfrm>
            <a:custGeom>
              <a:avLst/>
              <a:gdLst/>
              <a:ahLst/>
              <a:cxnLst/>
              <a:rect l="l" t="t" r="r" b="b"/>
              <a:pathLst>
                <a:path w="4304" h="4538" extrusionOk="0">
                  <a:moveTo>
                    <a:pt x="1735" y="1"/>
                  </a:moveTo>
                  <a:lnTo>
                    <a:pt x="1" y="3070"/>
                  </a:lnTo>
                  <a:lnTo>
                    <a:pt x="2603" y="4537"/>
                  </a:lnTo>
                  <a:lnTo>
                    <a:pt x="4304" y="1468"/>
                  </a:lnTo>
                  <a:lnTo>
                    <a:pt x="1735" y="1"/>
                  </a:ln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9"/>
            <p:cNvSpPr/>
            <p:nvPr/>
          </p:nvSpPr>
          <p:spPr>
            <a:xfrm>
              <a:off x="17152425" y="4427775"/>
              <a:ext cx="94250" cy="130950"/>
            </a:xfrm>
            <a:custGeom>
              <a:avLst/>
              <a:gdLst/>
              <a:ahLst/>
              <a:cxnLst/>
              <a:rect l="l" t="t" r="r" b="b"/>
              <a:pathLst>
                <a:path w="3770" h="5238" extrusionOk="0">
                  <a:moveTo>
                    <a:pt x="1168" y="1"/>
                  </a:moveTo>
                  <a:lnTo>
                    <a:pt x="0" y="5238"/>
                  </a:lnTo>
                  <a:lnTo>
                    <a:pt x="3770" y="1468"/>
                  </a:lnTo>
                  <a:lnTo>
                    <a:pt x="1168"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9"/>
            <p:cNvSpPr/>
            <p:nvPr/>
          </p:nvSpPr>
          <p:spPr>
            <a:xfrm>
              <a:off x="17224150" y="4424450"/>
              <a:ext cx="30025" cy="40050"/>
            </a:xfrm>
            <a:custGeom>
              <a:avLst/>
              <a:gdLst/>
              <a:ahLst/>
              <a:cxnLst/>
              <a:rect l="l" t="t" r="r" b="b"/>
              <a:pathLst>
                <a:path w="1201" h="1602" extrusionOk="0">
                  <a:moveTo>
                    <a:pt x="1201" y="0"/>
                  </a:moveTo>
                  <a:lnTo>
                    <a:pt x="0" y="1101"/>
                  </a:lnTo>
                  <a:lnTo>
                    <a:pt x="901" y="1601"/>
                  </a:lnTo>
                  <a:lnTo>
                    <a:pt x="1201" y="0"/>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9"/>
            <p:cNvSpPr/>
            <p:nvPr/>
          </p:nvSpPr>
          <p:spPr>
            <a:xfrm>
              <a:off x="17203300" y="4411925"/>
              <a:ext cx="29200" cy="40900"/>
            </a:xfrm>
            <a:custGeom>
              <a:avLst/>
              <a:gdLst/>
              <a:ahLst/>
              <a:cxnLst/>
              <a:rect l="l" t="t" r="r" b="b"/>
              <a:pathLst>
                <a:path w="1168" h="1636" extrusionOk="0">
                  <a:moveTo>
                    <a:pt x="1168" y="1"/>
                  </a:moveTo>
                  <a:lnTo>
                    <a:pt x="0" y="1135"/>
                  </a:lnTo>
                  <a:lnTo>
                    <a:pt x="867" y="1635"/>
                  </a:lnTo>
                  <a:lnTo>
                    <a:pt x="1168"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9"/>
            <p:cNvSpPr/>
            <p:nvPr/>
          </p:nvSpPr>
          <p:spPr>
            <a:xfrm>
              <a:off x="17181600" y="4400250"/>
              <a:ext cx="30050" cy="40050"/>
            </a:xfrm>
            <a:custGeom>
              <a:avLst/>
              <a:gdLst/>
              <a:ahLst/>
              <a:cxnLst/>
              <a:rect l="l" t="t" r="r" b="b"/>
              <a:pathLst>
                <a:path w="1202" h="1602" extrusionOk="0">
                  <a:moveTo>
                    <a:pt x="1202" y="1"/>
                  </a:moveTo>
                  <a:lnTo>
                    <a:pt x="1" y="1102"/>
                  </a:lnTo>
                  <a:lnTo>
                    <a:pt x="901" y="1602"/>
                  </a:lnTo>
                  <a:lnTo>
                    <a:pt x="1202"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9"/>
            <p:cNvSpPr/>
            <p:nvPr/>
          </p:nvSpPr>
          <p:spPr>
            <a:xfrm>
              <a:off x="17152425" y="4502000"/>
              <a:ext cx="40875" cy="56725"/>
            </a:xfrm>
            <a:custGeom>
              <a:avLst/>
              <a:gdLst/>
              <a:ahLst/>
              <a:cxnLst/>
              <a:rect l="l" t="t" r="r" b="b"/>
              <a:pathLst>
                <a:path w="1635" h="2269" extrusionOk="0">
                  <a:moveTo>
                    <a:pt x="501" y="0"/>
                  </a:moveTo>
                  <a:lnTo>
                    <a:pt x="0" y="2269"/>
                  </a:lnTo>
                  <a:lnTo>
                    <a:pt x="1635" y="634"/>
                  </a:lnTo>
                  <a:lnTo>
                    <a:pt x="501" y="0"/>
                  </a:lnTo>
                  <a:close/>
                </a:path>
              </a:pathLst>
            </a:custGeom>
            <a:solidFill>
              <a:srgbClr val="0303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4" name="Google Shape;294;p29"/>
          <p:cNvGrpSpPr/>
          <p:nvPr/>
        </p:nvGrpSpPr>
        <p:grpSpPr>
          <a:xfrm>
            <a:off x="-732940" y="3021127"/>
            <a:ext cx="2887299" cy="3537771"/>
            <a:chOff x="-732940" y="3021127"/>
            <a:chExt cx="2887299" cy="3537771"/>
          </a:xfrm>
        </p:grpSpPr>
        <p:sp>
          <p:nvSpPr>
            <p:cNvPr id="295" name="Google Shape;295;p29"/>
            <p:cNvSpPr/>
            <p:nvPr/>
          </p:nvSpPr>
          <p:spPr>
            <a:xfrm rot="1800074">
              <a:off x="-542589" y="4977871"/>
              <a:ext cx="42223" cy="36871"/>
            </a:xfrm>
            <a:custGeom>
              <a:avLst/>
              <a:gdLst/>
              <a:ahLst/>
              <a:cxnLst/>
              <a:rect l="l" t="t" r="r" b="b"/>
              <a:pathLst>
                <a:path w="1002" h="875" extrusionOk="0">
                  <a:moveTo>
                    <a:pt x="1001" y="1"/>
                  </a:moveTo>
                  <a:lnTo>
                    <a:pt x="1" y="434"/>
                  </a:lnTo>
                  <a:lnTo>
                    <a:pt x="434" y="801"/>
                  </a:lnTo>
                  <a:cubicBezTo>
                    <a:pt x="495" y="852"/>
                    <a:pt x="568" y="875"/>
                    <a:pt x="640" y="875"/>
                  </a:cubicBezTo>
                  <a:cubicBezTo>
                    <a:pt x="806" y="875"/>
                    <a:pt x="968" y="754"/>
                    <a:pt x="968" y="568"/>
                  </a:cubicBezTo>
                  <a:lnTo>
                    <a:pt x="1001" y="1"/>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9"/>
            <p:cNvSpPr/>
            <p:nvPr/>
          </p:nvSpPr>
          <p:spPr>
            <a:xfrm rot="1800074">
              <a:off x="624169" y="4539291"/>
              <a:ext cx="947398" cy="1106892"/>
            </a:xfrm>
            <a:custGeom>
              <a:avLst/>
              <a:gdLst/>
              <a:ahLst/>
              <a:cxnLst/>
              <a:rect l="l" t="t" r="r" b="b"/>
              <a:pathLst>
                <a:path w="22483" h="26268" extrusionOk="0">
                  <a:moveTo>
                    <a:pt x="5092" y="1"/>
                  </a:moveTo>
                  <a:cubicBezTo>
                    <a:pt x="3286" y="1"/>
                    <a:pt x="1592" y="1086"/>
                    <a:pt x="901" y="2878"/>
                  </a:cubicBezTo>
                  <a:cubicBezTo>
                    <a:pt x="0" y="5180"/>
                    <a:pt x="1168" y="7781"/>
                    <a:pt x="3469" y="8682"/>
                  </a:cubicBezTo>
                  <a:cubicBezTo>
                    <a:pt x="3469" y="8682"/>
                    <a:pt x="3870" y="8849"/>
                    <a:pt x="4537" y="9116"/>
                  </a:cubicBezTo>
                  <a:cubicBezTo>
                    <a:pt x="4704" y="9182"/>
                    <a:pt x="4904" y="9249"/>
                    <a:pt x="5104" y="9316"/>
                  </a:cubicBezTo>
                  <a:cubicBezTo>
                    <a:pt x="5271" y="9383"/>
                    <a:pt x="5437" y="9449"/>
                    <a:pt x="5604" y="9549"/>
                  </a:cubicBezTo>
                  <a:cubicBezTo>
                    <a:pt x="6005" y="9716"/>
                    <a:pt x="6405" y="9850"/>
                    <a:pt x="6905" y="10116"/>
                  </a:cubicBezTo>
                  <a:cubicBezTo>
                    <a:pt x="7139" y="10250"/>
                    <a:pt x="7372" y="10383"/>
                    <a:pt x="7639" y="10483"/>
                  </a:cubicBezTo>
                  <a:cubicBezTo>
                    <a:pt x="7906" y="10617"/>
                    <a:pt x="8173" y="10784"/>
                    <a:pt x="8440" y="10950"/>
                  </a:cubicBezTo>
                  <a:cubicBezTo>
                    <a:pt x="8973" y="11251"/>
                    <a:pt x="9507" y="11618"/>
                    <a:pt x="10107" y="11984"/>
                  </a:cubicBezTo>
                  <a:cubicBezTo>
                    <a:pt x="10374" y="12185"/>
                    <a:pt x="10641" y="12385"/>
                    <a:pt x="10941" y="12585"/>
                  </a:cubicBezTo>
                  <a:cubicBezTo>
                    <a:pt x="11208" y="12818"/>
                    <a:pt x="11508" y="13019"/>
                    <a:pt x="11775" y="13252"/>
                  </a:cubicBezTo>
                  <a:cubicBezTo>
                    <a:pt x="12042" y="13486"/>
                    <a:pt x="12309" y="13719"/>
                    <a:pt x="12609" y="13953"/>
                  </a:cubicBezTo>
                  <a:lnTo>
                    <a:pt x="13376" y="14720"/>
                  </a:lnTo>
                  <a:cubicBezTo>
                    <a:pt x="13677" y="14987"/>
                    <a:pt x="13910" y="15253"/>
                    <a:pt x="14144" y="15520"/>
                  </a:cubicBezTo>
                  <a:cubicBezTo>
                    <a:pt x="14411" y="15787"/>
                    <a:pt x="14644" y="16054"/>
                    <a:pt x="14878" y="16354"/>
                  </a:cubicBezTo>
                  <a:cubicBezTo>
                    <a:pt x="15111" y="16654"/>
                    <a:pt x="15345" y="16921"/>
                    <a:pt x="15578" y="17222"/>
                  </a:cubicBezTo>
                  <a:cubicBezTo>
                    <a:pt x="15778" y="17488"/>
                    <a:pt x="15978" y="17789"/>
                    <a:pt x="16178" y="18089"/>
                  </a:cubicBezTo>
                  <a:cubicBezTo>
                    <a:pt x="16379" y="18356"/>
                    <a:pt x="16545" y="18656"/>
                    <a:pt x="16746" y="18956"/>
                  </a:cubicBezTo>
                  <a:cubicBezTo>
                    <a:pt x="16912" y="19256"/>
                    <a:pt x="17112" y="19523"/>
                    <a:pt x="17246" y="19823"/>
                  </a:cubicBezTo>
                  <a:cubicBezTo>
                    <a:pt x="17546" y="20390"/>
                    <a:pt x="17846" y="20924"/>
                    <a:pt x="18080" y="21458"/>
                  </a:cubicBezTo>
                  <a:cubicBezTo>
                    <a:pt x="18180" y="21725"/>
                    <a:pt x="18313" y="21958"/>
                    <a:pt x="18413" y="22192"/>
                  </a:cubicBezTo>
                  <a:cubicBezTo>
                    <a:pt x="18513" y="22459"/>
                    <a:pt x="18580" y="22692"/>
                    <a:pt x="18680" y="22892"/>
                  </a:cubicBezTo>
                  <a:cubicBezTo>
                    <a:pt x="18847" y="23326"/>
                    <a:pt x="18980" y="23726"/>
                    <a:pt x="19081" y="24060"/>
                  </a:cubicBezTo>
                  <a:cubicBezTo>
                    <a:pt x="19281" y="24694"/>
                    <a:pt x="19381" y="25060"/>
                    <a:pt x="19381" y="25060"/>
                  </a:cubicBezTo>
                  <a:lnTo>
                    <a:pt x="19414" y="25194"/>
                  </a:lnTo>
                  <a:cubicBezTo>
                    <a:pt x="19602" y="25819"/>
                    <a:pt x="20169" y="26268"/>
                    <a:pt x="20843" y="26268"/>
                  </a:cubicBezTo>
                  <a:cubicBezTo>
                    <a:pt x="20889" y="26268"/>
                    <a:pt x="20935" y="26266"/>
                    <a:pt x="20982" y="26261"/>
                  </a:cubicBezTo>
                  <a:cubicBezTo>
                    <a:pt x="21849" y="26228"/>
                    <a:pt x="22483" y="25494"/>
                    <a:pt x="22416" y="24627"/>
                  </a:cubicBezTo>
                  <a:cubicBezTo>
                    <a:pt x="22416" y="24627"/>
                    <a:pt x="22383" y="24193"/>
                    <a:pt x="22350" y="23426"/>
                  </a:cubicBezTo>
                  <a:cubicBezTo>
                    <a:pt x="22316" y="23026"/>
                    <a:pt x="22250" y="22592"/>
                    <a:pt x="22183" y="22025"/>
                  </a:cubicBezTo>
                  <a:cubicBezTo>
                    <a:pt x="22149" y="21758"/>
                    <a:pt x="22116" y="21491"/>
                    <a:pt x="22049" y="21191"/>
                  </a:cubicBezTo>
                  <a:cubicBezTo>
                    <a:pt x="22016" y="20891"/>
                    <a:pt x="21949" y="20557"/>
                    <a:pt x="21883" y="20224"/>
                  </a:cubicBezTo>
                  <a:cubicBezTo>
                    <a:pt x="21749" y="19590"/>
                    <a:pt x="21549" y="18889"/>
                    <a:pt x="21349" y="18122"/>
                  </a:cubicBezTo>
                  <a:cubicBezTo>
                    <a:pt x="21249" y="17755"/>
                    <a:pt x="21115" y="17388"/>
                    <a:pt x="20982" y="16988"/>
                  </a:cubicBezTo>
                  <a:cubicBezTo>
                    <a:pt x="20848" y="16621"/>
                    <a:pt x="20715" y="16221"/>
                    <a:pt x="20548" y="15821"/>
                  </a:cubicBezTo>
                  <a:cubicBezTo>
                    <a:pt x="20381" y="15420"/>
                    <a:pt x="20215" y="15020"/>
                    <a:pt x="20048" y="14620"/>
                  </a:cubicBezTo>
                  <a:cubicBezTo>
                    <a:pt x="19881" y="14219"/>
                    <a:pt x="19681" y="13819"/>
                    <a:pt x="19481" y="13419"/>
                  </a:cubicBezTo>
                  <a:cubicBezTo>
                    <a:pt x="19281" y="13019"/>
                    <a:pt x="19047" y="12618"/>
                    <a:pt x="18814" y="12218"/>
                  </a:cubicBezTo>
                  <a:cubicBezTo>
                    <a:pt x="18580" y="11818"/>
                    <a:pt x="18380" y="11417"/>
                    <a:pt x="18113" y="11017"/>
                  </a:cubicBezTo>
                  <a:cubicBezTo>
                    <a:pt x="17880" y="10650"/>
                    <a:pt x="17613" y="10250"/>
                    <a:pt x="17346" y="9883"/>
                  </a:cubicBezTo>
                  <a:cubicBezTo>
                    <a:pt x="17079" y="9516"/>
                    <a:pt x="16812" y="9149"/>
                    <a:pt x="16545" y="8782"/>
                  </a:cubicBezTo>
                  <a:cubicBezTo>
                    <a:pt x="16279" y="8415"/>
                    <a:pt x="15978" y="8048"/>
                    <a:pt x="15678" y="7715"/>
                  </a:cubicBezTo>
                  <a:cubicBezTo>
                    <a:pt x="15378" y="7381"/>
                    <a:pt x="15111" y="7014"/>
                    <a:pt x="14811" y="6714"/>
                  </a:cubicBezTo>
                  <a:cubicBezTo>
                    <a:pt x="14210" y="6080"/>
                    <a:pt x="13643" y="5446"/>
                    <a:pt x="13043" y="4913"/>
                  </a:cubicBezTo>
                  <a:cubicBezTo>
                    <a:pt x="12743" y="4646"/>
                    <a:pt x="12442" y="4379"/>
                    <a:pt x="12176" y="4146"/>
                  </a:cubicBezTo>
                  <a:cubicBezTo>
                    <a:pt x="11875" y="3879"/>
                    <a:pt x="11609" y="3645"/>
                    <a:pt x="11308" y="3445"/>
                  </a:cubicBezTo>
                  <a:cubicBezTo>
                    <a:pt x="10808" y="2978"/>
                    <a:pt x="10241" y="2578"/>
                    <a:pt x="9741" y="2211"/>
                  </a:cubicBezTo>
                  <a:cubicBezTo>
                    <a:pt x="9507" y="2044"/>
                    <a:pt x="9274" y="1877"/>
                    <a:pt x="9040" y="1744"/>
                  </a:cubicBezTo>
                  <a:cubicBezTo>
                    <a:pt x="8873" y="1610"/>
                    <a:pt x="8706" y="1510"/>
                    <a:pt x="8540" y="1410"/>
                  </a:cubicBezTo>
                  <a:cubicBezTo>
                    <a:pt x="7939" y="977"/>
                    <a:pt x="7606" y="776"/>
                    <a:pt x="7606" y="776"/>
                  </a:cubicBezTo>
                  <a:cubicBezTo>
                    <a:pt x="7339" y="576"/>
                    <a:pt x="7039" y="410"/>
                    <a:pt x="6738" y="309"/>
                  </a:cubicBezTo>
                  <a:cubicBezTo>
                    <a:pt x="6196" y="100"/>
                    <a:pt x="5639" y="1"/>
                    <a:pt x="5092"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9"/>
            <p:cNvSpPr/>
            <p:nvPr/>
          </p:nvSpPr>
          <p:spPr>
            <a:xfrm>
              <a:off x="-313075" y="4488500"/>
              <a:ext cx="203700" cy="5829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9"/>
            <p:cNvSpPr/>
            <p:nvPr/>
          </p:nvSpPr>
          <p:spPr>
            <a:xfrm rot="1800074">
              <a:off x="-536224" y="4354621"/>
              <a:ext cx="168680" cy="137118"/>
            </a:xfrm>
            <a:custGeom>
              <a:avLst/>
              <a:gdLst/>
              <a:ahLst/>
              <a:cxnLst/>
              <a:rect l="l" t="t" r="r" b="b"/>
              <a:pathLst>
                <a:path w="4003" h="3254" extrusionOk="0">
                  <a:moveTo>
                    <a:pt x="2764" y="1"/>
                  </a:moveTo>
                  <a:cubicBezTo>
                    <a:pt x="2676" y="1"/>
                    <a:pt x="2587" y="18"/>
                    <a:pt x="2502" y="51"/>
                  </a:cubicBezTo>
                  <a:lnTo>
                    <a:pt x="534" y="919"/>
                  </a:lnTo>
                  <a:cubicBezTo>
                    <a:pt x="167" y="1052"/>
                    <a:pt x="0" y="1452"/>
                    <a:pt x="167" y="1819"/>
                  </a:cubicBezTo>
                  <a:lnTo>
                    <a:pt x="801" y="3254"/>
                  </a:lnTo>
                  <a:lnTo>
                    <a:pt x="1468" y="2954"/>
                  </a:lnTo>
                  <a:lnTo>
                    <a:pt x="2402" y="2553"/>
                  </a:lnTo>
                  <a:lnTo>
                    <a:pt x="3336" y="2153"/>
                  </a:lnTo>
                  <a:lnTo>
                    <a:pt x="4003" y="1853"/>
                  </a:lnTo>
                  <a:lnTo>
                    <a:pt x="3369" y="418"/>
                  </a:lnTo>
                  <a:cubicBezTo>
                    <a:pt x="3270" y="145"/>
                    <a:pt x="3022" y="1"/>
                    <a:pt x="2764"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9"/>
            <p:cNvSpPr/>
            <p:nvPr/>
          </p:nvSpPr>
          <p:spPr>
            <a:xfrm rot="1800074">
              <a:off x="-633381" y="4452211"/>
              <a:ext cx="305082" cy="449870"/>
            </a:xfrm>
            <a:custGeom>
              <a:avLst/>
              <a:gdLst/>
              <a:ahLst/>
              <a:cxnLst/>
              <a:rect l="l" t="t" r="r" b="b"/>
              <a:pathLst>
                <a:path w="7240" h="10676" extrusionOk="0">
                  <a:moveTo>
                    <a:pt x="3203" y="1"/>
                  </a:moveTo>
                  <a:lnTo>
                    <a:pt x="2536" y="301"/>
                  </a:lnTo>
                  <a:lnTo>
                    <a:pt x="1602" y="701"/>
                  </a:lnTo>
                  <a:lnTo>
                    <a:pt x="668" y="1102"/>
                  </a:lnTo>
                  <a:lnTo>
                    <a:pt x="1" y="1402"/>
                  </a:lnTo>
                  <a:lnTo>
                    <a:pt x="334" y="2169"/>
                  </a:lnTo>
                  <a:lnTo>
                    <a:pt x="4004" y="10675"/>
                  </a:lnTo>
                  <a:lnTo>
                    <a:pt x="4671" y="10375"/>
                  </a:lnTo>
                  <a:lnTo>
                    <a:pt x="5638" y="9975"/>
                  </a:lnTo>
                  <a:lnTo>
                    <a:pt x="6572" y="9574"/>
                  </a:lnTo>
                  <a:lnTo>
                    <a:pt x="7239" y="9274"/>
                  </a:lnTo>
                  <a:lnTo>
                    <a:pt x="3537" y="768"/>
                  </a:lnTo>
                  <a:lnTo>
                    <a:pt x="3203"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9"/>
            <p:cNvSpPr/>
            <p:nvPr/>
          </p:nvSpPr>
          <p:spPr>
            <a:xfrm rot="1800074">
              <a:off x="-591623" y="4854192"/>
              <a:ext cx="136402" cy="130756"/>
            </a:xfrm>
            <a:custGeom>
              <a:avLst/>
              <a:gdLst/>
              <a:ahLst/>
              <a:cxnLst/>
              <a:rect l="l" t="t" r="r" b="b"/>
              <a:pathLst>
                <a:path w="3237" h="3103" extrusionOk="0">
                  <a:moveTo>
                    <a:pt x="3236" y="0"/>
                  </a:moveTo>
                  <a:lnTo>
                    <a:pt x="2569" y="300"/>
                  </a:lnTo>
                  <a:lnTo>
                    <a:pt x="1635" y="701"/>
                  </a:lnTo>
                  <a:lnTo>
                    <a:pt x="668" y="1101"/>
                  </a:lnTo>
                  <a:lnTo>
                    <a:pt x="1" y="1401"/>
                  </a:lnTo>
                  <a:lnTo>
                    <a:pt x="2069" y="3102"/>
                  </a:lnTo>
                  <a:lnTo>
                    <a:pt x="3069" y="2669"/>
                  </a:lnTo>
                  <a:lnTo>
                    <a:pt x="3236" y="0"/>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9"/>
            <p:cNvSpPr/>
            <p:nvPr/>
          </p:nvSpPr>
          <p:spPr>
            <a:xfrm rot="1800074">
              <a:off x="-222318" y="4059904"/>
              <a:ext cx="771723" cy="1605432"/>
            </a:xfrm>
            <a:custGeom>
              <a:avLst/>
              <a:gdLst/>
              <a:ahLst/>
              <a:cxnLst/>
              <a:rect l="l" t="t" r="r" b="b"/>
              <a:pathLst>
                <a:path w="18314" h="38099" extrusionOk="0">
                  <a:moveTo>
                    <a:pt x="18314" y="1"/>
                  </a:moveTo>
                  <a:cubicBezTo>
                    <a:pt x="8207" y="1"/>
                    <a:pt x="1" y="12910"/>
                    <a:pt x="1" y="26286"/>
                  </a:cubicBezTo>
                  <a:cubicBezTo>
                    <a:pt x="1" y="36807"/>
                    <a:pt x="1748" y="38098"/>
                    <a:pt x="9154" y="38098"/>
                  </a:cubicBezTo>
                  <a:cubicBezTo>
                    <a:pt x="11563" y="38098"/>
                    <a:pt x="14572" y="37961"/>
                    <a:pt x="18314" y="37961"/>
                  </a:cubicBezTo>
                  <a:lnTo>
                    <a:pt x="18314" y="1"/>
                  </a:ln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9"/>
            <p:cNvSpPr/>
            <p:nvPr/>
          </p:nvSpPr>
          <p:spPr>
            <a:xfrm rot="1800074">
              <a:off x="445969" y="4445759"/>
              <a:ext cx="771723" cy="1605432"/>
            </a:xfrm>
            <a:custGeom>
              <a:avLst/>
              <a:gdLst/>
              <a:ahLst/>
              <a:cxnLst/>
              <a:rect l="l" t="t" r="r" b="b"/>
              <a:pathLst>
                <a:path w="18314" h="38099" extrusionOk="0">
                  <a:moveTo>
                    <a:pt x="1" y="1"/>
                  </a:moveTo>
                  <a:lnTo>
                    <a:pt x="1" y="37961"/>
                  </a:lnTo>
                  <a:cubicBezTo>
                    <a:pt x="3743" y="37961"/>
                    <a:pt x="6752" y="38098"/>
                    <a:pt x="9161" y="38098"/>
                  </a:cubicBezTo>
                  <a:cubicBezTo>
                    <a:pt x="16567" y="38098"/>
                    <a:pt x="18314" y="36807"/>
                    <a:pt x="18314" y="26286"/>
                  </a:cubicBezTo>
                  <a:cubicBezTo>
                    <a:pt x="18314" y="12910"/>
                    <a:pt x="10108" y="1"/>
                    <a:pt x="1"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9"/>
            <p:cNvSpPr/>
            <p:nvPr/>
          </p:nvSpPr>
          <p:spPr>
            <a:xfrm rot="1800074">
              <a:off x="-308278" y="4000749"/>
              <a:ext cx="948831" cy="1107567"/>
            </a:xfrm>
            <a:custGeom>
              <a:avLst/>
              <a:gdLst/>
              <a:ahLst/>
              <a:cxnLst/>
              <a:rect l="l" t="t" r="r" b="b"/>
              <a:pathLst>
                <a:path w="22517" h="26284" extrusionOk="0">
                  <a:moveTo>
                    <a:pt x="17387" y="0"/>
                  </a:moveTo>
                  <a:cubicBezTo>
                    <a:pt x="16523" y="0"/>
                    <a:pt x="15650" y="246"/>
                    <a:pt x="14878" y="756"/>
                  </a:cubicBezTo>
                  <a:cubicBezTo>
                    <a:pt x="14878" y="756"/>
                    <a:pt x="14544" y="990"/>
                    <a:pt x="13944" y="1423"/>
                  </a:cubicBezTo>
                  <a:cubicBezTo>
                    <a:pt x="13777" y="1523"/>
                    <a:pt x="13610" y="1623"/>
                    <a:pt x="13444" y="1757"/>
                  </a:cubicBezTo>
                  <a:cubicBezTo>
                    <a:pt x="13210" y="1890"/>
                    <a:pt x="13010" y="2057"/>
                    <a:pt x="12743" y="2224"/>
                  </a:cubicBezTo>
                  <a:cubicBezTo>
                    <a:pt x="12276" y="2591"/>
                    <a:pt x="11676" y="2991"/>
                    <a:pt x="11175" y="3458"/>
                  </a:cubicBezTo>
                  <a:cubicBezTo>
                    <a:pt x="10908" y="3658"/>
                    <a:pt x="10608" y="3892"/>
                    <a:pt x="10308" y="4159"/>
                  </a:cubicBezTo>
                  <a:cubicBezTo>
                    <a:pt x="10041" y="4392"/>
                    <a:pt x="9741" y="4659"/>
                    <a:pt x="9441" y="4926"/>
                  </a:cubicBezTo>
                  <a:cubicBezTo>
                    <a:pt x="8840" y="5459"/>
                    <a:pt x="8273" y="6093"/>
                    <a:pt x="7673" y="6727"/>
                  </a:cubicBezTo>
                  <a:cubicBezTo>
                    <a:pt x="7373" y="7027"/>
                    <a:pt x="7106" y="7394"/>
                    <a:pt x="6806" y="7728"/>
                  </a:cubicBezTo>
                  <a:cubicBezTo>
                    <a:pt x="6505" y="8061"/>
                    <a:pt x="6205" y="8395"/>
                    <a:pt x="5938" y="8795"/>
                  </a:cubicBezTo>
                  <a:cubicBezTo>
                    <a:pt x="5671" y="9162"/>
                    <a:pt x="5405" y="9529"/>
                    <a:pt x="5138" y="9896"/>
                  </a:cubicBezTo>
                  <a:cubicBezTo>
                    <a:pt x="4871" y="10263"/>
                    <a:pt x="4637" y="10663"/>
                    <a:pt x="4370" y="11030"/>
                  </a:cubicBezTo>
                  <a:cubicBezTo>
                    <a:pt x="4104" y="11430"/>
                    <a:pt x="3903" y="11831"/>
                    <a:pt x="3670" y="12231"/>
                  </a:cubicBezTo>
                  <a:cubicBezTo>
                    <a:pt x="3436" y="12631"/>
                    <a:pt x="3203" y="12998"/>
                    <a:pt x="3003" y="13432"/>
                  </a:cubicBezTo>
                  <a:cubicBezTo>
                    <a:pt x="2803" y="13832"/>
                    <a:pt x="2603" y="14232"/>
                    <a:pt x="2436" y="14633"/>
                  </a:cubicBezTo>
                  <a:cubicBezTo>
                    <a:pt x="2269" y="15033"/>
                    <a:pt x="2102" y="15433"/>
                    <a:pt x="1935" y="15834"/>
                  </a:cubicBezTo>
                  <a:cubicBezTo>
                    <a:pt x="1769" y="16200"/>
                    <a:pt x="1635" y="16634"/>
                    <a:pt x="1502" y="17001"/>
                  </a:cubicBezTo>
                  <a:cubicBezTo>
                    <a:pt x="1368" y="17401"/>
                    <a:pt x="1235" y="17768"/>
                    <a:pt x="1135" y="18135"/>
                  </a:cubicBezTo>
                  <a:cubicBezTo>
                    <a:pt x="935" y="18869"/>
                    <a:pt x="735" y="19570"/>
                    <a:pt x="601" y="20237"/>
                  </a:cubicBezTo>
                  <a:cubicBezTo>
                    <a:pt x="534" y="20570"/>
                    <a:pt x="468" y="20904"/>
                    <a:pt x="434" y="21204"/>
                  </a:cubicBezTo>
                  <a:cubicBezTo>
                    <a:pt x="368" y="21504"/>
                    <a:pt x="334" y="21771"/>
                    <a:pt x="301" y="22038"/>
                  </a:cubicBezTo>
                  <a:cubicBezTo>
                    <a:pt x="234" y="22572"/>
                    <a:pt x="167" y="23039"/>
                    <a:pt x="167" y="23439"/>
                  </a:cubicBezTo>
                  <a:cubicBezTo>
                    <a:pt x="101" y="24206"/>
                    <a:pt x="67" y="24640"/>
                    <a:pt x="67" y="24640"/>
                  </a:cubicBezTo>
                  <a:cubicBezTo>
                    <a:pt x="1" y="25340"/>
                    <a:pt x="468" y="26007"/>
                    <a:pt x="1168" y="26208"/>
                  </a:cubicBezTo>
                  <a:cubicBezTo>
                    <a:pt x="1322" y="26259"/>
                    <a:pt x="1478" y="26283"/>
                    <a:pt x="1631" y="26283"/>
                  </a:cubicBezTo>
                  <a:cubicBezTo>
                    <a:pt x="2278" y="26283"/>
                    <a:pt x="2881" y="25854"/>
                    <a:pt x="3070" y="25207"/>
                  </a:cubicBezTo>
                  <a:lnTo>
                    <a:pt x="3103" y="25073"/>
                  </a:lnTo>
                  <a:cubicBezTo>
                    <a:pt x="3103" y="25073"/>
                    <a:pt x="3203" y="24707"/>
                    <a:pt x="3403" y="24039"/>
                  </a:cubicBezTo>
                  <a:cubicBezTo>
                    <a:pt x="3503" y="23739"/>
                    <a:pt x="3637" y="23339"/>
                    <a:pt x="3803" y="22905"/>
                  </a:cubicBezTo>
                  <a:cubicBezTo>
                    <a:pt x="3903" y="22705"/>
                    <a:pt x="3970" y="22472"/>
                    <a:pt x="4070" y="22205"/>
                  </a:cubicBezTo>
                  <a:cubicBezTo>
                    <a:pt x="4170" y="21971"/>
                    <a:pt x="4304" y="21704"/>
                    <a:pt x="4404" y="21471"/>
                  </a:cubicBezTo>
                  <a:cubicBezTo>
                    <a:pt x="4637" y="20937"/>
                    <a:pt x="4938" y="20370"/>
                    <a:pt x="5238" y="19803"/>
                  </a:cubicBezTo>
                  <a:cubicBezTo>
                    <a:pt x="5371" y="19536"/>
                    <a:pt x="5571" y="19236"/>
                    <a:pt x="5738" y="18969"/>
                  </a:cubicBezTo>
                  <a:cubicBezTo>
                    <a:pt x="5938" y="18669"/>
                    <a:pt x="6105" y="18369"/>
                    <a:pt x="6305" y="18068"/>
                  </a:cubicBezTo>
                  <a:cubicBezTo>
                    <a:pt x="6505" y="17802"/>
                    <a:pt x="6705" y="17501"/>
                    <a:pt x="6939" y="17201"/>
                  </a:cubicBezTo>
                  <a:cubicBezTo>
                    <a:pt x="7139" y="16934"/>
                    <a:pt x="7373" y="16634"/>
                    <a:pt x="7606" y="16367"/>
                  </a:cubicBezTo>
                  <a:cubicBezTo>
                    <a:pt x="7840" y="16067"/>
                    <a:pt x="8073" y="15800"/>
                    <a:pt x="8340" y="15533"/>
                  </a:cubicBezTo>
                  <a:cubicBezTo>
                    <a:pt x="8573" y="15266"/>
                    <a:pt x="8807" y="14966"/>
                    <a:pt x="9107" y="14733"/>
                  </a:cubicBezTo>
                  <a:lnTo>
                    <a:pt x="9874" y="13966"/>
                  </a:lnTo>
                  <a:cubicBezTo>
                    <a:pt x="10175" y="13732"/>
                    <a:pt x="10441" y="13499"/>
                    <a:pt x="10708" y="13265"/>
                  </a:cubicBezTo>
                  <a:cubicBezTo>
                    <a:pt x="10975" y="13032"/>
                    <a:pt x="11275" y="12831"/>
                    <a:pt x="11542" y="12598"/>
                  </a:cubicBezTo>
                  <a:cubicBezTo>
                    <a:pt x="11842" y="12398"/>
                    <a:pt x="12109" y="12164"/>
                    <a:pt x="12410" y="11997"/>
                  </a:cubicBezTo>
                  <a:cubicBezTo>
                    <a:pt x="12977" y="11631"/>
                    <a:pt x="13510" y="11230"/>
                    <a:pt x="14044" y="10963"/>
                  </a:cubicBezTo>
                  <a:cubicBezTo>
                    <a:pt x="14311" y="10797"/>
                    <a:pt x="14578" y="10630"/>
                    <a:pt x="14845" y="10496"/>
                  </a:cubicBezTo>
                  <a:cubicBezTo>
                    <a:pt x="15111" y="10363"/>
                    <a:pt x="15345" y="10263"/>
                    <a:pt x="15578" y="10129"/>
                  </a:cubicBezTo>
                  <a:cubicBezTo>
                    <a:pt x="16079" y="9863"/>
                    <a:pt x="16512" y="9729"/>
                    <a:pt x="16879" y="9562"/>
                  </a:cubicBezTo>
                  <a:cubicBezTo>
                    <a:pt x="17046" y="9462"/>
                    <a:pt x="17246" y="9396"/>
                    <a:pt x="17380" y="9329"/>
                  </a:cubicBezTo>
                  <a:cubicBezTo>
                    <a:pt x="17613" y="9229"/>
                    <a:pt x="17780" y="9162"/>
                    <a:pt x="17947" y="9095"/>
                  </a:cubicBezTo>
                  <a:cubicBezTo>
                    <a:pt x="18614" y="8862"/>
                    <a:pt x="19014" y="8695"/>
                    <a:pt x="19014" y="8695"/>
                  </a:cubicBezTo>
                  <a:cubicBezTo>
                    <a:pt x="19314" y="8595"/>
                    <a:pt x="19615" y="8428"/>
                    <a:pt x="19915" y="8228"/>
                  </a:cubicBezTo>
                  <a:cubicBezTo>
                    <a:pt x="21983" y="6827"/>
                    <a:pt x="22517" y="4058"/>
                    <a:pt x="21116" y="1990"/>
                  </a:cubicBezTo>
                  <a:cubicBezTo>
                    <a:pt x="20258" y="694"/>
                    <a:pt x="18837" y="0"/>
                    <a:pt x="17387"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9"/>
            <p:cNvSpPr/>
            <p:nvPr/>
          </p:nvSpPr>
          <p:spPr>
            <a:xfrm rot="1800074">
              <a:off x="-166456" y="4113818"/>
              <a:ext cx="1360692" cy="1827333"/>
            </a:xfrm>
            <a:custGeom>
              <a:avLst/>
              <a:gdLst/>
              <a:ahLst/>
              <a:cxnLst/>
              <a:rect l="l" t="t" r="r" b="b"/>
              <a:pathLst>
                <a:path w="32291" h="43365" extrusionOk="0">
                  <a:moveTo>
                    <a:pt x="16146" y="0"/>
                  </a:moveTo>
                  <a:cubicBezTo>
                    <a:pt x="7239" y="0"/>
                    <a:pt x="1" y="9707"/>
                    <a:pt x="1" y="21683"/>
                  </a:cubicBezTo>
                  <a:cubicBezTo>
                    <a:pt x="1" y="33658"/>
                    <a:pt x="7239" y="43365"/>
                    <a:pt x="16146" y="43365"/>
                  </a:cubicBezTo>
                  <a:cubicBezTo>
                    <a:pt x="25052" y="43365"/>
                    <a:pt x="32291" y="33658"/>
                    <a:pt x="32291" y="21683"/>
                  </a:cubicBezTo>
                  <a:cubicBezTo>
                    <a:pt x="32291" y="9707"/>
                    <a:pt x="25052" y="0"/>
                    <a:pt x="16146"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9"/>
            <p:cNvSpPr/>
            <p:nvPr/>
          </p:nvSpPr>
          <p:spPr>
            <a:xfrm rot="1800074">
              <a:off x="-490681" y="5037510"/>
              <a:ext cx="411903" cy="1079376"/>
            </a:xfrm>
            <a:custGeom>
              <a:avLst/>
              <a:gdLst/>
              <a:ahLst/>
              <a:cxnLst/>
              <a:rect l="l" t="t" r="r" b="b"/>
              <a:pathLst>
                <a:path w="9775" h="25615" extrusionOk="0">
                  <a:moveTo>
                    <a:pt x="5007" y="0"/>
                  </a:moveTo>
                  <a:cubicBezTo>
                    <a:pt x="4808" y="0"/>
                    <a:pt x="4607" y="13"/>
                    <a:pt x="4404" y="39"/>
                  </a:cubicBezTo>
                  <a:cubicBezTo>
                    <a:pt x="1835" y="340"/>
                    <a:pt x="1" y="2675"/>
                    <a:pt x="301" y="5243"/>
                  </a:cubicBezTo>
                  <a:cubicBezTo>
                    <a:pt x="301" y="5243"/>
                    <a:pt x="334" y="5543"/>
                    <a:pt x="401" y="6077"/>
                  </a:cubicBezTo>
                  <a:cubicBezTo>
                    <a:pt x="468" y="6611"/>
                    <a:pt x="568" y="7345"/>
                    <a:pt x="701" y="8245"/>
                  </a:cubicBezTo>
                  <a:cubicBezTo>
                    <a:pt x="968" y="10047"/>
                    <a:pt x="1402" y="12382"/>
                    <a:pt x="1935" y="14717"/>
                  </a:cubicBezTo>
                  <a:cubicBezTo>
                    <a:pt x="2469" y="17052"/>
                    <a:pt x="3069" y="19353"/>
                    <a:pt x="3603" y="21088"/>
                  </a:cubicBezTo>
                  <a:cubicBezTo>
                    <a:pt x="3737" y="21521"/>
                    <a:pt x="3870" y="21922"/>
                    <a:pt x="4003" y="22289"/>
                  </a:cubicBezTo>
                  <a:cubicBezTo>
                    <a:pt x="4137" y="22622"/>
                    <a:pt x="4237" y="22956"/>
                    <a:pt x="4304" y="23189"/>
                  </a:cubicBezTo>
                  <a:cubicBezTo>
                    <a:pt x="4470" y="23656"/>
                    <a:pt x="4571" y="23923"/>
                    <a:pt x="4571" y="23923"/>
                  </a:cubicBezTo>
                  <a:cubicBezTo>
                    <a:pt x="4963" y="24919"/>
                    <a:pt x="5901" y="25615"/>
                    <a:pt x="6991" y="25615"/>
                  </a:cubicBezTo>
                  <a:cubicBezTo>
                    <a:pt x="7105" y="25615"/>
                    <a:pt x="7222" y="25607"/>
                    <a:pt x="7339" y="25591"/>
                  </a:cubicBezTo>
                  <a:cubicBezTo>
                    <a:pt x="8774" y="25424"/>
                    <a:pt x="9774" y="24123"/>
                    <a:pt x="9574" y="22689"/>
                  </a:cubicBezTo>
                  <a:cubicBezTo>
                    <a:pt x="9574" y="22689"/>
                    <a:pt x="9541" y="22422"/>
                    <a:pt x="9474" y="21922"/>
                  </a:cubicBezTo>
                  <a:cubicBezTo>
                    <a:pt x="9441" y="21655"/>
                    <a:pt x="9441" y="21388"/>
                    <a:pt x="9407" y="21054"/>
                  </a:cubicBezTo>
                  <a:cubicBezTo>
                    <a:pt x="9374" y="20754"/>
                    <a:pt x="9341" y="20387"/>
                    <a:pt x="9307" y="19954"/>
                  </a:cubicBezTo>
                  <a:cubicBezTo>
                    <a:pt x="9174" y="18319"/>
                    <a:pt x="9107" y="16118"/>
                    <a:pt x="9107" y="13916"/>
                  </a:cubicBezTo>
                  <a:cubicBezTo>
                    <a:pt x="9140" y="11714"/>
                    <a:pt x="9241" y="9513"/>
                    <a:pt x="9374" y="7878"/>
                  </a:cubicBezTo>
                  <a:cubicBezTo>
                    <a:pt x="9441" y="7044"/>
                    <a:pt x="9507" y="6377"/>
                    <a:pt x="9541" y="5910"/>
                  </a:cubicBezTo>
                  <a:cubicBezTo>
                    <a:pt x="9607" y="5443"/>
                    <a:pt x="9607" y="5176"/>
                    <a:pt x="9607" y="5176"/>
                  </a:cubicBezTo>
                  <a:cubicBezTo>
                    <a:pt x="9641" y="4843"/>
                    <a:pt x="9641" y="4476"/>
                    <a:pt x="9607" y="4109"/>
                  </a:cubicBezTo>
                  <a:cubicBezTo>
                    <a:pt x="9331" y="1743"/>
                    <a:pt x="7328" y="0"/>
                    <a:pt x="5007"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9"/>
            <p:cNvSpPr/>
            <p:nvPr/>
          </p:nvSpPr>
          <p:spPr>
            <a:xfrm rot="1800074">
              <a:off x="226537" y="5450332"/>
              <a:ext cx="406299" cy="1079292"/>
            </a:xfrm>
            <a:custGeom>
              <a:avLst/>
              <a:gdLst/>
              <a:ahLst/>
              <a:cxnLst/>
              <a:rect l="l" t="t" r="r" b="b"/>
              <a:pathLst>
                <a:path w="9642" h="25613" extrusionOk="0">
                  <a:moveTo>
                    <a:pt x="4980" y="1"/>
                  </a:moveTo>
                  <a:cubicBezTo>
                    <a:pt x="4801" y="1"/>
                    <a:pt x="4620" y="11"/>
                    <a:pt x="4437" y="32"/>
                  </a:cubicBezTo>
                  <a:cubicBezTo>
                    <a:pt x="1869" y="299"/>
                    <a:pt x="1" y="2601"/>
                    <a:pt x="301" y="5169"/>
                  </a:cubicBezTo>
                  <a:cubicBezTo>
                    <a:pt x="301" y="5169"/>
                    <a:pt x="335" y="5436"/>
                    <a:pt x="368" y="5903"/>
                  </a:cubicBezTo>
                  <a:cubicBezTo>
                    <a:pt x="435" y="6404"/>
                    <a:pt x="501" y="7071"/>
                    <a:pt x="535" y="7871"/>
                  </a:cubicBezTo>
                  <a:cubicBezTo>
                    <a:pt x="668" y="9506"/>
                    <a:pt x="768" y="11707"/>
                    <a:pt x="802" y="13909"/>
                  </a:cubicBezTo>
                  <a:cubicBezTo>
                    <a:pt x="802" y="16111"/>
                    <a:pt x="735" y="18345"/>
                    <a:pt x="601" y="19980"/>
                  </a:cubicBezTo>
                  <a:cubicBezTo>
                    <a:pt x="568" y="20380"/>
                    <a:pt x="535" y="20747"/>
                    <a:pt x="501" y="21081"/>
                  </a:cubicBezTo>
                  <a:cubicBezTo>
                    <a:pt x="501" y="21381"/>
                    <a:pt x="468" y="21648"/>
                    <a:pt x="435" y="21915"/>
                  </a:cubicBezTo>
                  <a:cubicBezTo>
                    <a:pt x="368" y="22415"/>
                    <a:pt x="335" y="22715"/>
                    <a:pt x="335" y="22715"/>
                  </a:cubicBezTo>
                  <a:cubicBezTo>
                    <a:pt x="168" y="23883"/>
                    <a:pt x="835" y="25017"/>
                    <a:pt x="2002" y="25451"/>
                  </a:cubicBezTo>
                  <a:cubicBezTo>
                    <a:pt x="2296" y="25560"/>
                    <a:pt x="2597" y="25612"/>
                    <a:pt x="2894" y="25612"/>
                  </a:cubicBezTo>
                  <a:cubicBezTo>
                    <a:pt x="3948" y="25612"/>
                    <a:pt x="4948" y="24957"/>
                    <a:pt x="5338" y="23916"/>
                  </a:cubicBezTo>
                  <a:cubicBezTo>
                    <a:pt x="5338" y="23916"/>
                    <a:pt x="5438" y="23649"/>
                    <a:pt x="5605" y="23182"/>
                  </a:cubicBezTo>
                  <a:cubicBezTo>
                    <a:pt x="5705" y="22949"/>
                    <a:pt x="5805" y="22649"/>
                    <a:pt x="5905" y="22282"/>
                  </a:cubicBezTo>
                  <a:cubicBezTo>
                    <a:pt x="6039" y="21915"/>
                    <a:pt x="6172" y="21514"/>
                    <a:pt x="6305" y="21081"/>
                  </a:cubicBezTo>
                  <a:cubicBezTo>
                    <a:pt x="6839" y="19380"/>
                    <a:pt x="7473" y="17045"/>
                    <a:pt x="7973" y="14710"/>
                  </a:cubicBezTo>
                  <a:cubicBezTo>
                    <a:pt x="8507" y="12408"/>
                    <a:pt x="8941" y="10040"/>
                    <a:pt x="9208" y="8238"/>
                  </a:cubicBezTo>
                  <a:cubicBezTo>
                    <a:pt x="9341" y="7371"/>
                    <a:pt x="9441" y="6604"/>
                    <a:pt x="9508" y="6070"/>
                  </a:cubicBezTo>
                  <a:cubicBezTo>
                    <a:pt x="9574" y="5536"/>
                    <a:pt x="9608" y="5236"/>
                    <a:pt x="9608" y="5236"/>
                  </a:cubicBezTo>
                  <a:cubicBezTo>
                    <a:pt x="9641" y="4903"/>
                    <a:pt x="9641" y="4536"/>
                    <a:pt x="9608" y="4169"/>
                  </a:cubicBezTo>
                  <a:cubicBezTo>
                    <a:pt x="9360" y="1782"/>
                    <a:pt x="7327" y="1"/>
                    <a:pt x="4980"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9"/>
            <p:cNvSpPr/>
            <p:nvPr/>
          </p:nvSpPr>
          <p:spPr>
            <a:xfrm rot="1800074">
              <a:off x="59879" y="4226421"/>
              <a:ext cx="1003653" cy="1436583"/>
            </a:xfrm>
            <a:custGeom>
              <a:avLst/>
              <a:gdLst/>
              <a:ahLst/>
              <a:cxnLst/>
              <a:rect l="l" t="t" r="r" b="b"/>
              <a:pathLst>
                <a:path w="23818" h="34092" extrusionOk="0">
                  <a:moveTo>
                    <a:pt x="11909" y="1"/>
                  </a:moveTo>
                  <a:cubicBezTo>
                    <a:pt x="5171" y="1"/>
                    <a:pt x="0" y="7306"/>
                    <a:pt x="434" y="18047"/>
                  </a:cubicBezTo>
                  <a:cubicBezTo>
                    <a:pt x="901" y="30256"/>
                    <a:pt x="4870" y="34092"/>
                    <a:pt x="11909" y="34092"/>
                  </a:cubicBezTo>
                  <a:cubicBezTo>
                    <a:pt x="18947" y="34092"/>
                    <a:pt x="22917" y="30256"/>
                    <a:pt x="23384" y="18047"/>
                  </a:cubicBezTo>
                  <a:cubicBezTo>
                    <a:pt x="23817" y="7306"/>
                    <a:pt x="18647" y="1"/>
                    <a:pt x="11909"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9"/>
            <p:cNvSpPr/>
            <p:nvPr/>
          </p:nvSpPr>
          <p:spPr>
            <a:xfrm rot="1800074">
              <a:off x="716809" y="4602350"/>
              <a:ext cx="586946" cy="1201409"/>
            </a:xfrm>
            <a:custGeom>
              <a:avLst/>
              <a:gdLst/>
              <a:ahLst/>
              <a:cxnLst/>
              <a:rect l="l" t="t" r="r" b="b"/>
              <a:pathLst>
                <a:path w="13929" h="28511" extrusionOk="0">
                  <a:moveTo>
                    <a:pt x="2077" y="1"/>
                  </a:moveTo>
                  <a:cubicBezTo>
                    <a:pt x="1034" y="1"/>
                    <a:pt x="0" y="676"/>
                    <a:pt x="17" y="2027"/>
                  </a:cubicBezTo>
                  <a:cubicBezTo>
                    <a:pt x="50" y="6897"/>
                    <a:pt x="918" y="11768"/>
                    <a:pt x="2519" y="16371"/>
                  </a:cubicBezTo>
                  <a:cubicBezTo>
                    <a:pt x="3986" y="20440"/>
                    <a:pt x="6088" y="25811"/>
                    <a:pt x="9924" y="28179"/>
                  </a:cubicBezTo>
                  <a:cubicBezTo>
                    <a:pt x="10289" y="28410"/>
                    <a:pt x="10650" y="28511"/>
                    <a:pt x="10989" y="28511"/>
                  </a:cubicBezTo>
                  <a:cubicBezTo>
                    <a:pt x="12756" y="28511"/>
                    <a:pt x="13929" y="25785"/>
                    <a:pt x="12026" y="24610"/>
                  </a:cubicBezTo>
                  <a:cubicBezTo>
                    <a:pt x="10458" y="23609"/>
                    <a:pt x="9424" y="21474"/>
                    <a:pt x="8590" y="19873"/>
                  </a:cubicBezTo>
                  <a:cubicBezTo>
                    <a:pt x="7589" y="18005"/>
                    <a:pt x="6788" y="16037"/>
                    <a:pt x="6121" y="14002"/>
                  </a:cubicBezTo>
                  <a:cubicBezTo>
                    <a:pt x="4887" y="10100"/>
                    <a:pt x="4220" y="6097"/>
                    <a:pt x="4187" y="2027"/>
                  </a:cubicBezTo>
                  <a:cubicBezTo>
                    <a:pt x="4170" y="676"/>
                    <a:pt x="3119" y="1"/>
                    <a:pt x="2077"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9"/>
            <p:cNvSpPr/>
            <p:nvPr/>
          </p:nvSpPr>
          <p:spPr>
            <a:xfrm rot="1800074">
              <a:off x="-177262" y="4080454"/>
              <a:ext cx="566973" cy="1202547"/>
            </a:xfrm>
            <a:custGeom>
              <a:avLst/>
              <a:gdLst/>
              <a:ahLst/>
              <a:cxnLst/>
              <a:rect l="l" t="t" r="r" b="b"/>
              <a:pathLst>
                <a:path w="13455" h="28538" extrusionOk="0">
                  <a:moveTo>
                    <a:pt x="11378" y="1"/>
                  </a:moveTo>
                  <a:cubicBezTo>
                    <a:pt x="10336" y="1"/>
                    <a:pt x="9285" y="676"/>
                    <a:pt x="9268" y="2027"/>
                  </a:cubicBezTo>
                  <a:cubicBezTo>
                    <a:pt x="9235" y="6097"/>
                    <a:pt x="8601" y="10100"/>
                    <a:pt x="7434" y="13969"/>
                  </a:cubicBezTo>
                  <a:cubicBezTo>
                    <a:pt x="6833" y="15904"/>
                    <a:pt x="6133" y="17805"/>
                    <a:pt x="5232" y="19606"/>
                  </a:cubicBezTo>
                  <a:cubicBezTo>
                    <a:pt x="4432" y="21208"/>
                    <a:pt x="3398" y="23576"/>
                    <a:pt x="1863" y="24577"/>
                  </a:cubicBezTo>
                  <a:cubicBezTo>
                    <a:pt x="1" y="25828"/>
                    <a:pt x="1150" y="28538"/>
                    <a:pt x="2878" y="28538"/>
                  </a:cubicBezTo>
                  <a:cubicBezTo>
                    <a:pt x="3223" y="28538"/>
                    <a:pt x="3592" y="28429"/>
                    <a:pt x="3965" y="28179"/>
                  </a:cubicBezTo>
                  <a:cubicBezTo>
                    <a:pt x="7667" y="25744"/>
                    <a:pt x="9669" y="20407"/>
                    <a:pt x="11036" y="16371"/>
                  </a:cubicBezTo>
                  <a:cubicBezTo>
                    <a:pt x="12571" y="11768"/>
                    <a:pt x="13405" y="6864"/>
                    <a:pt x="13438" y="2027"/>
                  </a:cubicBezTo>
                  <a:cubicBezTo>
                    <a:pt x="13455" y="676"/>
                    <a:pt x="12421" y="1"/>
                    <a:pt x="11378" y="1"/>
                  </a:cubicBezTo>
                  <a:close/>
                </a:path>
              </a:pathLst>
            </a:custGeom>
            <a:solidFill>
              <a:srgbClr val="FBC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9"/>
            <p:cNvSpPr/>
            <p:nvPr/>
          </p:nvSpPr>
          <p:spPr>
            <a:xfrm rot="1800074">
              <a:off x="621764" y="3354508"/>
              <a:ext cx="441400" cy="925992"/>
            </a:xfrm>
            <a:custGeom>
              <a:avLst/>
              <a:gdLst/>
              <a:ahLst/>
              <a:cxnLst/>
              <a:rect l="l" t="t" r="r" b="b"/>
              <a:pathLst>
                <a:path w="10475" h="21975" extrusionOk="0">
                  <a:moveTo>
                    <a:pt x="497" y="0"/>
                  </a:moveTo>
                  <a:cubicBezTo>
                    <a:pt x="384" y="0"/>
                    <a:pt x="267" y="42"/>
                    <a:pt x="167" y="125"/>
                  </a:cubicBezTo>
                  <a:cubicBezTo>
                    <a:pt x="0" y="292"/>
                    <a:pt x="0" y="559"/>
                    <a:pt x="167" y="726"/>
                  </a:cubicBezTo>
                  <a:cubicBezTo>
                    <a:pt x="801" y="1426"/>
                    <a:pt x="1435" y="2160"/>
                    <a:pt x="2035" y="2894"/>
                  </a:cubicBezTo>
                  <a:cubicBezTo>
                    <a:pt x="2135" y="2994"/>
                    <a:pt x="2235" y="3027"/>
                    <a:pt x="2369" y="3027"/>
                  </a:cubicBezTo>
                  <a:cubicBezTo>
                    <a:pt x="2469" y="3027"/>
                    <a:pt x="2569" y="2994"/>
                    <a:pt x="2636" y="2927"/>
                  </a:cubicBezTo>
                  <a:cubicBezTo>
                    <a:pt x="2836" y="2794"/>
                    <a:pt x="2869" y="2527"/>
                    <a:pt x="2702" y="2327"/>
                  </a:cubicBezTo>
                  <a:cubicBezTo>
                    <a:pt x="2102" y="1593"/>
                    <a:pt x="1468" y="859"/>
                    <a:pt x="801" y="125"/>
                  </a:cubicBezTo>
                  <a:cubicBezTo>
                    <a:pt x="718" y="42"/>
                    <a:pt x="609" y="0"/>
                    <a:pt x="497" y="0"/>
                  </a:cubicBezTo>
                  <a:close/>
                  <a:moveTo>
                    <a:pt x="4122" y="4467"/>
                  </a:moveTo>
                  <a:cubicBezTo>
                    <a:pt x="4036" y="4467"/>
                    <a:pt x="3948" y="4497"/>
                    <a:pt x="3870" y="4562"/>
                  </a:cubicBezTo>
                  <a:cubicBezTo>
                    <a:pt x="3670" y="4695"/>
                    <a:pt x="3636" y="4962"/>
                    <a:pt x="3770" y="5162"/>
                  </a:cubicBezTo>
                  <a:cubicBezTo>
                    <a:pt x="4303" y="5929"/>
                    <a:pt x="4837" y="6730"/>
                    <a:pt x="5304" y="7564"/>
                  </a:cubicBezTo>
                  <a:cubicBezTo>
                    <a:pt x="5404" y="7697"/>
                    <a:pt x="5538" y="7764"/>
                    <a:pt x="5671" y="7764"/>
                  </a:cubicBezTo>
                  <a:cubicBezTo>
                    <a:pt x="5771" y="7764"/>
                    <a:pt x="5838" y="7731"/>
                    <a:pt x="5905" y="7697"/>
                  </a:cubicBezTo>
                  <a:cubicBezTo>
                    <a:pt x="6105" y="7564"/>
                    <a:pt x="6171" y="7297"/>
                    <a:pt x="6071" y="7097"/>
                  </a:cubicBezTo>
                  <a:cubicBezTo>
                    <a:pt x="5571" y="6296"/>
                    <a:pt x="5037" y="5462"/>
                    <a:pt x="4470" y="4662"/>
                  </a:cubicBezTo>
                  <a:cubicBezTo>
                    <a:pt x="4389" y="4540"/>
                    <a:pt x="4258" y="4467"/>
                    <a:pt x="4122" y="4467"/>
                  </a:cubicBezTo>
                  <a:close/>
                  <a:moveTo>
                    <a:pt x="7064" y="9454"/>
                  </a:moveTo>
                  <a:cubicBezTo>
                    <a:pt x="6998" y="9454"/>
                    <a:pt x="6932" y="9469"/>
                    <a:pt x="6872" y="9499"/>
                  </a:cubicBezTo>
                  <a:cubicBezTo>
                    <a:pt x="6638" y="9599"/>
                    <a:pt x="6538" y="9866"/>
                    <a:pt x="6672" y="10066"/>
                  </a:cubicBezTo>
                  <a:cubicBezTo>
                    <a:pt x="7072" y="10933"/>
                    <a:pt x="7439" y="11800"/>
                    <a:pt x="7773" y="12668"/>
                  </a:cubicBezTo>
                  <a:cubicBezTo>
                    <a:pt x="7839" y="12868"/>
                    <a:pt x="8006" y="12968"/>
                    <a:pt x="8173" y="12968"/>
                  </a:cubicBezTo>
                  <a:cubicBezTo>
                    <a:pt x="8240" y="12968"/>
                    <a:pt x="8273" y="12934"/>
                    <a:pt x="8340" y="12934"/>
                  </a:cubicBezTo>
                  <a:cubicBezTo>
                    <a:pt x="8573" y="12868"/>
                    <a:pt x="8673" y="12601"/>
                    <a:pt x="8606" y="12367"/>
                  </a:cubicBezTo>
                  <a:cubicBezTo>
                    <a:pt x="8240" y="11467"/>
                    <a:pt x="7873" y="10566"/>
                    <a:pt x="7439" y="9699"/>
                  </a:cubicBezTo>
                  <a:cubicBezTo>
                    <a:pt x="7369" y="9535"/>
                    <a:pt x="7217" y="9454"/>
                    <a:pt x="7064" y="9454"/>
                  </a:cubicBezTo>
                  <a:close/>
                  <a:moveTo>
                    <a:pt x="9095" y="14852"/>
                  </a:moveTo>
                  <a:cubicBezTo>
                    <a:pt x="9055" y="14852"/>
                    <a:pt x="9014" y="14858"/>
                    <a:pt x="8973" y="14869"/>
                  </a:cubicBezTo>
                  <a:cubicBezTo>
                    <a:pt x="8740" y="14903"/>
                    <a:pt x="8606" y="15169"/>
                    <a:pt x="8673" y="15403"/>
                  </a:cubicBezTo>
                  <a:cubicBezTo>
                    <a:pt x="8907" y="16304"/>
                    <a:pt x="9107" y="17238"/>
                    <a:pt x="9274" y="18172"/>
                  </a:cubicBezTo>
                  <a:cubicBezTo>
                    <a:pt x="9307" y="18372"/>
                    <a:pt x="9474" y="18538"/>
                    <a:pt x="9674" y="18538"/>
                  </a:cubicBezTo>
                  <a:lnTo>
                    <a:pt x="9741" y="18538"/>
                  </a:lnTo>
                  <a:cubicBezTo>
                    <a:pt x="10007" y="18472"/>
                    <a:pt x="10141" y="18272"/>
                    <a:pt x="10108" y="18038"/>
                  </a:cubicBezTo>
                  <a:cubicBezTo>
                    <a:pt x="9941" y="17071"/>
                    <a:pt x="9741" y="16103"/>
                    <a:pt x="9507" y="15169"/>
                  </a:cubicBezTo>
                  <a:cubicBezTo>
                    <a:pt x="9452" y="14977"/>
                    <a:pt x="9283" y="14852"/>
                    <a:pt x="9095" y="14852"/>
                  </a:cubicBezTo>
                  <a:close/>
                  <a:moveTo>
                    <a:pt x="9974" y="20540"/>
                  </a:moveTo>
                  <a:cubicBezTo>
                    <a:pt x="9741" y="20540"/>
                    <a:pt x="9540" y="20740"/>
                    <a:pt x="9574" y="20974"/>
                  </a:cubicBezTo>
                  <a:lnTo>
                    <a:pt x="9607" y="21541"/>
                  </a:lnTo>
                  <a:cubicBezTo>
                    <a:pt x="9607" y="21774"/>
                    <a:pt x="9807" y="21974"/>
                    <a:pt x="10041" y="21974"/>
                  </a:cubicBezTo>
                  <a:cubicBezTo>
                    <a:pt x="10274" y="21974"/>
                    <a:pt x="10474" y="21774"/>
                    <a:pt x="10441" y="21541"/>
                  </a:cubicBezTo>
                  <a:cubicBezTo>
                    <a:pt x="10441" y="21340"/>
                    <a:pt x="10441" y="21140"/>
                    <a:pt x="10441" y="20940"/>
                  </a:cubicBezTo>
                  <a:cubicBezTo>
                    <a:pt x="10408" y="20707"/>
                    <a:pt x="10208" y="20540"/>
                    <a:pt x="9974" y="2054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9"/>
            <p:cNvSpPr/>
            <p:nvPr/>
          </p:nvSpPr>
          <p:spPr>
            <a:xfrm rot="1800074">
              <a:off x="878829" y="3438249"/>
              <a:ext cx="237619" cy="859118"/>
            </a:xfrm>
            <a:custGeom>
              <a:avLst/>
              <a:gdLst/>
              <a:ahLst/>
              <a:cxnLst/>
              <a:rect l="l" t="t" r="r" b="b"/>
              <a:pathLst>
                <a:path w="5639" h="20388" extrusionOk="0">
                  <a:moveTo>
                    <a:pt x="467" y="1"/>
                  </a:moveTo>
                  <a:cubicBezTo>
                    <a:pt x="410" y="1"/>
                    <a:pt x="353" y="13"/>
                    <a:pt x="301" y="39"/>
                  </a:cubicBezTo>
                  <a:cubicBezTo>
                    <a:pt x="67" y="139"/>
                    <a:pt x="1" y="406"/>
                    <a:pt x="101" y="640"/>
                  </a:cubicBezTo>
                  <a:cubicBezTo>
                    <a:pt x="501" y="1474"/>
                    <a:pt x="868" y="2374"/>
                    <a:pt x="1235" y="3241"/>
                  </a:cubicBezTo>
                  <a:cubicBezTo>
                    <a:pt x="1302" y="3442"/>
                    <a:pt x="1468" y="3542"/>
                    <a:pt x="1635" y="3542"/>
                  </a:cubicBezTo>
                  <a:cubicBezTo>
                    <a:pt x="1669" y="3542"/>
                    <a:pt x="1735" y="3508"/>
                    <a:pt x="1769" y="3508"/>
                  </a:cubicBezTo>
                  <a:cubicBezTo>
                    <a:pt x="2002" y="3408"/>
                    <a:pt x="2102" y="3175"/>
                    <a:pt x="2036" y="2941"/>
                  </a:cubicBezTo>
                  <a:cubicBezTo>
                    <a:pt x="1669" y="2041"/>
                    <a:pt x="1268" y="1140"/>
                    <a:pt x="868" y="273"/>
                  </a:cubicBezTo>
                  <a:cubicBezTo>
                    <a:pt x="794" y="100"/>
                    <a:pt x="629" y="1"/>
                    <a:pt x="467" y="1"/>
                  </a:cubicBezTo>
                  <a:close/>
                  <a:moveTo>
                    <a:pt x="2628" y="5376"/>
                  </a:moveTo>
                  <a:cubicBezTo>
                    <a:pt x="2576" y="5376"/>
                    <a:pt x="2523" y="5387"/>
                    <a:pt x="2469" y="5410"/>
                  </a:cubicBezTo>
                  <a:cubicBezTo>
                    <a:pt x="2236" y="5476"/>
                    <a:pt x="2136" y="5710"/>
                    <a:pt x="2202" y="5943"/>
                  </a:cubicBezTo>
                  <a:cubicBezTo>
                    <a:pt x="2503" y="6844"/>
                    <a:pt x="2769" y="7778"/>
                    <a:pt x="3036" y="8679"/>
                  </a:cubicBezTo>
                  <a:cubicBezTo>
                    <a:pt x="3070" y="8879"/>
                    <a:pt x="3236" y="9012"/>
                    <a:pt x="3437" y="9012"/>
                  </a:cubicBezTo>
                  <a:cubicBezTo>
                    <a:pt x="3470" y="9012"/>
                    <a:pt x="3503" y="9012"/>
                    <a:pt x="3537" y="8979"/>
                  </a:cubicBezTo>
                  <a:cubicBezTo>
                    <a:pt x="3770" y="8946"/>
                    <a:pt x="3904" y="8679"/>
                    <a:pt x="3837" y="8445"/>
                  </a:cubicBezTo>
                  <a:cubicBezTo>
                    <a:pt x="3603" y="7511"/>
                    <a:pt x="3336" y="6577"/>
                    <a:pt x="3003" y="5677"/>
                  </a:cubicBezTo>
                  <a:cubicBezTo>
                    <a:pt x="2952" y="5497"/>
                    <a:pt x="2801" y="5376"/>
                    <a:pt x="2628" y="5376"/>
                  </a:cubicBezTo>
                  <a:close/>
                  <a:moveTo>
                    <a:pt x="4075" y="10942"/>
                  </a:moveTo>
                  <a:cubicBezTo>
                    <a:pt x="4051" y="10942"/>
                    <a:pt x="4027" y="10944"/>
                    <a:pt x="4004" y="10947"/>
                  </a:cubicBezTo>
                  <a:cubicBezTo>
                    <a:pt x="3770" y="11014"/>
                    <a:pt x="3637" y="11247"/>
                    <a:pt x="3670" y="11481"/>
                  </a:cubicBezTo>
                  <a:cubicBezTo>
                    <a:pt x="3870" y="12381"/>
                    <a:pt x="4070" y="13349"/>
                    <a:pt x="4204" y="14283"/>
                  </a:cubicBezTo>
                  <a:cubicBezTo>
                    <a:pt x="4237" y="14516"/>
                    <a:pt x="4437" y="14650"/>
                    <a:pt x="4637" y="14650"/>
                  </a:cubicBezTo>
                  <a:lnTo>
                    <a:pt x="4704" y="14650"/>
                  </a:lnTo>
                  <a:cubicBezTo>
                    <a:pt x="4938" y="14616"/>
                    <a:pt x="5104" y="14383"/>
                    <a:pt x="5071" y="14149"/>
                  </a:cubicBezTo>
                  <a:cubicBezTo>
                    <a:pt x="4904" y="13182"/>
                    <a:pt x="4737" y="12215"/>
                    <a:pt x="4537" y="11281"/>
                  </a:cubicBezTo>
                  <a:cubicBezTo>
                    <a:pt x="4477" y="11071"/>
                    <a:pt x="4283" y="10942"/>
                    <a:pt x="4075" y="10942"/>
                  </a:cubicBezTo>
                  <a:close/>
                  <a:moveTo>
                    <a:pt x="4996" y="16647"/>
                  </a:moveTo>
                  <a:cubicBezTo>
                    <a:pt x="4977" y="16647"/>
                    <a:pt x="4957" y="16649"/>
                    <a:pt x="4938" y="16651"/>
                  </a:cubicBezTo>
                  <a:cubicBezTo>
                    <a:pt x="4704" y="16684"/>
                    <a:pt x="4537" y="16885"/>
                    <a:pt x="4571" y="17118"/>
                  </a:cubicBezTo>
                  <a:cubicBezTo>
                    <a:pt x="4671" y="18085"/>
                    <a:pt x="4737" y="19053"/>
                    <a:pt x="4771" y="19987"/>
                  </a:cubicBezTo>
                  <a:cubicBezTo>
                    <a:pt x="4804" y="20220"/>
                    <a:pt x="4971" y="20387"/>
                    <a:pt x="5204" y="20387"/>
                  </a:cubicBezTo>
                  <a:lnTo>
                    <a:pt x="5238" y="20387"/>
                  </a:lnTo>
                  <a:cubicBezTo>
                    <a:pt x="5471" y="20387"/>
                    <a:pt x="5638" y="20187"/>
                    <a:pt x="5638" y="19953"/>
                  </a:cubicBezTo>
                  <a:cubicBezTo>
                    <a:pt x="5605" y="18986"/>
                    <a:pt x="5538" y="18019"/>
                    <a:pt x="5438" y="17051"/>
                  </a:cubicBezTo>
                  <a:cubicBezTo>
                    <a:pt x="5407" y="16835"/>
                    <a:pt x="5233" y="16647"/>
                    <a:pt x="4996" y="16647"/>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9"/>
            <p:cNvSpPr/>
            <p:nvPr/>
          </p:nvSpPr>
          <p:spPr>
            <a:xfrm rot="1800074">
              <a:off x="1113712" y="3518347"/>
              <a:ext cx="36618" cy="888405"/>
            </a:xfrm>
            <a:custGeom>
              <a:avLst/>
              <a:gdLst/>
              <a:ahLst/>
              <a:cxnLst/>
              <a:rect l="l" t="t" r="r" b="b"/>
              <a:pathLst>
                <a:path w="869" h="21083" extrusionOk="0">
                  <a:moveTo>
                    <a:pt x="435" y="1"/>
                  </a:moveTo>
                  <a:cubicBezTo>
                    <a:pt x="201" y="1"/>
                    <a:pt x="1" y="201"/>
                    <a:pt x="1" y="434"/>
                  </a:cubicBezTo>
                  <a:lnTo>
                    <a:pt x="1" y="3337"/>
                  </a:lnTo>
                  <a:cubicBezTo>
                    <a:pt x="1" y="3570"/>
                    <a:pt x="201" y="3770"/>
                    <a:pt x="435" y="3770"/>
                  </a:cubicBezTo>
                  <a:cubicBezTo>
                    <a:pt x="668" y="3770"/>
                    <a:pt x="868" y="3570"/>
                    <a:pt x="868" y="3337"/>
                  </a:cubicBezTo>
                  <a:lnTo>
                    <a:pt x="868" y="434"/>
                  </a:lnTo>
                  <a:cubicBezTo>
                    <a:pt x="868" y="201"/>
                    <a:pt x="668" y="1"/>
                    <a:pt x="435" y="1"/>
                  </a:cubicBezTo>
                  <a:close/>
                  <a:moveTo>
                    <a:pt x="435" y="5772"/>
                  </a:moveTo>
                  <a:cubicBezTo>
                    <a:pt x="201" y="5772"/>
                    <a:pt x="1" y="5972"/>
                    <a:pt x="1" y="6205"/>
                  </a:cubicBezTo>
                  <a:lnTo>
                    <a:pt x="1" y="9107"/>
                  </a:lnTo>
                  <a:cubicBezTo>
                    <a:pt x="1" y="9341"/>
                    <a:pt x="201" y="9541"/>
                    <a:pt x="435" y="9541"/>
                  </a:cubicBezTo>
                  <a:cubicBezTo>
                    <a:pt x="668" y="9541"/>
                    <a:pt x="868" y="9341"/>
                    <a:pt x="868" y="9107"/>
                  </a:cubicBezTo>
                  <a:lnTo>
                    <a:pt x="868" y="6205"/>
                  </a:lnTo>
                  <a:cubicBezTo>
                    <a:pt x="868" y="5972"/>
                    <a:pt x="668" y="5772"/>
                    <a:pt x="435" y="5772"/>
                  </a:cubicBezTo>
                  <a:close/>
                  <a:moveTo>
                    <a:pt x="435" y="11542"/>
                  </a:moveTo>
                  <a:cubicBezTo>
                    <a:pt x="201" y="11542"/>
                    <a:pt x="1" y="11743"/>
                    <a:pt x="1" y="11976"/>
                  </a:cubicBezTo>
                  <a:lnTo>
                    <a:pt x="1" y="14878"/>
                  </a:lnTo>
                  <a:cubicBezTo>
                    <a:pt x="1" y="15112"/>
                    <a:pt x="201" y="15312"/>
                    <a:pt x="435" y="15312"/>
                  </a:cubicBezTo>
                  <a:cubicBezTo>
                    <a:pt x="668" y="15312"/>
                    <a:pt x="868" y="15112"/>
                    <a:pt x="868" y="14878"/>
                  </a:cubicBezTo>
                  <a:lnTo>
                    <a:pt x="868" y="11976"/>
                  </a:lnTo>
                  <a:cubicBezTo>
                    <a:pt x="868" y="11743"/>
                    <a:pt x="668" y="11542"/>
                    <a:pt x="435" y="11542"/>
                  </a:cubicBezTo>
                  <a:close/>
                  <a:moveTo>
                    <a:pt x="435" y="17313"/>
                  </a:moveTo>
                  <a:cubicBezTo>
                    <a:pt x="201" y="17313"/>
                    <a:pt x="1" y="17513"/>
                    <a:pt x="1" y="17747"/>
                  </a:cubicBezTo>
                  <a:lnTo>
                    <a:pt x="1" y="20649"/>
                  </a:lnTo>
                  <a:cubicBezTo>
                    <a:pt x="1" y="20882"/>
                    <a:pt x="201" y="21083"/>
                    <a:pt x="435" y="21083"/>
                  </a:cubicBezTo>
                  <a:cubicBezTo>
                    <a:pt x="668" y="21083"/>
                    <a:pt x="868" y="20882"/>
                    <a:pt x="868" y="20649"/>
                  </a:cubicBezTo>
                  <a:lnTo>
                    <a:pt x="868" y="17747"/>
                  </a:lnTo>
                  <a:cubicBezTo>
                    <a:pt x="868" y="17513"/>
                    <a:pt x="668" y="17313"/>
                    <a:pt x="435" y="17313"/>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9"/>
            <p:cNvSpPr/>
            <p:nvPr/>
          </p:nvSpPr>
          <p:spPr>
            <a:xfrm rot="1800074">
              <a:off x="1161152" y="3601657"/>
              <a:ext cx="239009" cy="859118"/>
            </a:xfrm>
            <a:custGeom>
              <a:avLst/>
              <a:gdLst/>
              <a:ahLst/>
              <a:cxnLst/>
              <a:rect l="l" t="t" r="r" b="b"/>
              <a:pathLst>
                <a:path w="5672" h="20388" extrusionOk="0">
                  <a:moveTo>
                    <a:pt x="5190" y="1"/>
                  </a:moveTo>
                  <a:cubicBezTo>
                    <a:pt x="5025" y="1"/>
                    <a:pt x="4878" y="100"/>
                    <a:pt x="4804" y="273"/>
                  </a:cubicBezTo>
                  <a:cubicBezTo>
                    <a:pt x="4370" y="1140"/>
                    <a:pt x="4003" y="2041"/>
                    <a:pt x="3637" y="2941"/>
                  </a:cubicBezTo>
                  <a:cubicBezTo>
                    <a:pt x="3536" y="3175"/>
                    <a:pt x="3670" y="3408"/>
                    <a:pt x="3870" y="3508"/>
                  </a:cubicBezTo>
                  <a:cubicBezTo>
                    <a:pt x="3937" y="3508"/>
                    <a:pt x="3970" y="3542"/>
                    <a:pt x="4037" y="3542"/>
                  </a:cubicBezTo>
                  <a:cubicBezTo>
                    <a:pt x="4204" y="3542"/>
                    <a:pt x="4370" y="3442"/>
                    <a:pt x="4437" y="3241"/>
                  </a:cubicBezTo>
                  <a:cubicBezTo>
                    <a:pt x="4804" y="2374"/>
                    <a:pt x="5171" y="1474"/>
                    <a:pt x="5571" y="640"/>
                  </a:cubicBezTo>
                  <a:cubicBezTo>
                    <a:pt x="5671" y="406"/>
                    <a:pt x="5571" y="139"/>
                    <a:pt x="5371" y="39"/>
                  </a:cubicBezTo>
                  <a:cubicBezTo>
                    <a:pt x="5310" y="13"/>
                    <a:pt x="5249" y="1"/>
                    <a:pt x="5190" y="1"/>
                  </a:cubicBezTo>
                  <a:close/>
                  <a:moveTo>
                    <a:pt x="3044" y="5376"/>
                  </a:moveTo>
                  <a:cubicBezTo>
                    <a:pt x="2869" y="5376"/>
                    <a:pt x="2713" y="5497"/>
                    <a:pt x="2636" y="5677"/>
                  </a:cubicBezTo>
                  <a:cubicBezTo>
                    <a:pt x="2336" y="6577"/>
                    <a:pt x="2069" y="7511"/>
                    <a:pt x="1802" y="8445"/>
                  </a:cubicBezTo>
                  <a:cubicBezTo>
                    <a:pt x="1735" y="8679"/>
                    <a:pt x="1902" y="8912"/>
                    <a:pt x="2102" y="8979"/>
                  </a:cubicBezTo>
                  <a:cubicBezTo>
                    <a:pt x="2169" y="9012"/>
                    <a:pt x="2202" y="9012"/>
                    <a:pt x="2236" y="9012"/>
                  </a:cubicBezTo>
                  <a:cubicBezTo>
                    <a:pt x="2402" y="9012"/>
                    <a:pt x="2602" y="8879"/>
                    <a:pt x="2636" y="8679"/>
                  </a:cubicBezTo>
                  <a:cubicBezTo>
                    <a:pt x="2903" y="7778"/>
                    <a:pt x="3170" y="6844"/>
                    <a:pt x="3470" y="5943"/>
                  </a:cubicBezTo>
                  <a:cubicBezTo>
                    <a:pt x="3536" y="5710"/>
                    <a:pt x="3403" y="5476"/>
                    <a:pt x="3203" y="5410"/>
                  </a:cubicBezTo>
                  <a:cubicBezTo>
                    <a:pt x="3149" y="5387"/>
                    <a:pt x="3096" y="5376"/>
                    <a:pt x="3044" y="5376"/>
                  </a:cubicBezTo>
                  <a:close/>
                  <a:moveTo>
                    <a:pt x="1564" y="10942"/>
                  </a:moveTo>
                  <a:cubicBezTo>
                    <a:pt x="1356" y="10942"/>
                    <a:pt x="1165" y="11071"/>
                    <a:pt x="1135" y="11281"/>
                  </a:cubicBezTo>
                  <a:cubicBezTo>
                    <a:pt x="935" y="12248"/>
                    <a:pt x="768" y="13182"/>
                    <a:pt x="601" y="14149"/>
                  </a:cubicBezTo>
                  <a:cubicBezTo>
                    <a:pt x="568" y="14383"/>
                    <a:pt x="734" y="14616"/>
                    <a:pt x="968" y="14650"/>
                  </a:cubicBezTo>
                  <a:lnTo>
                    <a:pt x="1035" y="14650"/>
                  </a:lnTo>
                  <a:cubicBezTo>
                    <a:pt x="1235" y="14650"/>
                    <a:pt x="1435" y="14516"/>
                    <a:pt x="1468" y="14283"/>
                  </a:cubicBezTo>
                  <a:cubicBezTo>
                    <a:pt x="1602" y="13349"/>
                    <a:pt x="1769" y="12381"/>
                    <a:pt x="1969" y="11481"/>
                  </a:cubicBezTo>
                  <a:cubicBezTo>
                    <a:pt x="2035" y="11247"/>
                    <a:pt x="1869" y="11014"/>
                    <a:pt x="1635" y="10947"/>
                  </a:cubicBezTo>
                  <a:cubicBezTo>
                    <a:pt x="1611" y="10944"/>
                    <a:pt x="1587" y="10942"/>
                    <a:pt x="1564" y="10942"/>
                  </a:cubicBezTo>
                  <a:close/>
                  <a:moveTo>
                    <a:pt x="701" y="16651"/>
                  </a:moveTo>
                  <a:cubicBezTo>
                    <a:pt x="468" y="16651"/>
                    <a:pt x="267" y="16818"/>
                    <a:pt x="234" y="17051"/>
                  </a:cubicBezTo>
                  <a:cubicBezTo>
                    <a:pt x="134" y="18019"/>
                    <a:pt x="67" y="18986"/>
                    <a:pt x="34" y="19953"/>
                  </a:cubicBezTo>
                  <a:cubicBezTo>
                    <a:pt x="1" y="20187"/>
                    <a:pt x="201" y="20387"/>
                    <a:pt x="434" y="20387"/>
                  </a:cubicBezTo>
                  <a:lnTo>
                    <a:pt x="468" y="20387"/>
                  </a:lnTo>
                  <a:cubicBezTo>
                    <a:pt x="668" y="20387"/>
                    <a:pt x="868" y="20220"/>
                    <a:pt x="868" y="19987"/>
                  </a:cubicBezTo>
                  <a:cubicBezTo>
                    <a:pt x="935" y="19053"/>
                    <a:pt x="1001" y="18085"/>
                    <a:pt x="1101" y="17118"/>
                  </a:cubicBezTo>
                  <a:cubicBezTo>
                    <a:pt x="1135" y="16885"/>
                    <a:pt x="935" y="16684"/>
                    <a:pt x="701" y="1665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9"/>
            <p:cNvSpPr/>
            <p:nvPr/>
          </p:nvSpPr>
          <p:spPr>
            <a:xfrm rot="1800074">
              <a:off x="1181705" y="3677806"/>
              <a:ext cx="441400" cy="925992"/>
            </a:xfrm>
            <a:custGeom>
              <a:avLst/>
              <a:gdLst/>
              <a:ahLst/>
              <a:cxnLst/>
              <a:rect l="l" t="t" r="r" b="b"/>
              <a:pathLst>
                <a:path w="10475" h="21975" extrusionOk="0">
                  <a:moveTo>
                    <a:pt x="9974" y="0"/>
                  </a:moveTo>
                  <a:cubicBezTo>
                    <a:pt x="9866" y="0"/>
                    <a:pt x="9758" y="42"/>
                    <a:pt x="9674" y="125"/>
                  </a:cubicBezTo>
                  <a:cubicBezTo>
                    <a:pt x="9007" y="859"/>
                    <a:pt x="8373" y="1593"/>
                    <a:pt x="7773" y="2327"/>
                  </a:cubicBezTo>
                  <a:cubicBezTo>
                    <a:pt x="7606" y="2527"/>
                    <a:pt x="7639" y="2794"/>
                    <a:pt x="7806" y="2961"/>
                  </a:cubicBezTo>
                  <a:cubicBezTo>
                    <a:pt x="7906" y="2994"/>
                    <a:pt x="8006" y="3027"/>
                    <a:pt x="8106" y="3027"/>
                  </a:cubicBezTo>
                  <a:cubicBezTo>
                    <a:pt x="8206" y="3027"/>
                    <a:pt x="8340" y="2994"/>
                    <a:pt x="8440" y="2894"/>
                  </a:cubicBezTo>
                  <a:cubicBezTo>
                    <a:pt x="9007" y="2160"/>
                    <a:pt x="9641" y="1426"/>
                    <a:pt x="10308" y="726"/>
                  </a:cubicBezTo>
                  <a:cubicBezTo>
                    <a:pt x="10475" y="559"/>
                    <a:pt x="10475" y="292"/>
                    <a:pt x="10275" y="125"/>
                  </a:cubicBezTo>
                  <a:cubicBezTo>
                    <a:pt x="10191" y="42"/>
                    <a:pt x="10083" y="0"/>
                    <a:pt x="9974" y="0"/>
                  </a:cubicBezTo>
                  <a:close/>
                  <a:moveTo>
                    <a:pt x="6346" y="4482"/>
                  </a:moveTo>
                  <a:cubicBezTo>
                    <a:pt x="6213" y="4482"/>
                    <a:pt x="6085" y="4542"/>
                    <a:pt x="6005" y="4662"/>
                  </a:cubicBezTo>
                  <a:cubicBezTo>
                    <a:pt x="5438" y="5462"/>
                    <a:pt x="4904" y="6296"/>
                    <a:pt x="4404" y="7097"/>
                  </a:cubicBezTo>
                  <a:cubicBezTo>
                    <a:pt x="4304" y="7297"/>
                    <a:pt x="4370" y="7564"/>
                    <a:pt x="4571" y="7697"/>
                  </a:cubicBezTo>
                  <a:cubicBezTo>
                    <a:pt x="4637" y="7731"/>
                    <a:pt x="4704" y="7764"/>
                    <a:pt x="4771" y="7764"/>
                  </a:cubicBezTo>
                  <a:cubicBezTo>
                    <a:pt x="4937" y="7764"/>
                    <a:pt x="5071" y="7697"/>
                    <a:pt x="5171" y="7564"/>
                  </a:cubicBezTo>
                  <a:cubicBezTo>
                    <a:pt x="5638" y="6763"/>
                    <a:pt x="6172" y="5929"/>
                    <a:pt x="6705" y="5162"/>
                  </a:cubicBezTo>
                  <a:cubicBezTo>
                    <a:pt x="6839" y="4962"/>
                    <a:pt x="6805" y="4695"/>
                    <a:pt x="6605" y="4562"/>
                  </a:cubicBezTo>
                  <a:cubicBezTo>
                    <a:pt x="6525" y="4508"/>
                    <a:pt x="6435" y="4482"/>
                    <a:pt x="6346" y="4482"/>
                  </a:cubicBezTo>
                  <a:close/>
                  <a:moveTo>
                    <a:pt x="3408" y="9439"/>
                  </a:moveTo>
                  <a:cubicBezTo>
                    <a:pt x="3255" y="9439"/>
                    <a:pt x="3106" y="9537"/>
                    <a:pt x="3036" y="9699"/>
                  </a:cubicBezTo>
                  <a:cubicBezTo>
                    <a:pt x="2602" y="10566"/>
                    <a:pt x="2202" y="11467"/>
                    <a:pt x="1869" y="12367"/>
                  </a:cubicBezTo>
                  <a:cubicBezTo>
                    <a:pt x="1802" y="12601"/>
                    <a:pt x="1902" y="12834"/>
                    <a:pt x="2135" y="12934"/>
                  </a:cubicBezTo>
                  <a:cubicBezTo>
                    <a:pt x="2169" y="12968"/>
                    <a:pt x="2236" y="12968"/>
                    <a:pt x="2269" y="12968"/>
                  </a:cubicBezTo>
                  <a:cubicBezTo>
                    <a:pt x="2469" y="12968"/>
                    <a:pt x="2636" y="12868"/>
                    <a:pt x="2669" y="12668"/>
                  </a:cubicBezTo>
                  <a:cubicBezTo>
                    <a:pt x="3003" y="11800"/>
                    <a:pt x="3403" y="10933"/>
                    <a:pt x="3803" y="10066"/>
                  </a:cubicBezTo>
                  <a:cubicBezTo>
                    <a:pt x="3903" y="9832"/>
                    <a:pt x="3837" y="9599"/>
                    <a:pt x="3603" y="9499"/>
                  </a:cubicBezTo>
                  <a:cubicBezTo>
                    <a:pt x="3542" y="9458"/>
                    <a:pt x="3475" y="9439"/>
                    <a:pt x="3408" y="9439"/>
                  </a:cubicBezTo>
                  <a:close/>
                  <a:moveTo>
                    <a:pt x="1381" y="14852"/>
                  </a:moveTo>
                  <a:cubicBezTo>
                    <a:pt x="1192" y="14852"/>
                    <a:pt x="1023" y="14977"/>
                    <a:pt x="968" y="15169"/>
                  </a:cubicBezTo>
                  <a:cubicBezTo>
                    <a:pt x="734" y="16103"/>
                    <a:pt x="501" y="17071"/>
                    <a:pt x="368" y="18038"/>
                  </a:cubicBezTo>
                  <a:cubicBezTo>
                    <a:pt x="301" y="18272"/>
                    <a:pt x="468" y="18472"/>
                    <a:pt x="701" y="18538"/>
                  </a:cubicBezTo>
                  <a:lnTo>
                    <a:pt x="768" y="18538"/>
                  </a:lnTo>
                  <a:cubicBezTo>
                    <a:pt x="1001" y="18538"/>
                    <a:pt x="1168" y="18372"/>
                    <a:pt x="1201" y="18172"/>
                  </a:cubicBezTo>
                  <a:cubicBezTo>
                    <a:pt x="1368" y="17238"/>
                    <a:pt x="1568" y="16304"/>
                    <a:pt x="1802" y="15370"/>
                  </a:cubicBezTo>
                  <a:cubicBezTo>
                    <a:pt x="1869" y="15169"/>
                    <a:pt x="1735" y="14903"/>
                    <a:pt x="1502" y="14869"/>
                  </a:cubicBezTo>
                  <a:cubicBezTo>
                    <a:pt x="1461" y="14858"/>
                    <a:pt x="1420" y="14852"/>
                    <a:pt x="1381" y="14852"/>
                  </a:cubicBezTo>
                  <a:close/>
                  <a:moveTo>
                    <a:pt x="449" y="20536"/>
                  </a:moveTo>
                  <a:cubicBezTo>
                    <a:pt x="234" y="20536"/>
                    <a:pt x="34" y="20724"/>
                    <a:pt x="34" y="20940"/>
                  </a:cubicBezTo>
                  <a:cubicBezTo>
                    <a:pt x="34" y="21140"/>
                    <a:pt x="34" y="21340"/>
                    <a:pt x="1" y="21507"/>
                  </a:cubicBezTo>
                  <a:cubicBezTo>
                    <a:pt x="1" y="21774"/>
                    <a:pt x="201" y="21974"/>
                    <a:pt x="434" y="21974"/>
                  </a:cubicBezTo>
                  <a:cubicBezTo>
                    <a:pt x="668" y="21974"/>
                    <a:pt x="868" y="21774"/>
                    <a:pt x="868" y="21541"/>
                  </a:cubicBezTo>
                  <a:cubicBezTo>
                    <a:pt x="868" y="21374"/>
                    <a:pt x="901" y="21174"/>
                    <a:pt x="901" y="20974"/>
                  </a:cubicBezTo>
                  <a:cubicBezTo>
                    <a:pt x="901" y="20740"/>
                    <a:pt x="734" y="20540"/>
                    <a:pt x="501" y="20540"/>
                  </a:cubicBezTo>
                  <a:cubicBezTo>
                    <a:pt x="484" y="20537"/>
                    <a:pt x="467" y="20536"/>
                    <a:pt x="449" y="20536"/>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9"/>
            <p:cNvSpPr/>
            <p:nvPr/>
          </p:nvSpPr>
          <p:spPr>
            <a:xfrm rot="1800074">
              <a:off x="551380" y="3120398"/>
              <a:ext cx="521547" cy="534947"/>
            </a:xfrm>
            <a:custGeom>
              <a:avLst/>
              <a:gdLst/>
              <a:ahLst/>
              <a:cxnLst/>
              <a:rect l="l" t="t" r="r" b="b"/>
              <a:pathLst>
                <a:path w="12377" h="12695" extrusionOk="0">
                  <a:moveTo>
                    <a:pt x="1421" y="1"/>
                  </a:moveTo>
                  <a:cubicBezTo>
                    <a:pt x="1159" y="1"/>
                    <a:pt x="897" y="7"/>
                    <a:pt x="635" y="19"/>
                  </a:cubicBezTo>
                  <a:cubicBezTo>
                    <a:pt x="201" y="2488"/>
                    <a:pt x="1" y="5089"/>
                    <a:pt x="801" y="7424"/>
                  </a:cubicBezTo>
                  <a:cubicBezTo>
                    <a:pt x="1068" y="8192"/>
                    <a:pt x="1435" y="8925"/>
                    <a:pt x="1836" y="9659"/>
                  </a:cubicBezTo>
                  <a:cubicBezTo>
                    <a:pt x="2369" y="10760"/>
                    <a:pt x="2936" y="11861"/>
                    <a:pt x="3770" y="12695"/>
                  </a:cubicBezTo>
                  <a:lnTo>
                    <a:pt x="12376" y="6490"/>
                  </a:lnTo>
                  <a:cubicBezTo>
                    <a:pt x="11242" y="4055"/>
                    <a:pt x="9241" y="2221"/>
                    <a:pt x="7006" y="1153"/>
                  </a:cubicBezTo>
                  <a:cubicBezTo>
                    <a:pt x="5246" y="332"/>
                    <a:pt x="3332" y="1"/>
                    <a:pt x="1421"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9"/>
            <p:cNvSpPr/>
            <p:nvPr/>
          </p:nvSpPr>
          <p:spPr>
            <a:xfrm rot="1800074">
              <a:off x="667654" y="3226106"/>
              <a:ext cx="276976" cy="276934"/>
            </a:xfrm>
            <a:custGeom>
              <a:avLst/>
              <a:gdLst/>
              <a:ahLst/>
              <a:cxnLst/>
              <a:rect l="l" t="t" r="r" b="b"/>
              <a:pathLst>
                <a:path w="6573" h="6572" extrusionOk="0">
                  <a:moveTo>
                    <a:pt x="101" y="0"/>
                  </a:moveTo>
                  <a:cubicBezTo>
                    <a:pt x="1" y="1568"/>
                    <a:pt x="101" y="2802"/>
                    <a:pt x="468" y="3836"/>
                  </a:cubicBezTo>
                  <a:cubicBezTo>
                    <a:pt x="668" y="4437"/>
                    <a:pt x="1001" y="5037"/>
                    <a:pt x="1335" y="5704"/>
                  </a:cubicBezTo>
                  <a:cubicBezTo>
                    <a:pt x="1468" y="6005"/>
                    <a:pt x="1635" y="6305"/>
                    <a:pt x="1769" y="6572"/>
                  </a:cubicBezTo>
                  <a:lnTo>
                    <a:pt x="6572" y="3136"/>
                  </a:lnTo>
                  <a:cubicBezTo>
                    <a:pt x="5771" y="2202"/>
                    <a:pt x="4737" y="1468"/>
                    <a:pt x="3603" y="934"/>
                  </a:cubicBezTo>
                  <a:cubicBezTo>
                    <a:pt x="2536" y="434"/>
                    <a:pt x="1368" y="134"/>
                    <a:pt x="101"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9"/>
            <p:cNvSpPr/>
            <p:nvPr/>
          </p:nvSpPr>
          <p:spPr>
            <a:xfrm rot="1800074">
              <a:off x="1524017" y="3681966"/>
              <a:ext cx="521505" cy="534947"/>
            </a:xfrm>
            <a:custGeom>
              <a:avLst/>
              <a:gdLst/>
              <a:ahLst/>
              <a:cxnLst/>
              <a:rect l="l" t="t" r="r" b="b"/>
              <a:pathLst>
                <a:path w="12376" h="12695" extrusionOk="0">
                  <a:moveTo>
                    <a:pt x="10956" y="1"/>
                  </a:moveTo>
                  <a:cubicBezTo>
                    <a:pt x="9045" y="1"/>
                    <a:pt x="7131" y="332"/>
                    <a:pt x="5371" y="1153"/>
                  </a:cubicBezTo>
                  <a:cubicBezTo>
                    <a:pt x="3136" y="2221"/>
                    <a:pt x="1134" y="4055"/>
                    <a:pt x="0" y="6490"/>
                  </a:cubicBezTo>
                  <a:lnTo>
                    <a:pt x="8606" y="12695"/>
                  </a:lnTo>
                  <a:cubicBezTo>
                    <a:pt x="9407" y="11861"/>
                    <a:pt x="9974" y="10760"/>
                    <a:pt x="10541" y="9659"/>
                  </a:cubicBezTo>
                  <a:cubicBezTo>
                    <a:pt x="10908" y="8925"/>
                    <a:pt x="11308" y="8192"/>
                    <a:pt x="11575" y="7424"/>
                  </a:cubicBezTo>
                  <a:cubicBezTo>
                    <a:pt x="12376" y="5089"/>
                    <a:pt x="12176" y="2488"/>
                    <a:pt x="11742" y="19"/>
                  </a:cubicBezTo>
                  <a:cubicBezTo>
                    <a:pt x="11480" y="7"/>
                    <a:pt x="11218" y="1"/>
                    <a:pt x="10956" y="1"/>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9"/>
            <p:cNvSpPr/>
            <p:nvPr/>
          </p:nvSpPr>
          <p:spPr>
            <a:xfrm rot="1800074">
              <a:off x="556386" y="3114616"/>
              <a:ext cx="520157" cy="545651"/>
            </a:xfrm>
            <a:custGeom>
              <a:avLst/>
              <a:gdLst/>
              <a:ahLst/>
              <a:cxnLst/>
              <a:rect l="l" t="t" r="r" b="b"/>
              <a:pathLst>
                <a:path w="12344" h="12949" extrusionOk="0">
                  <a:moveTo>
                    <a:pt x="1439" y="0"/>
                  </a:moveTo>
                  <a:cubicBezTo>
                    <a:pt x="1127" y="0"/>
                    <a:pt x="814" y="13"/>
                    <a:pt x="501" y="39"/>
                  </a:cubicBezTo>
                  <a:lnTo>
                    <a:pt x="368" y="39"/>
                  </a:lnTo>
                  <a:lnTo>
                    <a:pt x="368" y="173"/>
                  </a:lnTo>
                  <a:cubicBezTo>
                    <a:pt x="168" y="1307"/>
                    <a:pt x="34" y="2474"/>
                    <a:pt x="1" y="3609"/>
                  </a:cubicBezTo>
                  <a:cubicBezTo>
                    <a:pt x="1" y="4776"/>
                    <a:pt x="101" y="5944"/>
                    <a:pt x="401" y="7078"/>
                  </a:cubicBezTo>
                  <a:cubicBezTo>
                    <a:pt x="701" y="8212"/>
                    <a:pt x="1269" y="9179"/>
                    <a:pt x="1769" y="10180"/>
                  </a:cubicBezTo>
                  <a:cubicBezTo>
                    <a:pt x="2303" y="11181"/>
                    <a:pt x="2836" y="12148"/>
                    <a:pt x="3604" y="12949"/>
                  </a:cubicBezTo>
                  <a:lnTo>
                    <a:pt x="3704" y="12815"/>
                  </a:lnTo>
                  <a:cubicBezTo>
                    <a:pt x="3437" y="12315"/>
                    <a:pt x="3237" y="11781"/>
                    <a:pt x="3070" y="11281"/>
                  </a:cubicBezTo>
                  <a:cubicBezTo>
                    <a:pt x="2870" y="10747"/>
                    <a:pt x="2703" y="10213"/>
                    <a:pt x="2536" y="9680"/>
                  </a:cubicBezTo>
                  <a:cubicBezTo>
                    <a:pt x="2369" y="9146"/>
                    <a:pt x="2169" y="8612"/>
                    <a:pt x="2002" y="8112"/>
                  </a:cubicBezTo>
                  <a:cubicBezTo>
                    <a:pt x="1936" y="7845"/>
                    <a:pt x="1869" y="7578"/>
                    <a:pt x="1802" y="7345"/>
                  </a:cubicBezTo>
                  <a:cubicBezTo>
                    <a:pt x="1736" y="7078"/>
                    <a:pt x="1702" y="6878"/>
                    <a:pt x="1669" y="6644"/>
                  </a:cubicBezTo>
                  <a:cubicBezTo>
                    <a:pt x="1635" y="6411"/>
                    <a:pt x="1602" y="6144"/>
                    <a:pt x="1569" y="5910"/>
                  </a:cubicBezTo>
                  <a:lnTo>
                    <a:pt x="1535" y="5176"/>
                  </a:lnTo>
                  <a:cubicBezTo>
                    <a:pt x="1535" y="4676"/>
                    <a:pt x="1535" y="4176"/>
                    <a:pt x="1602" y="3675"/>
                  </a:cubicBezTo>
                  <a:cubicBezTo>
                    <a:pt x="1635" y="3142"/>
                    <a:pt x="1702" y="2641"/>
                    <a:pt x="1769" y="2107"/>
                  </a:cubicBezTo>
                  <a:cubicBezTo>
                    <a:pt x="1776" y="2052"/>
                    <a:pt x="1784" y="1997"/>
                    <a:pt x="1792" y="1941"/>
                  </a:cubicBezTo>
                  <a:lnTo>
                    <a:pt x="2169" y="1941"/>
                  </a:lnTo>
                  <a:cubicBezTo>
                    <a:pt x="2703" y="1974"/>
                    <a:pt x="3203" y="2007"/>
                    <a:pt x="3704" y="2107"/>
                  </a:cubicBezTo>
                  <a:cubicBezTo>
                    <a:pt x="4237" y="2174"/>
                    <a:pt x="4738" y="2241"/>
                    <a:pt x="5238" y="2374"/>
                  </a:cubicBezTo>
                  <a:cubicBezTo>
                    <a:pt x="5505" y="2441"/>
                    <a:pt x="5738" y="2508"/>
                    <a:pt x="5972" y="2574"/>
                  </a:cubicBezTo>
                  <a:lnTo>
                    <a:pt x="6739" y="2841"/>
                  </a:lnTo>
                  <a:cubicBezTo>
                    <a:pt x="7206" y="3008"/>
                    <a:pt x="7706" y="3242"/>
                    <a:pt x="8173" y="3508"/>
                  </a:cubicBezTo>
                  <a:cubicBezTo>
                    <a:pt x="8640" y="3742"/>
                    <a:pt x="9141" y="4009"/>
                    <a:pt x="9574" y="4342"/>
                  </a:cubicBezTo>
                  <a:cubicBezTo>
                    <a:pt x="9808" y="4509"/>
                    <a:pt x="10041" y="4676"/>
                    <a:pt x="10275" y="4843"/>
                  </a:cubicBezTo>
                  <a:cubicBezTo>
                    <a:pt x="10475" y="5043"/>
                    <a:pt x="10709" y="5210"/>
                    <a:pt x="10909" y="5410"/>
                  </a:cubicBezTo>
                  <a:cubicBezTo>
                    <a:pt x="11142" y="5610"/>
                    <a:pt x="11342" y="5810"/>
                    <a:pt x="11576" y="6044"/>
                  </a:cubicBezTo>
                  <a:cubicBezTo>
                    <a:pt x="11776" y="6244"/>
                    <a:pt x="11976" y="6477"/>
                    <a:pt x="12210" y="6711"/>
                  </a:cubicBezTo>
                  <a:lnTo>
                    <a:pt x="12343" y="6611"/>
                  </a:lnTo>
                  <a:cubicBezTo>
                    <a:pt x="12076" y="6044"/>
                    <a:pt x="11743" y="5510"/>
                    <a:pt x="11409" y="4976"/>
                  </a:cubicBezTo>
                  <a:cubicBezTo>
                    <a:pt x="11042" y="4476"/>
                    <a:pt x="10642" y="3975"/>
                    <a:pt x="10208" y="3542"/>
                  </a:cubicBezTo>
                  <a:cubicBezTo>
                    <a:pt x="9341" y="2675"/>
                    <a:pt x="8374" y="1941"/>
                    <a:pt x="7306" y="1407"/>
                  </a:cubicBezTo>
                  <a:cubicBezTo>
                    <a:pt x="6272" y="840"/>
                    <a:pt x="5138" y="473"/>
                    <a:pt x="3970" y="239"/>
                  </a:cubicBezTo>
                  <a:cubicBezTo>
                    <a:pt x="3140" y="93"/>
                    <a:pt x="2292" y="0"/>
                    <a:pt x="1439" y="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9"/>
            <p:cNvSpPr/>
            <p:nvPr/>
          </p:nvSpPr>
          <p:spPr>
            <a:xfrm rot="1800074">
              <a:off x="1522582" y="3672572"/>
              <a:ext cx="520115" cy="547041"/>
            </a:xfrm>
            <a:custGeom>
              <a:avLst/>
              <a:gdLst/>
              <a:ahLst/>
              <a:cxnLst/>
              <a:rect l="l" t="t" r="r" b="b"/>
              <a:pathLst>
                <a:path w="12343" h="12982" extrusionOk="0">
                  <a:moveTo>
                    <a:pt x="10891" y="0"/>
                  </a:moveTo>
                  <a:cubicBezTo>
                    <a:pt x="10049" y="0"/>
                    <a:pt x="9195" y="93"/>
                    <a:pt x="8340" y="239"/>
                  </a:cubicBezTo>
                  <a:cubicBezTo>
                    <a:pt x="7206" y="473"/>
                    <a:pt x="6072" y="840"/>
                    <a:pt x="5037" y="1407"/>
                  </a:cubicBezTo>
                  <a:cubicBezTo>
                    <a:pt x="3970" y="1941"/>
                    <a:pt x="3003" y="2675"/>
                    <a:pt x="2135" y="3542"/>
                  </a:cubicBezTo>
                  <a:cubicBezTo>
                    <a:pt x="1702" y="4009"/>
                    <a:pt x="1301" y="4476"/>
                    <a:pt x="935" y="4976"/>
                  </a:cubicBezTo>
                  <a:cubicBezTo>
                    <a:pt x="601" y="5510"/>
                    <a:pt x="267" y="6044"/>
                    <a:pt x="1" y="6644"/>
                  </a:cubicBezTo>
                  <a:lnTo>
                    <a:pt x="134" y="6711"/>
                  </a:lnTo>
                  <a:cubicBezTo>
                    <a:pt x="334" y="6477"/>
                    <a:pt x="568" y="6244"/>
                    <a:pt x="768" y="6044"/>
                  </a:cubicBezTo>
                  <a:cubicBezTo>
                    <a:pt x="1001" y="5810"/>
                    <a:pt x="1201" y="5610"/>
                    <a:pt x="1435" y="5410"/>
                  </a:cubicBezTo>
                  <a:cubicBezTo>
                    <a:pt x="1635" y="5210"/>
                    <a:pt x="1869" y="5010"/>
                    <a:pt x="2069" y="4843"/>
                  </a:cubicBezTo>
                  <a:cubicBezTo>
                    <a:pt x="2302" y="4676"/>
                    <a:pt x="2536" y="4509"/>
                    <a:pt x="2769" y="4342"/>
                  </a:cubicBezTo>
                  <a:cubicBezTo>
                    <a:pt x="3203" y="4009"/>
                    <a:pt x="3670" y="3742"/>
                    <a:pt x="4170" y="3508"/>
                  </a:cubicBezTo>
                  <a:cubicBezTo>
                    <a:pt x="4637" y="3242"/>
                    <a:pt x="5104" y="3008"/>
                    <a:pt x="5605" y="2841"/>
                  </a:cubicBezTo>
                  <a:lnTo>
                    <a:pt x="6372" y="2574"/>
                  </a:lnTo>
                  <a:cubicBezTo>
                    <a:pt x="6605" y="2508"/>
                    <a:pt x="6839" y="2441"/>
                    <a:pt x="7106" y="2374"/>
                  </a:cubicBezTo>
                  <a:cubicBezTo>
                    <a:pt x="7606" y="2241"/>
                    <a:pt x="8106" y="2174"/>
                    <a:pt x="8607" y="2107"/>
                  </a:cubicBezTo>
                  <a:cubicBezTo>
                    <a:pt x="9248" y="1983"/>
                    <a:pt x="9889" y="1949"/>
                    <a:pt x="10539" y="1941"/>
                  </a:cubicBezTo>
                  <a:lnTo>
                    <a:pt x="10539" y="1941"/>
                  </a:lnTo>
                  <a:cubicBezTo>
                    <a:pt x="10550" y="2008"/>
                    <a:pt x="10562" y="2074"/>
                    <a:pt x="10575" y="2141"/>
                  </a:cubicBezTo>
                  <a:cubicBezTo>
                    <a:pt x="10608" y="2641"/>
                    <a:pt x="10675" y="3175"/>
                    <a:pt x="10742" y="3675"/>
                  </a:cubicBezTo>
                  <a:cubicBezTo>
                    <a:pt x="10775" y="4176"/>
                    <a:pt x="10808" y="4676"/>
                    <a:pt x="10775" y="5176"/>
                  </a:cubicBezTo>
                  <a:lnTo>
                    <a:pt x="10742" y="5910"/>
                  </a:lnTo>
                  <a:cubicBezTo>
                    <a:pt x="10742" y="6144"/>
                    <a:pt x="10708" y="6411"/>
                    <a:pt x="10675" y="6644"/>
                  </a:cubicBezTo>
                  <a:cubicBezTo>
                    <a:pt x="10641" y="6878"/>
                    <a:pt x="10575" y="7111"/>
                    <a:pt x="10508" y="7345"/>
                  </a:cubicBezTo>
                  <a:cubicBezTo>
                    <a:pt x="10475" y="7578"/>
                    <a:pt x="10408" y="7845"/>
                    <a:pt x="10341" y="8112"/>
                  </a:cubicBezTo>
                  <a:cubicBezTo>
                    <a:pt x="10174" y="8612"/>
                    <a:pt x="9974" y="9146"/>
                    <a:pt x="9808" y="9680"/>
                  </a:cubicBezTo>
                  <a:cubicBezTo>
                    <a:pt x="9641" y="10247"/>
                    <a:pt x="9441" y="10747"/>
                    <a:pt x="9274" y="11281"/>
                  </a:cubicBezTo>
                  <a:cubicBezTo>
                    <a:pt x="9074" y="11781"/>
                    <a:pt x="8874" y="12315"/>
                    <a:pt x="8607" y="12815"/>
                  </a:cubicBezTo>
                  <a:lnTo>
                    <a:pt x="8740" y="12982"/>
                  </a:lnTo>
                  <a:cubicBezTo>
                    <a:pt x="9507" y="12148"/>
                    <a:pt x="10041" y="11181"/>
                    <a:pt x="10575" y="10180"/>
                  </a:cubicBezTo>
                  <a:cubicBezTo>
                    <a:pt x="11075" y="9213"/>
                    <a:pt x="11642" y="8212"/>
                    <a:pt x="11942" y="7078"/>
                  </a:cubicBezTo>
                  <a:cubicBezTo>
                    <a:pt x="12243" y="5977"/>
                    <a:pt x="12343" y="4776"/>
                    <a:pt x="12343" y="3642"/>
                  </a:cubicBezTo>
                  <a:cubicBezTo>
                    <a:pt x="12309" y="2474"/>
                    <a:pt x="12176" y="1307"/>
                    <a:pt x="11976" y="173"/>
                  </a:cubicBezTo>
                  <a:lnTo>
                    <a:pt x="11942" y="39"/>
                  </a:lnTo>
                  <a:lnTo>
                    <a:pt x="11809" y="39"/>
                  </a:lnTo>
                  <a:cubicBezTo>
                    <a:pt x="11505" y="13"/>
                    <a:pt x="11199" y="0"/>
                    <a:pt x="10891" y="0"/>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9"/>
            <p:cNvSpPr/>
            <p:nvPr/>
          </p:nvSpPr>
          <p:spPr>
            <a:xfrm rot="1800074">
              <a:off x="190246" y="3453501"/>
              <a:ext cx="1793622" cy="1162557"/>
            </a:xfrm>
            <a:custGeom>
              <a:avLst/>
              <a:gdLst/>
              <a:ahLst/>
              <a:cxnLst/>
              <a:rect l="l" t="t" r="r" b="b"/>
              <a:pathLst>
                <a:path w="42565" h="27589" extrusionOk="0">
                  <a:moveTo>
                    <a:pt x="21161" y="0"/>
                  </a:moveTo>
                  <a:cubicBezTo>
                    <a:pt x="17131" y="0"/>
                    <a:pt x="13000" y="489"/>
                    <a:pt x="8674" y="1603"/>
                  </a:cubicBezTo>
                  <a:cubicBezTo>
                    <a:pt x="5071" y="6473"/>
                    <a:pt x="2136" y="12010"/>
                    <a:pt x="1" y="17881"/>
                  </a:cubicBezTo>
                  <a:cubicBezTo>
                    <a:pt x="3137" y="22718"/>
                    <a:pt x="9241" y="27588"/>
                    <a:pt x="21283" y="27588"/>
                  </a:cubicBezTo>
                  <a:cubicBezTo>
                    <a:pt x="33325" y="27588"/>
                    <a:pt x="39429" y="22718"/>
                    <a:pt x="42565" y="17881"/>
                  </a:cubicBezTo>
                  <a:cubicBezTo>
                    <a:pt x="40396" y="11977"/>
                    <a:pt x="37461" y="6406"/>
                    <a:pt x="33825" y="1503"/>
                  </a:cubicBezTo>
                  <a:cubicBezTo>
                    <a:pt x="29642" y="556"/>
                    <a:pt x="25459" y="0"/>
                    <a:pt x="21161" y="0"/>
                  </a:cubicBezTo>
                  <a:close/>
                </a:path>
              </a:pathLst>
            </a:custGeom>
            <a:solidFill>
              <a:srgbClr val="EE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9"/>
            <p:cNvSpPr/>
            <p:nvPr/>
          </p:nvSpPr>
          <p:spPr>
            <a:xfrm rot="1800074">
              <a:off x="746988" y="3453153"/>
              <a:ext cx="678934" cy="1162557"/>
            </a:xfrm>
            <a:custGeom>
              <a:avLst/>
              <a:gdLst/>
              <a:ahLst/>
              <a:cxnLst/>
              <a:rect l="l" t="t" r="r" b="b"/>
              <a:pathLst>
                <a:path w="16112" h="27589" extrusionOk="0">
                  <a:moveTo>
                    <a:pt x="7898" y="1"/>
                  </a:moveTo>
                  <a:cubicBezTo>
                    <a:pt x="5320" y="1"/>
                    <a:pt x="2695" y="202"/>
                    <a:pt x="0" y="635"/>
                  </a:cubicBezTo>
                  <a:cubicBezTo>
                    <a:pt x="3303" y="6973"/>
                    <a:pt x="4170" y="14579"/>
                    <a:pt x="4770" y="21951"/>
                  </a:cubicBezTo>
                  <a:lnTo>
                    <a:pt x="4770" y="27455"/>
                  </a:lnTo>
                  <a:cubicBezTo>
                    <a:pt x="5805" y="27555"/>
                    <a:pt x="6905" y="27588"/>
                    <a:pt x="8073" y="27588"/>
                  </a:cubicBezTo>
                  <a:cubicBezTo>
                    <a:pt x="9240" y="27588"/>
                    <a:pt x="10341" y="27555"/>
                    <a:pt x="11375" y="27455"/>
                  </a:cubicBezTo>
                  <a:lnTo>
                    <a:pt x="11375" y="21951"/>
                  </a:lnTo>
                  <a:cubicBezTo>
                    <a:pt x="11976" y="14579"/>
                    <a:pt x="12843" y="6973"/>
                    <a:pt x="16112" y="669"/>
                  </a:cubicBezTo>
                  <a:cubicBezTo>
                    <a:pt x="13410" y="236"/>
                    <a:pt x="10682" y="1"/>
                    <a:pt x="7898"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9"/>
            <p:cNvSpPr/>
            <p:nvPr/>
          </p:nvSpPr>
          <p:spPr>
            <a:xfrm rot="1800074">
              <a:off x="517752" y="4483448"/>
              <a:ext cx="506083" cy="198261"/>
            </a:xfrm>
            <a:custGeom>
              <a:avLst/>
              <a:gdLst/>
              <a:ahLst/>
              <a:cxnLst/>
              <a:rect l="l" t="t" r="r" b="b"/>
              <a:pathLst>
                <a:path w="12010" h="4705" extrusionOk="0">
                  <a:moveTo>
                    <a:pt x="1" y="1"/>
                  </a:moveTo>
                  <a:cubicBezTo>
                    <a:pt x="935" y="2303"/>
                    <a:pt x="3203" y="4704"/>
                    <a:pt x="6005" y="4704"/>
                  </a:cubicBezTo>
                  <a:cubicBezTo>
                    <a:pt x="8807" y="4704"/>
                    <a:pt x="11075" y="2303"/>
                    <a:pt x="12009"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9"/>
            <p:cNvSpPr/>
            <p:nvPr/>
          </p:nvSpPr>
          <p:spPr>
            <a:xfrm rot="1800074">
              <a:off x="1000698" y="4153433"/>
              <a:ext cx="899656" cy="707673"/>
            </a:xfrm>
            <a:custGeom>
              <a:avLst/>
              <a:gdLst/>
              <a:ahLst/>
              <a:cxnLst/>
              <a:rect l="l" t="t" r="r" b="b"/>
              <a:pathLst>
                <a:path w="21350" h="16794" extrusionOk="0">
                  <a:moveTo>
                    <a:pt x="13413" y="1"/>
                  </a:moveTo>
                  <a:cubicBezTo>
                    <a:pt x="11465" y="1"/>
                    <a:pt x="9536" y="388"/>
                    <a:pt x="7973" y="1482"/>
                  </a:cubicBezTo>
                  <a:cubicBezTo>
                    <a:pt x="2903" y="5018"/>
                    <a:pt x="267" y="11689"/>
                    <a:pt x="1" y="16793"/>
                  </a:cubicBezTo>
                  <a:cubicBezTo>
                    <a:pt x="15078" y="16293"/>
                    <a:pt x="19848" y="7053"/>
                    <a:pt x="21349" y="1615"/>
                  </a:cubicBezTo>
                  <a:cubicBezTo>
                    <a:pt x="19540" y="945"/>
                    <a:pt x="16453" y="1"/>
                    <a:pt x="1341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9"/>
            <p:cNvSpPr/>
            <p:nvPr/>
          </p:nvSpPr>
          <p:spPr>
            <a:xfrm rot="1800074">
              <a:off x="46346" y="3602411"/>
              <a:ext cx="899656" cy="707673"/>
            </a:xfrm>
            <a:custGeom>
              <a:avLst/>
              <a:gdLst/>
              <a:ahLst/>
              <a:cxnLst/>
              <a:rect l="l" t="t" r="r" b="b"/>
              <a:pathLst>
                <a:path w="21350" h="16794" extrusionOk="0">
                  <a:moveTo>
                    <a:pt x="7937" y="1"/>
                  </a:moveTo>
                  <a:cubicBezTo>
                    <a:pt x="4896" y="1"/>
                    <a:pt x="1810" y="945"/>
                    <a:pt x="1" y="1615"/>
                  </a:cubicBezTo>
                  <a:cubicBezTo>
                    <a:pt x="1502" y="7053"/>
                    <a:pt x="6272" y="16293"/>
                    <a:pt x="21349" y="16793"/>
                  </a:cubicBezTo>
                  <a:cubicBezTo>
                    <a:pt x="21082" y="11689"/>
                    <a:pt x="18447" y="5018"/>
                    <a:pt x="13377" y="1482"/>
                  </a:cubicBezTo>
                  <a:cubicBezTo>
                    <a:pt x="11814" y="388"/>
                    <a:pt x="9885" y="1"/>
                    <a:pt x="7937"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9"/>
            <p:cNvSpPr/>
            <p:nvPr/>
          </p:nvSpPr>
          <p:spPr>
            <a:xfrm rot="1800074">
              <a:off x="697826" y="4396699"/>
              <a:ext cx="261511" cy="177150"/>
            </a:xfrm>
            <a:custGeom>
              <a:avLst/>
              <a:gdLst/>
              <a:ahLst/>
              <a:cxnLst/>
              <a:rect l="l" t="t" r="r" b="b"/>
              <a:pathLst>
                <a:path w="6206" h="4204" extrusionOk="0">
                  <a:moveTo>
                    <a:pt x="3103" y="1"/>
                  </a:moveTo>
                  <a:cubicBezTo>
                    <a:pt x="1969" y="1"/>
                    <a:pt x="535" y="601"/>
                    <a:pt x="268" y="1435"/>
                  </a:cubicBezTo>
                  <a:cubicBezTo>
                    <a:pt x="1" y="2302"/>
                    <a:pt x="3103" y="4204"/>
                    <a:pt x="3103" y="4204"/>
                  </a:cubicBezTo>
                  <a:cubicBezTo>
                    <a:pt x="3103" y="4204"/>
                    <a:pt x="6205" y="2302"/>
                    <a:pt x="5939" y="1435"/>
                  </a:cubicBezTo>
                  <a:cubicBezTo>
                    <a:pt x="5672" y="601"/>
                    <a:pt x="4237" y="1"/>
                    <a:pt x="3103"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9"/>
            <p:cNvSpPr/>
            <p:nvPr/>
          </p:nvSpPr>
          <p:spPr>
            <a:xfrm rot="1800074">
              <a:off x="660255" y="3795583"/>
              <a:ext cx="125151" cy="140616"/>
            </a:xfrm>
            <a:custGeom>
              <a:avLst/>
              <a:gdLst/>
              <a:ahLst/>
              <a:cxnLst/>
              <a:rect l="l" t="t" r="r" b="b"/>
              <a:pathLst>
                <a:path w="2970" h="3337" extrusionOk="0">
                  <a:moveTo>
                    <a:pt x="1468" y="1"/>
                  </a:moveTo>
                  <a:cubicBezTo>
                    <a:pt x="667" y="1"/>
                    <a:pt x="0" y="734"/>
                    <a:pt x="0" y="1668"/>
                  </a:cubicBezTo>
                  <a:cubicBezTo>
                    <a:pt x="0" y="2602"/>
                    <a:pt x="667" y="3336"/>
                    <a:pt x="1468" y="3336"/>
                  </a:cubicBezTo>
                  <a:cubicBezTo>
                    <a:pt x="2302" y="3336"/>
                    <a:pt x="2969" y="2569"/>
                    <a:pt x="2969" y="1668"/>
                  </a:cubicBezTo>
                  <a:cubicBezTo>
                    <a:pt x="2969" y="734"/>
                    <a:pt x="2302" y="1"/>
                    <a:pt x="1468"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9"/>
            <p:cNvSpPr/>
            <p:nvPr/>
          </p:nvSpPr>
          <p:spPr>
            <a:xfrm rot="1800074">
              <a:off x="485408" y="3947019"/>
              <a:ext cx="212293" cy="140616"/>
            </a:xfrm>
            <a:custGeom>
              <a:avLst/>
              <a:gdLst/>
              <a:ahLst/>
              <a:cxnLst/>
              <a:rect l="l" t="t" r="r" b="b"/>
              <a:pathLst>
                <a:path w="5038" h="3337" extrusionOk="0">
                  <a:moveTo>
                    <a:pt x="2536" y="1"/>
                  </a:moveTo>
                  <a:cubicBezTo>
                    <a:pt x="1135" y="1"/>
                    <a:pt x="1" y="768"/>
                    <a:pt x="1" y="1668"/>
                  </a:cubicBezTo>
                  <a:cubicBezTo>
                    <a:pt x="1" y="2602"/>
                    <a:pt x="1135" y="3336"/>
                    <a:pt x="2536" y="3336"/>
                  </a:cubicBezTo>
                  <a:cubicBezTo>
                    <a:pt x="3903" y="3336"/>
                    <a:pt x="5038" y="2602"/>
                    <a:pt x="5038" y="1668"/>
                  </a:cubicBezTo>
                  <a:cubicBezTo>
                    <a:pt x="5038" y="734"/>
                    <a:pt x="3903" y="1"/>
                    <a:pt x="2536"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9"/>
            <p:cNvSpPr/>
            <p:nvPr/>
          </p:nvSpPr>
          <p:spPr>
            <a:xfrm rot="1800074">
              <a:off x="1354180" y="4195839"/>
              <a:ext cx="123761" cy="140616"/>
            </a:xfrm>
            <a:custGeom>
              <a:avLst/>
              <a:gdLst/>
              <a:ahLst/>
              <a:cxnLst/>
              <a:rect l="l" t="t" r="r" b="b"/>
              <a:pathLst>
                <a:path w="2937" h="3337" extrusionOk="0">
                  <a:moveTo>
                    <a:pt x="1469" y="1"/>
                  </a:moveTo>
                  <a:cubicBezTo>
                    <a:pt x="635" y="1"/>
                    <a:pt x="1" y="734"/>
                    <a:pt x="1" y="1668"/>
                  </a:cubicBezTo>
                  <a:cubicBezTo>
                    <a:pt x="1" y="2569"/>
                    <a:pt x="635" y="3336"/>
                    <a:pt x="1469" y="3336"/>
                  </a:cubicBezTo>
                  <a:cubicBezTo>
                    <a:pt x="2269" y="3336"/>
                    <a:pt x="2936" y="2602"/>
                    <a:pt x="2936" y="1668"/>
                  </a:cubicBezTo>
                  <a:cubicBezTo>
                    <a:pt x="2936" y="734"/>
                    <a:pt x="2269" y="1"/>
                    <a:pt x="1469" y="1"/>
                  </a:cubicBezTo>
                  <a:close/>
                </a:path>
              </a:pathLst>
            </a:custGeom>
            <a:solidFill>
              <a:srgbClr val="1D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9"/>
            <p:cNvSpPr/>
            <p:nvPr/>
          </p:nvSpPr>
          <p:spPr>
            <a:xfrm rot="1800074">
              <a:off x="1243795" y="4384896"/>
              <a:ext cx="212293" cy="140616"/>
            </a:xfrm>
            <a:custGeom>
              <a:avLst/>
              <a:gdLst/>
              <a:ahLst/>
              <a:cxnLst/>
              <a:rect l="l" t="t" r="r" b="b"/>
              <a:pathLst>
                <a:path w="5038" h="3337" extrusionOk="0">
                  <a:moveTo>
                    <a:pt x="2535" y="1"/>
                  </a:moveTo>
                  <a:cubicBezTo>
                    <a:pt x="1134" y="1"/>
                    <a:pt x="0" y="734"/>
                    <a:pt x="0" y="1668"/>
                  </a:cubicBezTo>
                  <a:cubicBezTo>
                    <a:pt x="0" y="2602"/>
                    <a:pt x="1134" y="3336"/>
                    <a:pt x="2535" y="3336"/>
                  </a:cubicBezTo>
                  <a:cubicBezTo>
                    <a:pt x="3903" y="3336"/>
                    <a:pt x="5037" y="2602"/>
                    <a:pt x="5037" y="1668"/>
                  </a:cubicBezTo>
                  <a:cubicBezTo>
                    <a:pt x="5037" y="768"/>
                    <a:pt x="3903" y="1"/>
                    <a:pt x="2535"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9"/>
            <p:cNvSpPr/>
            <p:nvPr/>
          </p:nvSpPr>
          <p:spPr>
            <a:xfrm rot="1800074">
              <a:off x="773130" y="5446175"/>
              <a:ext cx="271329" cy="366899"/>
            </a:xfrm>
            <a:custGeom>
              <a:avLst/>
              <a:gdLst/>
              <a:ahLst/>
              <a:cxnLst/>
              <a:rect l="l" t="t" r="r" b="b"/>
              <a:pathLst>
                <a:path w="6439" h="8707" extrusionOk="0">
                  <a:moveTo>
                    <a:pt x="6172" y="0"/>
                  </a:moveTo>
                  <a:lnTo>
                    <a:pt x="1" y="8506"/>
                  </a:lnTo>
                  <a:lnTo>
                    <a:pt x="268" y="8707"/>
                  </a:lnTo>
                  <a:lnTo>
                    <a:pt x="6439" y="167"/>
                  </a:lnTo>
                  <a:lnTo>
                    <a:pt x="6172" y="0"/>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9"/>
            <p:cNvSpPr/>
            <p:nvPr/>
          </p:nvSpPr>
          <p:spPr>
            <a:xfrm rot="1800074">
              <a:off x="691006" y="5705520"/>
              <a:ext cx="33753" cy="29750"/>
            </a:xfrm>
            <a:custGeom>
              <a:avLst/>
              <a:gdLst/>
              <a:ahLst/>
              <a:cxnLst/>
              <a:rect l="l" t="t" r="r" b="b"/>
              <a:pathLst>
                <a:path w="801" h="706" extrusionOk="0">
                  <a:moveTo>
                    <a:pt x="395" y="0"/>
                  </a:moveTo>
                  <a:cubicBezTo>
                    <a:pt x="278" y="0"/>
                    <a:pt x="163" y="52"/>
                    <a:pt x="100" y="156"/>
                  </a:cubicBezTo>
                  <a:cubicBezTo>
                    <a:pt x="0" y="290"/>
                    <a:pt x="34" y="523"/>
                    <a:pt x="167" y="623"/>
                  </a:cubicBezTo>
                  <a:cubicBezTo>
                    <a:pt x="237" y="679"/>
                    <a:pt x="318" y="706"/>
                    <a:pt x="396" y="706"/>
                  </a:cubicBezTo>
                  <a:cubicBezTo>
                    <a:pt x="506" y="706"/>
                    <a:pt x="609" y="654"/>
                    <a:pt x="667" y="557"/>
                  </a:cubicBezTo>
                  <a:cubicBezTo>
                    <a:pt x="801" y="390"/>
                    <a:pt x="767" y="190"/>
                    <a:pt x="601" y="56"/>
                  </a:cubicBezTo>
                  <a:cubicBezTo>
                    <a:pt x="538" y="19"/>
                    <a:pt x="466" y="0"/>
                    <a:pt x="395"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9"/>
            <p:cNvSpPr/>
            <p:nvPr/>
          </p:nvSpPr>
          <p:spPr>
            <a:xfrm rot="1800074">
              <a:off x="1094717" y="5523438"/>
              <a:ext cx="33795" cy="29876"/>
            </a:xfrm>
            <a:custGeom>
              <a:avLst/>
              <a:gdLst/>
              <a:ahLst/>
              <a:cxnLst/>
              <a:rect l="l" t="t" r="r" b="b"/>
              <a:pathLst>
                <a:path w="802" h="709" extrusionOk="0">
                  <a:moveTo>
                    <a:pt x="406" y="1"/>
                  </a:moveTo>
                  <a:cubicBezTo>
                    <a:pt x="296" y="1"/>
                    <a:pt x="193" y="53"/>
                    <a:pt x="134" y="150"/>
                  </a:cubicBezTo>
                  <a:cubicBezTo>
                    <a:pt x="1" y="317"/>
                    <a:pt x="34" y="517"/>
                    <a:pt x="201" y="650"/>
                  </a:cubicBezTo>
                  <a:cubicBezTo>
                    <a:pt x="267" y="690"/>
                    <a:pt x="343" y="708"/>
                    <a:pt x="417" y="708"/>
                  </a:cubicBezTo>
                  <a:cubicBezTo>
                    <a:pt x="531" y="708"/>
                    <a:pt x="641" y="664"/>
                    <a:pt x="701" y="584"/>
                  </a:cubicBezTo>
                  <a:cubicBezTo>
                    <a:pt x="802" y="417"/>
                    <a:pt x="768" y="183"/>
                    <a:pt x="635" y="83"/>
                  </a:cubicBezTo>
                  <a:cubicBezTo>
                    <a:pt x="565" y="28"/>
                    <a:pt x="484" y="1"/>
                    <a:pt x="406"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9"/>
            <p:cNvSpPr/>
            <p:nvPr/>
          </p:nvSpPr>
          <p:spPr>
            <a:xfrm rot="1800074">
              <a:off x="1201052" y="5674363"/>
              <a:ext cx="366899" cy="269939"/>
            </a:xfrm>
            <a:custGeom>
              <a:avLst/>
              <a:gdLst/>
              <a:ahLst/>
              <a:cxnLst/>
              <a:rect l="l" t="t" r="r" b="b"/>
              <a:pathLst>
                <a:path w="8707" h="6406" extrusionOk="0">
                  <a:moveTo>
                    <a:pt x="200" y="1"/>
                  </a:moveTo>
                  <a:lnTo>
                    <a:pt x="0" y="234"/>
                  </a:lnTo>
                  <a:lnTo>
                    <a:pt x="8540" y="6405"/>
                  </a:lnTo>
                  <a:lnTo>
                    <a:pt x="8706" y="6172"/>
                  </a:lnTo>
                  <a:lnTo>
                    <a:pt x="200" y="1"/>
                  </a:ln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9"/>
            <p:cNvSpPr/>
            <p:nvPr/>
          </p:nvSpPr>
          <p:spPr>
            <a:xfrm rot="1800074">
              <a:off x="1458673" y="5997795"/>
              <a:ext cx="33753" cy="30087"/>
            </a:xfrm>
            <a:custGeom>
              <a:avLst/>
              <a:gdLst/>
              <a:ahLst/>
              <a:cxnLst/>
              <a:rect l="l" t="t" r="r" b="b"/>
              <a:pathLst>
                <a:path w="801" h="714" extrusionOk="0">
                  <a:moveTo>
                    <a:pt x="404" y="1"/>
                  </a:moveTo>
                  <a:cubicBezTo>
                    <a:pt x="293" y="1"/>
                    <a:pt x="184" y="53"/>
                    <a:pt x="100" y="157"/>
                  </a:cubicBezTo>
                  <a:cubicBezTo>
                    <a:pt x="0" y="324"/>
                    <a:pt x="34" y="524"/>
                    <a:pt x="201" y="658"/>
                  </a:cubicBezTo>
                  <a:cubicBezTo>
                    <a:pt x="251" y="695"/>
                    <a:pt x="315" y="714"/>
                    <a:pt x="382" y="714"/>
                  </a:cubicBezTo>
                  <a:cubicBezTo>
                    <a:pt x="495" y="714"/>
                    <a:pt x="617" y="662"/>
                    <a:pt x="701" y="557"/>
                  </a:cubicBezTo>
                  <a:cubicBezTo>
                    <a:pt x="801" y="424"/>
                    <a:pt x="768" y="190"/>
                    <a:pt x="601" y="57"/>
                  </a:cubicBezTo>
                  <a:cubicBezTo>
                    <a:pt x="538" y="20"/>
                    <a:pt x="471" y="1"/>
                    <a:pt x="404" y="1"/>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9"/>
            <p:cNvSpPr/>
            <p:nvPr/>
          </p:nvSpPr>
          <p:spPr>
            <a:xfrm rot="1800074">
              <a:off x="1276849" y="5593329"/>
              <a:ext cx="35186" cy="29834"/>
            </a:xfrm>
            <a:custGeom>
              <a:avLst/>
              <a:gdLst/>
              <a:ahLst/>
              <a:cxnLst/>
              <a:rect l="l" t="t" r="r" b="b"/>
              <a:pathLst>
                <a:path w="835" h="708" extrusionOk="0">
                  <a:moveTo>
                    <a:pt x="406" y="0"/>
                  </a:moveTo>
                  <a:cubicBezTo>
                    <a:pt x="296" y="0"/>
                    <a:pt x="193" y="52"/>
                    <a:pt x="134" y="149"/>
                  </a:cubicBezTo>
                  <a:cubicBezTo>
                    <a:pt x="1" y="316"/>
                    <a:pt x="34" y="516"/>
                    <a:pt x="201" y="649"/>
                  </a:cubicBezTo>
                  <a:cubicBezTo>
                    <a:pt x="267" y="689"/>
                    <a:pt x="343" y="708"/>
                    <a:pt x="417" y="708"/>
                  </a:cubicBezTo>
                  <a:cubicBezTo>
                    <a:pt x="531" y="708"/>
                    <a:pt x="641" y="664"/>
                    <a:pt x="701" y="583"/>
                  </a:cubicBezTo>
                  <a:cubicBezTo>
                    <a:pt x="835" y="416"/>
                    <a:pt x="768" y="182"/>
                    <a:pt x="635" y="82"/>
                  </a:cubicBezTo>
                  <a:cubicBezTo>
                    <a:pt x="565" y="27"/>
                    <a:pt x="484" y="0"/>
                    <a:pt x="406" y="0"/>
                  </a:cubicBezTo>
                  <a:close/>
                </a:path>
              </a:pathLst>
            </a:custGeom>
            <a:solidFill>
              <a:srgbClr val="F5AF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9"/>
            <p:cNvSpPr/>
            <p:nvPr/>
          </p:nvSpPr>
          <p:spPr>
            <a:xfrm rot="1800074">
              <a:off x="584777" y="5438631"/>
              <a:ext cx="1016295" cy="846224"/>
            </a:xfrm>
            <a:custGeom>
              <a:avLst/>
              <a:gdLst/>
              <a:ahLst/>
              <a:cxnLst/>
              <a:rect l="l" t="t" r="r" b="b"/>
              <a:pathLst>
                <a:path w="24118" h="20082" extrusionOk="0">
                  <a:moveTo>
                    <a:pt x="21449" y="0"/>
                  </a:moveTo>
                  <a:lnTo>
                    <a:pt x="0" y="3436"/>
                  </a:lnTo>
                  <a:lnTo>
                    <a:pt x="2102" y="16479"/>
                  </a:lnTo>
                  <a:lnTo>
                    <a:pt x="2702" y="20081"/>
                  </a:lnTo>
                  <a:lnTo>
                    <a:pt x="24117" y="16645"/>
                  </a:lnTo>
                  <a:lnTo>
                    <a:pt x="21449" y="0"/>
                  </a:lnTo>
                  <a:close/>
                </a:path>
              </a:pathLst>
            </a:custGeom>
            <a:solidFill>
              <a:srgbClr val="9DD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9"/>
            <p:cNvSpPr/>
            <p:nvPr/>
          </p:nvSpPr>
          <p:spPr>
            <a:xfrm rot="1800074">
              <a:off x="749884" y="5372082"/>
              <a:ext cx="151825" cy="175759"/>
            </a:xfrm>
            <a:custGeom>
              <a:avLst/>
              <a:gdLst/>
              <a:ahLst/>
              <a:cxnLst/>
              <a:rect l="l" t="t" r="r" b="b"/>
              <a:pathLst>
                <a:path w="3603" h="4171" extrusionOk="0">
                  <a:moveTo>
                    <a:pt x="3603" y="1"/>
                  </a:moveTo>
                  <a:lnTo>
                    <a:pt x="0" y="568"/>
                  </a:lnTo>
                  <a:lnTo>
                    <a:pt x="601" y="4170"/>
                  </a:lnTo>
                  <a:lnTo>
                    <a:pt x="3603" y="1"/>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9"/>
            <p:cNvSpPr/>
            <p:nvPr/>
          </p:nvSpPr>
          <p:spPr>
            <a:xfrm rot="1800074">
              <a:off x="1465941" y="5651013"/>
              <a:ext cx="175717" cy="151825"/>
            </a:xfrm>
            <a:custGeom>
              <a:avLst/>
              <a:gdLst/>
              <a:ahLst/>
              <a:cxnLst/>
              <a:rect l="l" t="t" r="r" b="b"/>
              <a:pathLst>
                <a:path w="4170" h="3603" extrusionOk="0">
                  <a:moveTo>
                    <a:pt x="3603" y="0"/>
                  </a:moveTo>
                  <a:lnTo>
                    <a:pt x="0" y="567"/>
                  </a:lnTo>
                  <a:lnTo>
                    <a:pt x="4170" y="3603"/>
                  </a:lnTo>
                  <a:lnTo>
                    <a:pt x="3603" y="0"/>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9"/>
            <p:cNvSpPr/>
            <p:nvPr/>
          </p:nvSpPr>
          <p:spPr>
            <a:xfrm rot="1800074">
              <a:off x="525296" y="6017265"/>
              <a:ext cx="920725" cy="251651"/>
            </a:xfrm>
            <a:custGeom>
              <a:avLst/>
              <a:gdLst/>
              <a:ahLst/>
              <a:cxnLst/>
              <a:rect l="l" t="t" r="r" b="b"/>
              <a:pathLst>
                <a:path w="21850" h="5972" extrusionOk="0">
                  <a:moveTo>
                    <a:pt x="21449" y="0"/>
                  </a:moveTo>
                  <a:lnTo>
                    <a:pt x="0" y="3469"/>
                  </a:lnTo>
                  <a:lnTo>
                    <a:pt x="401" y="5971"/>
                  </a:lnTo>
                  <a:lnTo>
                    <a:pt x="21849" y="2535"/>
                  </a:lnTo>
                  <a:lnTo>
                    <a:pt x="21449" y="0"/>
                  </a:lnTo>
                  <a:close/>
                </a:path>
              </a:pathLst>
            </a:custGeom>
            <a:solidFill>
              <a:srgbClr val="71AA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9"/>
            <p:cNvSpPr/>
            <p:nvPr/>
          </p:nvSpPr>
          <p:spPr>
            <a:xfrm rot="1800074">
              <a:off x="601310" y="6013919"/>
              <a:ext cx="414684" cy="123718"/>
            </a:xfrm>
            <a:custGeom>
              <a:avLst/>
              <a:gdLst/>
              <a:ahLst/>
              <a:cxnLst/>
              <a:rect l="l" t="t" r="r" b="b"/>
              <a:pathLst>
                <a:path w="9841" h="2936" extrusionOk="0">
                  <a:moveTo>
                    <a:pt x="9607" y="0"/>
                  </a:moveTo>
                  <a:lnTo>
                    <a:pt x="0" y="1535"/>
                  </a:lnTo>
                  <a:lnTo>
                    <a:pt x="234" y="2936"/>
                  </a:lnTo>
                  <a:lnTo>
                    <a:pt x="9841" y="1401"/>
                  </a:lnTo>
                  <a:lnTo>
                    <a:pt x="960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TextBox 13">
            <a:extLst>
              <a:ext uri="{FF2B5EF4-FFF2-40B4-BE49-F238E27FC236}">
                <a16:creationId xmlns:a16="http://schemas.microsoft.com/office/drawing/2014/main" id="{CADAC58D-3F6A-560F-A142-346C062DCFF7}"/>
              </a:ext>
            </a:extLst>
          </p:cNvPr>
          <p:cNvSpPr txBox="1"/>
          <p:nvPr/>
        </p:nvSpPr>
        <p:spPr>
          <a:xfrm>
            <a:off x="158162" y="798173"/>
            <a:ext cx="8952869" cy="355481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vi-VN" sz="5000" b="1">
                <a:cs typeface="Arial" panose="020B0604020202020204" pitchFamily="34" charset="0"/>
              </a:rPr>
              <a:t>TRÂN TRỌNG CẢM ƠN SỰ QUAN TÂM THEO DÕI </a:t>
            </a:r>
          </a:p>
          <a:p>
            <a:pPr algn="ctr">
              <a:lnSpc>
                <a:spcPct val="150000"/>
              </a:lnSpc>
            </a:pPr>
            <a:r>
              <a:rPr lang="vi-VN" sz="5000" b="1">
                <a:cs typeface="Arial" panose="020B0604020202020204" pitchFamily="34" charset="0"/>
              </a:rPr>
              <a:t>CỦA CÁC EM</a:t>
            </a:r>
            <a:endParaRPr lang="vi-VN" sz="5400" b="1">
              <a:cs typeface="Arial" panose="020B0604020202020204" pitchFamily="34" charset="0"/>
            </a:endParaRPr>
          </a:p>
        </p:txBody>
      </p:sp>
    </p:spTree>
    <p:extLst>
      <p:ext uri="{BB962C8B-B14F-4D97-AF65-F5344CB8AC3E}">
        <p14:creationId xmlns:p14="http://schemas.microsoft.com/office/powerpoint/2010/main" val="4235668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 calcmode="lin" valueType="num">
                                      <p:cBhvr>
                                        <p:cTn id="7" dur="500" fill="hold"/>
                                        <p:tgtEl>
                                          <p:spTgt spid="105"/>
                                        </p:tgtEl>
                                        <p:attrNameLst>
                                          <p:attrName>ppt_w</p:attrName>
                                        </p:attrNameLst>
                                      </p:cBhvr>
                                      <p:tavLst>
                                        <p:tav tm="0">
                                          <p:val>
                                            <p:fltVal val="0"/>
                                          </p:val>
                                        </p:tav>
                                        <p:tav tm="100000">
                                          <p:val>
                                            <p:strVal val="#ppt_w"/>
                                          </p:val>
                                        </p:tav>
                                      </p:tavLst>
                                    </p:anim>
                                    <p:anim calcmode="lin" valueType="num">
                                      <p:cBhvr>
                                        <p:cTn id="8" dur="500" fill="hold"/>
                                        <p:tgtEl>
                                          <p:spTgt spid="105"/>
                                        </p:tgtEl>
                                        <p:attrNameLst>
                                          <p:attrName>ppt_h</p:attrName>
                                        </p:attrNameLst>
                                      </p:cBhvr>
                                      <p:tavLst>
                                        <p:tav tm="0">
                                          <p:val>
                                            <p:fltVal val="0"/>
                                          </p:val>
                                        </p:tav>
                                        <p:tav tm="100000">
                                          <p:val>
                                            <p:strVal val="#ppt_h"/>
                                          </p:val>
                                        </p:tav>
                                      </p:tavLst>
                                    </p:anim>
                                    <p:animEffect transition="in" filter="fade">
                                      <p:cBhvr>
                                        <p:cTn id="9"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88" name="TextBox 30"/>
          <p:cNvSpPr txBox="1"/>
          <p:nvPr/>
        </p:nvSpPr>
        <p:spPr>
          <a:xfrm>
            <a:off x="-74665" y="185707"/>
            <a:ext cx="9144001" cy="184665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000" b="1">
                <a:solidFill>
                  <a:schemeClr val="accent5">
                    <a:lumMod val="10000"/>
                  </a:schemeClr>
                </a:solidFill>
                <a:latin typeface="Arial" panose="020B0604020202020204" pitchFamily="34" charset="0"/>
                <a:cs typeface="Arial" panose="020B0604020202020204" pitchFamily="34" charset="0"/>
              </a:rPr>
              <a:t>Bài 31: </a:t>
            </a:r>
          </a:p>
          <a:p>
            <a:pPr algn="ctr">
              <a:lnSpc>
                <a:spcPct val="150000"/>
              </a:lnSpc>
            </a:pPr>
            <a:r>
              <a:rPr lang="pt-BR" sz="4000" b="1">
                <a:solidFill>
                  <a:schemeClr val="accent4">
                    <a:lumMod val="25000"/>
                  </a:schemeClr>
                </a:solidFill>
                <a:latin typeface="Arial" panose="020B0604020202020204" pitchFamily="34" charset="0"/>
                <a:cs typeface="Arial" panose="020B0604020202020204" pitchFamily="34" charset="0"/>
              </a:rPr>
              <a:t>NẾU CHÚNG MÌNH CÓ PHÉP LẠ</a:t>
            </a:r>
            <a:endParaRPr lang="en-US" sz="4000" b="1" dirty="0">
              <a:solidFill>
                <a:schemeClr val="accent4">
                  <a:lumMod val="25000"/>
                </a:schemeClr>
              </a:solidFill>
              <a:latin typeface="Arial" panose="020B0604020202020204" pitchFamily="34" charset="0"/>
              <a:cs typeface="Arial" panose="020B0604020202020204" pitchFamily="34" charset="0"/>
            </a:endParaRPr>
          </a:p>
        </p:txBody>
      </p:sp>
      <p:sp>
        <p:nvSpPr>
          <p:cNvPr id="89" name="TextBox 69">
            <a:extLst>
              <a:ext uri="{FF2B5EF4-FFF2-40B4-BE49-F238E27FC236}">
                <a16:creationId xmlns:a16="http://schemas.microsoft.com/office/drawing/2014/main" id="{8B4AF764-FF6D-918A-FD70-12A1CF14DCBB}"/>
              </a:ext>
            </a:extLst>
          </p:cNvPr>
          <p:cNvSpPr txBox="1"/>
          <p:nvPr/>
        </p:nvSpPr>
        <p:spPr>
          <a:xfrm>
            <a:off x="115832" y="2032366"/>
            <a:ext cx="8763006" cy="2862322"/>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000" b="1">
                <a:solidFill>
                  <a:schemeClr val="bg2">
                    <a:lumMod val="10000"/>
                  </a:schemeClr>
                </a:solidFill>
                <a:latin typeface="Arial" panose="020B0604020202020204" pitchFamily="34" charset="0"/>
                <a:cs typeface="Arial" panose="020B0604020202020204" pitchFamily="34" charset="0"/>
              </a:rPr>
              <a:t>TIẾT 3: LUYỆN TỪ VÀ CÂU</a:t>
            </a:r>
          </a:p>
          <a:p>
            <a:pPr algn="ctr">
              <a:lnSpc>
                <a:spcPct val="150000"/>
              </a:lnSpc>
            </a:pPr>
            <a:r>
              <a:rPr lang="it-IT" sz="4000" b="1">
                <a:solidFill>
                  <a:schemeClr val="accent4">
                    <a:lumMod val="25000"/>
                  </a:schemeClr>
                </a:solidFill>
                <a:latin typeface="Arial" panose="020B0604020202020204" pitchFamily="34" charset="0"/>
                <a:cs typeface="Arial" panose="020B0604020202020204" pitchFamily="34" charset="0"/>
              </a:rPr>
              <a:t>LUYỆN TẬP VỀ </a:t>
            </a:r>
          </a:p>
          <a:p>
            <a:pPr algn="ctr">
              <a:lnSpc>
                <a:spcPct val="150000"/>
              </a:lnSpc>
            </a:pPr>
            <a:r>
              <a:rPr lang="it-IT" sz="4000" b="1">
                <a:solidFill>
                  <a:schemeClr val="accent4">
                    <a:lumMod val="25000"/>
                  </a:schemeClr>
                </a:solidFill>
                <a:latin typeface="Arial" panose="020B0604020202020204" pitchFamily="34" charset="0"/>
                <a:cs typeface="Arial" panose="020B0604020202020204" pitchFamily="34" charset="0"/>
              </a:rPr>
              <a:t>DANH TỪ, ĐỘNG TỪ, TÍNH TỪ.</a:t>
            </a:r>
            <a:endParaRPr lang="en-US" sz="4000" b="1">
              <a:solidFill>
                <a:schemeClr val="accent4">
                  <a:lumMod val="25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8"/>
                                        </p:tgtEl>
                                        <p:attrNameLst>
                                          <p:attrName>style.visibility</p:attrName>
                                        </p:attrNameLst>
                                      </p:cBhvr>
                                      <p:to>
                                        <p:strVal val="visible"/>
                                      </p:to>
                                    </p:set>
                                    <p:animEffect transition="in" filter="fade">
                                      <p:cBhvr>
                                        <p:cTn id="7" dur="500"/>
                                        <p:tgtEl>
                                          <p:spTgt spid="88"/>
                                        </p:tgtEl>
                                      </p:cBhvr>
                                    </p:animEffect>
                                    <p:anim calcmode="lin" valueType="num">
                                      <p:cBhvr>
                                        <p:cTn id="8" dur="500" fill="hold"/>
                                        <p:tgtEl>
                                          <p:spTgt spid="88"/>
                                        </p:tgtEl>
                                        <p:attrNameLst>
                                          <p:attrName>ppt_x</p:attrName>
                                        </p:attrNameLst>
                                      </p:cBhvr>
                                      <p:tavLst>
                                        <p:tav tm="0">
                                          <p:val>
                                            <p:strVal val="#ppt_x"/>
                                          </p:val>
                                        </p:tav>
                                        <p:tav tm="100000">
                                          <p:val>
                                            <p:strVal val="#ppt_x"/>
                                          </p:val>
                                        </p:tav>
                                      </p:tavLst>
                                    </p:anim>
                                    <p:anim calcmode="lin" valueType="num">
                                      <p:cBhvr>
                                        <p:cTn id="9" dur="500" fill="hold"/>
                                        <p:tgtEl>
                                          <p:spTgt spid="88"/>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89"/>
                                        </p:tgtEl>
                                        <p:attrNameLst>
                                          <p:attrName>style.visibility</p:attrName>
                                        </p:attrNameLst>
                                      </p:cBhvr>
                                      <p:to>
                                        <p:strVal val="visible"/>
                                      </p:to>
                                    </p:set>
                                    <p:animEffect transition="in" filter="fade">
                                      <p:cBhvr>
                                        <p:cTn id="13" dur="750"/>
                                        <p:tgtEl>
                                          <p:spTgt spid="89"/>
                                        </p:tgtEl>
                                      </p:cBhvr>
                                    </p:animEffect>
                                    <p:anim calcmode="lin" valueType="num">
                                      <p:cBhvr>
                                        <p:cTn id="14" dur="750" fill="hold"/>
                                        <p:tgtEl>
                                          <p:spTgt spid="89"/>
                                        </p:tgtEl>
                                        <p:attrNameLst>
                                          <p:attrName>ppt_x</p:attrName>
                                        </p:attrNameLst>
                                      </p:cBhvr>
                                      <p:tavLst>
                                        <p:tav tm="0">
                                          <p:val>
                                            <p:strVal val="#ppt_x"/>
                                          </p:val>
                                        </p:tav>
                                        <p:tav tm="100000">
                                          <p:val>
                                            <p:strVal val="#ppt_x"/>
                                          </p:val>
                                        </p:tav>
                                      </p:tavLst>
                                    </p:anim>
                                    <p:anim calcmode="lin" valueType="num">
                                      <p:cBhvr>
                                        <p:cTn id="15" dur="750" fill="hold"/>
                                        <p:tgtEl>
                                          <p:spTgt spid="8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P spid="8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8" name="Google Shape;633;p44"/>
          <p:cNvSpPr/>
          <p:nvPr/>
        </p:nvSpPr>
        <p:spPr>
          <a:xfrm>
            <a:off x="8279129" y="3153197"/>
            <a:ext cx="35695" cy="107707"/>
          </a:xfrm>
          <a:custGeom>
            <a:avLst/>
            <a:gdLst/>
            <a:ahLst/>
            <a:cxnLst/>
            <a:rect l="l" t="t" r="r" b="b"/>
            <a:pathLst>
              <a:path w="690" h="2082" extrusionOk="0">
                <a:moveTo>
                  <a:pt x="1" y="0"/>
                </a:moveTo>
                <a:lnTo>
                  <a:pt x="308" y="2081"/>
                </a:lnTo>
                <a:lnTo>
                  <a:pt x="689" y="2081"/>
                </a:lnTo>
                <a:lnTo>
                  <a:pt x="1" y="0"/>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34;p44"/>
          <p:cNvSpPr/>
          <p:nvPr/>
        </p:nvSpPr>
        <p:spPr>
          <a:xfrm>
            <a:off x="8325067" y="3097844"/>
            <a:ext cx="34764" cy="163061"/>
          </a:xfrm>
          <a:custGeom>
            <a:avLst/>
            <a:gdLst/>
            <a:ahLst/>
            <a:cxnLst/>
            <a:rect l="l" t="t" r="r" b="b"/>
            <a:pathLst>
              <a:path w="672" h="3152" extrusionOk="0">
                <a:moveTo>
                  <a:pt x="672" y="1"/>
                </a:moveTo>
                <a:lnTo>
                  <a:pt x="0" y="3151"/>
                </a:lnTo>
                <a:lnTo>
                  <a:pt x="514" y="3151"/>
                </a:lnTo>
                <a:lnTo>
                  <a:pt x="672" y="1"/>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635;p44"/>
          <p:cNvSpPr/>
          <p:nvPr/>
        </p:nvSpPr>
        <p:spPr>
          <a:xfrm>
            <a:off x="8355486" y="3100844"/>
            <a:ext cx="59699" cy="160060"/>
          </a:xfrm>
          <a:custGeom>
            <a:avLst/>
            <a:gdLst/>
            <a:ahLst/>
            <a:cxnLst/>
            <a:rect l="l" t="t" r="r" b="b"/>
            <a:pathLst>
              <a:path w="1154" h="3094" extrusionOk="0">
                <a:moveTo>
                  <a:pt x="1153" y="1"/>
                </a:moveTo>
                <a:lnTo>
                  <a:pt x="1" y="3093"/>
                </a:lnTo>
                <a:lnTo>
                  <a:pt x="614" y="3093"/>
                </a:lnTo>
                <a:lnTo>
                  <a:pt x="1153" y="1"/>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649;p38"/>
          <p:cNvSpPr/>
          <p:nvPr/>
        </p:nvSpPr>
        <p:spPr>
          <a:xfrm flipH="1">
            <a:off x="1184738" y="3548492"/>
            <a:ext cx="667024" cy="622883"/>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bg1"/>
              </a:solidFill>
              <a:latin typeface="+mj-lt"/>
            </a:endParaRPr>
          </a:p>
        </p:txBody>
      </p:sp>
      <p:sp>
        <p:nvSpPr>
          <p:cNvPr id="42" name="Google Shape;1650;p38"/>
          <p:cNvSpPr/>
          <p:nvPr/>
        </p:nvSpPr>
        <p:spPr>
          <a:xfrm flipH="1">
            <a:off x="1218576" y="2489641"/>
            <a:ext cx="667024" cy="622883"/>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bg1"/>
              </a:solidFill>
              <a:latin typeface="+mj-lt"/>
            </a:endParaRPr>
          </a:p>
        </p:txBody>
      </p:sp>
      <p:sp>
        <p:nvSpPr>
          <p:cNvPr id="43" name="Google Shape;1651;p38"/>
          <p:cNvSpPr/>
          <p:nvPr/>
        </p:nvSpPr>
        <p:spPr>
          <a:xfrm rot="-900188" flipH="1">
            <a:off x="1148181" y="1178948"/>
            <a:ext cx="666767" cy="622642"/>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bg1"/>
              </a:solidFill>
              <a:latin typeface="+mj-lt"/>
            </a:endParaRPr>
          </a:p>
        </p:txBody>
      </p:sp>
      <p:sp>
        <p:nvSpPr>
          <p:cNvPr id="44" name="Google Shape;1663;p38"/>
          <p:cNvSpPr txBox="1">
            <a:spLocks noGrp="1"/>
          </p:cNvSpPr>
          <p:nvPr>
            <p:ph type="title" idx="4294967295"/>
          </p:nvPr>
        </p:nvSpPr>
        <p:spPr>
          <a:xfrm>
            <a:off x="1114214" y="1266469"/>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chemeClr val="bg1"/>
                </a:solidFill>
                <a:latin typeface="+mj-lt"/>
              </a:rPr>
              <a:t>01</a:t>
            </a:r>
            <a:endParaRPr sz="2800" b="1">
              <a:solidFill>
                <a:schemeClr val="bg1"/>
              </a:solidFill>
              <a:latin typeface="+mj-lt"/>
            </a:endParaRPr>
          </a:p>
        </p:txBody>
      </p:sp>
      <p:sp>
        <p:nvSpPr>
          <p:cNvPr id="45" name="Google Shape;1664;p38"/>
          <p:cNvSpPr txBox="1">
            <a:spLocks noGrp="1"/>
          </p:cNvSpPr>
          <p:nvPr>
            <p:ph type="title" idx="4294967295"/>
          </p:nvPr>
        </p:nvSpPr>
        <p:spPr>
          <a:xfrm>
            <a:off x="1150900" y="3636134"/>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chemeClr val="bg1"/>
                </a:solidFill>
                <a:latin typeface="+mj-lt"/>
              </a:rPr>
              <a:t>03</a:t>
            </a:r>
            <a:endParaRPr sz="2800" b="1">
              <a:solidFill>
                <a:schemeClr val="bg1"/>
              </a:solidFill>
              <a:latin typeface="+mj-lt"/>
            </a:endParaRPr>
          </a:p>
        </p:txBody>
      </p:sp>
      <p:sp>
        <p:nvSpPr>
          <p:cNvPr id="46" name="Google Shape;1665;p38"/>
          <p:cNvSpPr txBox="1">
            <a:spLocks noGrp="1"/>
          </p:cNvSpPr>
          <p:nvPr>
            <p:ph type="title" idx="4294967295"/>
          </p:nvPr>
        </p:nvSpPr>
        <p:spPr>
          <a:xfrm>
            <a:off x="1184738" y="2577283"/>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chemeClr val="bg1"/>
                </a:solidFill>
                <a:latin typeface="+mj-lt"/>
              </a:rPr>
              <a:t>02</a:t>
            </a:r>
            <a:endParaRPr sz="2800" b="1">
              <a:solidFill>
                <a:schemeClr val="bg1"/>
              </a:solidFill>
              <a:latin typeface="+mj-lt"/>
            </a:endParaRPr>
          </a:p>
        </p:txBody>
      </p:sp>
      <p:sp>
        <p:nvSpPr>
          <p:cNvPr id="47" name="TextBox 11">
            <a:extLst>
              <a:ext uri="{FF2B5EF4-FFF2-40B4-BE49-F238E27FC236}">
                <a16:creationId xmlns:a16="http://schemas.microsoft.com/office/drawing/2014/main" id="{27DF2B8C-8F3D-55D7-8C03-55D41324E176}"/>
              </a:ext>
            </a:extLst>
          </p:cNvPr>
          <p:cNvSpPr txBox="1"/>
          <p:nvPr/>
        </p:nvSpPr>
        <p:spPr>
          <a:xfrm>
            <a:off x="2144266" y="212314"/>
            <a:ext cx="4645294"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Arial" panose="020B0604020202020204" pitchFamily="34" charset="0"/>
                <a:ea typeface="Arial"/>
                <a:cs typeface="Arial" panose="020B0604020202020204" pitchFamily="34" charset="0"/>
              </a:rPr>
              <a:t>NỘI DUNG BÀI HỌC </a:t>
            </a:r>
          </a:p>
        </p:txBody>
      </p:sp>
      <p:sp>
        <p:nvSpPr>
          <p:cNvPr id="48" name="Rectangle 47"/>
          <p:cNvSpPr/>
          <p:nvPr/>
        </p:nvSpPr>
        <p:spPr>
          <a:xfrm>
            <a:off x="1919438" y="1089835"/>
            <a:ext cx="5804836" cy="1131848"/>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Tìm từ không cùng loại trong mỗi nhóm từ.</a:t>
            </a:r>
            <a:endParaRPr lang="en-US" sz="2400" b="1" kern="1200">
              <a:solidFill>
                <a:schemeClr val="bg2">
                  <a:lumMod val="10000"/>
                </a:schemeClr>
              </a:solidFill>
              <a:latin typeface="+mn-lt"/>
              <a:ea typeface="+mn-ea"/>
              <a:cs typeface="Arial" panose="020B0604020202020204" pitchFamily="34" charset="0"/>
            </a:endParaRPr>
          </a:p>
        </p:txBody>
      </p:sp>
      <p:sp>
        <p:nvSpPr>
          <p:cNvPr id="49" name="Rectangle 48"/>
          <p:cNvSpPr/>
          <p:nvPr/>
        </p:nvSpPr>
        <p:spPr>
          <a:xfrm>
            <a:off x="1987200" y="2291647"/>
            <a:ext cx="5624605" cy="1200329"/>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Chọn từ ngữ thích hợp thay cho bông hoa.</a:t>
            </a:r>
            <a:endParaRPr lang="en-US" sz="2400" b="1" kern="1200">
              <a:solidFill>
                <a:schemeClr val="bg2">
                  <a:lumMod val="10000"/>
                </a:schemeClr>
              </a:solidFill>
              <a:latin typeface="+mn-lt"/>
              <a:ea typeface="+mn-ea"/>
              <a:cs typeface="Arial" panose="020B0604020202020204" pitchFamily="34" charset="0"/>
            </a:endParaRPr>
          </a:p>
        </p:txBody>
      </p:sp>
      <p:sp>
        <p:nvSpPr>
          <p:cNvPr id="50" name="Rectangle 49"/>
          <p:cNvSpPr/>
          <p:nvPr/>
        </p:nvSpPr>
        <p:spPr>
          <a:xfrm>
            <a:off x="1919524" y="3491976"/>
            <a:ext cx="5804750" cy="1200329"/>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Viết 4 – 5 câu về chủ đề tự chọn, trong đó sử dụng các từ: mơ, bà tiên, kì lạ.</a:t>
            </a:r>
            <a:endParaRPr lang="en-US" sz="2400" b="1" kern="1200">
              <a:solidFill>
                <a:schemeClr val="bg2">
                  <a:lumMod val="10000"/>
                </a:schemeClr>
              </a:solidFill>
              <a:latin typeface="+mn-lt"/>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barn(inVertical)">
                                      <p:cBhvr>
                                        <p:cTn id="7" dur="5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500"/>
                                        <p:tgtEl>
                                          <p:spTgt spid="4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fade">
                                      <p:cBhvr>
                                        <p:cTn id="18" dur="500"/>
                                        <p:tgtEl>
                                          <p:spTgt spid="48"/>
                                        </p:tgtEl>
                                      </p:cBhvr>
                                    </p:animEffec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fade">
                                      <p:cBhvr>
                                        <p:cTn id="22" dur="500"/>
                                        <p:tgtEl>
                                          <p:spTgt spid="4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animEffect transition="in" filter="fade">
                                      <p:cBhvr>
                                        <p:cTn id="25" dur="500"/>
                                        <p:tgtEl>
                                          <p:spTgt spid="4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9"/>
                                        </p:tgtEl>
                                        <p:attrNameLst>
                                          <p:attrName>style.visibility</p:attrName>
                                        </p:attrNameLst>
                                      </p:cBhvr>
                                      <p:to>
                                        <p:strVal val="visible"/>
                                      </p:to>
                                    </p:set>
                                    <p:animEffect transition="in" filter="fade">
                                      <p:cBhvr>
                                        <p:cTn id="28" dur="500"/>
                                        <p:tgtEl>
                                          <p:spTgt spid="49"/>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500"/>
                                        <p:tgtEl>
                                          <p:spTgt spid="4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fade">
                                      <p:cBhvr>
                                        <p:cTn id="35" dur="500"/>
                                        <p:tgtEl>
                                          <p:spTgt spid="4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fade">
                                      <p:cBhvr>
                                        <p:cTn id="38"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4" grpId="0"/>
      <p:bldP spid="45" grpId="0"/>
      <p:bldP spid="46" grpId="0"/>
      <p:bldP spid="47" grpId="0"/>
      <p:bldP spid="48" grpId="0"/>
      <p:bldP spid="49" grpId="0"/>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Google Shape;434;p33"/>
          <p:cNvSpPr txBox="1">
            <a:spLocks noGrp="1"/>
          </p:cNvSpPr>
          <p:nvPr>
            <p:ph type="title"/>
          </p:nvPr>
        </p:nvSpPr>
        <p:spPr>
          <a:xfrm>
            <a:off x="1130025" y="3644492"/>
            <a:ext cx="7026441" cy="827400"/>
          </a:xfrm>
          <a:prstGeom prst="rect">
            <a:avLst/>
          </a:prstGeom>
        </p:spPr>
        <p:txBody>
          <a:bodyPr spcFirstLastPara="1" wrap="square" lIns="91425" tIns="91425" rIns="91425" bIns="91425" anchor="b" anchorCtr="0">
            <a:noAutofit/>
          </a:bodyPr>
          <a:lstStyle/>
          <a:p>
            <a:pPr>
              <a:lnSpc>
                <a:spcPct val="150000"/>
              </a:lnSpc>
            </a:pPr>
            <a:r>
              <a:rPr lang="en-US" sz="4000">
                <a:solidFill>
                  <a:schemeClr val="bg2"/>
                </a:solidFill>
                <a:latin typeface="+mn-lt"/>
              </a:rPr>
              <a:t>Tìm từ không cùng loại trong mỗi nhóm từ</a:t>
            </a:r>
          </a:p>
        </p:txBody>
      </p:sp>
      <p:sp>
        <p:nvSpPr>
          <p:cNvPr id="435" name="Google Shape;435;p33"/>
          <p:cNvSpPr txBox="1">
            <a:spLocks noGrp="1"/>
          </p:cNvSpPr>
          <p:nvPr>
            <p:ph type="title" idx="2"/>
          </p:nvPr>
        </p:nvSpPr>
        <p:spPr>
          <a:xfrm>
            <a:off x="3514196" y="1142396"/>
            <a:ext cx="2258100" cy="123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8800">
                <a:latin typeface="+mj-lt"/>
              </a:rPr>
              <a:t>01</a:t>
            </a:r>
            <a:endParaRPr sz="8800">
              <a:latin typeface="+mj-lt"/>
            </a:endParaRPr>
          </a:p>
        </p:txBody>
      </p:sp>
      <p:grpSp>
        <p:nvGrpSpPr>
          <p:cNvPr id="437" name="Google Shape;437;p33"/>
          <p:cNvGrpSpPr/>
          <p:nvPr/>
        </p:nvGrpSpPr>
        <p:grpSpPr>
          <a:xfrm>
            <a:off x="2061436" y="560947"/>
            <a:ext cx="5021140" cy="1759640"/>
            <a:chOff x="6629011" y="622806"/>
            <a:chExt cx="5021140" cy="1759640"/>
          </a:xfrm>
        </p:grpSpPr>
        <p:sp>
          <p:nvSpPr>
            <p:cNvPr id="438" name="Google Shape;438;p33"/>
            <p:cNvSpPr/>
            <p:nvPr/>
          </p:nvSpPr>
          <p:spPr>
            <a:xfrm>
              <a:off x="6629011" y="1053075"/>
              <a:ext cx="367156" cy="339297"/>
            </a:xfrm>
            <a:custGeom>
              <a:avLst/>
              <a:gdLst/>
              <a:ahLst/>
              <a:cxnLst/>
              <a:rect l="l" t="t" r="r" b="b"/>
              <a:pathLst>
                <a:path w="8540" h="7892" extrusionOk="0">
                  <a:moveTo>
                    <a:pt x="734" y="0"/>
                  </a:moveTo>
                  <a:cubicBezTo>
                    <a:pt x="734" y="0"/>
                    <a:pt x="1" y="3402"/>
                    <a:pt x="2336" y="5804"/>
                  </a:cubicBezTo>
                  <a:cubicBezTo>
                    <a:pt x="4156" y="7675"/>
                    <a:pt x="6448" y="7892"/>
                    <a:pt x="7412" y="7892"/>
                  </a:cubicBezTo>
                  <a:cubicBezTo>
                    <a:pt x="7703" y="7892"/>
                    <a:pt x="7873" y="7872"/>
                    <a:pt x="7873" y="7872"/>
                  </a:cubicBezTo>
                  <a:cubicBezTo>
                    <a:pt x="7873" y="7872"/>
                    <a:pt x="8540" y="4970"/>
                    <a:pt x="6138" y="2502"/>
                  </a:cubicBezTo>
                  <a:cubicBezTo>
                    <a:pt x="3737" y="0"/>
                    <a:pt x="735" y="0"/>
                    <a:pt x="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9" name="Google Shape;439;p33"/>
            <p:cNvSpPr/>
            <p:nvPr/>
          </p:nvSpPr>
          <p:spPr>
            <a:xfrm>
              <a:off x="7097973" y="915370"/>
              <a:ext cx="259589" cy="451808"/>
            </a:xfrm>
            <a:custGeom>
              <a:avLst/>
              <a:gdLst/>
              <a:ahLst/>
              <a:cxnLst/>
              <a:rect l="l" t="t" r="r" b="b"/>
              <a:pathLst>
                <a:path w="6038" h="10509" extrusionOk="0">
                  <a:moveTo>
                    <a:pt x="3470" y="1"/>
                  </a:moveTo>
                  <a:cubicBezTo>
                    <a:pt x="3470" y="1"/>
                    <a:pt x="1001" y="1735"/>
                    <a:pt x="501" y="5171"/>
                  </a:cubicBezTo>
                  <a:cubicBezTo>
                    <a:pt x="0" y="8574"/>
                    <a:pt x="2235" y="10508"/>
                    <a:pt x="2235" y="10508"/>
                  </a:cubicBezTo>
                  <a:cubicBezTo>
                    <a:pt x="2235" y="10508"/>
                    <a:pt x="5037" y="8974"/>
                    <a:pt x="5538" y="5638"/>
                  </a:cubicBezTo>
                  <a:cubicBezTo>
                    <a:pt x="6038" y="2302"/>
                    <a:pt x="3470" y="1"/>
                    <a:pt x="34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0" name="Google Shape;440;p33"/>
            <p:cNvSpPr/>
            <p:nvPr/>
          </p:nvSpPr>
          <p:spPr>
            <a:xfrm>
              <a:off x="7270072" y="1272466"/>
              <a:ext cx="222314" cy="454646"/>
            </a:xfrm>
            <a:custGeom>
              <a:avLst/>
              <a:gdLst/>
              <a:ahLst/>
              <a:cxnLst/>
              <a:rect l="l" t="t" r="r" b="b"/>
              <a:pathLst>
                <a:path w="5171" h="10575" extrusionOk="0">
                  <a:moveTo>
                    <a:pt x="2335" y="1"/>
                  </a:moveTo>
                  <a:cubicBezTo>
                    <a:pt x="2335" y="1"/>
                    <a:pt x="134" y="2035"/>
                    <a:pt x="67" y="5505"/>
                  </a:cubicBezTo>
                  <a:cubicBezTo>
                    <a:pt x="0" y="8974"/>
                    <a:pt x="2502" y="10575"/>
                    <a:pt x="2502" y="10575"/>
                  </a:cubicBezTo>
                  <a:cubicBezTo>
                    <a:pt x="2502" y="10575"/>
                    <a:pt x="5071" y="8707"/>
                    <a:pt x="5104" y="5338"/>
                  </a:cubicBezTo>
                  <a:cubicBezTo>
                    <a:pt x="5171" y="1969"/>
                    <a:pt x="2335" y="1"/>
                    <a:pt x="2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1" name="Google Shape;441;p33"/>
            <p:cNvSpPr/>
            <p:nvPr/>
          </p:nvSpPr>
          <p:spPr>
            <a:xfrm>
              <a:off x="7512421" y="1481839"/>
              <a:ext cx="238092" cy="453227"/>
            </a:xfrm>
            <a:custGeom>
              <a:avLst/>
              <a:gdLst/>
              <a:ahLst/>
              <a:cxnLst/>
              <a:rect l="l" t="t" r="r" b="b"/>
              <a:pathLst>
                <a:path w="5538" h="10542" extrusionOk="0">
                  <a:moveTo>
                    <a:pt x="2002" y="1"/>
                  </a:moveTo>
                  <a:cubicBezTo>
                    <a:pt x="2002" y="1"/>
                    <a:pt x="1" y="2236"/>
                    <a:pt x="301" y="5705"/>
                  </a:cubicBezTo>
                  <a:cubicBezTo>
                    <a:pt x="568" y="9141"/>
                    <a:pt x="3170" y="10542"/>
                    <a:pt x="3170" y="10542"/>
                  </a:cubicBezTo>
                  <a:cubicBezTo>
                    <a:pt x="3170" y="10542"/>
                    <a:pt x="5538" y="8407"/>
                    <a:pt x="5304" y="5071"/>
                  </a:cubicBezTo>
                  <a:cubicBezTo>
                    <a:pt x="5038" y="1702"/>
                    <a:pt x="2002" y="1"/>
                    <a:pt x="2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2" name="Google Shape;442;p33"/>
            <p:cNvSpPr/>
            <p:nvPr/>
          </p:nvSpPr>
          <p:spPr>
            <a:xfrm>
              <a:off x="7757650" y="1694093"/>
              <a:ext cx="304086" cy="418790"/>
            </a:xfrm>
            <a:custGeom>
              <a:avLst/>
              <a:gdLst/>
              <a:ahLst/>
              <a:cxnLst/>
              <a:rect l="l" t="t" r="r" b="b"/>
              <a:pathLst>
                <a:path w="7073" h="9741" extrusionOk="0">
                  <a:moveTo>
                    <a:pt x="1268" y="1"/>
                  </a:moveTo>
                  <a:cubicBezTo>
                    <a:pt x="1268" y="1"/>
                    <a:pt x="1" y="2736"/>
                    <a:pt x="1235" y="5938"/>
                  </a:cubicBezTo>
                  <a:cubicBezTo>
                    <a:pt x="2502" y="9174"/>
                    <a:pt x="5405" y="9741"/>
                    <a:pt x="5405" y="9741"/>
                  </a:cubicBezTo>
                  <a:cubicBezTo>
                    <a:pt x="5405" y="9741"/>
                    <a:pt x="7072" y="7039"/>
                    <a:pt x="5872" y="3904"/>
                  </a:cubicBezTo>
                  <a:cubicBezTo>
                    <a:pt x="4637" y="735"/>
                    <a:pt x="1268" y="1"/>
                    <a:pt x="12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3" name="Google Shape;443;p33"/>
            <p:cNvSpPr/>
            <p:nvPr/>
          </p:nvSpPr>
          <p:spPr>
            <a:xfrm>
              <a:off x="6841265" y="622806"/>
              <a:ext cx="268230" cy="450346"/>
            </a:xfrm>
            <a:custGeom>
              <a:avLst/>
              <a:gdLst/>
              <a:ahLst/>
              <a:cxnLst/>
              <a:rect l="l" t="t" r="r" b="b"/>
              <a:pathLst>
                <a:path w="6239" h="10475" extrusionOk="0">
                  <a:moveTo>
                    <a:pt x="2469" y="1"/>
                  </a:moveTo>
                  <a:cubicBezTo>
                    <a:pt x="2469" y="1"/>
                    <a:pt x="0" y="2403"/>
                    <a:pt x="601" y="5738"/>
                  </a:cubicBezTo>
                  <a:cubicBezTo>
                    <a:pt x="1201" y="9041"/>
                    <a:pt x="4070" y="10475"/>
                    <a:pt x="4070" y="10475"/>
                  </a:cubicBezTo>
                  <a:cubicBezTo>
                    <a:pt x="4070" y="10475"/>
                    <a:pt x="6238" y="8474"/>
                    <a:pt x="5604" y="5071"/>
                  </a:cubicBezTo>
                  <a:cubicBezTo>
                    <a:pt x="5004" y="1669"/>
                    <a:pt x="2469" y="1"/>
                    <a:pt x="24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4" name="Google Shape;444;p33"/>
            <p:cNvSpPr/>
            <p:nvPr/>
          </p:nvSpPr>
          <p:spPr>
            <a:xfrm>
              <a:off x="6700722" y="1428400"/>
              <a:ext cx="391533" cy="263888"/>
            </a:xfrm>
            <a:custGeom>
              <a:avLst/>
              <a:gdLst/>
              <a:ahLst/>
              <a:cxnLst/>
              <a:rect l="l" t="t" r="r" b="b"/>
              <a:pathLst>
                <a:path w="9107" h="6138" extrusionOk="0">
                  <a:moveTo>
                    <a:pt x="1942" y="0"/>
                  </a:moveTo>
                  <a:cubicBezTo>
                    <a:pt x="774" y="0"/>
                    <a:pt x="0" y="243"/>
                    <a:pt x="0" y="243"/>
                  </a:cubicBezTo>
                  <a:cubicBezTo>
                    <a:pt x="0" y="243"/>
                    <a:pt x="301" y="3712"/>
                    <a:pt x="3236" y="5313"/>
                  </a:cubicBezTo>
                  <a:cubicBezTo>
                    <a:pt x="4382" y="5944"/>
                    <a:pt x="5517" y="6138"/>
                    <a:pt x="6480" y="6138"/>
                  </a:cubicBezTo>
                  <a:cubicBezTo>
                    <a:pt x="8012" y="6138"/>
                    <a:pt x="9107" y="5647"/>
                    <a:pt x="9107" y="5647"/>
                  </a:cubicBezTo>
                  <a:cubicBezTo>
                    <a:pt x="9107" y="5647"/>
                    <a:pt x="8940" y="2678"/>
                    <a:pt x="5905" y="1010"/>
                  </a:cubicBezTo>
                  <a:cubicBezTo>
                    <a:pt x="4445" y="208"/>
                    <a:pt x="3024" y="0"/>
                    <a:pt x="19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5" name="Google Shape;445;p33"/>
            <p:cNvSpPr/>
            <p:nvPr/>
          </p:nvSpPr>
          <p:spPr>
            <a:xfrm>
              <a:off x="6878539" y="1741170"/>
              <a:ext cx="434568" cy="229365"/>
            </a:xfrm>
            <a:custGeom>
              <a:avLst/>
              <a:gdLst/>
              <a:ahLst/>
              <a:cxnLst/>
              <a:rect l="l" t="t" r="r" b="b"/>
              <a:pathLst>
                <a:path w="10108" h="5335" extrusionOk="0">
                  <a:moveTo>
                    <a:pt x="3713" y="1"/>
                  </a:moveTo>
                  <a:cubicBezTo>
                    <a:pt x="1514" y="1"/>
                    <a:pt x="1" y="874"/>
                    <a:pt x="1" y="874"/>
                  </a:cubicBezTo>
                  <a:cubicBezTo>
                    <a:pt x="1" y="874"/>
                    <a:pt x="1068" y="4176"/>
                    <a:pt x="4304" y="5077"/>
                  </a:cubicBezTo>
                  <a:cubicBezTo>
                    <a:pt x="4942" y="5261"/>
                    <a:pt x="5554" y="5335"/>
                    <a:pt x="6125" y="5335"/>
                  </a:cubicBezTo>
                  <a:cubicBezTo>
                    <a:pt x="8453" y="5335"/>
                    <a:pt x="10108" y="4109"/>
                    <a:pt x="10108" y="4109"/>
                  </a:cubicBezTo>
                  <a:cubicBezTo>
                    <a:pt x="10108" y="4109"/>
                    <a:pt x="9274" y="1274"/>
                    <a:pt x="5938" y="307"/>
                  </a:cubicBezTo>
                  <a:cubicBezTo>
                    <a:pt x="5147" y="85"/>
                    <a:pt x="4397" y="1"/>
                    <a:pt x="37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6" name="Google Shape;446;p33"/>
            <p:cNvSpPr/>
            <p:nvPr/>
          </p:nvSpPr>
          <p:spPr>
            <a:xfrm>
              <a:off x="7102272" y="1990828"/>
              <a:ext cx="456064" cy="218273"/>
            </a:xfrm>
            <a:custGeom>
              <a:avLst/>
              <a:gdLst/>
              <a:ahLst/>
              <a:cxnLst/>
              <a:rect l="l" t="t" r="r" b="b"/>
              <a:pathLst>
                <a:path w="10608" h="5077" extrusionOk="0">
                  <a:moveTo>
                    <a:pt x="5709" y="1"/>
                  </a:moveTo>
                  <a:cubicBezTo>
                    <a:pt x="5642" y="1"/>
                    <a:pt x="5573" y="2"/>
                    <a:pt x="5504" y="4"/>
                  </a:cubicBezTo>
                  <a:cubicBezTo>
                    <a:pt x="2035" y="104"/>
                    <a:pt x="0" y="2339"/>
                    <a:pt x="0" y="2339"/>
                  </a:cubicBezTo>
                  <a:cubicBezTo>
                    <a:pt x="0" y="2339"/>
                    <a:pt x="1965" y="5077"/>
                    <a:pt x="5199" y="5077"/>
                  </a:cubicBezTo>
                  <a:cubicBezTo>
                    <a:pt x="5256" y="5077"/>
                    <a:pt x="5313" y="5076"/>
                    <a:pt x="5371" y="5074"/>
                  </a:cubicBezTo>
                  <a:cubicBezTo>
                    <a:pt x="8773" y="4974"/>
                    <a:pt x="10608" y="2372"/>
                    <a:pt x="10608" y="2372"/>
                  </a:cubicBezTo>
                  <a:cubicBezTo>
                    <a:pt x="10608" y="2372"/>
                    <a:pt x="9038" y="1"/>
                    <a:pt x="57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7" name="Google Shape;447;p33"/>
            <p:cNvSpPr/>
            <p:nvPr/>
          </p:nvSpPr>
          <p:spPr>
            <a:xfrm>
              <a:off x="7440709" y="2160949"/>
              <a:ext cx="453227" cy="221497"/>
            </a:xfrm>
            <a:custGeom>
              <a:avLst/>
              <a:gdLst/>
              <a:ahLst/>
              <a:cxnLst/>
              <a:rect l="l" t="t" r="r" b="b"/>
              <a:pathLst>
                <a:path w="10542" h="5152" extrusionOk="0">
                  <a:moveTo>
                    <a:pt x="6243" y="1"/>
                  </a:moveTo>
                  <a:cubicBezTo>
                    <a:pt x="5914" y="1"/>
                    <a:pt x="5567" y="26"/>
                    <a:pt x="5204" y="83"/>
                  </a:cubicBezTo>
                  <a:cubicBezTo>
                    <a:pt x="1769" y="583"/>
                    <a:pt x="1" y="3018"/>
                    <a:pt x="1" y="3018"/>
                  </a:cubicBezTo>
                  <a:cubicBezTo>
                    <a:pt x="1" y="3018"/>
                    <a:pt x="1940" y="5151"/>
                    <a:pt x="4808" y="5151"/>
                  </a:cubicBezTo>
                  <a:cubicBezTo>
                    <a:pt x="5087" y="5151"/>
                    <a:pt x="5375" y="5131"/>
                    <a:pt x="5671" y="5086"/>
                  </a:cubicBezTo>
                  <a:cubicBezTo>
                    <a:pt x="9007" y="4586"/>
                    <a:pt x="10542" y="1784"/>
                    <a:pt x="10542" y="1784"/>
                  </a:cubicBezTo>
                  <a:cubicBezTo>
                    <a:pt x="10542" y="1784"/>
                    <a:pt x="8998" y="1"/>
                    <a:pt x="62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8" name="Google Shape;448;p33"/>
            <p:cNvSpPr/>
            <p:nvPr/>
          </p:nvSpPr>
          <p:spPr>
            <a:xfrm>
              <a:off x="6978927" y="1143402"/>
              <a:ext cx="1181735" cy="1118665"/>
            </a:xfrm>
            <a:custGeom>
              <a:avLst/>
              <a:gdLst/>
              <a:ahLst/>
              <a:cxnLst/>
              <a:rect l="l" t="t" r="r" b="b"/>
              <a:pathLst>
                <a:path w="27487" h="26020" extrusionOk="0">
                  <a:moveTo>
                    <a:pt x="334" y="1"/>
                  </a:moveTo>
                  <a:cubicBezTo>
                    <a:pt x="334" y="201"/>
                    <a:pt x="1" y="18080"/>
                    <a:pt x="27020" y="26019"/>
                  </a:cubicBezTo>
                  <a:lnTo>
                    <a:pt x="27487" y="24418"/>
                  </a:lnTo>
                  <a:cubicBezTo>
                    <a:pt x="1769" y="16879"/>
                    <a:pt x="1969" y="734"/>
                    <a:pt x="1969" y="67"/>
                  </a:cubicBezTo>
                  <a:lnTo>
                    <a:pt x="3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9" name="Google Shape;449;p33"/>
            <p:cNvSpPr/>
            <p:nvPr/>
          </p:nvSpPr>
          <p:spPr>
            <a:xfrm>
              <a:off x="11282952" y="1053075"/>
              <a:ext cx="367199" cy="339297"/>
            </a:xfrm>
            <a:custGeom>
              <a:avLst/>
              <a:gdLst/>
              <a:ahLst/>
              <a:cxnLst/>
              <a:rect l="l" t="t" r="r" b="b"/>
              <a:pathLst>
                <a:path w="8541" h="7892" extrusionOk="0">
                  <a:moveTo>
                    <a:pt x="7807" y="0"/>
                  </a:moveTo>
                  <a:cubicBezTo>
                    <a:pt x="7806" y="0"/>
                    <a:pt x="4804" y="0"/>
                    <a:pt x="2403" y="2502"/>
                  </a:cubicBezTo>
                  <a:cubicBezTo>
                    <a:pt x="1" y="4970"/>
                    <a:pt x="701" y="7872"/>
                    <a:pt x="701" y="7872"/>
                  </a:cubicBezTo>
                  <a:cubicBezTo>
                    <a:pt x="701" y="7872"/>
                    <a:pt x="871" y="7892"/>
                    <a:pt x="1162" y="7892"/>
                  </a:cubicBezTo>
                  <a:cubicBezTo>
                    <a:pt x="2124" y="7892"/>
                    <a:pt x="4411" y="7675"/>
                    <a:pt x="6205" y="5804"/>
                  </a:cubicBezTo>
                  <a:cubicBezTo>
                    <a:pt x="8540" y="3402"/>
                    <a:pt x="7807" y="0"/>
                    <a:pt x="78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0" name="Google Shape;450;p33"/>
            <p:cNvSpPr/>
            <p:nvPr/>
          </p:nvSpPr>
          <p:spPr>
            <a:xfrm>
              <a:off x="10923018" y="913952"/>
              <a:ext cx="259589" cy="453227"/>
            </a:xfrm>
            <a:custGeom>
              <a:avLst/>
              <a:gdLst/>
              <a:ahLst/>
              <a:cxnLst/>
              <a:rect l="l" t="t" r="r" b="b"/>
              <a:pathLst>
                <a:path w="6038" h="10542" extrusionOk="0">
                  <a:moveTo>
                    <a:pt x="2569" y="0"/>
                  </a:moveTo>
                  <a:cubicBezTo>
                    <a:pt x="2569" y="0"/>
                    <a:pt x="0" y="2335"/>
                    <a:pt x="501" y="5671"/>
                  </a:cubicBezTo>
                  <a:cubicBezTo>
                    <a:pt x="1001" y="9007"/>
                    <a:pt x="3770" y="10541"/>
                    <a:pt x="3770" y="10541"/>
                  </a:cubicBezTo>
                  <a:cubicBezTo>
                    <a:pt x="3770" y="10541"/>
                    <a:pt x="6038" y="8607"/>
                    <a:pt x="5504" y="5204"/>
                  </a:cubicBezTo>
                  <a:cubicBezTo>
                    <a:pt x="5004" y="1768"/>
                    <a:pt x="2569" y="0"/>
                    <a:pt x="25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1" name="Google Shape;451;p33"/>
            <p:cNvSpPr/>
            <p:nvPr/>
          </p:nvSpPr>
          <p:spPr>
            <a:xfrm>
              <a:off x="10786775" y="1271047"/>
              <a:ext cx="222314" cy="456064"/>
            </a:xfrm>
            <a:custGeom>
              <a:avLst/>
              <a:gdLst/>
              <a:ahLst/>
              <a:cxnLst/>
              <a:rect l="l" t="t" r="r" b="b"/>
              <a:pathLst>
                <a:path w="5171" h="10608" extrusionOk="0">
                  <a:moveTo>
                    <a:pt x="2869" y="0"/>
                  </a:moveTo>
                  <a:cubicBezTo>
                    <a:pt x="2869" y="0"/>
                    <a:pt x="0" y="2002"/>
                    <a:pt x="67" y="5371"/>
                  </a:cubicBezTo>
                  <a:cubicBezTo>
                    <a:pt x="134" y="8740"/>
                    <a:pt x="2702" y="10608"/>
                    <a:pt x="2702" y="10608"/>
                  </a:cubicBezTo>
                  <a:cubicBezTo>
                    <a:pt x="2702" y="10608"/>
                    <a:pt x="5171" y="9007"/>
                    <a:pt x="5137" y="5538"/>
                  </a:cubicBezTo>
                  <a:cubicBezTo>
                    <a:pt x="5071" y="2068"/>
                    <a:pt x="2869" y="0"/>
                    <a:pt x="28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2" name="Google Shape;452;p33"/>
            <p:cNvSpPr/>
            <p:nvPr/>
          </p:nvSpPr>
          <p:spPr>
            <a:xfrm>
              <a:off x="10528648" y="1481839"/>
              <a:ext cx="238092" cy="453227"/>
            </a:xfrm>
            <a:custGeom>
              <a:avLst/>
              <a:gdLst/>
              <a:ahLst/>
              <a:cxnLst/>
              <a:rect l="l" t="t" r="r" b="b"/>
              <a:pathLst>
                <a:path w="5538" h="10542" extrusionOk="0">
                  <a:moveTo>
                    <a:pt x="3536" y="1"/>
                  </a:moveTo>
                  <a:cubicBezTo>
                    <a:pt x="3536" y="1"/>
                    <a:pt x="500" y="1702"/>
                    <a:pt x="267" y="5071"/>
                  </a:cubicBezTo>
                  <a:cubicBezTo>
                    <a:pt x="0" y="8407"/>
                    <a:pt x="2368" y="10542"/>
                    <a:pt x="2368" y="10542"/>
                  </a:cubicBezTo>
                  <a:cubicBezTo>
                    <a:pt x="2368" y="10542"/>
                    <a:pt x="5004" y="9141"/>
                    <a:pt x="5271" y="5705"/>
                  </a:cubicBezTo>
                  <a:cubicBezTo>
                    <a:pt x="5537" y="2269"/>
                    <a:pt x="3536" y="1"/>
                    <a:pt x="3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3" name="Google Shape;453;p33"/>
            <p:cNvSpPr/>
            <p:nvPr/>
          </p:nvSpPr>
          <p:spPr>
            <a:xfrm>
              <a:off x="10217425" y="1694093"/>
              <a:ext cx="304086" cy="418790"/>
            </a:xfrm>
            <a:custGeom>
              <a:avLst/>
              <a:gdLst/>
              <a:ahLst/>
              <a:cxnLst/>
              <a:rect l="l" t="t" r="r" b="b"/>
              <a:pathLst>
                <a:path w="7073" h="9741" extrusionOk="0">
                  <a:moveTo>
                    <a:pt x="5805" y="1"/>
                  </a:moveTo>
                  <a:cubicBezTo>
                    <a:pt x="5805" y="1"/>
                    <a:pt x="2436" y="735"/>
                    <a:pt x="1235" y="3904"/>
                  </a:cubicBezTo>
                  <a:cubicBezTo>
                    <a:pt x="1" y="7039"/>
                    <a:pt x="1668" y="9741"/>
                    <a:pt x="1668" y="9741"/>
                  </a:cubicBezTo>
                  <a:cubicBezTo>
                    <a:pt x="1668" y="9741"/>
                    <a:pt x="4571" y="9174"/>
                    <a:pt x="5838" y="5972"/>
                  </a:cubicBezTo>
                  <a:cubicBezTo>
                    <a:pt x="7072" y="2736"/>
                    <a:pt x="5805" y="1"/>
                    <a:pt x="58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4" name="Google Shape;454;p33"/>
            <p:cNvSpPr/>
            <p:nvPr/>
          </p:nvSpPr>
          <p:spPr>
            <a:xfrm>
              <a:off x="11171128" y="622806"/>
              <a:ext cx="268187" cy="450346"/>
            </a:xfrm>
            <a:custGeom>
              <a:avLst/>
              <a:gdLst/>
              <a:ahLst/>
              <a:cxnLst/>
              <a:rect l="l" t="t" r="r" b="b"/>
              <a:pathLst>
                <a:path w="6238" h="10475" extrusionOk="0">
                  <a:moveTo>
                    <a:pt x="3736" y="1"/>
                  </a:moveTo>
                  <a:cubicBezTo>
                    <a:pt x="3736" y="1"/>
                    <a:pt x="1234" y="1669"/>
                    <a:pt x="601" y="5071"/>
                  </a:cubicBezTo>
                  <a:cubicBezTo>
                    <a:pt x="0" y="8474"/>
                    <a:pt x="2168" y="10475"/>
                    <a:pt x="2168" y="10475"/>
                  </a:cubicBezTo>
                  <a:cubicBezTo>
                    <a:pt x="2168" y="10475"/>
                    <a:pt x="5004" y="9041"/>
                    <a:pt x="5604" y="5738"/>
                  </a:cubicBezTo>
                  <a:cubicBezTo>
                    <a:pt x="6238" y="2403"/>
                    <a:pt x="3736" y="1"/>
                    <a:pt x="3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5" name="Google Shape;455;p33"/>
            <p:cNvSpPr/>
            <p:nvPr/>
          </p:nvSpPr>
          <p:spPr>
            <a:xfrm>
              <a:off x="11186906" y="1428400"/>
              <a:ext cx="392951" cy="263888"/>
            </a:xfrm>
            <a:custGeom>
              <a:avLst/>
              <a:gdLst/>
              <a:ahLst/>
              <a:cxnLst/>
              <a:rect l="l" t="t" r="r" b="b"/>
              <a:pathLst>
                <a:path w="9140" h="6138" extrusionOk="0">
                  <a:moveTo>
                    <a:pt x="7180" y="0"/>
                  </a:moveTo>
                  <a:cubicBezTo>
                    <a:pt x="6090" y="0"/>
                    <a:pt x="4662" y="208"/>
                    <a:pt x="3202" y="1010"/>
                  </a:cubicBezTo>
                  <a:cubicBezTo>
                    <a:pt x="200" y="2678"/>
                    <a:pt x="0" y="5647"/>
                    <a:pt x="0" y="5647"/>
                  </a:cubicBezTo>
                  <a:cubicBezTo>
                    <a:pt x="0" y="5647"/>
                    <a:pt x="1095" y="6138"/>
                    <a:pt x="2627" y="6138"/>
                  </a:cubicBezTo>
                  <a:cubicBezTo>
                    <a:pt x="3590" y="6138"/>
                    <a:pt x="4725" y="5944"/>
                    <a:pt x="5871" y="5313"/>
                  </a:cubicBezTo>
                  <a:cubicBezTo>
                    <a:pt x="8840" y="3679"/>
                    <a:pt x="9140" y="243"/>
                    <a:pt x="9140" y="243"/>
                  </a:cubicBezTo>
                  <a:cubicBezTo>
                    <a:pt x="9140" y="243"/>
                    <a:pt x="8358" y="0"/>
                    <a:pt x="7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6" name="Google Shape;456;p33"/>
            <p:cNvSpPr/>
            <p:nvPr/>
          </p:nvSpPr>
          <p:spPr>
            <a:xfrm>
              <a:off x="10967473" y="1740353"/>
              <a:ext cx="433149" cy="230182"/>
            </a:xfrm>
            <a:custGeom>
              <a:avLst/>
              <a:gdLst/>
              <a:ahLst/>
              <a:cxnLst/>
              <a:rect l="l" t="t" r="r" b="b"/>
              <a:pathLst>
                <a:path w="10075" h="5354" extrusionOk="0">
                  <a:moveTo>
                    <a:pt x="6418" y="1"/>
                  </a:moveTo>
                  <a:cubicBezTo>
                    <a:pt x="5719" y="1"/>
                    <a:pt x="4950" y="90"/>
                    <a:pt x="4137" y="326"/>
                  </a:cubicBezTo>
                  <a:cubicBezTo>
                    <a:pt x="834" y="1260"/>
                    <a:pt x="0" y="4128"/>
                    <a:pt x="0" y="4128"/>
                  </a:cubicBezTo>
                  <a:cubicBezTo>
                    <a:pt x="0" y="4128"/>
                    <a:pt x="1634" y="5354"/>
                    <a:pt x="3953" y="5354"/>
                  </a:cubicBezTo>
                  <a:cubicBezTo>
                    <a:pt x="4522" y="5354"/>
                    <a:pt x="5133" y="5280"/>
                    <a:pt x="5771" y="5096"/>
                  </a:cubicBezTo>
                  <a:cubicBezTo>
                    <a:pt x="9040" y="4162"/>
                    <a:pt x="10074" y="859"/>
                    <a:pt x="10074" y="859"/>
                  </a:cubicBezTo>
                  <a:cubicBezTo>
                    <a:pt x="10074" y="859"/>
                    <a:pt x="8586" y="1"/>
                    <a:pt x="6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7" name="Google Shape;457;p33"/>
            <p:cNvSpPr/>
            <p:nvPr/>
          </p:nvSpPr>
          <p:spPr>
            <a:xfrm>
              <a:off x="10720782" y="1990828"/>
              <a:ext cx="456107" cy="218230"/>
            </a:xfrm>
            <a:custGeom>
              <a:avLst/>
              <a:gdLst/>
              <a:ahLst/>
              <a:cxnLst/>
              <a:rect l="l" t="t" r="r" b="b"/>
              <a:pathLst>
                <a:path w="10609" h="5076" extrusionOk="0">
                  <a:moveTo>
                    <a:pt x="4902" y="1"/>
                  </a:moveTo>
                  <a:cubicBezTo>
                    <a:pt x="1603" y="1"/>
                    <a:pt x="1" y="2372"/>
                    <a:pt x="1" y="2372"/>
                  </a:cubicBezTo>
                  <a:cubicBezTo>
                    <a:pt x="1" y="2372"/>
                    <a:pt x="1869" y="4974"/>
                    <a:pt x="5238" y="5074"/>
                  </a:cubicBezTo>
                  <a:cubicBezTo>
                    <a:pt x="5278" y="5075"/>
                    <a:pt x="5317" y="5075"/>
                    <a:pt x="5356" y="5075"/>
                  </a:cubicBezTo>
                  <a:cubicBezTo>
                    <a:pt x="8654" y="5075"/>
                    <a:pt x="10609" y="2339"/>
                    <a:pt x="10609" y="2339"/>
                  </a:cubicBezTo>
                  <a:cubicBezTo>
                    <a:pt x="10609" y="2339"/>
                    <a:pt x="8574" y="104"/>
                    <a:pt x="5105" y="4"/>
                  </a:cubicBezTo>
                  <a:cubicBezTo>
                    <a:pt x="5036" y="2"/>
                    <a:pt x="4969" y="1"/>
                    <a:pt x="4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8" name="Google Shape;458;p33"/>
            <p:cNvSpPr/>
            <p:nvPr/>
          </p:nvSpPr>
          <p:spPr>
            <a:xfrm>
              <a:off x="10385225" y="2160949"/>
              <a:ext cx="453227" cy="221497"/>
            </a:xfrm>
            <a:custGeom>
              <a:avLst/>
              <a:gdLst/>
              <a:ahLst/>
              <a:cxnLst/>
              <a:rect l="l" t="t" r="r" b="b"/>
              <a:pathLst>
                <a:path w="10542" h="5152" extrusionOk="0">
                  <a:moveTo>
                    <a:pt x="4323" y="1"/>
                  </a:moveTo>
                  <a:cubicBezTo>
                    <a:pt x="1544" y="1"/>
                    <a:pt x="0" y="1784"/>
                    <a:pt x="0" y="1784"/>
                  </a:cubicBezTo>
                  <a:cubicBezTo>
                    <a:pt x="0" y="1784"/>
                    <a:pt x="1535" y="4586"/>
                    <a:pt x="4871" y="5086"/>
                  </a:cubicBezTo>
                  <a:cubicBezTo>
                    <a:pt x="5167" y="5131"/>
                    <a:pt x="5455" y="5151"/>
                    <a:pt x="5734" y="5151"/>
                  </a:cubicBezTo>
                  <a:cubicBezTo>
                    <a:pt x="8602" y="5151"/>
                    <a:pt x="10541" y="3018"/>
                    <a:pt x="10541" y="3018"/>
                  </a:cubicBezTo>
                  <a:cubicBezTo>
                    <a:pt x="10541" y="3018"/>
                    <a:pt x="8773" y="583"/>
                    <a:pt x="5371" y="83"/>
                  </a:cubicBezTo>
                  <a:cubicBezTo>
                    <a:pt x="5004" y="26"/>
                    <a:pt x="4655" y="1"/>
                    <a:pt x="43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9" name="Google Shape;459;p33"/>
            <p:cNvSpPr/>
            <p:nvPr/>
          </p:nvSpPr>
          <p:spPr>
            <a:xfrm>
              <a:off x="10118457" y="1143402"/>
              <a:ext cx="1181778" cy="1118665"/>
            </a:xfrm>
            <a:custGeom>
              <a:avLst/>
              <a:gdLst/>
              <a:ahLst/>
              <a:cxnLst/>
              <a:rect l="l" t="t" r="r" b="b"/>
              <a:pathLst>
                <a:path w="27488" h="26020" extrusionOk="0">
                  <a:moveTo>
                    <a:pt x="27154" y="1"/>
                  </a:moveTo>
                  <a:lnTo>
                    <a:pt x="25519" y="67"/>
                  </a:lnTo>
                  <a:cubicBezTo>
                    <a:pt x="25553" y="734"/>
                    <a:pt x="25753" y="16879"/>
                    <a:pt x="1" y="24418"/>
                  </a:cubicBezTo>
                  <a:lnTo>
                    <a:pt x="468" y="26019"/>
                  </a:lnTo>
                  <a:cubicBezTo>
                    <a:pt x="27487" y="18080"/>
                    <a:pt x="27187" y="201"/>
                    <a:pt x="27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91"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92" name="Rounded Rectangle 91"/>
          <p:cNvSpPr/>
          <p:nvPr/>
        </p:nvSpPr>
        <p:spPr>
          <a:xfrm>
            <a:off x="762683" y="872284"/>
            <a:ext cx="7790750" cy="583799"/>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3" name="Rectangle 92"/>
          <p:cNvSpPr/>
          <p:nvPr/>
        </p:nvSpPr>
        <p:spPr>
          <a:xfrm>
            <a:off x="762683" y="849529"/>
            <a:ext cx="7620000" cy="49699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a:solidFill>
                  <a:schemeClr val="bg1">
                    <a:lumMod val="10000"/>
                  </a:schemeClr>
                </a:solidFill>
                <a:latin typeface="Arial" panose="020B0604020202020204" pitchFamily="34" charset="0"/>
                <a:cs typeface="Arial" panose="020B0604020202020204" pitchFamily="34" charset="0"/>
              </a:rPr>
              <a:t>Tìm từ không cùng loại trong mỗi nhóm từ và đọc to các nhóm từ. </a:t>
            </a:r>
            <a:endParaRPr lang="it-IT" sz="2000" b="1" i="1">
              <a:solidFill>
                <a:schemeClr val="bg1">
                  <a:lumMod val="10000"/>
                </a:schemeClr>
              </a:solidFill>
              <a:latin typeface="Arial" panose="020B0604020202020204" pitchFamily="34" charset="0"/>
              <a:cs typeface="Arial" panose="020B0604020202020204" pitchFamily="34" charset="0"/>
            </a:endParaRPr>
          </a:p>
        </p:txBody>
      </p:sp>
      <p:sp>
        <p:nvSpPr>
          <p:cNvPr id="15" name="Rectangle 14"/>
          <p:cNvSpPr/>
          <p:nvPr/>
        </p:nvSpPr>
        <p:spPr>
          <a:xfrm>
            <a:off x="762683" y="1876923"/>
            <a:ext cx="3713064" cy="1335505"/>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097220" y="1622976"/>
            <a:ext cx="3043990" cy="54142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b="1"/>
              <a:t>Danh từ</a:t>
            </a:r>
            <a:r>
              <a:rPr lang="en-US" sz="2400"/>
              <a:t> </a:t>
            </a:r>
          </a:p>
        </p:txBody>
      </p:sp>
      <p:sp>
        <p:nvSpPr>
          <p:cNvPr id="99" name="Rectangle 98"/>
          <p:cNvSpPr/>
          <p:nvPr/>
        </p:nvSpPr>
        <p:spPr>
          <a:xfrm>
            <a:off x="4840369" y="1876923"/>
            <a:ext cx="3713064" cy="1335505"/>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5174906" y="1622976"/>
            <a:ext cx="3043990" cy="541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a:t>Động từ</a:t>
            </a:r>
            <a:r>
              <a:rPr lang="en-US" sz="2400"/>
              <a:t> </a:t>
            </a:r>
          </a:p>
        </p:txBody>
      </p:sp>
      <p:sp>
        <p:nvSpPr>
          <p:cNvPr id="101" name="Rectangle 100"/>
          <p:cNvSpPr/>
          <p:nvPr/>
        </p:nvSpPr>
        <p:spPr>
          <a:xfrm>
            <a:off x="2875211" y="3633268"/>
            <a:ext cx="3713064" cy="1335505"/>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3209748" y="3379321"/>
            <a:ext cx="3043990" cy="54142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a:t>Tính từ</a:t>
            </a:r>
            <a:r>
              <a:rPr lang="en-US" sz="2400"/>
              <a:t> </a:t>
            </a:r>
          </a:p>
        </p:txBody>
      </p:sp>
      <p:sp>
        <p:nvSpPr>
          <p:cNvPr id="17" name="Rectangle 16"/>
          <p:cNvSpPr/>
          <p:nvPr/>
        </p:nvSpPr>
        <p:spPr>
          <a:xfrm>
            <a:off x="762683" y="2102996"/>
            <a:ext cx="3713064" cy="1553054"/>
          </a:xfrm>
          <a:prstGeom prst="rect">
            <a:avLst/>
          </a:prstGeom>
        </p:spPr>
        <p:txBody>
          <a:bodyPr wrap="square">
            <a:spAutoFit/>
          </a:bodyPr>
          <a:lstStyle/>
          <a:p>
            <a:pPr algn="ctr">
              <a:lnSpc>
                <a:spcPct val="150000"/>
              </a:lnSpc>
              <a:buClr>
                <a:schemeClr val="accent1"/>
              </a:buClr>
              <a:buSzPts val="4200"/>
            </a:pPr>
            <a:r>
              <a:rPr lang="en-US" sz="2200">
                <a:solidFill>
                  <a:schemeClr val="bg1">
                    <a:lumMod val="10000"/>
                  </a:schemeClr>
                </a:solidFill>
                <a:latin typeface="Arial" panose="020B0604020202020204" pitchFamily="34" charset="0"/>
                <a:cs typeface="Arial" panose="020B0604020202020204" pitchFamily="34" charset="0"/>
                <a:sym typeface="Delius Unicase"/>
              </a:rPr>
              <a:t>hạt, mùa đông, biến, máy bay, biển, mầm </a:t>
            </a:r>
            <a:br>
              <a:rPr lang="en-US" sz="2200">
                <a:solidFill>
                  <a:schemeClr val="bg1">
                    <a:lumMod val="10000"/>
                  </a:schemeClr>
                </a:solidFill>
                <a:latin typeface="Arial" panose="020B0604020202020204" pitchFamily="34" charset="0"/>
                <a:cs typeface="Arial" panose="020B0604020202020204" pitchFamily="34" charset="0"/>
                <a:sym typeface="Delius Unicase"/>
              </a:rPr>
            </a:br>
            <a:endParaRPr lang="en-US" sz="2200">
              <a:solidFill>
                <a:schemeClr val="bg1">
                  <a:lumMod val="10000"/>
                </a:schemeClr>
              </a:solidFill>
              <a:latin typeface="Arial" panose="020B0604020202020204" pitchFamily="34" charset="0"/>
              <a:cs typeface="Arial" panose="020B0604020202020204" pitchFamily="34" charset="0"/>
              <a:sym typeface="Delius Unicase"/>
            </a:endParaRPr>
          </a:p>
        </p:txBody>
      </p:sp>
      <p:sp>
        <p:nvSpPr>
          <p:cNvPr id="19" name="Rectangle 18"/>
          <p:cNvSpPr/>
          <p:nvPr/>
        </p:nvSpPr>
        <p:spPr>
          <a:xfrm>
            <a:off x="5017169" y="2163724"/>
            <a:ext cx="3365514" cy="1045223"/>
          </a:xfrm>
          <a:prstGeom prst="rect">
            <a:avLst/>
          </a:prstGeom>
        </p:spPr>
        <p:txBody>
          <a:bodyPr wrap="square">
            <a:spAutoFit/>
          </a:bodyPr>
          <a:lstStyle/>
          <a:p>
            <a:pPr algn="ctr">
              <a:lnSpc>
                <a:spcPct val="150000"/>
              </a:lnSpc>
            </a:pPr>
            <a:r>
              <a:rPr lang="en-US" sz="2200">
                <a:solidFill>
                  <a:schemeClr val="bg1">
                    <a:lumMod val="10000"/>
                  </a:schemeClr>
                </a:solidFill>
                <a:latin typeface="Arial" panose="020B0604020202020204" pitchFamily="34" charset="0"/>
                <a:cs typeface="Arial" panose="020B0604020202020204" pitchFamily="34" charset="0"/>
              </a:rPr>
              <a:t>chớp (mắt), hái,đúc, lặn, lái, quả </a:t>
            </a:r>
          </a:p>
        </p:txBody>
      </p:sp>
      <p:sp>
        <p:nvSpPr>
          <p:cNvPr id="20" name="Rectangle 19"/>
          <p:cNvSpPr/>
          <p:nvPr/>
        </p:nvSpPr>
        <p:spPr>
          <a:xfrm>
            <a:off x="2977647" y="3882123"/>
            <a:ext cx="3508191" cy="1045223"/>
          </a:xfrm>
          <a:prstGeom prst="rect">
            <a:avLst/>
          </a:prstGeom>
        </p:spPr>
        <p:txBody>
          <a:bodyPr wrap="square">
            <a:spAutoFit/>
          </a:bodyPr>
          <a:lstStyle/>
          <a:p>
            <a:pPr algn="ctr">
              <a:lnSpc>
                <a:spcPct val="150000"/>
              </a:lnSpc>
            </a:pPr>
            <a:r>
              <a:rPr lang="en-US" sz="2200">
                <a:solidFill>
                  <a:schemeClr val="bg1">
                    <a:lumMod val="10000"/>
                  </a:schemeClr>
                </a:solidFill>
                <a:latin typeface="Arial" panose="020B0604020202020204" pitchFamily="34" charset="0"/>
                <a:cs typeface="Arial" panose="020B0604020202020204" pitchFamily="34" charset="0"/>
              </a:rPr>
              <a:t>nhanh, mới, lớn, ngon, bom, lạ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barn(inVertical)">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99"/>
                                        </p:tgtEl>
                                        <p:attrNameLst>
                                          <p:attrName>style.visibility</p:attrName>
                                        </p:attrNameLst>
                                      </p:cBhvr>
                                      <p:to>
                                        <p:strVal val="visible"/>
                                      </p:to>
                                    </p:set>
                                    <p:animEffect transition="in" filter="fade">
                                      <p:cBhvr>
                                        <p:cTn id="26" dur="500"/>
                                        <p:tgtEl>
                                          <p:spTgt spid="9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00"/>
                                        </p:tgtEl>
                                        <p:attrNameLst>
                                          <p:attrName>style.visibility</p:attrName>
                                        </p:attrNameLst>
                                      </p:cBhvr>
                                      <p:to>
                                        <p:strVal val="visible"/>
                                      </p:to>
                                    </p:set>
                                    <p:animEffect transition="in" filter="fade">
                                      <p:cBhvr>
                                        <p:cTn id="29" dur="500"/>
                                        <p:tgtEl>
                                          <p:spTgt spid="10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1"/>
                                        </p:tgtEl>
                                        <p:attrNameLst>
                                          <p:attrName>style.visibility</p:attrName>
                                        </p:attrNameLst>
                                      </p:cBhvr>
                                      <p:to>
                                        <p:strVal val="visible"/>
                                      </p:to>
                                    </p:set>
                                    <p:animEffect transition="in" filter="fade">
                                      <p:cBhvr>
                                        <p:cTn id="37" dur="500"/>
                                        <p:tgtEl>
                                          <p:spTgt spid="10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2"/>
                                        </p:tgtEl>
                                        <p:attrNameLst>
                                          <p:attrName>style.visibility</p:attrName>
                                        </p:attrNameLst>
                                      </p:cBhvr>
                                      <p:to>
                                        <p:strVal val="visible"/>
                                      </p:to>
                                    </p:set>
                                    <p:animEffect transition="in" filter="fade">
                                      <p:cBhvr>
                                        <p:cTn id="40" dur="500"/>
                                        <p:tgtEl>
                                          <p:spTgt spid="10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fade">
                                      <p:cBhvr>
                                        <p:cTn id="4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p:bldP spid="15" grpId="0" animBg="1"/>
      <p:bldP spid="16" grpId="0" animBg="1"/>
      <p:bldP spid="99" grpId="0" animBg="1"/>
      <p:bldP spid="100" grpId="0" animBg="1"/>
      <p:bldP spid="101" grpId="0" animBg="1"/>
      <p:bldP spid="102" grpId="0" animBg="1"/>
      <p:bldP spid="17"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91"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92" name="Rounded Rectangle 91"/>
          <p:cNvSpPr/>
          <p:nvPr/>
        </p:nvSpPr>
        <p:spPr>
          <a:xfrm>
            <a:off x="762683" y="872284"/>
            <a:ext cx="7790750" cy="1195524"/>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3" name="Rectangle 92"/>
          <p:cNvSpPr/>
          <p:nvPr/>
        </p:nvSpPr>
        <p:spPr>
          <a:xfrm>
            <a:off x="762683" y="849529"/>
            <a:ext cx="7620000"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Tìm từ không cùng loại trong mỗi nhóm từ và đọc to các nhóm từ. </a:t>
            </a:r>
            <a:endParaRPr lang="it-IT" sz="2400" b="1" i="1">
              <a:solidFill>
                <a:schemeClr val="bg1">
                  <a:lumMod val="10000"/>
                </a:schemeClr>
              </a:solidFill>
              <a:latin typeface="Arial" panose="020B0604020202020204" pitchFamily="34" charset="0"/>
              <a:cs typeface="Arial" panose="020B0604020202020204" pitchFamily="34" charset="0"/>
            </a:endParaRPr>
          </a:p>
        </p:txBody>
      </p:sp>
      <p:sp>
        <p:nvSpPr>
          <p:cNvPr id="15" name="Rectangle 14"/>
          <p:cNvSpPr/>
          <p:nvPr/>
        </p:nvSpPr>
        <p:spPr>
          <a:xfrm>
            <a:off x="1925736" y="2763459"/>
            <a:ext cx="5293894" cy="1964951"/>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050688" y="2415096"/>
            <a:ext cx="3043990" cy="63584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800" b="1"/>
              <a:t>Danh từ</a:t>
            </a:r>
            <a:r>
              <a:rPr lang="en-US" sz="2800"/>
              <a:t> </a:t>
            </a:r>
          </a:p>
        </p:txBody>
      </p:sp>
      <p:sp>
        <p:nvSpPr>
          <p:cNvPr id="17" name="Rectangle 16"/>
          <p:cNvSpPr/>
          <p:nvPr/>
        </p:nvSpPr>
        <p:spPr>
          <a:xfrm>
            <a:off x="2021988" y="3197177"/>
            <a:ext cx="5101389" cy="1384995"/>
          </a:xfrm>
          <a:prstGeom prst="rect">
            <a:avLst/>
          </a:prstGeom>
        </p:spPr>
        <p:txBody>
          <a:bodyPr wrap="square">
            <a:spAutoFit/>
          </a:bodyPr>
          <a:lstStyle/>
          <a:p>
            <a:pPr algn="ctr">
              <a:lnSpc>
                <a:spcPct val="150000"/>
              </a:lnSpc>
              <a:buClr>
                <a:schemeClr val="accent1"/>
              </a:buClr>
              <a:buSzPts val="4200"/>
            </a:pPr>
            <a:r>
              <a:rPr lang="en-US" sz="2800">
                <a:solidFill>
                  <a:schemeClr val="bg1">
                    <a:lumMod val="10000"/>
                  </a:schemeClr>
                </a:solidFill>
                <a:latin typeface="Arial" panose="020B0604020202020204" pitchFamily="34" charset="0"/>
                <a:cs typeface="Arial" panose="020B0604020202020204" pitchFamily="34" charset="0"/>
                <a:sym typeface="Delius Unicase"/>
              </a:rPr>
              <a:t>hạt, mùa đông, biến, máy bay, biển, mầm </a:t>
            </a:r>
          </a:p>
        </p:txBody>
      </p:sp>
      <p:cxnSp>
        <p:nvCxnSpPr>
          <p:cNvPr id="3" name="Straight Connector 2"/>
          <p:cNvCxnSpPr/>
          <p:nvPr/>
        </p:nvCxnSpPr>
        <p:spPr>
          <a:xfrm>
            <a:off x="4644187" y="3801979"/>
            <a:ext cx="709866"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456944" y="4280076"/>
            <a:ext cx="2350171" cy="66045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a:t>Động từ</a:t>
            </a:r>
            <a:r>
              <a:rPr lang="en-US" sz="2800"/>
              <a:t> </a:t>
            </a:r>
          </a:p>
        </p:txBody>
      </p:sp>
      <p:cxnSp>
        <p:nvCxnSpPr>
          <p:cNvPr id="7" name="Elbow Connector 6"/>
          <p:cNvCxnSpPr>
            <a:endCxn id="18" idx="1"/>
          </p:cNvCxnSpPr>
          <p:nvPr/>
        </p:nvCxnSpPr>
        <p:spPr>
          <a:xfrm>
            <a:off x="4999120" y="3801979"/>
            <a:ext cx="1457824" cy="808325"/>
          </a:xfrm>
          <a:prstGeom prst="bentConnector3">
            <a:avLst>
              <a:gd name="adj1" fmla="val 38446"/>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3459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barn(inVertical)">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0" presetClass="entr" presetSubtype="0" fill="hold"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p:bldP spid="15" grpId="0" animBg="1"/>
      <p:bldP spid="16" grpId="0" animBg="1"/>
      <p:bldP spid="17" grpId="0"/>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91"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92" name="Rounded Rectangle 91"/>
          <p:cNvSpPr/>
          <p:nvPr/>
        </p:nvSpPr>
        <p:spPr>
          <a:xfrm>
            <a:off x="762683" y="872284"/>
            <a:ext cx="7790750" cy="1195524"/>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3" name="Rectangle 92"/>
          <p:cNvSpPr/>
          <p:nvPr/>
        </p:nvSpPr>
        <p:spPr>
          <a:xfrm>
            <a:off x="762683" y="849529"/>
            <a:ext cx="7620000"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Tìm từ không cùng loại trong mỗi nhóm từ và đọc to các nhóm từ. </a:t>
            </a:r>
            <a:endParaRPr lang="it-IT" sz="2400" b="1" i="1">
              <a:solidFill>
                <a:schemeClr val="bg1">
                  <a:lumMod val="10000"/>
                </a:schemeClr>
              </a:solidFill>
              <a:latin typeface="Arial" panose="020B0604020202020204" pitchFamily="34" charset="0"/>
              <a:cs typeface="Arial" panose="020B0604020202020204" pitchFamily="34" charset="0"/>
            </a:endParaRPr>
          </a:p>
        </p:txBody>
      </p:sp>
      <p:sp>
        <p:nvSpPr>
          <p:cNvPr id="15" name="Rectangle 14"/>
          <p:cNvSpPr/>
          <p:nvPr/>
        </p:nvSpPr>
        <p:spPr>
          <a:xfrm>
            <a:off x="1925736" y="2763459"/>
            <a:ext cx="5293894" cy="1964951"/>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727156" y="2433231"/>
            <a:ext cx="3691054" cy="66045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a:t>Động từ</a:t>
            </a:r>
            <a:r>
              <a:rPr lang="en-US" sz="2800"/>
              <a:t> </a:t>
            </a:r>
          </a:p>
        </p:txBody>
      </p:sp>
      <p:sp>
        <p:nvSpPr>
          <p:cNvPr id="9" name="Rectangle 8"/>
          <p:cNvSpPr/>
          <p:nvPr/>
        </p:nvSpPr>
        <p:spPr>
          <a:xfrm>
            <a:off x="2334126" y="2904838"/>
            <a:ext cx="4547937" cy="1815882"/>
          </a:xfrm>
          <a:prstGeom prst="rect">
            <a:avLst/>
          </a:prstGeom>
        </p:spPr>
        <p:txBody>
          <a:bodyPr wrap="square">
            <a:spAutoFit/>
          </a:bodyPr>
          <a:lstStyle/>
          <a:p>
            <a:pPr algn="ctr">
              <a:lnSpc>
                <a:spcPct val="200000"/>
              </a:lnSpc>
            </a:pPr>
            <a:r>
              <a:rPr lang="en-US" sz="2800">
                <a:solidFill>
                  <a:schemeClr val="bg1">
                    <a:lumMod val="10000"/>
                  </a:schemeClr>
                </a:solidFill>
                <a:latin typeface="Arial" panose="020B0604020202020204" pitchFamily="34" charset="0"/>
                <a:cs typeface="Arial" panose="020B0604020202020204" pitchFamily="34" charset="0"/>
              </a:rPr>
              <a:t>chớp (mắt), hái, đúc, lặn, lái, quả </a:t>
            </a:r>
          </a:p>
        </p:txBody>
      </p:sp>
      <p:cxnSp>
        <p:nvCxnSpPr>
          <p:cNvPr id="10" name="Straight Connector 9"/>
          <p:cNvCxnSpPr/>
          <p:nvPr/>
        </p:nvCxnSpPr>
        <p:spPr>
          <a:xfrm>
            <a:off x="4605453" y="4487779"/>
            <a:ext cx="592189"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Elbow Connector 10"/>
          <p:cNvCxnSpPr>
            <a:endCxn id="20" idx="1"/>
          </p:cNvCxnSpPr>
          <p:nvPr/>
        </p:nvCxnSpPr>
        <p:spPr>
          <a:xfrm flipV="1">
            <a:off x="5197642" y="4170590"/>
            <a:ext cx="1185477" cy="309499"/>
          </a:xfrm>
          <a:prstGeom prst="bentConnector3">
            <a:avLst>
              <a:gd name="adj1" fmla="val 4329"/>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383119" y="3852668"/>
            <a:ext cx="2171699" cy="63584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800" b="1"/>
              <a:t>Danh từ</a:t>
            </a:r>
            <a:r>
              <a:rPr lang="en-US" sz="2800"/>
              <a:t> </a:t>
            </a:r>
          </a:p>
        </p:txBody>
      </p:sp>
    </p:spTree>
    <p:extLst>
      <p:ext uri="{BB962C8B-B14F-4D97-AF65-F5344CB8AC3E}">
        <p14:creationId xmlns:p14="http://schemas.microsoft.com/office/powerpoint/2010/main" val="1006000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barn(inVertical)">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500"/>
                                        <p:tgtEl>
                                          <p:spTgt spid="11"/>
                                        </p:tgtEl>
                                      </p:cBhvr>
                                    </p:animEffect>
                                  </p:childTnLst>
                                </p:cTn>
                              </p:par>
                            </p:childTnLst>
                          </p:cTn>
                        </p:par>
                        <p:par>
                          <p:cTn id="30" fill="hold">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fade">
                                      <p:cBhvr>
                                        <p:cTn id="3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p:bldP spid="15" grpId="0" animBg="1"/>
      <p:bldP spid="8" grpId="0" animBg="1"/>
      <p:bldP spid="9"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91"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92" name="Rounded Rectangle 91"/>
          <p:cNvSpPr/>
          <p:nvPr/>
        </p:nvSpPr>
        <p:spPr>
          <a:xfrm>
            <a:off x="762683" y="872284"/>
            <a:ext cx="7790750" cy="1195524"/>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3" name="Rectangle 92"/>
          <p:cNvSpPr/>
          <p:nvPr/>
        </p:nvSpPr>
        <p:spPr>
          <a:xfrm>
            <a:off x="762683" y="849529"/>
            <a:ext cx="7620000"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a:solidFill>
                  <a:schemeClr val="bg1">
                    <a:lumMod val="10000"/>
                  </a:schemeClr>
                </a:solidFill>
                <a:latin typeface="Arial" panose="020B0604020202020204" pitchFamily="34" charset="0"/>
                <a:cs typeface="Arial" panose="020B0604020202020204" pitchFamily="34" charset="0"/>
              </a:rPr>
              <a:t>Tìm từ không cùng loại trong mỗi nhóm từ và đọc to các nhóm từ. </a:t>
            </a:r>
            <a:endParaRPr lang="it-IT" sz="2400" b="1" i="1">
              <a:solidFill>
                <a:schemeClr val="bg1">
                  <a:lumMod val="10000"/>
                </a:schemeClr>
              </a:solidFill>
              <a:latin typeface="Arial" panose="020B0604020202020204" pitchFamily="34" charset="0"/>
              <a:cs typeface="Arial" panose="020B0604020202020204" pitchFamily="34" charset="0"/>
            </a:endParaRPr>
          </a:p>
        </p:txBody>
      </p:sp>
      <p:sp>
        <p:nvSpPr>
          <p:cNvPr id="15" name="Rectangle 14"/>
          <p:cNvSpPr/>
          <p:nvPr/>
        </p:nvSpPr>
        <p:spPr>
          <a:xfrm>
            <a:off x="1961830" y="2703301"/>
            <a:ext cx="5293894" cy="2101923"/>
          </a:xfrm>
          <a:prstGeom prst="rect">
            <a:avLst/>
          </a:prstGeom>
          <a:solidFill>
            <a:schemeClr val="bg1"/>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854681" y="2392038"/>
            <a:ext cx="3508191" cy="73427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b="1"/>
              <a:t>Tính từ</a:t>
            </a:r>
            <a:r>
              <a:rPr lang="en-US" sz="3200"/>
              <a:t> </a:t>
            </a:r>
          </a:p>
        </p:txBody>
      </p:sp>
      <p:sp>
        <p:nvSpPr>
          <p:cNvPr id="11" name="Rectangle 10"/>
          <p:cNvSpPr/>
          <p:nvPr/>
        </p:nvSpPr>
        <p:spPr>
          <a:xfrm>
            <a:off x="2608632" y="2989342"/>
            <a:ext cx="4007333" cy="1815882"/>
          </a:xfrm>
          <a:prstGeom prst="rect">
            <a:avLst/>
          </a:prstGeom>
        </p:spPr>
        <p:txBody>
          <a:bodyPr wrap="square">
            <a:spAutoFit/>
          </a:bodyPr>
          <a:lstStyle/>
          <a:p>
            <a:pPr algn="ctr">
              <a:lnSpc>
                <a:spcPct val="200000"/>
              </a:lnSpc>
            </a:pPr>
            <a:r>
              <a:rPr lang="en-US" sz="2800">
                <a:solidFill>
                  <a:schemeClr val="bg1">
                    <a:lumMod val="10000"/>
                  </a:schemeClr>
                </a:solidFill>
                <a:latin typeface="Arial" panose="020B0604020202020204" pitchFamily="34" charset="0"/>
                <a:cs typeface="Arial" panose="020B0604020202020204" pitchFamily="34" charset="0"/>
              </a:rPr>
              <a:t>nhanh, mới, lớn, ngon, bom, lạ </a:t>
            </a:r>
          </a:p>
        </p:txBody>
      </p:sp>
      <p:cxnSp>
        <p:nvCxnSpPr>
          <p:cNvPr id="12" name="Straight Connector 11"/>
          <p:cNvCxnSpPr/>
          <p:nvPr/>
        </p:nvCxnSpPr>
        <p:spPr>
          <a:xfrm>
            <a:off x="4015905" y="4572283"/>
            <a:ext cx="592189"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Elbow Connector 12"/>
          <p:cNvCxnSpPr/>
          <p:nvPr/>
        </p:nvCxnSpPr>
        <p:spPr>
          <a:xfrm rot="10800000">
            <a:off x="3092116" y="4295274"/>
            <a:ext cx="1648328" cy="276726"/>
          </a:xfrm>
          <a:prstGeom prst="bentConnector3">
            <a:avLst>
              <a:gd name="adj1" fmla="val 50000"/>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1185792" y="3977352"/>
            <a:ext cx="1906323" cy="63584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800" b="1"/>
              <a:t>Danh từ</a:t>
            </a:r>
            <a:r>
              <a:rPr lang="en-US" sz="2800"/>
              <a:t> </a:t>
            </a:r>
          </a:p>
        </p:txBody>
      </p:sp>
    </p:spTree>
    <p:extLst>
      <p:ext uri="{BB962C8B-B14F-4D97-AF65-F5344CB8AC3E}">
        <p14:creationId xmlns:p14="http://schemas.microsoft.com/office/powerpoint/2010/main" val="2236205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barn(inVertical)">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Google Shape;434;p33"/>
          <p:cNvSpPr txBox="1">
            <a:spLocks noGrp="1"/>
          </p:cNvSpPr>
          <p:nvPr>
            <p:ph type="title"/>
          </p:nvPr>
        </p:nvSpPr>
        <p:spPr>
          <a:xfrm>
            <a:off x="1215064" y="3656523"/>
            <a:ext cx="7026441" cy="827400"/>
          </a:xfrm>
          <a:prstGeom prst="rect">
            <a:avLst/>
          </a:prstGeom>
        </p:spPr>
        <p:txBody>
          <a:bodyPr spcFirstLastPara="1" wrap="square" lIns="91425" tIns="91425" rIns="91425" bIns="91425" anchor="b" anchorCtr="0">
            <a:noAutofit/>
          </a:bodyPr>
          <a:lstStyle/>
          <a:p>
            <a:pPr>
              <a:lnSpc>
                <a:spcPct val="150000"/>
              </a:lnSpc>
            </a:pPr>
            <a:r>
              <a:rPr lang="en-US" sz="4000">
                <a:solidFill>
                  <a:schemeClr val="bg2"/>
                </a:solidFill>
                <a:latin typeface="+mn-lt"/>
              </a:rPr>
              <a:t>Chọn từ ngữ thích hợp </a:t>
            </a:r>
            <a:br>
              <a:rPr lang="en-US" sz="4000">
                <a:solidFill>
                  <a:schemeClr val="bg2"/>
                </a:solidFill>
                <a:latin typeface="+mn-lt"/>
              </a:rPr>
            </a:br>
            <a:r>
              <a:rPr lang="en-US" sz="4000">
                <a:solidFill>
                  <a:schemeClr val="bg2"/>
                </a:solidFill>
                <a:latin typeface="+mn-lt"/>
              </a:rPr>
              <a:t>thay cho bông hoa</a:t>
            </a:r>
          </a:p>
        </p:txBody>
      </p:sp>
      <p:sp>
        <p:nvSpPr>
          <p:cNvPr id="435" name="Google Shape;435;p33"/>
          <p:cNvSpPr txBox="1">
            <a:spLocks noGrp="1"/>
          </p:cNvSpPr>
          <p:nvPr>
            <p:ph type="title" idx="2"/>
          </p:nvPr>
        </p:nvSpPr>
        <p:spPr>
          <a:xfrm>
            <a:off x="3381733" y="1177085"/>
            <a:ext cx="2258100" cy="123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8800">
                <a:latin typeface="+mj-lt"/>
              </a:rPr>
              <a:t>02</a:t>
            </a:r>
            <a:endParaRPr sz="8800">
              <a:latin typeface="+mj-lt"/>
            </a:endParaRPr>
          </a:p>
        </p:txBody>
      </p:sp>
      <p:grpSp>
        <p:nvGrpSpPr>
          <p:cNvPr id="437" name="Google Shape;437;p33"/>
          <p:cNvGrpSpPr/>
          <p:nvPr/>
        </p:nvGrpSpPr>
        <p:grpSpPr>
          <a:xfrm>
            <a:off x="2061436" y="560947"/>
            <a:ext cx="5021140" cy="1759640"/>
            <a:chOff x="6629011" y="622806"/>
            <a:chExt cx="5021140" cy="1759640"/>
          </a:xfrm>
        </p:grpSpPr>
        <p:sp>
          <p:nvSpPr>
            <p:cNvPr id="438" name="Google Shape;438;p33"/>
            <p:cNvSpPr/>
            <p:nvPr/>
          </p:nvSpPr>
          <p:spPr>
            <a:xfrm>
              <a:off x="6629011" y="1053075"/>
              <a:ext cx="367156" cy="339297"/>
            </a:xfrm>
            <a:custGeom>
              <a:avLst/>
              <a:gdLst/>
              <a:ahLst/>
              <a:cxnLst/>
              <a:rect l="l" t="t" r="r" b="b"/>
              <a:pathLst>
                <a:path w="8540" h="7892" extrusionOk="0">
                  <a:moveTo>
                    <a:pt x="734" y="0"/>
                  </a:moveTo>
                  <a:cubicBezTo>
                    <a:pt x="734" y="0"/>
                    <a:pt x="1" y="3402"/>
                    <a:pt x="2336" y="5804"/>
                  </a:cubicBezTo>
                  <a:cubicBezTo>
                    <a:pt x="4156" y="7675"/>
                    <a:pt x="6448" y="7892"/>
                    <a:pt x="7412" y="7892"/>
                  </a:cubicBezTo>
                  <a:cubicBezTo>
                    <a:pt x="7703" y="7892"/>
                    <a:pt x="7873" y="7872"/>
                    <a:pt x="7873" y="7872"/>
                  </a:cubicBezTo>
                  <a:cubicBezTo>
                    <a:pt x="7873" y="7872"/>
                    <a:pt x="8540" y="4970"/>
                    <a:pt x="6138" y="2502"/>
                  </a:cubicBezTo>
                  <a:cubicBezTo>
                    <a:pt x="3737" y="0"/>
                    <a:pt x="735" y="0"/>
                    <a:pt x="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9" name="Google Shape;439;p33"/>
            <p:cNvSpPr/>
            <p:nvPr/>
          </p:nvSpPr>
          <p:spPr>
            <a:xfrm>
              <a:off x="7097973" y="915370"/>
              <a:ext cx="259589" cy="451808"/>
            </a:xfrm>
            <a:custGeom>
              <a:avLst/>
              <a:gdLst/>
              <a:ahLst/>
              <a:cxnLst/>
              <a:rect l="l" t="t" r="r" b="b"/>
              <a:pathLst>
                <a:path w="6038" h="10509" extrusionOk="0">
                  <a:moveTo>
                    <a:pt x="3470" y="1"/>
                  </a:moveTo>
                  <a:cubicBezTo>
                    <a:pt x="3470" y="1"/>
                    <a:pt x="1001" y="1735"/>
                    <a:pt x="501" y="5171"/>
                  </a:cubicBezTo>
                  <a:cubicBezTo>
                    <a:pt x="0" y="8574"/>
                    <a:pt x="2235" y="10508"/>
                    <a:pt x="2235" y="10508"/>
                  </a:cubicBezTo>
                  <a:cubicBezTo>
                    <a:pt x="2235" y="10508"/>
                    <a:pt x="5037" y="8974"/>
                    <a:pt x="5538" y="5638"/>
                  </a:cubicBezTo>
                  <a:cubicBezTo>
                    <a:pt x="6038" y="2302"/>
                    <a:pt x="3470" y="1"/>
                    <a:pt x="34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0" name="Google Shape;440;p33"/>
            <p:cNvSpPr/>
            <p:nvPr/>
          </p:nvSpPr>
          <p:spPr>
            <a:xfrm>
              <a:off x="7270072" y="1272466"/>
              <a:ext cx="222314" cy="454646"/>
            </a:xfrm>
            <a:custGeom>
              <a:avLst/>
              <a:gdLst/>
              <a:ahLst/>
              <a:cxnLst/>
              <a:rect l="l" t="t" r="r" b="b"/>
              <a:pathLst>
                <a:path w="5171" h="10575" extrusionOk="0">
                  <a:moveTo>
                    <a:pt x="2335" y="1"/>
                  </a:moveTo>
                  <a:cubicBezTo>
                    <a:pt x="2335" y="1"/>
                    <a:pt x="134" y="2035"/>
                    <a:pt x="67" y="5505"/>
                  </a:cubicBezTo>
                  <a:cubicBezTo>
                    <a:pt x="0" y="8974"/>
                    <a:pt x="2502" y="10575"/>
                    <a:pt x="2502" y="10575"/>
                  </a:cubicBezTo>
                  <a:cubicBezTo>
                    <a:pt x="2502" y="10575"/>
                    <a:pt x="5071" y="8707"/>
                    <a:pt x="5104" y="5338"/>
                  </a:cubicBezTo>
                  <a:cubicBezTo>
                    <a:pt x="5171" y="1969"/>
                    <a:pt x="2335" y="1"/>
                    <a:pt x="2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1" name="Google Shape;441;p33"/>
            <p:cNvSpPr/>
            <p:nvPr/>
          </p:nvSpPr>
          <p:spPr>
            <a:xfrm>
              <a:off x="7512421" y="1481839"/>
              <a:ext cx="238092" cy="453227"/>
            </a:xfrm>
            <a:custGeom>
              <a:avLst/>
              <a:gdLst/>
              <a:ahLst/>
              <a:cxnLst/>
              <a:rect l="l" t="t" r="r" b="b"/>
              <a:pathLst>
                <a:path w="5538" h="10542" extrusionOk="0">
                  <a:moveTo>
                    <a:pt x="2002" y="1"/>
                  </a:moveTo>
                  <a:cubicBezTo>
                    <a:pt x="2002" y="1"/>
                    <a:pt x="1" y="2236"/>
                    <a:pt x="301" y="5705"/>
                  </a:cubicBezTo>
                  <a:cubicBezTo>
                    <a:pt x="568" y="9141"/>
                    <a:pt x="3170" y="10542"/>
                    <a:pt x="3170" y="10542"/>
                  </a:cubicBezTo>
                  <a:cubicBezTo>
                    <a:pt x="3170" y="10542"/>
                    <a:pt x="5538" y="8407"/>
                    <a:pt x="5304" y="5071"/>
                  </a:cubicBezTo>
                  <a:cubicBezTo>
                    <a:pt x="5038" y="1702"/>
                    <a:pt x="2002" y="1"/>
                    <a:pt x="2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2" name="Google Shape;442;p33"/>
            <p:cNvSpPr/>
            <p:nvPr/>
          </p:nvSpPr>
          <p:spPr>
            <a:xfrm>
              <a:off x="7757650" y="1694093"/>
              <a:ext cx="304086" cy="418790"/>
            </a:xfrm>
            <a:custGeom>
              <a:avLst/>
              <a:gdLst/>
              <a:ahLst/>
              <a:cxnLst/>
              <a:rect l="l" t="t" r="r" b="b"/>
              <a:pathLst>
                <a:path w="7073" h="9741" extrusionOk="0">
                  <a:moveTo>
                    <a:pt x="1268" y="1"/>
                  </a:moveTo>
                  <a:cubicBezTo>
                    <a:pt x="1268" y="1"/>
                    <a:pt x="1" y="2736"/>
                    <a:pt x="1235" y="5938"/>
                  </a:cubicBezTo>
                  <a:cubicBezTo>
                    <a:pt x="2502" y="9174"/>
                    <a:pt x="5405" y="9741"/>
                    <a:pt x="5405" y="9741"/>
                  </a:cubicBezTo>
                  <a:cubicBezTo>
                    <a:pt x="5405" y="9741"/>
                    <a:pt x="7072" y="7039"/>
                    <a:pt x="5872" y="3904"/>
                  </a:cubicBezTo>
                  <a:cubicBezTo>
                    <a:pt x="4637" y="735"/>
                    <a:pt x="1268" y="1"/>
                    <a:pt x="12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3" name="Google Shape;443;p33"/>
            <p:cNvSpPr/>
            <p:nvPr/>
          </p:nvSpPr>
          <p:spPr>
            <a:xfrm>
              <a:off x="6841265" y="622806"/>
              <a:ext cx="268230" cy="450346"/>
            </a:xfrm>
            <a:custGeom>
              <a:avLst/>
              <a:gdLst/>
              <a:ahLst/>
              <a:cxnLst/>
              <a:rect l="l" t="t" r="r" b="b"/>
              <a:pathLst>
                <a:path w="6239" h="10475" extrusionOk="0">
                  <a:moveTo>
                    <a:pt x="2469" y="1"/>
                  </a:moveTo>
                  <a:cubicBezTo>
                    <a:pt x="2469" y="1"/>
                    <a:pt x="0" y="2403"/>
                    <a:pt x="601" y="5738"/>
                  </a:cubicBezTo>
                  <a:cubicBezTo>
                    <a:pt x="1201" y="9041"/>
                    <a:pt x="4070" y="10475"/>
                    <a:pt x="4070" y="10475"/>
                  </a:cubicBezTo>
                  <a:cubicBezTo>
                    <a:pt x="4070" y="10475"/>
                    <a:pt x="6238" y="8474"/>
                    <a:pt x="5604" y="5071"/>
                  </a:cubicBezTo>
                  <a:cubicBezTo>
                    <a:pt x="5004" y="1669"/>
                    <a:pt x="2469" y="1"/>
                    <a:pt x="24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4" name="Google Shape;444;p33"/>
            <p:cNvSpPr/>
            <p:nvPr/>
          </p:nvSpPr>
          <p:spPr>
            <a:xfrm>
              <a:off x="6700722" y="1428400"/>
              <a:ext cx="391533" cy="263888"/>
            </a:xfrm>
            <a:custGeom>
              <a:avLst/>
              <a:gdLst/>
              <a:ahLst/>
              <a:cxnLst/>
              <a:rect l="l" t="t" r="r" b="b"/>
              <a:pathLst>
                <a:path w="9107" h="6138" extrusionOk="0">
                  <a:moveTo>
                    <a:pt x="1942" y="0"/>
                  </a:moveTo>
                  <a:cubicBezTo>
                    <a:pt x="774" y="0"/>
                    <a:pt x="0" y="243"/>
                    <a:pt x="0" y="243"/>
                  </a:cubicBezTo>
                  <a:cubicBezTo>
                    <a:pt x="0" y="243"/>
                    <a:pt x="301" y="3712"/>
                    <a:pt x="3236" y="5313"/>
                  </a:cubicBezTo>
                  <a:cubicBezTo>
                    <a:pt x="4382" y="5944"/>
                    <a:pt x="5517" y="6138"/>
                    <a:pt x="6480" y="6138"/>
                  </a:cubicBezTo>
                  <a:cubicBezTo>
                    <a:pt x="8012" y="6138"/>
                    <a:pt x="9107" y="5647"/>
                    <a:pt x="9107" y="5647"/>
                  </a:cubicBezTo>
                  <a:cubicBezTo>
                    <a:pt x="9107" y="5647"/>
                    <a:pt x="8940" y="2678"/>
                    <a:pt x="5905" y="1010"/>
                  </a:cubicBezTo>
                  <a:cubicBezTo>
                    <a:pt x="4445" y="208"/>
                    <a:pt x="3024" y="0"/>
                    <a:pt x="19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5" name="Google Shape;445;p33"/>
            <p:cNvSpPr/>
            <p:nvPr/>
          </p:nvSpPr>
          <p:spPr>
            <a:xfrm>
              <a:off x="6878539" y="1741170"/>
              <a:ext cx="434568" cy="229365"/>
            </a:xfrm>
            <a:custGeom>
              <a:avLst/>
              <a:gdLst/>
              <a:ahLst/>
              <a:cxnLst/>
              <a:rect l="l" t="t" r="r" b="b"/>
              <a:pathLst>
                <a:path w="10108" h="5335" extrusionOk="0">
                  <a:moveTo>
                    <a:pt x="3713" y="1"/>
                  </a:moveTo>
                  <a:cubicBezTo>
                    <a:pt x="1514" y="1"/>
                    <a:pt x="1" y="874"/>
                    <a:pt x="1" y="874"/>
                  </a:cubicBezTo>
                  <a:cubicBezTo>
                    <a:pt x="1" y="874"/>
                    <a:pt x="1068" y="4176"/>
                    <a:pt x="4304" y="5077"/>
                  </a:cubicBezTo>
                  <a:cubicBezTo>
                    <a:pt x="4942" y="5261"/>
                    <a:pt x="5554" y="5335"/>
                    <a:pt x="6125" y="5335"/>
                  </a:cubicBezTo>
                  <a:cubicBezTo>
                    <a:pt x="8453" y="5335"/>
                    <a:pt x="10108" y="4109"/>
                    <a:pt x="10108" y="4109"/>
                  </a:cubicBezTo>
                  <a:cubicBezTo>
                    <a:pt x="10108" y="4109"/>
                    <a:pt x="9274" y="1274"/>
                    <a:pt x="5938" y="307"/>
                  </a:cubicBezTo>
                  <a:cubicBezTo>
                    <a:pt x="5147" y="85"/>
                    <a:pt x="4397" y="1"/>
                    <a:pt x="37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6" name="Google Shape;446;p33"/>
            <p:cNvSpPr/>
            <p:nvPr/>
          </p:nvSpPr>
          <p:spPr>
            <a:xfrm>
              <a:off x="7102272" y="1990828"/>
              <a:ext cx="456064" cy="218273"/>
            </a:xfrm>
            <a:custGeom>
              <a:avLst/>
              <a:gdLst/>
              <a:ahLst/>
              <a:cxnLst/>
              <a:rect l="l" t="t" r="r" b="b"/>
              <a:pathLst>
                <a:path w="10608" h="5077" extrusionOk="0">
                  <a:moveTo>
                    <a:pt x="5709" y="1"/>
                  </a:moveTo>
                  <a:cubicBezTo>
                    <a:pt x="5642" y="1"/>
                    <a:pt x="5573" y="2"/>
                    <a:pt x="5504" y="4"/>
                  </a:cubicBezTo>
                  <a:cubicBezTo>
                    <a:pt x="2035" y="104"/>
                    <a:pt x="0" y="2339"/>
                    <a:pt x="0" y="2339"/>
                  </a:cubicBezTo>
                  <a:cubicBezTo>
                    <a:pt x="0" y="2339"/>
                    <a:pt x="1965" y="5077"/>
                    <a:pt x="5199" y="5077"/>
                  </a:cubicBezTo>
                  <a:cubicBezTo>
                    <a:pt x="5256" y="5077"/>
                    <a:pt x="5313" y="5076"/>
                    <a:pt x="5371" y="5074"/>
                  </a:cubicBezTo>
                  <a:cubicBezTo>
                    <a:pt x="8773" y="4974"/>
                    <a:pt x="10608" y="2372"/>
                    <a:pt x="10608" y="2372"/>
                  </a:cubicBezTo>
                  <a:cubicBezTo>
                    <a:pt x="10608" y="2372"/>
                    <a:pt x="9038" y="1"/>
                    <a:pt x="57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7" name="Google Shape;447;p33"/>
            <p:cNvSpPr/>
            <p:nvPr/>
          </p:nvSpPr>
          <p:spPr>
            <a:xfrm>
              <a:off x="7440709" y="2160949"/>
              <a:ext cx="453227" cy="221497"/>
            </a:xfrm>
            <a:custGeom>
              <a:avLst/>
              <a:gdLst/>
              <a:ahLst/>
              <a:cxnLst/>
              <a:rect l="l" t="t" r="r" b="b"/>
              <a:pathLst>
                <a:path w="10542" h="5152" extrusionOk="0">
                  <a:moveTo>
                    <a:pt x="6243" y="1"/>
                  </a:moveTo>
                  <a:cubicBezTo>
                    <a:pt x="5914" y="1"/>
                    <a:pt x="5567" y="26"/>
                    <a:pt x="5204" y="83"/>
                  </a:cubicBezTo>
                  <a:cubicBezTo>
                    <a:pt x="1769" y="583"/>
                    <a:pt x="1" y="3018"/>
                    <a:pt x="1" y="3018"/>
                  </a:cubicBezTo>
                  <a:cubicBezTo>
                    <a:pt x="1" y="3018"/>
                    <a:pt x="1940" y="5151"/>
                    <a:pt x="4808" y="5151"/>
                  </a:cubicBezTo>
                  <a:cubicBezTo>
                    <a:pt x="5087" y="5151"/>
                    <a:pt x="5375" y="5131"/>
                    <a:pt x="5671" y="5086"/>
                  </a:cubicBezTo>
                  <a:cubicBezTo>
                    <a:pt x="9007" y="4586"/>
                    <a:pt x="10542" y="1784"/>
                    <a:pt x="10542" y="1784"/>
                  </a:cubicBezTo>
                  <a:cubicBezTo>
                    <a:pt x="10542" y="1784"/>
                    <a:pt x="8998" y="1"/>
                    <a:pt x="62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8" name="Google Shape;448;p33"/>
            <p:cNvSpPr/>
            <p:nvPr/>
          </p:nvSpPr>
          <p:spPr>
            <a:xfrm>
              <a:off x="6978927" y="1143402"/>
              <a:ext cx="1181735" cy="1118665"/>
            </a:xfrm>
            <a:custGeom>
              <a:avLst/>
              <a:gdLst/>
              <a:ahLst/>
              <a:cxnLst/>
              <a:rect l="l" t="t" r="r" b="b"/>
              <a:pathLst>
                <a:path w="27487" h="26020" extrusionOk="0">
                  <a:moveTo>
                    <a:pt x="334" y="1"/>
                  </a:moveTo>
                  <a:cubicBezTo>
                    <a:pt x="334" y="201"/>
                    <a:pt x="1" y="18080"/>
                    <a:pt x="27020" y="26019"/>
                  </a:cubicBezTo>
                  <a:lnTo>
                    <a:pt x="27487" y="24418"/>
                  </a:lnTo>
                  <a:cubicBezTo>
                    <a:pt x="1769" y="16879"/>
                    <a:pt x="1969" y="734"/>
                    <a:pt x="1969" y="67"/>
                  </a:cubicBezTo>
                  <a:lnTo>
                    <a:pt x="3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9" name="Google Shape;449;p33"/>
            <p:cNvSpPr/>
            <p:nvPr/>
          </p:nvSpPr>
          <p:spPr>
            <a:xfrm>
              <a:off x="11282952" y="1053075"/>
              <a:ext cx="367199" cy="339297"/>
            </a:xfrm>
            <a:custGeom>
              <a:avLst/>
              <a:gdLst/>
              <a:ahLst/>
              <a:cxnLst/>
              <a:rect l="l" t="t" r="r" b="b"/>
              <a:pathLst>
                <a:path w="8541" h="7892" extrusionOk="0">
                  <a:moveTo>
                    <a:pt x="7807" y="0"/>
                  </a:moveTo>
                  <a:cubicBezTo>
                    <a:pt x="7806" y="0"/>
                    <a:pt x="4804" y="0"/>
                    <a:pt x="2403" y="2502"/>
                  </a:cubicBezTo>
                  <a:cubicBezTo>
                    <a:pt x="1" y="4970"/>
                    <a:pt x="701" y="7872"/>
                    <a:pt x="701" y="7872"/>
                  </a:cubicBezTo>
                  <a:cubicBezTo>
                    <a:pt x="701" y="7872"/>
                    <a:pt x="871" y="7892"/>
                    <a:pt x="1162" y="7892"/>
                  </a:cubicBezTo>
                  <a:cubicBezTo>
                    <a:pt x="2124" y="7892"/>
                    <a:pt x="4411" y="7675"/>
                    <a:pt x="6205" y="5804"/>
                  </a:cubicBezTo>
                  <a:cubicBezTo>
                    <a:pt x="8540" y="3402"/>
                    <a:pt x="7807" y="0"/>
                    <a:pt x="78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0" name="Google Shape;450;p33"/>
            <p:cNvSpPr/>
            <p:nvPr/>
          </p:nvSpPr>
          <p:spPr>
            <a:xfrm>
              <a:off x="10923018" y="913952"/>
              <a:ext cx="259589" cy="453227"/>
            </a:xfrm>
            <a:custGeom>
              <a:avLst/>
              <a:gdLst/>
              <a:ahLst/>
              <a:cxnLst/>
              <a:rect l="l" t="t" r="r" b="b"/>
              <a:pathLst>
                <a:path w="6038" h="10542" extrusionOk="0">
                  <a:moveTo>
                    <a:pt x="2569" y="0"/>
                  </a:moveTo>
                  <a:cubicBezTo>
                    <a:pt x="2569" y="0"/>
                    <a:pt x="0" y="2335"/>
                    <a:pt x="501" y="5671"/>
                  </a:cubicBezTo>
                  <a:cubicBezTo>
                    <a:pt x="1001" y="9007"/>
                    <a:pt x="3770" y="10541"/>
                    <a:pt x="3770" y="10541"/>
                  </a:cubicBezTo>
                  <a:cubicBezTo>
                    <a:pt x="3770" y="10541"/>
                    <a:pt x="6038" y="8607"/>
                    <a:pt x="5504" y="5204"/>
                  </a:cubicBezTo>
                  <a:cubicBezTo>
                    <a:pt x="5004" y="1768"/>
                    <a:pt x="2569" y="0"/>
                    <a:pt x="25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1" name="Google Shape;451;p33"/>
            <p:cNvSpPr/>
            <p:nvPr/>
          </p:nvSpPr>
          <p:spPr>
            <a:xfrm>
              <a:off x="10786775" y="1271047"/>
              <a:ext cx="222314" cy="456064"/>
            </a:xfrm>
            <a:custGeom>
              <a:avLst/>
              <a:gdLst/>
              <a:ahLst/>
              <a:cxnLst/>
              <a:rect l="l" t="t" r="r" b="b"/>
              <a:pathLst>
                <a:path w="5171" h="10608" extrusionOk="0">
                  <a:moveTo>
                    <a:pt x="2869" y="0"/>
                  </a:moveTo>
                  <a:cubicBezTo>
                    <a:pt x="2869" y="0"/>
                    <a:pt x="0" y="2002"/>
                    <a:pt x="67" y="5371"/>
                  </a:cubicBezTo>
                  <a:cubicBezTo>
                    <a:pt x="134" y="8740"/>
                    <a:pt x="2702" y="10608"/>
                    <a:pt x="2702" y="10608"/>
                  </a:cubicBezTo>
                  <a:cubicBezTo>
                    <a:pt x="2702" y="10608"/>
                    <a:pt x="5171" y="9007"/>
                    <a:pt x="5137" y="5538"/>
                  </a:cubicBezTo>
                  <a:cubicBezTo>
                    <a:pt x="5071" y="2068"/>
                    <a:pt x="2869" y="0"/>
                    <a:pt x="28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2" name="Google Shape;452;p33"/>
            <p:cNvSpPr/>
            <p:nvPr/>
          </p:nvSpPr>
          <p:spPr>
            <a:xfrm>
              <a:off x="10528648" y="1481839"/>
              <a:ext cx="238092" cy="453227"/>
            </a:xfrm>
            <a:custGeom>
              <a:avLst/>
              <a:gdLst/>
              <a:ahLst/>
              <a:cxnLst/>
              <a:rect l="l" t="t" r="r" b="b"/>
              <a:pathLst>
                <a:path w="5538" h="10542" extrusionOk="0">
                  <a:moveTo>
                    <a:pt x="3536" y="1"/>
                  </a:moveTo>
                  <a:cubicBezTo>
                    <a:pt x="3536" y="1"/>
                    <a:pt x="500" y="1702"/>
                    <a:pt x="267" y="5071"/>
                  </a:cubicBezTo>
                  <a:cubicBezTo>
                    <a:pt x="0" y="8407"/>
                    <a:pt x="2368" y="10542"/>
                    <a:pt x="2368" y="10542"/>
                  </a:cubicBezTo>
                  <a:cubicBezTo>
                    <a:pt x="2368" y="10542"/>
                    <a:pt x="5004" y="9141"/>
                    <a:pt x="5271" y="5705"/>
                  </a:cubicBezTo>
                  <a:cubicBezTo>
                    <a:pt x="5537" y="2269"/>
                    <a:pt x="3536" y="1"/>
                    <a:pt x="3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3" name="Google Shape;453;p33"/>
            <p:cNvSpPr/>
            <p:nvPr/>
          </p:nvSpPr>
          <p:spPr>
            <a:xfrm>
              <a:off x="10217425" y="1694093"/>
              <a:ext cx="304086" cy="418790"/>
            </a:xfrm>
            <a:custGeom>
              <a:avLst/>
              <a:gdLst/>
              <a:ahLst/>
              <a:cxnLst/>
              <a:rect l="l" t="t" r="r" b="b"/>
              <a:pathLst>
                <a:path w="7073" h="9741" extrusionOk="0">
                  <a:moveTo>
                    <a:pt x="5805" y="1"/>
                  </a:moveTo>
                  <a:cubicBezTo>
                    <a:pt x="5805" y="1"/>
                    <a:pt x="2436" y="735"/>
                    <a:pt x="1235" y="3904"/>
                  </a:cubicBezTo>
                  <a:cubicBezTo>
                    <a:pt x="1" y="7039"/>
                    <a:pt x="1668" y="9741"/>
                    <a:pt x="1668" y="9741"/>
                  </a:cubicBezTo>
                  <a:cubicBezTo>
                    <a:pt x="1668" y="9741"/>
                    <a:pt x="4571" y="9174"/>
                    <a:pt x="5838" y="5972"/>
                  </a:cubicBezTo>
                  <a:cubicBezTo>
                    <a:pt x="7072" y="2736"/>
                    <a:pt x="5805" y="1"/>
                    <a:pt x="58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4" name="Google Shape;454;p33"/>
            <p:cNvSpPr/>
            <p:nvPr/>
          </p:nvSpPr>
          <p:spPr>
            <a:xfrm>
              <a:off x="11171128" y="622806"/>
              <a:ext cx="268187" cy="450346"/>
            </a:xfrm>
            <a:custGeom>
              <a:avLst/>
              <a:gdLst/>
              <a:ahLst/>
              <a:cxnLst/>
              <a:rect l="l" t="t" r="r" b="b"/>
              <a:pathLst>
                <a:path w="6238" h="10475" extrusionOk="0">
                  <a:moveTo>
                    <a:pt x="3736" y="1"/>
                  </a:moveTo>
                  <a:cubicBezTo>
                    <a:pt x="3736" y="1"/>
                    <a:pt x="1234" y="1669"/>
                    <a:pt x="601" y="5071"/>
                  </a:cubicBezTo>
                  <a:cubicBezTo>
                    <a:pt x="0" y="8474"/>
                    <a:pt x="2168" y="10475"/>
                    <a:pt x="2168" y="10475"/>
                  </a:cubicBezTo>
                  <a:cubicBezTo>
                    <a:pt x="2168" y="10475"/>
                    <a:pt x="5004" y="9041"/>
                    <a:pt x="5604" y="5738"/>
                  </a:cubicBezTo>
                  <a:cubicBezTo>
                    <a:pt x="6238" y="2403"/>
                    <a:pt x="3736" y="1"/>
                    <a:pt x="3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5" name="Google Shape;455;p33"/>
            <p:cNvSpPr/>
            <p:nvPr/>
          </p:nvSpPr>
          <p:spPr>
            <a:xfrm>
              <a:off x="11186906" y="1428400"/>
              <a:ext cx="392951" cy="263888"/>
            </a:xfrm>
            <a:custGeom>
              <a:avLst/>
              <a:gdLst/>
              <a:ahLst/>
              <a:cxnLst/>
              <a:rect l="l" t="t" r="r" b="b"/>
              <a:pathLst>
                <a:path w="9140" h="6138" extrusionOk="0">
                  <a:moveTo>
                    <a:pt x="7180" y="0"/>
                  </a:moveTo>
                  <a:cubicBezTo>
                    <a:pt x="6090" y="0"/>
                    <a:pt x="4662" y="208"/>
                    <a:pt x="3202" y="1010"/>
                  </a:cubicBezTo>
                  <a:cubicBezTo>
                    <a:pt x="200" y="2678"/>
                    <a:pt x="0" y="5647"/>
                    <a:pt x="0" y="5647"/>
                  </a:cubicBezTo>
                  <a:cubicBezTo>
                    <a:pt x="0" y="5647"/>
                    <a:pt x="1095" y="6138"/>
                    <a:pt x="2627" y="6138"/>
                  </a:cubicBezTo>
                  <a:cubicBezTo>
                    <a:pt x="3590" y="6138"/>
                    <a:pt x="4725" y="5944"/>
                    <a:pt x="5871" y="5313"/>
                  </a:cubicBezTo>
                  <a:cubicBezTo>
                    <a:pt x="8840" y="3679"/>
                    <a:pt x="9140" y="243"/>
                    <a:pt x="9140" y="243"/>
                  </a:cubicBezTo>
                  <a:cubicBezTo>
                    <a:pt x="9140" y="243"/>
                    <a:pt x="8358" y="0"/>
                    <a:pt x="7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6" name="Google Shape;456;p33"/>
            <p:cNvSpPr/>
            <p:nvPr/>
          </p:nvSpPr>
          <p:spPr>
            <a:xfrm>
              <a:off x="10967473" y="1740353"/>
              <a:ext cx="433149" cy="230182"/>
            </a:xfrm>
            <a:custGeom>
              <a:avLst/>
              <a:gdLst/>
              <a:ahLst/>
              <a:cxnLst/>
              <a:rect l="l" t="t" r="r" b="b"/>
              <a:pathLst>
                <a:path w="10075" h="5354" extrusionOk="0">
                  <a:moveTo>
                    <a:pt x="6418" y="1"/>
                  </a:moveTo>
                  <a:cubicBezTo>
                    <a:pt x="5719" y="1"/>
                    <a:pt x="4950" y="90"/>
                    <a:pt x="4137" y="326"/>
                  </a:cubicBezTo>
                  <a:cubicBezTo>
                    <a:pt x="834" y="1260"/>
                    <a:pt x="0" y="4128"/>
                    <a:pt x="0" y="4128"/>
                  </a:cubicBezTo>
                  <a:cubicBezTo>
                    <a:pt x="0" y="4128"/>
                    <a:pt x="1634" y="5354"/>
                    <a:pt x="3953" y="5354"/>
                  </a:cubicBezTo>
                  <a:cubicBezTo>
                    <a:pt x="4522" y="5354"/>
                    <a:pt x="5133" y="5280"/>
                    <a:pt x="5771" y="5096"/>
                  </a:cubicBezTo>
                  <a:cubicBezTo>
                    <a:pt x="9040" y="4162"/>
                    <a:pt x="10074" y="859"/>
                    <a:pt x="10074" y="859"/>
                  </a:cubicBezTo>
                  <a:cubicBezTo>
                    <a:pt x="10074" y="859"/>
                    <a:pt x="8586" y="1"/>
                    <a:pt x="6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7" name="Google Shape;457;p33"/>
            <p:cNvSpPr/>
            <p:nvPr/>
          </p:nvSpPr>
          <p:spPr>
            <a:xfrm>
              <a:off x="10720782" y="1990828"/>
              <a:ext cx="456107" cy="218230"/>
            </a:xfrm>
            <a:custGeom>
              <a:avLst/>
              <a:gdLst/>
              <a:ahLst/>
              <a:cxnLst/>
              <a:rect l="l" t="t" r="r" b="b"/>
              <a:pathLst>
                <a:path w="10609" h="5076" extrusionOk="0">
                  <a:moveTo>
                    <a:pt x="4902" y="1"/>
                  </a:moveTo>
                  <a:cubicBezTo>
                    <a:pt x="1603" y="1"/>
                    <a:pt x="1" y="2372"/>
                    <a:pt x="1" y="2372"/>
                  </a:cubicBezTo>
                  <a:cubicBezTo>
                    <a:pt x="1" y="2372"/>
                    <a:pt x="1869" y="4974"/>
                    <a:pt x="5238" y="5074"/>
                  </a:cubicBezTo>
                  <a:cubicBezTo>
                    <a:pt x="5278" y="5075"/>
                    <a:pt x="5317" y="5075"/>
                    <a:pt x="5356" y="5075"/>
                  </a:cubicBezTo>
                  <a:cubicBezTo>
                    <a:pt x="8654" y="5075"/>
                    <a:pt x="10609" y="2339"/>
                    <a:pt x="10609" y="2339"/>
                  </a:cubicBezTo>
                  <a:cubicBezTo>
                    <a:pt x="10609" y="2339"/>
                    <a:pt x="8574" y="104"/>
                    <a:pt x="5105" y="4"/>
                  </a:cubicBezTo>
                  <a:cubicBezTo>
                    <a:pt x="5036" y="2"/>
                    <a:pt x="4969" y="1"/>
                    <a:pt x="4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8" name="Google Shape;458;p33"/>
            <p:cNvSpPr/>
            <p:nvPr/>
          </p:nvSpPr>
          <p:spPr>
            <a:xfrm>
              <a:off x="10385225" y="2160949"/>
              <a:ext cx="453227" cy="221497"/>
            </a:xfrm>
            <a:custGeom>
              <a:avLst/>
              <a:gdLst/>
              <a:ahLst/>
              <a:cxnLst/>
              <a:rect l="l" t="t" r="r" b="b"/>
              <a:pathLst>
                <a:path w="10542" h="5152" extrusionOk="0">
                  <a:moveTo>
                    <a:pt x="4323" y="1"/>
                  </a:moveTo>
                  <a:cubicBezTo>
                    <a:pt x="1544" y="1"/>
                    <a:pt x="0" y="1784"/>
                    <a:pt x="0" y="1784"/>
                  </a:cubicBezTo>
                  <a:cubicBezTo>
                    <a:pt x="0" y="1784"/>
                    <a:pt x="1535" y="4586"/>
                    <a:pt x="4871" y="5086"/>
                  </a:cubicBezTo>
                  <a:cubicBezTo>
                    <a:pt x="5167" y="5131"/>
                    <a:pt x="5455" y="5151"/>
                    <a:pt x="5734" y="5151"/>
                  </a:cubicBezTo>
                  <a:cubicBezTo>
                    <a:pt x="8602" y="5151"/>
                    <a:pt x="10541" y="3018"/>
                    <a:pt x="10541" y="3018"/>
                  </a:cubicBezTo>
                  <a:cubicBezTo>
                    <a:pt x="10541" y="3018"/>
                    <a:pt x="8773" y="583"/>
                    <a:pt x="5371" y="83"/>
                  </a:cubicBezTo>
                  <a:cubicBezTo>
                    <a:pt x="5004" y="26"/>
                    <a:pt x="4655" y="1"/>
                    <a:pt x="43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9" name="Google Shape;459;p33"/>
            <p:cNvSpPr/>
            <p:nvPr/>
          </p:nvSpPr>
          <p:spPr>
            <a:xfrm>
              <a:off x="10118457" y="1143402"/>
              <a:ext cx="1181778" cy="1118665"/>
            </a:xfrm>
            <a:custGeom>
              <a:avLst/>
              <a:gdLst/>
              <a:ahLst/>
              <a:cxnLst/>
              <a:rect l="l" t="t" r="r" b="b"/>
              <a:pathLst>
                <a:path w="27488" h="26020" extrusionOk="0">
                  <a:moveTo>
                    <a:pt x="27154" y="1"/>
                  </a:moveTo>
                  <a:lnTo>
                    <a:pt x="25519" y="67"/>
                  </a:lnTo>
                  <a:cubicBezTo>
                    <a:pt x="25553" y="734"/>
                    <a:pt x="25753" y="16879"/>
                    <a:pt x="1" y="24418"/>
                  </a:cubicBezTo>
                  <a:lnTo>
                    <a:pt x="468" y="26019"/>
                  </a:lnTo>
                  <a:cubicBezTo>
                    <a:pt x="27487" y="18080"/>
                    <a:pt x="27187" y="201"/>
                    <a:pt x="27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Tree>
    <p:extLst>
      <p:ext uri="{BB962C8B-B14F-4D97-AF65-F5344CB8AC3E}">
        <p14:creationId xmlns:p14="http://schemas.microsoft.com/office/powerpoint/2010/main" val="66887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eschool End of the Year Awards by Slidesgo">
  <a:themeElements>
    <a:clrScheme name="Simple Light">
      <a:dk1>
        <a:srgbClr val="262624"/>
      </a:dk1>
      <a:lt1>
        <a:srgbClr val="FFFFFF"/>
      </a:lt1>
      <a:dk2>
        <a:srgbClr val="262624"/>
      </a:dk2>
      <a:lt2>
        <a:srgbClr val="FFFFFF"/>
      </a:lt2>
      <a:accent1>
        <a:srgbClr val="9DD4D6"/>
      </a:accent1>
      <a:accent2>
        <a:srgbClr val="71AAAA"/>
      </a:accent2>
      <a:accent3>
        <a:srgbClr val="F5AFA5"/>
      </a:accent3>
      <a:accent4>
        <a:srgbClr val="EE7A65"/>
      </a:accent4>
      <a:accent5>
        <a:srgbClr val="FBCA63"/>
      </a:accent5>
      <a:accent6>
        <a:srgbClr val="F2B03B"/>
      </a:accent6>
      <a:hlink>
        <a:srgbClr val="26262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832</Words>
  <Application>Microsoft Office PowerPoint</Application>
  <PresentationFormat>On-screen Show (16:9)</PresentationFormat>
  <Paragraphs>74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Lato</vt:lpstr>
      <vt:lpstr>Delius Unicase</vt:lpstr>
      <vt:lpstr>Preschool End of the Year Awards by Slidesgo</vt:lpstr>
      <vt:lpstr>PowerPoint Presentation</vt:lpstr>
      <vt:lpstr>PowerPoint Presentation</vt:lpstr>
      <vt:lpstr>01</vt:lpstr>
      <vt:lpstr>Tìm từ không cùng loại trong mỗi nhóm từ</vt:lpstr>
      <vt:lpstr>PowerPoint Presentation</vt:lpstr>
      <vt:lpstr>PowerPoint Presentation</vt:lpstr>
      <vt:lpstr>PowerPoint Presentation</vt:lpstr>
      <vt:lpstr>PowerPoint Presentation</vt:lpstr>
      <vt:lpstr>Chọn từ ngữ thích hợp  thay cho bông hoa</vt:lpstr>
      <vt:lpstr>PowerPoint Presentation</vt:lpstr>
      <vt:lpstr>PowerPoint Presentation</vt:lpstr>
      <vt:lpstr>PowerPoint Presentation</vt:lpstr>
      <vt:lpstr>PowerPoint Presentation</vt:lpstr>
      <vt:lpstr>Viết 4 – 5 câu về chủ đề tự chọn, trong đó sử dụng các từ: mơ, bà tiên, kì lạ</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8</cp:revision>
  <dcterms:modified xsi:type="dcterms:W3CDTF">2025-12-28T12:36:20Z</dcterms:modified>
</cp:coreProperties>
</file>